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7559675" cy="10691813"/>
  <p:notesSz cx="6858000" cy="9144000"/>
  <p:defaultTextStyle>
    <a:defPPr>
      <a:defRPr lang="nl-BE"/>
    </a:defPPr>
    <a:lvl1pPr marL="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sz="1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1DC6E1C-96FF-CB3D-E8D8-A1255CB100D5}" name="Gerda Okerman" initials="GO" userId="S::gerda.npz.genteeklo_palliatieve.org#ext#@studenthowest.onmicrosoft.com::00199aad-c4a5-4418-b24e-e1d8fce393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1B749"/>
    <a:srgbClr val="F6B1A7"/>
    <a:srgbClr val="68C6E2"/>
    <a:srgbClr val="8EC8CC"/>
    <a:srgbClr val="CEE7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31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da Okerman" userId="S::gerda.npz.genteeklo_palliatieve.org#ext#@studenthowest.onmicrosoft.com::00199aad-c4a5-4418-b24e-e1d8fce3936a" providerId="AD" clId="Web-{63A6790B-2FE7-E652-44E3-7C5A34C2350C}"/>
    <pc:docChg chg="mod">
      <pc:chgData name="Gerda Okerman" userId="S::gerda.npz.genteeklo_palliatieve.org#ext#@studenthowest.onmicrosoft.com::00199aad-c4a5-4418-b24e-e1d8fce3936a" providerId="AD" clId="Web-{63A6790B-2FE7-E652-44E3-7C5A34C2350C}" dt="2024-01-30T16:02:47.040" v="1"/>
      <pc:docMkLst>
        <pc:docMk/>
      </pc:docMkLst>
      <pc:sldChg chg="addCm">
        <pc:chgData name="Gerda Okerman" userId="S::gerda.npz.genteeklo_palliatieve.org#ext#@studenthowest.onmicrosoft.com::00199aad-c4a5-4418-b24e-e1d8fce3936a" providerId="AD" clId="Web-{63A6790B-2FE7-E652-44E3-7C5A34C2350C}" dt="2024-01-30T16:02:47.040" v="1"/>
        <pc:sldMkLst>
          <pc:docMk/>
          <pc:sldMk cId="254831075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Gerda Okerman" userId="S::gerda.npz.genteeklo_palliatieve.org#ext#@studenthowest.onmicrosoft.com::00199aad-c4a5-4418-b24e-e1d8fce3936a" providerId="AD" clId="Web-{63A6790B-2FE7-E652-44E3-7C5A34C2350C}" dt="2024-01-30T16:02:47.040" v="1"/>
              <pc2:cmMkLst xmlns:pc2="http://schemas.microsoft.com/office/powerpoint/2019/9/main/command">
                <pc:docMk/>
                <pc:sldMk cId="254831075" sldId="256"/>
                <pc2:cmMk id="{60264A0D-6878-4544-B3AE-E2A8CC9201DD}"/>
              </pc2:cmMkLst>
            </pc226:cmChg>
          </p:ext>
        </pc:extLst>
      </pc:sldChg>
    </pc:docChg>
  </pc:docChgLst>
  <pc:docChgLst>
    <pc:chgData name="Vereecke Danny" userId="f6e43ca8-177d-40ec-aa7a-568de376d9bd" providerId="ADAL" clId="{1AE054B8-3BF9-4A07-B373-1E38D4838B53}"/>
    <pc:docChg chg="">
      <pc:chgData name="Vereecke Danny" userId="f6e43ca8-177d-40ec-aa7a-568de376d9bd" providerId="ADAL" clId="{1AE054B8-3BF9-4A07-B373-1E38D4838B53}" dt="2024-02-07T16:47:27.122" v="0"/>
      <pc:docMkLst>
        <pc:docMk/>
      </pc:docMkLst>
      <pc:sldChg chg="delCm">
        <pc:chgData name="Vereecke Danny" userId="f6e43ca8-177d-40ec-aa7a-568de376d9bd" providerId="ADAL" clId="{1AE054B8-3BF9-4A07-B373-1E38D4838B53}" dt="2024-02-07T16:47:27.122" v="0"/>
        <pc:sldMkLst>
          <pc:docMk/>
          <pc:sldMk cId="254831075" sldId="25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Vereecke Danny" userId="f6e43ca8-177d-40ec-aa7a-568de376d9bd" providerId="ADAL" clId="{1AE054B8-3BF9-4A07-B373-1E38D4838B53}" dt="2024-02-07T16:47:27.122" v="0"/>
              <pc2:cmMkLst xmlns:pc2="http://schemas.microsoft.com/office/powerpoint/2019/9/main/command">
                <pc:docMk/>
                <pc:sldMk cId="254831075" sldId="256"/>
                <pc2:cmMk id="{60264A0D-6878-4544-B3AE-E2A8CC9201DD}"/>
              </pc2:cmMkLst>
            </pc226:cmChg>
          </p:ext>
        </pc:extLst>
      </pc:sldChg>
    </pc:docChg>
  </pc:docChgLst>
  <pc:docChgLst>
    <pc:chgData name="Vereecke Danny" userId="f6e43ca8-177d-40ec-aa7a-568de376d9bd" providerId="ADAL" clId="{88AC6BF3-8EC3-4D32-BD4B-89C1AB8DAD8C}"/>
    <pc:docChg chg="modSld">
      <pc:chgData name="Vereecke Danny" userId="f6e43ca8-177d-40ec-aa7a-568de376d9bd" providerId="ADAL" clId="{88AC6BF3-8EC3-4D32-BD4B-89C1AB8DAD8C}" dt="2023-12-05T10:46:20.467" v="13" actId="122"/>
      <pc:docMkLst>
        <pc:docMk/>
      </pc:docMkLst>
      <pc:sldChg chg="modSp mod">
        <pc:chgData name="Vereecke Danny" userId="f6e43ca8-177d-40ec-aa7a-568de376d9bd" providerId="ADAL" clId="{88AC6BF3-8EC3-4D32-BD4B-89C1AB8DAD8C}" dt="2023-12-05T10:46:20.467" v="13" actId="122"/>
        <pc:sldMkLst>
          <pc:docMk/>
          <pc:sldMk cId="254831075" sldId="256"/>
        </pc:sldMkLst>
        <pc:spChg chg="mod">
          <ac:chgData name="Vereecke Danny" userId="f6e43ca8-177d-40ec-aa7a-568de376d9bd" providerId="ADAL" clId="{88AC6BF3-8EC3-4D32-BD4B-89C1AB8DAD8C}" dt="2023-12-05T10:46:20.467" v="13" actId="122"/>
          <ac:spMkLst>
            <pc:docMk/>
            <pc:sldMk cId="254831075" sldId="256"/>
            <ac:spMk id="7" creationId="{09A754E9-BC06-D7FD-E958-F33129992D6A}"/>
          </ac:spMkLst>
        </pc:spChg>
      </pc:sldChg>
      <pc:sldChg chg="modSp mod">
        <pc:chgData name="Vereecke Danny" userId="f6e43ca8-177d-40ec-aa7a-568de376d9bd" providerId="ADAL" clId="{88AC6BF3-8EC3-4D32-BD4B-89C1AB8DAD8C}" dt="2023-12-05T10:45:51.263" v="12" actId="1076"/>
        <pc:sldMkLst>
          <pc:docMk/>
          <pc:sldMk cId="2208539443" sldId="257"/>
        </pc:sldMkLst>
        <pc:spChg chg="mod">
          <ac:chgData name="Vereecke Danny" userId="f6e43ca8-177d-40ec-aa7a-568de376d9bd" providerId="ADAL" clId="{88AC6BF3-8EC3-4D32-BD4B-89C1AB8DAD8C}" dt="2023-12-05T10:45:51.263" v="12" actId="1076"/>
          <ac:spMkLst>
            <pc:docMk/>
            <pc:sldMk cId="2208539443" sldId="257"/>
            <ac:spMk id="6" creationId="{E973A9CC-7789-E3EE-4883-4B6A8B5506E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C0A415-F5B2-9CFB-3BC8-F1035A6BA8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14222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6D796DC-443B-C034-CD9A-CC7AE54180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5689"/>
            </a:lvl1pPr>
            <a:lvl2pPr marL="1083747" indent="0" algn="ctr">
              <a:buNone/>
              <a:defRPr sz="4741"/>
            </a:lvl2pPr>
            <a:lvl3pPr marL="2167494" indent="0" algn="ctr">
              <a:buNone/>
              <a:defRPr sz="4267"/>
            </a:lvl3pPr>
            <a:lvl4pPr marL="3251241" indent="0" algn="ctr">
              <a:buNone/>
              <a:defRPr sz="3793"/>
            </a:lvl4pPr>
            <a:lvl5pPr marL="4334988" indent="0" algn="ctr">
              <a:buNone/>
              <a:defRPr sz="3793"/>
            </a:lvl5pPr>
            <a:lvl6pPr marL="5418734" indent="0" algn="ctr">
              <a:buNone/>
              <a:defRPr sz="3793"/>
            </a:lvl6pPr>
            <a:lvl7pPr marL="6502481" indent="0" algn="ctr">
              <a:buNone/>
              <a:defRPr sz="3793"/>
            </a:lvl7pPr>
            <a:lvl8pPr marL="7586228" indent="0" algn="ctr">
              <a:buNone/>
              <a:defRPr sz="3793"/>
            </a:lvl8pPr>
            <a:lvl9pPr marL="8669975" indent="0" algn="ctr">
              <a:buNone/>
              <a:defRPr sz="3793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FDB2CE-A691-C145-DEA2-1833BC4BE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24F0DB3-C86E-F205-C51E-D3267B485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919D41F-7D65-6A64-4413-A04A1EEC3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7418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527DEC-A107-9D78-1ECF-49DB1206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78F420F-5805-CA89-F98C-081D7A067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A96C19E-C5DA-1882-9A62-BCEDB37ED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343A1AF-4B11-D43A-990C-57A2B51F0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EB801DC-F110-E09C-783F-E33C63C7F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9852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805FF50-2CC4-6DC0-60AF-873869C0ED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4" cy="9060817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CA73155-D7C8-E554-094C-A0A56B972F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C0773B-E7EE-C971-54A9-6F9B53813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28F844E-FDFF-2E9B-C384-DB6D42CF3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6B06CA4-93F7-78E9-0B03-5A895EF69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474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4DFBD7-848A-6032-6DA6-E3A8D638C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32B05D3-A1A4-EB98-8B1F-9F8163D0E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787ABEE-19EE-BA04-0200-9F8C1DC1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83F59D-F85F-92F1-573E-6C00385A6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FB8790-EDFC-39EA-32B0-4B72415D2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72847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6290C-E2BB-1E15-3549-2C1E25DFBE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14222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C7BCDA6-122B-9F59-0EBD-7C6876648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5689">
                <a:solidFill>
                  <a:schemeClr val="tx1">
                    <a:tint val="75000"/>
                  </a:schemeClr>
                </a:solidFill>
              </a:defRPr>
            </a:lvl1pPr>
            <a:lvl2pPr marL="1083747" indent="0">
              <a:buNone/>
              <a:defRPr sz="4741">
                <a:solidFill>
                  <a:schemeClr val="tx1">
                    <a:tint val="75000"/>
                  </a:schemeClr>
                </a:solidFill>
              </a:defRPr>
            </a:lvl2pPr>
            <a:lvl3pPr marL="2167494" indent="0">
              <a:buNone/>
              <a:defRPr sz="4267">
                <a:solidFill>
                  <a:schemeClr val="tx1">
                    <a:tint val="75000"/>
                  </a:schemeClr>
                </a:solidFill>
              </a:defRPr>
            </a:lvl3pPr>
            <a:lvl4pPr marL="3251241" indent="0">
              <a:buNone/>
              <a:defRPr sz="3793">
                <a:solidFill>
                  <a:schemeClr val="tx1">
                    <a:tint val="75000"/>
                  </a:schemeClr>
                </a:solidFill>
              </a:defRPr>
            </a:lvl4pPr>
            <a:lvl5pPr marL="4334988" indent="0">
              <a:buNone/>
              <a:defRPr sz="3793">
                <a:solidFill>
                  <a:schemeClr val="tx1">
                    <a:tint val="75000"/>
                  </a:schemeClr>
                </a:solidFill>
              </a:defRPr>
            </a:lvl5pPr>
            <a:lvl6pPr marL="5418734" indent="0">
              <a:buNone/>
              <a:defRPr sz="3793">
                <a:solidFill>
                  <a:schemeClr val="tx1">
                    <a:tint val="75000"/>
                  </a:schemeClr>
                </a:solidFill>
              </a:defRPr>
            </a:lvl6pPr>
            <a:lvl7pPr marL="6502481" indent="0">
              <a:buNone/>
              <a:defRPr sz="3793">
                <a:solidFill>
                  <a:schemeClr val="tx1">
                    <a:tint val="75000"/>
                  </a:schemeClr>
                </a:solidFill>
              </a:defRPr>
            </a:lvl7pPr>
            <a:lvl8pPr marL="7586228" indent="0">
              <a:buNone/>
              <a:defRPr sz="3793">
                <a:solidFill>
                  <a:schemeClr val="tx1">
                    <a:tint val="75000"/>
                  </a:schemeClr>
                </a:solidFill>
              </a:defRPr>
            </a:lvl8pPr>
            <a:lvl9pPr marL="8669975" indent="0">
              <a:buNone/>
              <a:defRPr sz="37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F27C2C-E440-5634-D619-49D7007C9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AB599D-A090-A1A9-6F27-49CCAD305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15A9E94-14C2-B9A5-9584-689D1D192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1629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CD7BD-2749-492F-BDA2-0ABA2C20E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FD6DE80-F258-E0B0-EC1F-624ED4E7CA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DBF3C5E-8A39-AADD-5249-91F4CE1B6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AB8BE17-03FC-ECCD-6EE3-23BF35AA3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BFDB68C-FAFA-3A74-5E4A-B1177F091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D68E459-F5BE-A44A-247E-5C47D984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09419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010622-8C10-A008-9408-1E2D46C82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A76143E-185F-C644-F101-0785B6A49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4" y="2620980"/>
            <a:ext cx="3198096" cy="1284501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47" indent="0">
              <a:buNone/>
              <a:defRPr sz="4741" b="1"/>
            </a:lvl2pPr>
            <a:lvl3pPr marL="2167494" indent="0">
              <a:buNone/>
              <a:defRPr sz="4267" b="1"/>
            </a:lvl3pPr>
            <a:lvl4pPr marL="3251241" indent="0">
              <a:buNone/>
              <a:defRPr sz="3793" b="1"/>
            </a:lvl4pPr>
            <a:lvl5pPr marL="4334988" indent="0">
              <a:buNone/>
              <a:defRPr sz="3793" b="1"/>
            </a:lvl5pPr>
            <a:lvl6pPr marL="5418734" indent="0">
              <a:buNone/>
              <a:defRPr sz="3793" b="1"/>
            </a:lvl6pPr>
            <a:lvl7pPr marL="6502481" indent="0">
              <a:buNone/>
              <a:defRPr sz="3793" b="1"/>
            </a:lvl7pPr>
            <a:lvl8pPr marL="7586228" indent="0">
              <a:buNone/>
              <a:defRPr sz="3793" b="1"/>
            </a:lvl8pPr>
            <a:lvl9pPr marL="8669975" indent="0">
              <a:buNone/>
              <a:defRPr sz="379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9EF3A4A-8572-B5D5-B821-31D2BFF2F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4" y="3905483"/>
            <a:ext cx="3198096" cy="57443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8FFAC56-0163-BE19-57E4-D5E326677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5689" b="1"/>
            </a:lvl1pPr>
            <a:lvl2pPr marL="1083747" indent="0">
              <a:buNone/>
              <a:defRPr sz="4741" b="1"/>
            </a:lvl2pPr>
            <a:lvl3pPr marL="2167494" indent="0">
              <a:buNone/>
              <a:defRPr sz="4267" b="1"/>
            </a:lvl3pPr>
            <a:lvl4pPr marL="3251241" indent="0">
              <a:buNone/>
              <a:defRPr sz="3793" b="1"/>
            </a:lvl4pPr>
            <a:lvl5pPr marL="4334988" indent="0">
              <a:buNone/>
              <a:defRPr sz="3793" b="1"/>
            </a:lvl5pPr>
            <a:lvl6pPr marL="5418734" indent="0">
              <a:buNone/>
              <a:defRPr sz="3793" b="1"/>
            </a:lvl6pPr>
            <a:lvl7pPr marL="6502481" indent="0">
              <a:buNone/>
              <a:defRPr sz="3793" b="1"/>
            </a:lvl7pPr>
            <a:lvl8pPr marL="7586228" indent="0">
              <a:buNone/>
              <a:defRPr sz="3793" b="1"/>
            </a:lvl8pPr>
            <a:lvl9pPr marL="8669975" indent="0">
              <a:buNone/>
              <a:defRPr sz="3793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02FE726-E7D3-22DC-0B5D-4736373FF9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5093CC94-51C3-2FFF-E9E4-69AB00FB9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E4BA66A-615D-B016-AB0A-35D5D06C9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4791CEA-A322-63A2-7563-15625FFF4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89588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731B71-B2A7-59E0-0016-DD03E3F24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7E1195C-EA15-A5A0-87A9-A99E50216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275AD-ACC8-EA34-B12C-854C43CD1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78EC958-C975-5AFB-45BD-4CC154C66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198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F80B186-DF0D-B6C1-7C69-29C3661DA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83E9276-C026-D869-7AA0-C062B58E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08FEEA-0A15-ACC3-B0C3-C12C54364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4662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3DE679-17A8-C83C-80F2-28AD3FA0F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1" cy="2494756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42A1D75-E322-7341-2211-22A20CE7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7585"/>
            </a:lvl1pPr>
            <a:lvl2pPr>
              <a:defRPr sz="6637"/>
            </a:lvl2pPr>
            <a:lvl3pPr>
              <a:defRPr sz="5689"/>
            </a:lvl3pPr>
            <a:lvl4pPr>
              <a:defRPr sz="4741"/>
            </a:lvl4pPr>
            <a:lvl5pPr>
              <a:defRPr sz="4741"/>
            </a:lvl5pPr>
            <a:lvl6pPr>
              <a:defRPr sz="4741"/>
            </a:lvl6pPr>
            <a:lvl7pPr>
              <a:defRPr sz="4741"/>
            </a:lvl7pPr>
            <a:lvl8pPr>
              <a:defRPr sz="4741"/>
            </a:lvl8pPr>
            <a:lvl9pPr>
              <a:defRPr sz="4741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AA38212-7768-1A90-4DDC-D87EAC7EC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1" cy="5942371"/>
          </a:xfrm>
        </p:spPr>
        <p:txBody>
          <a:bodyPr/>
          <a:lstStyle>
            <a:lvl1pPr marL="0" indent="0">
              <a:buNone/>
              <a:defRPr sz="3793"/>
            </a:lvl1pPr>
            <a:lvl2pPr marL="1083747" indent="0">
              <a:buNone/>
              <a:defRPr sz="3319"/>
            </a:lvl2pPr>
            <a:lvl3pPr marL="2167494" indent="0">
              <a:buNone/>
              <a:defRPr sz="2844"/>
            </a:lvl3pPr>
            <a:lvl4pPr marL="3251241" indent="0">
              <a:buNone/>
              <a:defRPr sz="2370"/>
            </a:lvl4pPr>
            <a:lvl5pPr marL="4334988" indent="0">
              <a:buNone/>
              <a:defRPr sz="2370"/>
            </a:lvl5pPr>
            <a:lvl6pPr marL="5418734" indent="0">
              <a:buNone/>
              <a:defRPr sz="2370"/>
            </a:lvl6pPr>
            <a:lvl7pPr marL="6502481" indent="0">
              <a:buNone/>
              <a:defRPr sz="2370"/>
            </a:lvl7pPr>
            <a:lvl8pPr marL="7586228" indent="0">
              <a:buNone/>
              <a:defRPr sz="2370"/>
            </a:lvl8pPr>
            <a:lvl9pPr marL="8669975" indent="0">
              <a:buNone/>
              <a:defRPr sz="237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42CDBE4-38FF-84CD-A465-D5902F66F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D54EA0C-A26C-75C9-B84E-EBC18C3A1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B60F2A-037C-75D0-7BB6-129A30D15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03821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0B55CC-630B-A094-EA1E-987AA878A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712788"/>
            <a:ext cx="2438191" cy="2494756"/>
          </a:xfrm>
        </p:spPr>
        <p:txBody>
          <a:bodyPr anchor="b"/>
          <a:lstStyle>
            <a:lvl1pPr>
              <a:defRPr sz="7585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DF0CD4A-FBE9-9C5B-17E2-4C42940513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7585"/>
            </a:lvl1pPr>
            <a:lvl2pPr marL="1083747" indent="0">
              <a:buNone/>
              <a:defRPr sz="6637"/>
            </a:lvl2pPr>
            <a:lvl3pPr marL="2167494" indent="0">
              <a:buNone/>
              <a:defRPr sz="5689"/>
            </a:lvl3pPr>
            <a:lvl4pPr marL="3251241" indent="0">
              <a:buNone/>
              <a:defRPr sz="4741"/>
            </a:lvl4pPr>
            <a:lvl5pPr marL="4334988" indent="0">
              <a:buNone/>
              <a:defRPr sz="4741"/>
            </a:lvl5pPr>
            <a:lvl6pPr marL="5418734" indent="0">
              <a:buNone/>
              <a:defRPr sz="4741"/>
            </a:lvl6pPr>
            <a:lvl7pPr marL="6502481" indent="0">
              <a:buNone/>
              <a:defRPr sz="4741"/>
            </a:lvl7pPr>
            <a:lvl8pPr marL="7586228" indent="0">
              <a:buNone/>
              <a:defRPr sz="4741"/>
            </a:lvl8pPr>
            <a:lvl9pPr marL="8669975" indent="0">
              <a:buNone/>
              <a:defRPr sz="4741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810C788-2F10-FAC0-CE3F-D8DCAC915C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3" y="3207544"/>
            <a:ext cx="2438191" cy="5942371"/>
          </a:xfrm>
        </p:spPr>
        <p:txBody>
          <a:bodyPr/>
          <a:lstStyle>
            <a:lvl1pPr marL="0" indent="0">
              <a:buNone/>
              <a:defRPr sz="3793"/>
            </a:lvl1pPr>
            <a:lvl2pPr marL="1083747" indent="0">
              <a:buNone/>
              <a:defRPr sz="3319"/>
            </a:lvl2pPr>
            <a:lvl3pPr marL="2167494" indent="0">
              <a:buNone/>
              <a:defRPr sz="2844"/>
            </a:lvl3pPr>
            <a:lvl4pPr marL="3251241" indent="0">
              <a:buNone/>
              <a:defRPr sz="2370"/>
            </a:lvl4pPr>
            <a:lvl5pPr marL="4334988" indent="0">
              <a:buNone/>
              <a:defRPr sz="2370"/>
            </a:lvl5pPr>
            <a:lvl6pPr marL="5418734" indent="0">
              <a:buNone/>
              <a:defRPr sz="2370"/>
            </a:lvl6pPr>
            <a:lvl7pPr marL="6502481" indent="0">
              <a:buNone/>
              <a:defRPr sz="2370"/>
            </a:lvl7pPr>
            <a:lvl8pPr marL="7586228" indent="0">
              <a:buNone/>
              <a:defRPr sz="2370"/>
            </a:lvl8pPr>
            <a:lvl9pPr marL="8669975" indent="0">
              <a:buNone/>
              <a:defRPr sz="237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316D2C9-C6B6-CDC1-E822-34B49DDDB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3527888-9D08-EF02-9BFD-17F0452F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790B911-DDA7-4B75-919F-7E85875BF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89249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32D904EE-4A7C-CD4B-5D6F-499959F85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E2CA13E-6EF0-7043-14D6-8B01A838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E538766-7EF7-49BA-F4C6-307A72DD48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8C49D-BBAE-429B-961E-F239BE36237A}" type="datetimeFigureOut">
              <a:rPr lang="nl-BE" smtClean="0"/>
              <a:t>7/02/2024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BB01F3F-48F3-5A35-3C2B-8AF95662CF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34F0D3F-6B34-E79D-54D3-11AA0016B4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1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DBD46-88DE-457C-8ABC-219F9AC5225E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861484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2167494" rtl="0" eaLnBrk="1" latinLnBrk="0" hangingPunct="1">
        <a:lnSpc>
          <a:spcPct val="90000"/>
        </a:lnSpc>
        <a:spcBef>
          <a:spcPct val="0"/>
        </a:spcBef>
        <a:buNone/>
        <a:defRPr sz="104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1873" indent="-541873" algn="l" defTabSz="2167494" rtl="0" eaLnBrk="1" latinLnBrk="0" hangingPunct="1">
        <a:lnSpc>
          <a:spcPct val="90000"/>
        </a:lnSpc>
        <a:spcBef>
          <a:spcPts val="2370"/>
        </a:spcBef>
        <a:buFont typeface="Arial" panose="020B0604020202020204" pitchFamily="34" charset="0"/>
        <a:buChar char="•"/>
        <a:defRPr sz="6637" kern="1200">
          <a:solidFill>
            <a:schemeClr val="tx1"/>
          </a:solidFill>
          <a:latin typeface="+mn-lt"/>
          <a:ea typeface="+mn-ea"/>
          <a:cs typeface="+mn-cs"/>
        </a:defRPr>
      </a:lvl1pPr>
      <a:lvl2pPr marL="1625620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5689" kern="1200">
          <a:solidFill>
            <a:schemeClr val="tx1"/>
          </a:solidFill>
          <a:latin typeface="+mn-lt"/>
          <a:ea typeface="+mn-ea"/>
          <a:cs typeface="+mn-cs"/>
        </a:defRPr>
      </a:lvl2pPr>
      <a:lvl3pPr marL="2709367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741" kern="1200">
          <a:solidFill>
            <a:schemeClr val="tx1"/>
          </a:solidFill>
          <a:latin typeface="+mn-lt"/>
          <a:ea typeface="+mn-ea"/>
          <a:cs typeface="+mn-cs"/>
        </a:defRPr>
      </a:lvl3pPr>
      <a:lvl4pPr marL="3793114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876861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960608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7044355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8128102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9211848" indent="-541873" algn="l" defTabSz="2167494" rtl="0" eaLnBrk="1" latinLnBrk="0" hangingPunct="1">
        <a:lnSpc>
          <a:spcPct val="90000"/>
        </a:lnSpc>
        <a:spcBef>
          <a:spcPts val="1185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1083747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167494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3pPr>
      <a:lvl4pPr marL="3251241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4pPr>
      <a:lvl5pPr marL="4334988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5pPr>
      <a:lvl6pPr marL="5418734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6pPr>
      <a:lvl7pPr marL="6502481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7pPr>
      <a:lvl8pPr marL="7586228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8pPr>
      <a:lvl9pPr marL="8669975" algn="l" defTabSz="2167494" rtl="0" eaLnBrk="1" latinLnBrk="0" hangingPunct="1">
        <a:defRPr sz="426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F1852B93-E612-0A29-E9E4-BF817565D7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768"/>
          <a:stretch/>
        </p:blipFill>
        <p:spPr>
          <a:xfrm>
            <a:off x="72502" y="2507669"/>
            <a:ext cx="7422809" cy="7314426"/>
          </a:xfrm>
          <a:prstGeom prst="rect">
            <a:avLst/>
          </a:prstGeom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09A754E9-BC06-D7FD-E958-F33129992D6A}"/>
              </a:ext>
            </a:extLst>
          </p:cNvPr>
          <p:cNvSpPr txBox="1"/>
          <p:nvPr/>
        </p:nvSpPr>
        <p:spPr>
          <a:xfrm>
            <a:off x="1191493" y="1524004"/>
            <a:ext cx="5184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BE" sz="3600" dirty="0">
                <a:solidFill>
                  <a:srgbClr val="8EC8CC"/>
                </a:solidFill>
                <a:latin typeface="Century Gothic" panose="020B0502020202020204" pitchFamily="34" charset="0"/>
              </a:rPr>
              <a:t>Levenswensenkaarten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E2493A3-2665-4769-0A07-02DDBA440BB3}"/>
              </a:ext>
            </a:extLst>
          </p:cNvPr>
          <p:cNvSpPr txBox="1"/>
          <p:nvPr/>
        </p:nvSpPr>
        <p:spPr>
          <a:xfrm>
            <a:off x="640539" y="10393260"/>
            <a:ext cx="6303424" cy="270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BE" dirty="0"/>
              <a:t>Bron: https://cm-mc.bynder.com/m/7721ed4c5e5916ac/original/levenswensen-handleiding.pdf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116164C1-A296-63EC-2FE5-01F0BA70347D}"/>
              </a:ext>
            </a:extLst>
          </p:cNvPr>
          <p:cNvGrpSpPr/>
          <p:nvPr/>
        </p:nvGrpSpPr>
        <p:grpSpPr>
          <a:xfrm>
            <a:off x="3072765" y="-984296"/>
            <a:ext cx="5376544" cy="2831465"/>
            <a:chOff x="0" y="0"/>
            <a:chExt cx="6719570" cy="3539490"/>
          </a:xfrm>
        </p:grpSpPr>
        <p:pic>
          <p:nvPicPr>
            <p:cNvPr id="6" name="Picture 22">
              <a:extLst>
                <a:ext uri="{FF2B5EF4-FFF2-40B4-BE49-F238E27FC236}">
                  <a16:creationId xmlns:a16="http://schemas.microsoft.com/office/drawing/2014/main" id="{6A6A175C-A789-F757-DDAD-3CB69F7DE13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095625" y="0"/>
              <a:ext cx="3623945" cy="3539490"/>
            </a:xfrm>
            <a:prstGeom prst="rect">
              <a:avLst/>
            </a:prstGeom>
          </p:spPr>
        </p:pic>
        <p:grpSp>
          <p:nvGrpSpPr>
            <p:cNvPr id="8" name="Group 24">
              <a:extLst>
                <a:ext uri="{FF2B5EF4-FFF2-40B4-BE49-F238E27FC236}">
                  <a16:creationId xmlns:a16="http://schemas.microsoft.com/office/drawing/2014/main" id="{897C1489-51EF-DCB1-1903-CAE5FA4ECD1C}"/>
                </a:ext>
              </a:extLst>
            </p:cNvPr>
            <p:cNvGrpSpPr/>
            <p:nvPr/>
          </p:nvGrpSpPr>
          <p:grpSpPr>
            <a:xfrm>
              <a:off x="1257300" y="933450"/>
              <a:ext cx="2401786" cy="2190750"/>
              <a:chOff x="1485221" y="931143"/>
              <a:chExt cx="1248591" cy="1138935"/>
            </a:xfrm>
          </p:grpSpPr>
          <p:pic>
            <p:nvPicPr>
              <p:cNvPr id="12" name="Graphic 24">
                <a:extLst>
                  <a:ext uri="{FF2B5EF4-FFF2-40B4-BE49-F238E27FC236}">
                    <a16:creationId xmlns:a16="http://schemas.microsoft.com/office/drawing/2014/main" id="{A240958C-D626-6C4F-0EA6-D401C4D6DB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tretch>
                <a:fillRect/>
              </a:stretch>
            </p:blipFill>
            <p:spPr>
              <a:xfrm>
                <a:off x="1485221" y="931143"/>
                <a:ext cx="1166052" cy="1138935"/>
              </a:xfrm>
              <a:prstGeom prst="rect">
                <a:avLst/>
              </a:prstGeom>
            </p:spPr>
          </p:pic>
          <p:pic>
            <p:nvPicPr>
              <p:cNvPr id="13" name="Graphic 25">
                <a:extLst>
                  <a:ext uri="{FF2B5EF4-FFF2-40B4-BE49-F238E27FC236}">
                    <a16:creationId xmlns:a16="http://schemas.microsoft.com/office/drawing/2014/main" id="{F3DA1C18-687C-8362-CE05-B4C1853DFC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1567760" y="931143"/>
                <a:ext cx="1166052" cy="1138935"/>
              </a:xfrm>
              <a:prstGeom prst="rect">
                <a:avLst/>
              </a:prstGeom>
            </p:spPr>
          </p:pic>
        </p:grpSp>
        <p:grpSp>
          <p:nvGrpSpPr>
            <p:cNvPr id="9" name="Group 35">
              <a:extLst>
                <a:ext uri="{FF2B5EF4-FFF2-40B4-BE49-F238E27FC236}">
                  <a16:creationId xmlns:a16="http://schemas.microsoft.com/office/drawing/2014/main" id="{08F4043E-3CD4-227D-E374-515AECF8B153}"/>
                </a:ext>
              </a:extLst>
            </p:cNvPr>
            <p:cNvGrpSpPr/>
            <p:nvPr/>
          </p:nvGrpSpPr>
          <p:grpSpPr>
            <a:xfrm>
              <a:off x="0" y="933450"/>
              <a:ext cx="1830985" cy="1670196"/>
              <a:chOff x="0" y="790294"/>
              <a:chExt cx="1248591" cy="1138935"/>
            </a:xfrm>
          </p:grpSpPr>
          <p:pic>
            <p:nvPicPr>
              <p:cNvPr id="10" name="Graphic 35">
                <a:extLst>
                  <a:ext uri="{FF2B5EF4-FFF2-40B4-BE49-F238E27FC236}">
                    <a16:creationId xmlns:a16="http://schemas.microsoft.com/office/drawing/2014/main" id="{045683B4-CFCC-54D2-5E2F-825B436967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96DAC541-7B7A-43D3-8B79-37D633B846F1}">
                    <asvg:svgBlip xmlns:asvg="http://schemas.microsoft.com/office/drawing/2016/SVG/main" r:embed="rId10"/>
                  </a:ext>
                </a:extLst>
              </a:blip>
              <a:stretch>
                <a:fillRect/>
              </a:stretch>
            </p:blipFill>
            <p:spPr>
              <a:xfrm>
                <a:off x="0" y="790294"/>
                <a:ext cx="1166052" cy="1138935"/>
              </a:xfrm>
              <a:prstGeom prst="rect">
                <a:avLst/>
              </a:prstGeom>
            </p:spPr>
          </p:pic>
          <p:pic>
            <p:nvPicPr>
              <p:cNvPr id="11" name="Graphic 36">
                <a:extLst>
                  <a:ext uri="{FF2B5EF4-FFF2-40B4-BE49-F238E27FC236}">
                    <a16:creationId xmlns:a16="http://schemas.microsoft.com/office/drawing/2014/main" id="{FDF1A595-E5EE-1102-D7C0-645A802537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tretch>
                <a:fillRect/>
              </a:stretch>
            </p:blipFill>
            <p:spPr>
              <a:xfrm>
                <a:off x="82539" y="790294"/>
                <a:ext cx="1166052" cy="1138935"/>
              </a:xfrm>
              <a:prstGeom prst="rect">
                <a:avLst/>
              </a:prstGeom>
            </p:spPr>
          </p:pic>
        </p:grpSp>
      </p:grpSp>
      <p:sp>
        <p:nvSpPr>
          <p:cNvPr id="14" name="Rechthoek 13">
            <a:extLst>
              <a:ext uri="{FF2B5EF4-FFF2-40B4-BE49-F238E27FC236}">
                <a16:creationId xmlns:a16="http://schemas.microsoft.com/office/drawing/2014/main" id="{7C98BB5D-6E64-ED1F-DF86-E6A1BBED840A}"/>
              </a:ext>
            </a:extLst>
          </p:cNvPr>
          <p:cNvSpPr/>
          <p:nvPr/>
        </p:nvSpPr>
        <p:spPr>
          <a:xfrm>
            <a:off x="4205809" y="9033164"/>
            <a:ext cx="3281364" cy="788931"/>
          </a:xfrm>
          <a:prstGeom prst="rect">
            <a:avLst/>
          </a:prstGeom>
          <a:solidFill>
            <a:srgbClr val="FFFFFF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4831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E8435516-14AF-387B-D733-6502E5834C24}"/>
              </a:ext>
            </a:extLst>
          </p:cNvPr>
          <p:cNvSpPr/>
          <p:nvPr/>
        </p:nvSpPr>
        <p:spPr>
          <a:xfrm>
            <a:off x="1182154" y="3626194"/>
            <a:ext cx="5209073" cy="5209073"/>
          </a:xfrm>
          <a:prstGeom prst="ellipse">
            <a:avLst/>
          </a:prstGeom>
          <a:noFill/>
          <a:ln w="38100">
            <a:solidFill>
              <a:srgbClr val="8EC8C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D42353A-8534-8792-FE41-F400CF197455}"/>
              </a:ext>
            </a:extLst>
          </p:cNvPr>
          <p:cNvSpPr txBox="1"/>
          <p:nvPr/>
        </p:nvSpPr>
        <p:spPr>
          <a:xfrm rot="18719640">
            <a:off x="1516971" y="4587287"/>
            <a:ext cx="1639185" cy="88669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2313485"/>
              </a:avLst>
            </a:prstTxWarp>
            <a:spAutoFit/>
          </a:bodyPr>
          <a:lstStyle/>
          <a:p>
            <a:r>
              <a:rPr lang="nl-BE" sz="2400" dirty="0">
                <a:solidFill>
                  <a:srgbClr val="8EC8CC"/>
                </a:solidFill>
              </a:rPr>
              <a:t>essentieel</a:t>
            </a:r>
          </a:p>
        </p:txBody>
      </p:sp>
      <p:sp>
        <p:nvSpPr>
          <p:cNvPr id="5" name="Ovaal 4">
            <a:extLst>
              <a:ext uri="{FF2B5EF4-FFF2-40B4-BE49-F238E27FC236}">
                <a16:creationId xmlns:a16="http://schemas.microsoft.com/office/drawing/2014/main" id="{C91647EA-9665-2E26-3F73-BA8D856C5245}"/>
              </a:ext>
            </a:extLst>
          </p:cNvPr>
          <p:cNvSpPr/>
          <p:nvPr/>
        </p:nvSpPr>
        <p:spPr>
          <a:xfrm>
            <a:off x="316125" y="3503138"/>
            <a:ext cx="6941131" cy="6966974"/>
          </a:xfrm>
          <a:prstGeom prst="ellipse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E973A9CC-7789-E3EE-4883-4B6A8B5506EF}"/>
              </a:ext>
            </a:extLst>
          </p:cNvPr>
          <p:cNvSpPr txBox="1"/>
          <p:nvPr/>
        </p:nvSpPr>
        <p:spPr>
          <a:xfrm rot="16743176">
            <a:off x="206104" y="6310467"/>
            <a:ext cx="1639185" cy="886691"/>
          </a:xfrm>
          <a:prstGeom prst="rect">
            <a:avLst/>
          </a:prstGeom>
          <a:noFill/>
        </p:spPr>
        <p:txBody>
          <a:bodyPr wrap="none" rtlCol="0">
            <a:prstTxWarp prst="textArchUp">
              <a:avLst>
                <a:gd name="adj" fmla="val 12983558"/>
              </a:avLst>
            </a:prstTxWarp>
            <a:spAutoFit/>
          </a:bodyPr>
          <a:lstStyle/>
          <a:p>
            <a:r>
              <a:rPr lang="nl-BE" sz="2400" dirty="0">
                <a:solidFill>
                  <a:schemeClr val="accent1"/>
                </a:solidFill>
              </a:rPr>
              <a:t>belangrijk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D9F8B441-EC81-E587-4DA1-E1D9E686AB8B}"/>
              </a:ext>
            </a:extLst>
          </p:cNvPr>
          <p:cNvSpPr txBox="1"/>
          <p:nvPr/>
        </p:nvSpPr>
        <p:spPr>
          <a:xfrm>
            <a:off x="207817" y="1930109"/>
            <a:ext cx="72320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500" dirty="0">
                <a:latin typeface="Century Gothic" panose="020B0502020202020204" pitchFamily="34" charset="0"/>
              </a:rPr>
              <a:t>Plaats </a:t>
            </a:r>
            <a:r>
              <a:rPr lang="nl-BE" sz="1500" b="1" dirty="0">
                <a:latin typeface="Century Gothic" panose="020B0502020202020204" pitchFamily="34" charset="0"/>
              </a:rPr>
              <a:t>vijf</a:t>
            </a:r>
            <a:r>
              <a:rPr lang="nl-BE" sz="1500" dirty="0">
                <a:latin typeface="Century Gothic" panose="020B0502020202020204" pitchFamily="34" charset="0"/>
              </a:rPr>
              <a:t> onderwerpen uit de lijst met levenswensen die voor jou </a:t>
            </a:r>
            <a:r>
              <a:rPr lang="nl-BE" sz="1500" b="1" dirty="0">
                <a:latin typeface="Century Gothic" panose="020B0502020202020204" pitchFamily="34" charset="0"/>
              </a:rPr>
              <a:t>essentieel</a:t>
            </a:r>
            <a:r>
              <a:rPr lang="nl-BE" sz="1500" dirty="0">
                <a:latin typeface="Century Gothic" panose="020B0502020202020204" pitchFamily="34" charset="0"/>
              </a:rPr>
              <a:t> zijn aan jouw levenseinde in de </a:t>
            </a:r>
            <a:r>
              <a:rPr lang="nl-BE" sz="1500" b="1" dirty="0">
                <a:latin typeface="Century Gothic" panose="020B0502020202020204" pitchFamily="34" charset="0"/>
              </a:rPr>
              <a:t>binnenste</a:t>
            </a:r>
            <a:r>
              <a:rPr lang="nl-BE" sz="1500" dirty="0">
                <a:latin typeface="Century Gothic" panose="020B0502020202020204" pitchFamily="34" charset="0"/>
              </a:rPr>
              <a:t> cirkel</a:t>
            </a:r>
          </a:p>
          <a:p>
            <a:endParaRPr lang="nl-BE" sz="1500" dirty="0">
              <a:latin typeface="Century Gothic" panose="020B0502020202020204" pitchFamily="34" charset="0"/>
            </a:endParaRPr>
          </a:p>
          <a:p>
            <a:r>
              <a:rPr lang="nl-BE" sz="1500" dirty="0">
                <a:latin typeface="Century Gothic" panose="020B0502020202020204" pitchFamily="34" charset="0"/>
              </a:rPr>
              <a:t>Plaats </a:t>
            </a:r>
            <a:r>
              <a:rPr lang="nl-BE" sz="1500" b="1" dirty="0">
                <a:latin typeface="Century Gothic" panose="020B0502020202020204" pitchFamily="34" charset="0"/>
              </a:rPr>
              <a:t>drie</a:t>
            </a:r>
            <a:r>
              <a:rPr lang="nl-BE" sz="1500" dirty="0">
                <a:latin typeface="Century Gothic" panose="020B0502020202020204" pitchFamily="34" charset="0"/>
              </a:rPr>
              <a:t> onderwerpen uit de lijst met levenswensen die voor jou </a:t>
            </a:r>
            <a:r>
              <a:rPr lang="nl-BE" sz="1500" b="1" dirty="0">
                <a:latin typeface="Century Gothic" panose="020B0502020202020204" pitchFamily="34" charset="0"/>
              </a:rPr>
              <a:t>belangrijk</a:t>
            </a:r>
            <a:r>
              <a:rPr lang="nl-BE" sz="1500" dirty="0">
                <a:latin typeface="Century Gothic" panose="020B0502020202020204" pitchFamily="34" charset="0"/>
              </a:rPr>
              <a:t> zijn aan jouw levenseinde in de </a:t>
            </a:r>
            <a:r>
              <a:rPr lang="nl-BE" sz="1500" b="1" dirty="0">
                <a:latin typeface="Century Gothic" panose="020B0502020202020204" pitchFamily="34" charset="0"/>
              </a:rPr>
              <a:t>buitenste</a:t>
            </a:r>
            <a:r>
              <a:rPr lang="nl-BE" sz="1500" dirty="0">
                <a:latin typeface="Century Gothic" panose="020B0502020202020204" pitchFamily="34" charset="0"/>
              </a:rPr>
              <a:t> cirkel</a:t>
            </a:r>
          </a:p>
        </p:txBody>
      </p:sp>
      <p:grpSp>
        <p:nvGrpSpPr>
          <p:cNvPr id="4" name="Groep 3">
            <a:extLst>
              <a:ext uri="{FF2B5EF4-FFF2-40B4-BE49-F238E27FC236}">
                <a16:creationId xmlns:a16="http://schemas.microsoft.com/office/drawing/2014/main" id="{ABB79AE2-BBBB-2A81-33EA-D30873A20153}"/>
              </a:ext>
            </a:extLst>
          </p:cNvPr>
          <p:cNvGrpSpPr/>
          <p:nvPr/>
        </p:nvGrpSpPr>
        <p:grpSpPr>
          <a:xfrm>
            <a:off x="3072765" y="-984296"/>
            <a:ext cx="5376544" cy="2831465"/>
            <a:chOff x="0" y="0"/>
            <a:chExt cx="6719570" cy="3539490"/>
          </a:xfrm>
        </p:grpSpPr>
        <p:pic>
          <p:nvPicPr>
            <p:cNvPr id="8" name="Picture 22">
              <a:extLst>
                <a:ext uri="{FF2B5EF4-FFF2-40B4-BE49-F238E27FC236}">
                  <a16:creationId xmlns:a16="http://schemas.microsoft.com/office/drawing/2014/main" id="{3D3D2AB5-235D-9CB1-AE94-13B965CA24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095625" y="0"/>
              <a:ext cx="3623945" cy="3539490"/>
            </a:xfrm>
            <a:prstGeom prst="rect">
              <a:avLst/>
            </a:prstGeom>
          </p:spPr>
        </p:pic>
        <p:grpSp>
          <p:nvGrpSpPr>
            <p:cNvPr id="9" name="Group 24">
              <a:extLst>
                <a:ext uri="{FF2B5EF4-FFF2-40B4-BE49-F238E27FC236}">
                  <a16:creationId xmlns:a16="http://schemas.microsoft.com/office/drawing/2014/main" id="{AF79130D-8752-CDF4-2881-E1344527897C}"/>
                </a:ext>
              </a:extLst>
            </p:cNvPr>
            <p:cNvGrpSpPr/>
            <p:nvPr/>
          </p:nvGrpSpPr>
          <p:grpSpPr>
            <a:xfrm>
              <a:off x="1257300" y="933450"/>
              <a:ext cx="2401786" cy="2190750"/>
              <a:chOff x="1485221" y="931143"/>
              <a:chExt cx="1248591" cy="1138935"/>
            </a:xfrm>
          </p:grpSpPr>
          <p:pic>
            <p:nvPicPr>
              <p:cNvPr id="13" name="Graphic 24">
                <a:extLst>
                  <a:ext uri="{FF2B5EF4-FFF2-40B4-BE49-F238E27FC236}">
                    <a16:creationId xmlns:a16="http://schemas.microsoft.com/office/drawing/2014/main" id="{43384D33-A627-B3FE-C4C4-C7F37BDD5F1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tretch>
                <a:fillRect/>
              </a:stretch>
            </p:blipFill>
            <p:spPr>
              <a:xfrm>
                <a:off x="1485221" y="931143"/>
                <a:ext cx="1166052" cy="1138935"/>
              </a:xfrm>
              <a:prstGeom prst="rect">
                <a:avLst/>
              </a:prstGeom>
            </p:spPr>
          </p:pic>
          <p:pic>
            <p:nvPicPr>
              <p:cNvPr id="14" name="Graphic 25">
                <a:extLst>
                  <a:ext uri="{FF2B5EF4-FFF2-40B4-BE49-F238E27FC236}">
                    <a16:creationId xmlns:a16="http://schemas.microsoft.com/office/drawing/2014/main" id="{107F83D4-8389-7482-9281-93D5753C61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1567760" y="931143"/>
                <a:ext cx="1166052" cy="1138935"/>
              </a:xfrm>
              <a:prstGeom prst="rect">
                <a:avLst/>
              </a:prstGeom>
            </p:spPr>
          </p:pic>
        </p:grpSp>
        <p:grpSp>
          <p:nvGrpSpPr>
            <p:cNvPr id="10" name="Group 35">
              <a:extLst>
                <a:ext uri="{FF2B5EF4-FFF2-40B4-BE49-F238E27FC236}">
                  <a16:creationId xmlns:a16="http://schemas.microsoft.com/office/drawing/2014/main" id="{AA91F235-50FD-1487-25F1-B3D9892B6A79}"/>
                </a:ext>
              </a:extLst>
            </p:cNvPr>
            <p:cNvGrpSpPr/>
            <p:nvPr/>
          </p:nvGrpSpPr>
          <p:grpSpPr>
            <a:xfrm>
              <a:off x="0" y="933450"/>
              <a:ext cx="1830985" cy="1670196"/>
              <a:chOff x="0" y="790294"/>
              <a:chExt cx="1248591" cy="1138935"/>
            </a:xfrm>
          </p:grpSpPr>
          <p:pic>
            <p:nvPicPr>
              <p:cNvPr id="11" name="Graphic 35">
                <a:extLst>
                  <a:ext uri="{FF2B5EF4-FFF2-40B4-BE49-F238E27FC236}">
                    <a16:creationId xmlns:a16="http://schemas.microsoft.com/office/drawing/2014/main" id="{5274D570-2F71-730C-C9FD-A00A2EF73F3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96DAC541-7B7A-43D3-8B79-37D633B846F1}">
                    <asvg:svgBlip xmlns:asvg="http://schemas.microsoft.com/office/drawing/2016/SVG/main" r:embed="rId9"/>
                  </a:ext>
                </a:extLst>
              </a:blip>
              <a:stretch>
                <a:fillRect/>
              </a:stretch>
            </p:blipFill>
            <p:spPr>
              <a:xfrm>
                <a:off x="0" y="790294"/>
                <a:ext cx="1166052" cy="1138935"/>
              </a:xfrm>
              <a:prstGeom prst="rect">
                <a:avLst/>
              </a:prstGeom>
            </p:spPr>
          </p:pic>
          <p:pic>
            <p:nvPicPr>
              <p:cNvPr id="12" name="Graphic 36">
                <a:extLst>
                  <a:ext uri="{FF2B5EF4-FFF2-40B4-BE49-F238E27FC236}">
                    <a16:creationId xmlns:a16="http://schemas.microsoft.com/office/drawing/2014/main" id="{249C9B76-08D1-CB1D-0316-5340E6172B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82539" y="790294"/>
                <a:ext cx="1166052" cy="1138935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0853944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A4B4B841D94349BDBB88D1024608BC" ma:contentTypeVersion="15" ma:contentTypeDescription="Een nieuw document maken." ma:contentTypeScope="" ma:versionID="991bb183084f301326d1b1acd3ca46f7">
  <xsd:schema xmlns:xsd="http://www.w3.org/2001/XMLSchema" xmlns:xs="http://www.w3.org/2001/XMLSchema" xmlns:p="http://schemas.microsoft.com/office/2006/metadata/properties" xmlns:ns2="e1c961dc-6905-4a66-aa06-9f1ec5749455" xmlns:ns3="3fee4734-cc5e-4441-a85b-c168c1923781" targetNamespace="http://schemas.microsoft.com/office/2006/metadata/properties" ma:root="true" ma:fieldsID="3bcdb69d832f40606563f87482229eb4" ns2:_="" ns3:_="">
    <xsd:import namespace="e1c961dc-6905-4a66-aa06-9f1ec5749455"/>
    <xsd:import namespace="3fee4734-cc5e-4441-a85b-c168c1923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c961dc-6905-4a66-aa06-9f1ec57494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Afbeeldingtags" ma:readOnly="false" ma:fieldId="{5cf76f15-5ced-4ddc-b409-7134ff3c332f}" ma:taxonomyMulti="true" ma:sspId="9d9af33d-1c7e-4655-8224-df3a670842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e4734-cc5e-4441-a85b-c168c1923781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055760b-a8dd-43ff-be8e-9a39e67177c9}" ma:internalName="TaxCatchAll" ma:showField="CatchAllData" ma:web="3fee4734-cc5e-4441-a85b-c168c19237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ee4734-cc5e-4441-a85b-c168c1923781" xsi:nil="true"/>
    <lcf76f155ced4ddcb4097134ff3c332f xmlns="e1c961dc-6905-4a66-aa06-9f1ec5749455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ED1D9F2-142F-4637-8D09-1DBE1ECA6C0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c961dc-6905-4a66-aa06-9f1ec5749455"/>
    <ds:schemaRef ds:uri="3fee4734-cc5e-4441-a85b-c168c1923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3D3BFD-A2D1-4A5E-ADF7-BBCB8E55315B}">
  <ds:schemaRefs>
    <ds:schemaRef ds:uri="http://purl.org/dc/terms/"/>
    <ds:schemaRef ds:uri="3fee4734-cc5e-4441-a85b-c168c1923781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e1c961dc-6905-4a66-aa06-9f1ec5749455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33454485-E9DA-4A86-B4AA-03A8E932D7E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Aangepast</PresentationFormat>
  <Paragraphs>7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Kantoorthema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Vereecke Danny</dc:creator>
  <cp:lastModifiedBy>Vereecke Danny</cp:lastModifiedBy>
  <cp:revision>3</cp:revision>
  <dcterms:created xsi:type="dcterms:W3CDTF">2023-11-27T13:43:06Z</dcterms:created>
  <dcterms:modified xsi:type="dcterms:W3CDTF">2024-02-07T16:47:31Z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0x010100F1A4B4B841D94349BDBB88D1024608BC</vt:lpwstr>
  </property>
  <property fmtid="{D5CDD505-2E9C-101B-9397-08002B2CF9AE}" pid="3" name="MediaServiceImageTags">
    <vt:lpwstr/>
  </property>
</Properties>
</file>