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  <p:sldMasterId id="2147483854" r:id="rId5"/>
    <p:sldMasterId id="2147483815" r:id="rId6"/>
    <p:sldMasterId id="2147483886" r:id="rId7"/>
  </p:sldMasterIdLst>
  <p:notesMasterIdLst>
    <p:notesMasterId r:id="rId18"/>
  </p:notesMasterIdLst>
  <p:handoutMasterIdLst>
    <p:handoutMasterId r:id="rId19"/>
  </p:handoutMasterIdLst>
  <p:sldIdLst>
    <p:sldId id="318" r:id="rId8"/>
    <p:sldId id="320" r:id="rId9"/>
    <p:sldId id="325" r:id="rId10"/>
    <p:sldId id="256" r:id="rId11"/>
    <p:sldId id="319" r:id="rId12"/>
    <p:sldId id="327" r:id="rId13"/>
    <p:sldId id="328" r:id="rId14"/>
    <p:sldId id="329" r:id="rId15"/>
    <p:sldId id="257" r:id="rId16"/>
    <p:sldId id="330" r:id="rId17"/>
  </p:sldIdLst>
  <p:sldSz cx="12192000" cy="6858000"/>
  <p:notesSz cx="9926638" cy="14355763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w to" id="{31D8E04E-DC0F-4F5B-ABB2-68266F7D5955}">
          <p14:sldIdLst>
            <p14:sldId id="318"/>
            <p14:sldId id="320"/>
            <p14:sldId id="325"/>
            <p14:sldId id="256"/>
            <p14:sldId id="319"/>
            <p14:sldId id="327"/>
            <p14:sldId id="328"/>
            <p14:sldId id="329"/>
            <p14:sldId id="257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749"/>
    <a:srgbClr val="E2635B"/>
    <a:srgbClr val="EFDBAF"/>
    <a:srgbClr val="F0C278"/>
    <a:srgbClr val="B3B3B3"/>
    <a:srgbClr val="FAD3A9"/>
    <a:srgbClr val="A4D65E"/>
    <a:srgbClr val="FEED64"/>
    <a:srgbClr val="642557"/>
    <a:srgbClr val="10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CB937-075D-4E50-A6F9-5107672E67DA}" v="1" dt="2024-01-25T07:49:36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74" autoAdjust="0"/>
    <p:restoredTop sz="96168" autoAdjust="0"/>
  </p:normalViewPr>
  <p:slideViewPr>
    <p:cSldViewPr snapToGrid="0">
      <p:cViewPr varScale="1">
        <p:scale>
          <a:sx n="107" d="100"/>
          <a:sy n="107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18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ecke Danny" userId="f6e43ca8-177d-40ec-aa7a-568de376d9bd" providerId="ADAL" clId="{71BCA3EB-BF10-4A48-B2B7-2C249ECCA45E}"/>
    <pc:docChg chg="custSel modSld">
      <pc:chgData name="Vereecke Danny" userId="f6e43ca8-177d-40ec-aa7a-568de376d9bd" providerId="ADAL" clId="{71BCA3EB-BF10-4A48-B2B7-2C249ECCA45E}" dt="2023-05-11T11:05:39.403" v="0" actId="21"/>
      <pc:docMkLst>
        <pc:docMk/>
      </pc:docMkLst>
      <pc:sldChg chg="delSp mod">
        <pc:chgData name="Vereecke Danny" userId="f6e43ca8-177d-40ec-aa7a-568de376d9bd" providerId="ADAL" clId="{71BCA3EB-BF10-4A48-B2B7-2C249ECCA45E}" dt="2023-05-11T11:05:39.403" v="0" actId="21"/>
        <pc:sldMkLst>
          <pc:docMk/>
          <pc:sldMk cId="1466840233" sldId="329"/>
        </pc:sldMkLst>
        <pc:picChg chg="del">
          <ac:chgData name="Vereecke Danny" userId="f6e43ca8-177d-40ec-aa7a-568de376d9bd" providerId="ADAL" clId="{71BCA3EB-BF10-4A48-B2B7-2C249ECCA45E}" dt="2023-05-11T11:05:39.403" v="0" actId="21"/>
          <ac:picMkLst>
            <pc:docMk/>
            <pc:sldMk cId="1466840233" sldId="329"/>
            <ac:picMk id="79" creationId="{301F88FA-979B-24BB-4DAD-984DB421325A}"/>
          </ac:picMkLst>
        </pc:picChg>
      </pc:sldChg>
    </pc:docChg>
  </pc:docChgLst>
  <pc:docChgLst>
    <pc:chgData name="Vereecke Danny" userId="f6e43ca8-177d-40ec-aa7a-568de376d9bd" providerId="ADAL" clId="{D65CB937-075D-4E50-A6F9-5107672E67DA}"/>
    <pc:docChg chg="addSld modSld">
      <pc:chgData name="Vereecke Danny" userId="f6e43ca8-177d-40ec-aa7a-568de376d9bd" providerId="ADAL" clId="{D65CB937-075D-4E50-A6F9-5107672E67DA}" dt="2024-01-25T07:49:36.362" v="0"/>
      <pc:docMkLst>
        <pc:docMk/>
      </pc:docMkLst>
      <pc:sldChg chg="add">
        <pc:chgData name="Vereecke Danny" userId="f6e43ca8-177d-40ec-aa7a-568de376d9bd" providerId="ADAL" clId="{D65CB937-075D-4E50-A6F9-5107672E67DA}" dt="2024-01-25T07:49:36.362" v="0"/>
        <pc:sldMkLst>
          <pc:docMk/>
          <pc:sldMk cId="4040895163" sldId="256"/>
        </pc:sldMkLst>
      </pc:sldChg>
    </pc:docChg>
  </pc:docChgLst>
  <pc:docChgLst>
    <pc:chgData name="Coupez Veerle" userId="8ff80584-7882-4c6b-adc0-a33618c298ba" providerId="ADAL" clId="{42570518-AF06-4FE5-BA74-8AD03AB950EF}"/>
    <pc:docChg chg="undo custSel addSld modSld modSection replTag delTag">
      <pc:chgData name="Coupez Veerle" userId="8ff80584-7882-4c6b-adc0-a33618c298ba" providerId="ADAL" clId="{42570518-AF06-4FE5-BA74-8AD03AB950EF}" dt="2023-05-11T09:41:01.084" v="223" actId="20577"/>
      <pc:docMkLst>
        <pc:docMk/>
      </pc:docMkLst>
      <pc:sldChg chg="replTag delTag">
        <pc:chgData name="Coupez Veerle" userId="8ff80584-7882-4c6b-adc0-a33618c298ba" providerId="ADAL" clId="{42570518-AF06-4FE5-BA74-8AD03AB950EF}" dt="2023-05-11T09:30:57.524" v="5"/>
        <pc:sldMkLst>
          <pc:docMk/>
          <pc:sldMk cId="1920534229" sldId="318"/>
        </pc:sldMkLst>
      </pc:sldChg>
      <pc:sldChg chg="replTag delTag">
        <pc:chgData name="Coupez Veerle" userId="8ff80584-7882-4c6b-adc0-a33618c298ba" providerId="ADAL" clId="{42570518-AF06-4FE5-BA74-8AD03AB950EF}" dt="2023-05-11T09:30:59.242" v="7"/>
        <pc:sldMkLst>
          <pc:docMk/>
          <pc:sldMk cId="1466840233" sldId="329"/>
        </pc:sldMkLst>
      </pc:sldChg>
      <pc:sldChg chg="addSp delSp modSp add mod replTag delTag">
        <pc:chgData name="Coupez Veerle" userId="8ff80584-7882-4c6b-adc0-a33618c298ba" providerId="ADAL" clId="{42570518-AF06-4FE5-BA74-8AD03AB950EF}" dt="2023-05-11T09:41:01.084" v="223" actId="20577"/>
        <pc:sldMkLst>
          <pc:docMk/>
          <pc:sldMk cId="2563650850" sldId="330"/>
        </pc:sldMkLst>
        <pc:spChg chg="add del">
          <ac:chgData name="Coupez Veerle" userId="8ff80584-7882-4c6b-adc0-a33618c298ba" providerId="ADAL" clId="{42570518-AF06-4FE5-BA74-8AD03AB950EF}" dt="2023-05-11T09:34:06.526" v="102" actId="22"/>
          <ac:spMkLst>
            <pc:docMk/>
            <pc:sldMk cId="2563650850" sldId="330"/>
            <ac:spMk id="3" creationId="{F98097EA-A440-45F0-DDBE-AE972D7D7D3D}"/>
          </ac:spMkLst>
        </pc:spChg>
        <pc:spChg chg="add del">
          <ac:chgData name="Coupez Veerle" userId="8ff80584-7882-4c6b-adc0-a33618c298ba" providerId="ADAL" clId="{42570518-AF06-4FE5-BA74-8AD03AB950EF}" dt="2023-05-11T09:34:22.846" v="105" actId="22"/>
          <ac:spMkLst>
            <pc:docMk/>
            <pc:sldMk cId="2563650850" sldId="330"/>
            <ac:spMk id="5" creationId="{CF35722B-4D95-D07C-5FE8-3DF2E6BA2CF4}"/>
          </ac:spMkLst>
        </pc:spChg>
        <pc:spChg chg="mod">
          <ac:chgData name="Coupez Veerle" userId="8ff80584-7882-4c6b-adc0-a33618c298ba" providerId="ADAL" clId="{42570518-AF06-4FE5-BA74-8AD03AB950EF}" dt="2023-05-11T09:31:42.492" v="84" actId="20577"/>
          <ac:spMkLst>
            <pc:docMk/>
            <pc:sldMk cId="2563650850" sldId="330"/>
            <ac:spMk id="33" creationId="{F19AA154-C991-275A-9737-0DEE5B307F9B}"/>
          </ac:spMkLst>
        </pc:spChg>
        <pc:spChg chg="mod">
          <ac:chgData name="Coupez Veerle" userId="8ff80584-7882-4c6b-adc0-a33618c298ba" providerId="ADAL" clId="{42570518-AF06-4FE5-BA74-8AD03AB950EF}" dt="2023-05-11T09:32:35.498" v="88" actId="20577"/>
          <ac:spMkLst>
            <pc:docMk/>
            <pc:sldMk cId="2563650850" sldId="330"/>
            <ac:spMk id="34" creationId="{570945D8-EB60-E6E5-738C-B25C0C85D184}"/>
          </ac:spMkLst>
        </pc:spChg>
        <pc:spChg chg="mod">
          <ac:chgData name="Coupez Veerle" userId="8ff80584-7882-4c6b-adc0-a33618c298ba" providerId="ADAL" clId="{42570518-AF06-4FE5-BA74-8AD03AB950EF}" dt="2023-05-11T09:34:43.850" v="134" actId="20577"/>
          <ac:spMkLst>
            <pc:docMk/>
            <pc:sldMk cId="2563650850" sldId="330"/>
            <ac:spMk id="35" creationId="{F3237646-804A-DB70-8190-B353CFB7052D}"/>
          </ac:spMkLst>
        </pc:spChg>
        <pc:spChg chg="mod">
          <ac:chgData name="Coupez Veerle" userId="8ff80584-7882-4c6b-adc0-a33618c298ba" providerId="ADAL" clId="{42570518-AF06-4FE5-BA74-8AD03AB950EF}" dt="2023-05-11T09:35:07.399" v="137" actId="20577"/>
          <ac:spMkLst>
            <pc:docMk/>
            <pc:sldMk cId="2563650850" sldId="330"/>
            <ac:spMk id="36" creationId="{5C792D78-43A4-2984-97D1-5432D871C7F0}"/>
          </ac:spMkLst>
        </pc:spChg>
        <pc:spChg chg="mod">
          <ac:chgData name="Coupez Veerle" userId="8ff80584-7882-4c6b-adc0-a33618c298ba" providerId="ADAL" clId="{42570518-AF06-4FE5-BA74-8AD03AB950EF}" dt="2023-05-11T09:35:35.659" v="148" actId="20577"/>
          <ac:spMkLst>
            <pc:docMk/>
            <pc:sldMk cId="2563650850" sldId="330"/>
            <ac:spMk id="37" creationId="{4B9EB1AA-B454-BF57-98F9-313161979212}"/>
          </ac:spMkLst>
        </pc:spChg>
        <pc:spChg chg="mod">
          <ac:chgData name="Coupez Veerle" userId="8ff80584-7882-4c6b-adc0-a33618c298ba" providerId="ADAL" clId="{42570518-AF06-4FE5-BA74-8AD03AB950EF}" dt="2023-05-11T09:35:55.513" v="149"/>
          <ac:spMkLst>
            <pc:docMk/>
            <pc:sldMk cId="2563650850" sldId="330"/>
            <ac:spMk id="38" creationId="{8ECD893A-62C6-5929-5592-89920589C448}"/>
          </ac:spMkLst>
        </pc:spChg>
        <pc:spChg chg="mod">
          <ac:chgData name="Coupez Veerle" userId="8ff80584-7882-4c6b-adc0-a33618c298ba" providerId="ADAL" clId="{42570518-AF06-4FE5-BA74-8AD03AB950EF}" dt="2023-05-11T09:36:15.828" v="150"/>
          <ac:spMkLst>
            <pc:docMk/>
            <pc:sldMk cId="2563650850" sldId="330"/>
            <ac:spMk id="44" creationId="{88B3487F-0379-AB00-4CE2-1103E4B579B5}"/>
          </ac:spMkLst>
        </pc:spChg>
        <pc:spChg chg="mod">
          <ac:chgData name="Coupez Veerle" userId="8ff80584-7882-4c6b-adc0-a33618c298ba" providerId="ADAL" clId="{42570518-AF06-4FE5-BA74-8AD03AB950EF}" dt="2023-05-11T09:36:42.892" v="151"/>
          <ac:spMkLst>
            <pc:docMk/>
            <pc:sldMk cId="2563650850" sldId="330"/>
            <ac:spMk id="45" creationId="{E04F99D8-ABE2-8F4F-416C-2229C8CDEA6D}"/>
          </ac:spMkLst>
        </pc:spChg>
        <pc:spChg chg="mod">
          <ac:chgData name="Coupez Veerle" userId="8ff80584-7882-4c6b-adc0-a33618c298ba" providerId="ADAL" clId="{42570518-AF06-4FE5-BA74-8AD03AB950EF}" dt="2023-05-11T09:37:18.323" v="154" actId="1076"/>
          <ac:spMkLst>
            <pc:docMk/>
            <pc:sldMk cId="2563650850" sldId="330"/>
            <ac:spMk id="46" creationId="{D86D15E0-42F4-9D80-FFF2-CDB214EC7D0B}"/>
          </ac:spMkLst>
        </pc:spChg>
        <pc:spChg chg="mod">
          <ac:chgData name="Coupez Veerle" userId="8ff80584-7882-4c6b-adc0-a33618c298ba" providerId="ADAL" clId="{42570518-AF06-4FE5-BA74-8AD03AB950EF}" dt="2023-05-11T09:37:56.281" v="155"/>
          <ac:spMkLst>
            <pc:docMk/>
            <pc:sldMk cId="2563650850" sldId="330"/>
            <ac:spMk id="47" creationId="{83766C84-57EE-FCC1-E21F-76C7DC315DC4}"/>
          </ac:spMkLst>
        </pc:spChg>
        <pc:spChg chg="mod">
          <ac:chgData name="Coupez Veerle" userId="8ff80584-7882-4c6b-adc0-a33618c298ba" providerId="ADAL" clId="{42570518-AF06-4FE5-BA74-8AD03AB950EF}" dt="2023-05-11T09:38:19.325" v="156"/>
          <ac:spMkLst>
            <pc:docMk/>
            <pc:sldMk cId="2563650850" sldId="330"/>
            <ac:spMk id="48" creationId="{254273D3-147E-A928-9CB4-CD2BAB3DDCE0}"/>
          </ac:spMkLst>
        </pc:spChg>
        <pc:spChg chg="mod">
          <ac:chgData name="Coupez Veerle" userId="8ff80584-7882-4c6b-adc0-a33618c298ba" providerId="ADAL" clId="{42570518-AF06-4FE5-BA74-8AD03AB950EF}" dt="2023-05-11T09:39:39.475" v="191" actId="1076"/>
          <ac:spMkLst>
            <pc:docMk/>
            <pc:sldMk cId="2563650850" sldId="330"/>
            <ac:spMk id="54" creationId="{BD28A920-6B64-FA4D-F9FD-D819C44FE95E}"/>
          </ac:spMkLst>
        </pc:spChg>
        <pc:spChg chg="mod">
          <ac:chgData name="Coupez Veerle" userId="8ff80584-7882-4c6b-adc0-a33618c298ba" providerId="ADAL" clId="{42570518-AF06-4FE5-BA74-8AD03AB950EF}" dt="2023-05-11T09:39:27.219" v="187" actId="1076"/>
          <ac:spMkLst>
            <pc:docMk/>
            <pc:sldMk cId="2563650850" sldId="330"/>
            <ac:spMk id="55" creationId="{1C5433A6-AC16-FB15-8E16-E9BAD2B33361}"/>
          </ac:spMkLst>
        </pc:spChg>
        <pc:spChg chg="mod">
          <ac:chgData name="Coupez Veerle" userId="8ff80584-7882-4c6b-adc0-a33618c298ba" providerId="ADAL" clId="{42570518-AF06-4FE5-BA74-8AD03AB950EF}" dt="2023-05-11T09:40:13.539" v="219" actId="1076"/>
          <ac:spMkLst>
            <pc:docMk/>
            <pc:sldMk cId="2563650850" sldId="330"/>
            <ac:spMk id="56" creationId="{61F76206-8941-EF67-915C-321FB247CD1B}"/>
          </ac:spMkLst>
        </pc:spChg>
        <pc:spChg chg="mod">
          <ac:chgData name="Coupez Veerle" userId="8ff80584-7882-4c6b-adc0-a33618c298ba" providerId="ADAL" clId="{42570518-AF06-4FE5-BA74-8AD03AB950EF}" dt="2023-05-11T09:41:01.084" v="223" actId="20577"/>
          <ac:spMkLst>
            <pc:docMk/>
            <pc:sldMk cId="2563650850" sldId="330"/>
            <ac:spMk id="73" creationId="{4B0BE146-0006-7C23-413E-B07CEC715255}"/>
          </ac:spMkLst>
        </pc:spChg>
      </pc:sldChg>
    </pc:docChg>
  </pc:docChgLst>
  <pc:docChgLst>
    <pc:chgData name="Vereecke Danny" userId="f6e43ca8-177d-40ec-aa7a-568de376d9bd" providerId="ADAL" clId="{7D9E1463-5397-410C-A0FE-EC0126DCD4BB}"/>
    <pc:docChg chg="modSld">
      <pc:chgData name="Vereecke Danny" userId="f6e43ca8-177d-40ec-aa7a-568de376d9bd" providerId="ADAL" clId="{7D9E1463-5397-410C-A0FE-EC0126DCD4BB}" dt="2023-07-17T13:02:28.800" v="5" actId="1037"/>
      <pc:docMkLst>
        <pc:docMk/>
      </pc:docMkLst>
      <pc:sldChg chg="modSp mod">
        <pc:chgData name="Vereecke Danny" userId="f6e43ca8-177d-40ec-aa7a-568de376d9bd" providerId="ADAL" clId="{7D9E1463-5397-410C-A0FE-EC0126DCD4BB}" dt="2023-07-17T13:01:59.959" v="2" actId="1037"/>
        <pc:sldMkLst>
          <pc:docMk/>
          <pc:sldMk cId="1920534229" sldId="318"/>
        </pc:sldMkLst>
        <pc:spChg chg="mod">
          <ac:chgData name="Vereecke Danny" userId="f6e43ca8-177d-40ec-aa7a-568de376d9bd" providerId="ADAL" clId="{7D9E1463-5397-410C-A0FE-EC0126DCD4BB}" dt="2023-07-17T13:01:59.959" v="2" actId="1037"/>
          <ac:spMkLst>
            <pc:docMk/>
            <pc:sldMk cId="1920534229" sldId="318"/>
            <ac:spMk id="19" creationId="{1FB64DB5-E67B-6F5B-EA31-126C366837FB}"/>
          </ac:spMkLst>
        </pc:spChg>
        <pc:spChg chg="mod">
          <ac:chgData name="Vereecke Danny" userId="f6e43ca8-177d-40ec-aa7a-568de376d9bd" providerId="ADAL" clId="{7D9E1463-5397-410C-A0FE-EC0126DCD4BB}" dt="2023-07-17T13:01:59.959" v="2" actId="1037"/>
          <ac:spMkLst>
            <pc:docMk/>
            <pc:sldMk cId="1920534229" sldId="318"/>
            <ac:spMk id="31" creationId="{D329DE56-FE5F-0129-5971-15A026DB0832}"/>
          </ac:spMkLst>
        </pc:spChg>
      </pc:sldChg>
      <pc:sldChg chg="modSp mod">
        <pc:chgData name="Vereecke Danny" userId="f6e43ca8-177d-40ec-aa7a-568de376d9bd" providerId="ADAL" clId="{7D9E1463-5397-410C-A0FE-EC0126DCD4BB}" dt="2023-07-17T13:02:28.800" v="5" actId="1037"/>
        <pc:sldMkLst>
          <pc:docMk/>
          <pc:sldMk cId="3646076975" sldId="320"/>
        </pc:sldMkLst>
        <pc:spChg chg="mod">
          <ac:chgData name="Vereecke Danny" userId="f6e43ca8-177d-40ec-aa7a-568de376d9bd" providerId="ADAL" clId="{7D9E1463-5397-410C-A0FE-EC0126DCD4BB}" dt="2023-07-17T13:02:28.800" v="5" actId="1037"/>
          <ac:spMkLst>
            <pc:docMk/>
            <pc:sldMk cId="3646076975" sldId="320"/>
            <ac:spMk id="19" creationId="{1FB64DB5-E67B-6F5B-EA31-126C366837FB}"/>
          </ac:spMkLst>
        </pc:spChg>
        <pc:spChg chg="mod">
          <ac:chgData name="Vereecke Danny" userId="f6e43ca8-177d-40ec-aa7a-568de376d9bd" providerId="ADAL" clId="{7D9E1463-5397-410C-A0FE-EC0126DCD4BB}" dt="2023-07-17T13:02:28.800" v="5" actId="1037"/>
          <ac:spMkLst>
            <pc:docMk/>
            <pc:sldMk cId="3646076975" sldId="320"/>
            <ac:spMk id="31" creationId="{D329DE56-FE5F-0129-5971-15A026DB0832}"/>
          </ac:spMkLst>
        </pc:spChg>
      </pc:sldChg>
    </pc:docChg>
  </pc:docChgLst>
  <pc:docChgLst>
    <pc:chgData name="Vereecke Danny" userId="f6e43ca8-177d-40ec-aa7a-568de376d9bd" providerId="ADAL" clId="{E9DD5682-B944-4BCC-85F7-6C599C0F7DFE}"/>
    <pc:docChg chg="modSld">
      <pc:chgData name="Vereecke Danny" userId="f6e43ca8-177d-40ec-aa7a-568de376d9bd" providerId="ADAL" clId="{E9DD5682-B944-4BCC-85F7-6C599C0F7DFE}" dt="2023-11-14T17:25:23.309" v="3" actId="20577"/>
      <pc:docMkLst>
        <pc:docMk/>
      </pc:docMkLst>
      <pc:sldChg chg="modSp mod">
        <pc:chgData name="Vereecke Danny" userId="f6e43ca8-177d-40ec-aa7a-568de376d9bd" providerId="ADAL" clId="{E9DD5682-B944-4BCC-85F7-6C599C0F7DFE}" dt="2023-11-14T17:25:23.309" v="3" actId="20577"/>
        <pc:sldMkLst>
          <pc:docMk/>
          <pc:sldMk cId="3592004901" sldId="257"/>
        </pc:sldMkLst>
        <pc:spChg chg="mod">
          <ac:chgData name="Vereecke Danny" userId="f6e43ca8-177d-40ec-aa7a-568de376d9bd" providerId="ADAL" clId="{E9DD5682-B944-4BCC-85F7-6C599C0F7DFE}" dt="2023-11-14T17:25:23.309" v="3" actId="20577"/>
          <ac:spMkLst>
            <pc:docMk/>
            <pc:sldMk cId="3592004901" sldId="257"/>
            <ac:spMk id="65" creationId="{01C5A9DA-C18C-CA12-D9FF-67C01CD28022}"/>
          </ac:spMkLst>
        </pc:spChg>
      </pc:sldChg>
      <pc:sldChg chg="modSp mod">
        <pc:chgData name="Vereecke Danny" userId="f6e43ca8-177d-40ec-aa7a-568de376d9bd" providerId="ADAL" clId="{E9DD5682-B944-4BCC-85F7-6C599C0F7DFE}" dt="2023-11-14T17:25:16.983" v="1" actId="20577"/>
        <pc:sldMkLst>
          <pc:docMk/>
          <pc:sldMk cId="1466840233" sldId="329"/>
        </pc:sldMkLst>
        <pc:spChg chg="mod">
          <ac:chgData name="Vereecke Danny" userId="f6e43ca8-177d-40ec-aa7a-568de376d9bd" providerId="ADAL" clId="{E9DD5682-B944-4BCC-85F7-6C599C0F7DFE}" dt="2023-11-14T17:25:16.983" v="1" actId="20577"/>
          <ac:spMkLst>
            <pc:docMk/>
            <pc:sldMk cId="1466840233" sldId="329"/>
            <ac:spMk id="54" creationId="{BD28A920-6B64-FA4D-F9FD-D819C44FE95E}"/>
          </ac:spMkLst>
        </pc:spChg>
      </pc:sldChg>
    </pc:docChg>
  </pc:docChgLst>
  <pc:docChgLst>
    <pc:chgData name="Coupez Veerle" userId="8ff80584-7882-4c6b-adc0-a33618c298ba" providerId="ADAL" clId="{85DA62FC-8D98-4034-8A53-1B70DAD60DF1}"/>
    <pc:docChg chg="custSel delSld modSld modSection replTag delTag">
      <pc:chgData name="Coupez Veerle" userId="8ff80584-7882-4c6b-adc0-a33618c298ba" providerId="ADAL" clId="{85DA62FC-8D98-4034-8A53-1B70DAD60DF1}" dt="2023-09-01T10:15:23.231" v="56"/>
      <pc:docMkLst>
        <pc:docMk/>
      </pc:docMkLst>
      <pc:sldChg chg="del replTag delTag">
        <pc:chgData name="Coupez Veerle" userId="8ff80584-7882-4c6b-adc0-a33618c298ba" providerId="ADAL" clId="{85DA62FC-8D98-4034-8A53-1B70DAD60DF1}" dt="2023-09-01T10:15:23.229" v="54"/>
        <pc:sldMkLst>
          <pc:docMk/>
          <pc:sldMk cId="3592004901" sldId="257"/>
        </pc:sldMkLst>
      </pc:sldChg>
      <pc:sldChg chg="replTag delTag">
        <pc:chgData name="Coupez Veerle" userId="8ff80584-7882-4c6b-adc0-a33618c298ba" providerId="ADAL" clId="{85DA62FC-8D98-4034-8A53-1B70DAD60DF1}" dt="2023-09-01T09:39:13.955" v="27"/>
        <pc:sldMkLst>
          <pc:docMk/>
          <pc:sldMk cId="1920534229" sldId="318"/>
        </pc:sldMkLst>
      </pc:sldChg>
      <pc:sldChg chg="replTag delTag">
        <pc:chgData name="Coupez Veerle" userId="8ff80584-7882-4c6b-adc0-a33618c298ba" providerId="ADAL" clId="{85DA62FC-8D98-4034-8A53-1B70DAD60DF1}" dt="2023-09-01T09:39:16.955" v="33"/>
        <pc:sldMkLst>
          <pc:docMk/>
          <pc:sldMk cId="2395918906" sldId="319"/>
        </pc:sldMkLst>
      </pc:sldChg>
      <pc:sldChg chg="replTag delTag">
        <pc:chgData name="Coupez Veerle" userId="8ff80584-7882-4c6b-adc0-a33618c298ba" providerId="ADAL" clId="{85DA62FC-8D98-4034-8A53-1B70DAD60DF1}" dt="2023-09-01T09:39:14.918" v="29"/>
        <pc:sldMkLst>
          <pc:docMk/>
          <pc:sldMk cId="3646076975" sldId="320"/>
        </pc:sldMkLst>
      </pc:sldChg>
      <pc:sldChg chg="replTag delTag">
        <pc:chgData name="Coupez Veerle" userId="8ff80584-7882-4c6b-adc0-a33618c298ba" providerId="ADAL" clId="{85DA62FC-8D98-4034-8A53-1B70DAD60DF1}" dt="2023-09-01T09:39:16.068" v="31"/>
        <pc:sldMkLst>
          <pc:docMk/>
          <pc:sldMk cId="203626255" sldId="325"/>
        </pc:sldMkLst>
      </pc:sldChg>
      <pc:sldChg chg="replTag delTag">
        <pc:chgData name="Coupez Veerle" userId="8ff80584-7882-4c6b-adc0-a33618c298ba" providerId="ADAL" clId="{85DA62FC-8D98-4034-8A53-1B70DAD60DF1}" dt="2023-09-01T09:39:17.556" v="35"/>
        <pc:sldMkLst>
          <pc:docMk/>
          <pc:sldMk cId="2116148759" sldId="327"/>
        </pc:sldMkLst>
      </pc:sldChg>
      <pc:sldChg chg="replTag delTag">
        <pc:chgData name="Coupez Veerle" userId="8ff80584-7882-4c6b-adc0-a33618c298ba" providerId="ADAL" clId="{85DA62FC-8D98-4034-8A53-1B70DAD60DF1}" dt="2023-09-01T09:39:17.925" v="37"/>
        <pc:sldMkLst>
          <pc:docMk/>
          <pc:sldMk cId="651068845" sldId="328"/>
        </pc:sldMkLst>
      </pc:sldChg>
      <pc:sldChg chg="replTag delTag">
        <pc:chgData name="Coupez Veerle" userId="8ff80584-7882-4c6b-adc0-a33618c298ba" providerId="ADAL" clId="{85DA62FC-8D98-4034-8A53-1B70DAD60DF1}" dt="2023-09-01T09:39:19.049" v="39"/>
        <pc:sldMkLst>
          <pc:docMk/>
          <pc:sldMk cId="1466840233" sldId="329"/>
        </pc:sldMkLst>
      </pc:sldChg>
      <pc:sldChg chg="replTag delTag">
        <pc:chgData name="Coupez Veerle" userId="8ff80584-7882-4c6b-adc0-a33618c298ba" providerId="ADAL" clId="{85DA62FC-8D98-4034-8A53-1B70DAD60DF1}" dt="2023-09-01T10:15:16.521" v="50"/>
        <pc:sldMkLst>
          <pc:docMk/>
          <pc:sldMk cId="2563650850" sldId="330"/>
        </pc:sldMkLst>
      </pc:sldChg>
      <pc:sldMasterChg chg="delSldLayout">
        <pc:chgData name="Coupez Veerle" userId="8ff80584-7882-4c6b-adc0-a33618c298ba" providerId="ADAL" clId="{85DA62FC-8D98-4034-8A53-1B70DAD60DF1}" dt="2023-09-01T10:15:16.517" v="48" actId="47"/>
        <pc:sldMasterMkLst>
          <pc:docMk/>
          <pc:sldMasterMk cId="2863703188" sldId="2147483815"/>
        </pc:sldMasterMkLst>
        <pc:sldLayoutChg chg="del">
          <pc:chgData name="Coupez Veerle" userId="8ff80584-7882-4c6b-adc0-a33618c298ba" providerId="ADAL" clId="{85DA62FC-8D98-4034-8A53-1B70DAD60DF1}" dt="2023-09-01T10:15:16.517" v="48" actId="47"/>
          <pc:sldLayoutMkLst>
            <pc:docMk/>
            <pc:sldMasterMk cId="2863703188" sldId="2147483815"/>
            <pc:sldLayoutMk cId="3882514619" sldId="2147483886"/>
          </pc:sldLayoutMkLst>
        </pc:sldLayoutChg>
      </pc:sldMasterChg>
    </pc:docChg>
  </pc:docChgLst>
  <pc:docChgLst>
    <pc:chgData name="Vereecke Danny" userId="f6e43ca8-177d-40ec-aa7a-568de376d9bd" providerId="ADAL" clId="{CD27E3E4-DAFD-4B21-9C08-1A6083EEBC05}"/>
    <pc:docChg chg="delSection">
      <pc:chgData name="Vereecke Danny" userId="f6e43ca8-177d-40ec-aa7a-568de376d9bd" providerId="ADAL" clId="{CD27E3E4-DAFD-4B21-9C08-1A6083EEBC05}" dt="2023-08-30T11:40:20.805" v="3" actId="1785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E0F9A8-F54F-BD52-0522-19D6CC9F4A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2028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7251E-FF5D-8446-B633-0E25437FF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72028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22572E6B-E278-4EB9-BD9B-442B3569552C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FD511-48B2-85E5-9A87-7383D241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13635485"/>
            <a:ext cx="4301543" cy="720280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5948C-F35A-9779-A82A-3F7B08520C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800" y="13635485"/>
            <a:ext cx="4301543" cy="720280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0F202B81-F0FA-4452-ABC1-F4C2381CF9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9543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4522" userDrawn="1">
          <p15:clr>
            <a:srgbClr val="F26B43"/>
          </p15:clr>
        </p15:guide>
        <p15:guide id="2" pos="312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2028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72028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98B127CC-51F1-4DE5-BD18-B17AC302D75E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13635485"/>
            <a:ext cx="4301543" cy="720280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800" y="13635485"/>
            <a:ext cx="4301543" cy="720280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6D2010B2-0CFE-4F55-9A92-03E9E8763E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113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Met animaties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010B2-0CFE-4F55-9A92-03E9E8763ED6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95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Met animaties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010B2-0CFE-4F55-9A92-03E9E8763ED6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300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Met animaties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010B2-0CFE-4F55-9A92-03E9E8763ED6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618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2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6050" y="1645193"/>
            <a:ext cx="10009188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049" y="4079875"/>
            <a:ext cx="100091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024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le pijl_blau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1D104-496E-09D4-D180-60F73EAA9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grpSp>
        <p:nvGrpSpPr>
          <p:cNvPr id="5" name="Groep 24">
            <a:extLst>
              <a:ext uri="{FF2B5EF4-FFF2-40B4-BE49-F238E27FC236}">
                <a16:creationId xmlns:a16="http://schemas.microsoft.com/office/drawing/2014/main" id="{67DD9485-717B-E284-9A60-0E59EDE8EF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0902BFF-D297-023F-B2B8-A371B6EDE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B96F802-A3FA-FA4D-B70A-B4A29690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908515-1D6B-35CC-8269-F0EA37AB04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8A8187-431F-0ED2-E3BC-2235E69B0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9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bol en object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EAC8D8D-7739-4577-E297-BAA3F4939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66483" y="-977197"/>
            <a:ext cx="6168472" cy="60250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3B461B-C96D-A917-DBA4-9B5B5FF09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19499" y="-1040635"/>
            <a:ext cx="6168472" cy="60250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564A07-437E-BD69-18C7-CC4AB96A0EAA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100639" y="553749"/>
            <a:ext cx="6324599" cy="562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3247B0-F9F5-E29A-76E5-76CB61AA4FB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5804" y="553749"/>
            <a:ext cx="3914649" cy="132556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E5703-5249-D523-C7D6-E21D2C84C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111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en titel en object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EA269EE-D8AD-3882-AB20-48B50FEB0B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49337" y="-1275174"/>
            <a:ext cx="4193268" cy="409575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5649F62-BD9C-6E86-CDCE-67A52D9AC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2078" y="1438552"/>
            <a:ext cx="6206501" cy="606216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65E92-8551-E874-BDF2-02148F5C0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DC64CB-0AD6-5F44-084F-8D5934208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28" y="1641022"/>
            <a:ext cx="8551409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5E43C75-DC03-7435-B09A-5443C11D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28" y="0"/>
            <a:ext cx="8551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34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en titel en object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9D4E9A7-E92E-9B72-058F-D268548D0587}"/>
              </a:ext>
            </a:extLst>
          </p:cNvPr>
          <p:cNvGrpSpPr/>
          <p:nvPr userDrawn="1"/>
        </p:nvGrpSpPr>
        <p:grpSpPr>
          <a:xfrm>
            <a:off x="6096000" y="3198057"/>
            <a:ext cx="6315456" cy="6088460"/>
            <a:chOff x="6325210" y="1572269"/>
            <a:chExt cx="6315456" cy="608846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83F4736-9BB4-8069-08A4-A7212B854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25210" y="1635707"/>
              <a:ext cx="6168472" cy="602502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AB53ACB-9E31-2D09-C1C1-A3E05D07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72194" y="1572269"/>
              <a:ext cx="6168472" cy="6025022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2" y="0"/>
            <a:ext cx="999751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2" y="1646527"/>
            <a:ext cx="999751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316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met figuur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59896" y="5138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SpPr/>
          <p:nvPr/>
        </p:nvSpPr>
        <p:spPr>
          <a:xfrm>
            <a:off x="7024461" y="450393"/>
            <a:ext cx="6178634" cy="6031786"/>
          </a:xfrm>
          <a:custGeom>
            <a:avLst/>
            <a:gdLst>
              <a:gd name="connsiteX0" fmla="*/ 6172336 w 6178634"/>
              <a:gd name="connsiteY0" fmla="*/ 3176464 h 6031786"/>
              <a:gd name="connsiteX1" fmla="*/ 6170901 w 6178634"/>
              <a:gd name="connsiteY1" fmla="*/ 3668149 h 6031786"/>
              <a:gd name="connsiteX2" fmla="*/ 5799358 w 6178634"/>
              <a:gd name="connsiteY2" fmla="*/ 4695631 h 6031786"/>
              <a:gd name="connsiteX3" fmla="*/ 3854496 w 6178634"/>
              <a:gd name="connsiteY3" fmla="*/ 5924663 h 6031786"/>
              <a:gd name="connsiteX4" fmla="*/ 2257866 w 6178634"/>
              <a:gd name="connsiteY4" fmla="*/ 5960527 h 6031786"/>
              <a:gd name="connsiteX5" fmla="*/ 277141 w 6178634"/>
              <a:gd name="connsiteY5" fmla="*/ 4360668 h 6031786"/>
              <a:gd name="connsiteX6" fmla="*/ 278575 w 6178634"/>
              <a:gd name="connsiteY6" fmla="*/ 1806131 h 6031786"/>
              <a:gd name="connsiteX7" fmla="*/ 3651869 w 6178634"/>
              <a:gd name="connsiteY7" fmla="*/ 43812 h 6031786"/>
              <a:gd name="connsiteX8" fmla="*/ 5478024 w 6178634"/>
              <a:gd name="connsiteY8" fmla="*/ 1129750 h 6031786"/>
              <a:gd name="connsiteX9" fmla="*/ 6172694 w 6178634"/>
              <a:gd name="connsiteY9" fmla="*/ 3176464 h 603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8634" h="6031786">
                <a:moveTo>
                  <a:pt x="6172336" y="3176464"/>
                </a:moveTo>
                <a:cubicBezTo>
                  <a:pt x="6179149" y="3341435"/>
                  <a:pt x="6182736" y="3506048"/>
                  <a:pt x="6170901" y="3668149"/>
                </a:cubicBezTo>
                <a:cubicBezTo>
                  <a:pt x="6144721" y="4035389"/>
                  <a:pt x="5976881" y="4379676"/>
                  <a:pt x="5799358" y="4695631"/>
                </a:cubicBezTo>
                <a:cubicBezTo>
                  <a:pt x="5401994" y="5403929"/>
                  <a:pt x="4617665" y="5755389"/>
                  <a:pt x="3854496" y="5924663"/>
                </a:cubicBezTo>
                <a:cubicBezTo>
                  <a:pt x="3330535" y="6040861"/>
                  <a:pt x="2781469" y="6076724"/>
                  <a:pt x="2257866" y="5960527"/>
                </a:cubicBezTo>
                <a:cubicBezTo>
                  <a:pt x="1399659" y="5769735"/>
                  <a:pt x="650118" y="5156473"/>
                  <a:pt x="277141" y="4360668"/>
                </a:cubicBezTo>
                <a:cubicBezTo>
                  <a:pt x="-95837" y="3564863"/>
                  <a:pt x="-89381" y="2604446"/>
                  <a:pt x="278575" y="1806131"/>
                </a:cubicBezTo>
                <a:cubicBezTo>
                  <a:pt x="849518" y="566339"/>
                  <a:pt x="2308074" y="-195396"/>
                  <a:pt x="3651869" y="43812"/>
                </a:cubicBezTo>
                <a:cubicBezTo>
                  <a:pt x="4366264" y="171126"/>
                  <a:pt x="5014312" y="576739"/>
                  <a:pt x="5478024" y="1129750"/>
                </a:cubicBezTo>
                <a:cubicBezTo>
                  <a:pt x="6007723" y="1760943"/>
                  <a:pt x="6140776" y="2391060"/>
                  <a:pt x="6172694" y="3176464"/>
                </a:cubicBezTo>
              </a:path>
            </a:pathLst>
          </a:custGeom>
          <a:noFill/>
          <a:ln w="1436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88F18D-9B86-7A6D-17B7-029477FD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3" y="0"/>
            <a:ext cx="643176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0BECA6-CB2F-98B4-62AA-F5BD846E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3" y="1646527"/>
            <a:ext cx="643176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244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boven met figuur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41368" y="0"/>
            <a:ext cx="708387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41368" y="1646523"/>
            <a:ext cx="708387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-2207840" y="-11936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28990" y="-1023663"/>
            <a:ext cx="6168472" cy="6025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124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F3071D-D608-5BAA-50EA-3E253E637C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630085 w 12192000"/>
              <a:gd name="connsiteY0" fmla="*/ 962592 h 6858000"/>
              <a:gd name="connsiteX1" fmla="*/ 6323115 w 12192000"/>
              <a:gd name="connsiteY1" fmla="*/ 964404 h 6858000"/>
              <a:gd name="connsiteX2" fmla="*/ 4787089 w 12192000"/>
              <a:gd name="connsiteY2" fmla="*/ 1033634 h 6858000"/>
              <a:gd name="connsiteX3" fmla="*/ 3304067 w 12192000"/>
              <a:gd name="connsiteY3" fmla="*/ 1144114 h 6858000"/>
              <a:gd name="connsiteX4" fmla="*/ 2745371 w 12192000"/>
              <a:gd name="connsiteY4" fmla="*/ 1580553 h 6858000"/>
              <a:gd name="connsiteX5" fmla="*/ 2818110 w 12192000"/>
              <a:gd name="connsiteY5" fmla="*/ 2959387 h 6858000"/>
              <a:gd name="connsiteX6" fmla="*/ 3197668 w 12192000"/>
              <a:gd name="connsiteY6" fmla="*/ 3973898 h 6858000"/>
              <a:gd name="connsiteX7" fmla="*/ 4046545 w 12192000"/>
              <a:gd name="connsiteY7" fmla="*/ 4420144 h 6858000"/>
              <a:gd name="connsiteX8" fmla="*/ 5040126 w 12192000"/>
              <a:gd name="connsiteY8" fmla="*/ 4460817 h 6858000"/>
              <a:gd name="connsiteX9" fmla="*/ 5243640 w 12192000"/>
              <a:gd name="connsiteY9" fmla="*/ 4555432 h 6858000"/>
              <a:gd name="connsiteX10" fmla="*/ 7020324 w 12192000"/>
              <a:gd name="connsiteY10" fmla="*/ 5836767 h 6858000"/>
              <a:gd name="connsiteX11" fmla="*/ 7329077 w 12192000"/>
              <a:gd name="connsiteY11" fmla="*/ 5890132 h 6858000"/>
              <a:gd name="connsiteX12" fmla="*/ 7328690 w 12192000"/>
              <a:gd name="connsiteY12" fmla="*/ 5889844 h 6858000"/>
              <a:gd name="connsiteX13" fmla="*/ 6854340 w 12192000"/>
              <a:gd name="connsiteY13" fmla="*/ 5363983 h 6858000"/>
              <a:gd name="connsiteX14" fmla="*/ 6608653 w 12192000"/>
              <a:gd name="connsiteY14" fmla="*/ 4579662 h 6858000"/>
              <a:gd name="connsiteX15" fmla="*/ 6730916 w 12192000"/>
              <a:gd name="connsiteY15" fmla="*/ 4466586 h 6858000"/>
              <a:gd name="connsiteX16" fmla="*/ 7461787 w 12192000"/>
              <a:gd name="connsiteY16" fmla="*/ 4416394 h 6858000"/>
              <a:gd name="connsiteX17" fmla="*/ 8261913 w 12192000"/>
              <a:gd name="connsiteY17" fmla="*/ 4371106 h 6858000"/>
              <a:gd name="connsiteX18" fmla="*/ 9167280 w 12192000"/>
              <a:gd name="connsiteY18" fmla="*/ 3731881 h 6858000"/>
              <a:gd name="connsiteX19" fmla="*/ 9375436 w 12192000"/>
              <a:gd name="connsiteY19" fmla="*/ 2784004 h 6858000"/>
              <a:gd name="connsiteX20" fmla="*/ 9612611 w 12192000"/>
              <a:gd name="connsiteY20" fmla="*/ 1628437 h 6858000"/>
              <a:gd name="connsiteX21" fmla="*/ 8991623 w 12192000"/>
              <a:gd name="connsiteY21" fmla="*/ 1047480 h 6858000"/>
              <a:gd name="connsiteX22" fmla="*/ 7551937 w 12192000"/>
              <a:gd name="connsiteY22" fmla="*/ 986038 h 6858000"/>
              <a:gd name="connsiteX23" fmla="*/ 6630085 w 12192000"/>
              <a:gd name="connsiteY23" fmla="*/ 962592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6630085" y="962592"/>
                </a:moveTo>
                <a:cubicBezTo>
                  <a:pt x="6527693" y="961934"/>
                  <a:pt x="6425356" y="962385"/>
                  <a:pt x="6323115" y="964404"/>
                </a:cubicBezTo>
                <a:cubicBezTo>
                  <a:pt x="5810461" y="974500"/>
                  <a:pt x="5298194" y="1002769"/>
                  <a:pt x="4787089" y="1033634"/>
                </a:cubicBezTo>
                <a:cubicBezTo>
                  <a:pt x="4291845" y="1063345"/>
                  <a:pt x="3797763" y="1104018"/>
                  <a:pt x="3304067" y="1144114"/>
                </a:cubicBezTo>
                <a:cubicBezTo>
                  <a:pt x="2912129" y="1175844"/>
                  <a:pt x="2753497" y="1264401"/>
                  <a:pt x="2745371" y="1580553"/>
                </a:cubicBezTo>
                <a:cubicBezTo>
                  <a:pt x="2733764" y="2040068"/>
                  <a:pt x="2751562" y="2502756"/>
                  <a:pt x="2818110" y="2959387"/>
                </a:cubicBezTo>
                <a:cubicBezTo>
                  <a:pt x="2868795" y="3307269"/>
                  <a:pt x="2957010" y="3659189"/>
                  <a:pt x="3197668" y="3973898"/>
                </a:cubicBezTo>
                <a:cubicBezTo>
                  <a:pt x="3388027" y="4222550"/>
                  <a:pt x="3667761" y="4384087"/>
                  <a:pt x="4046545" y="4420144"/>
                </a:cubicBezTo>
                <a:cubicBezTo>
                  <a:pt x="4374643" y="4451298"/>
                  <a:pt x="4708546" y="4449567"/>
                  <a:pt x="5040126" y="4460817"/>
                </a:cubicBezTo>
                <a:cubicBezTo>
                  <a:pt x="5133372" y="4463990"/>
                  <a:pt x="5203788" y="4458509"/>
                  <a:pt x="5243640" y="4555432"/>
                </a:cubicBezTo>
                <a:cubicBezTo>
                  <a:pt x="5518345" y="5223792"/>
                  <a:pt x="6143589" y="5629365"/>
                  <a:pt x="7020324" y="5836767"/>
                </a:cubicBezTo>
                <a:cubicBezTo>
                  <a:pt x="7116664" y="5859555"/>
                  <a:pt x="7217261" y="5871094"/>
                  <a:pt x="7329077" y="5890132"/>
                </a:cubicBezTo>
                <a:lnTo>
                  <a:pt x="7328690" y="5889844"/>
                </a:lnTo>
                <a:cubicBezTo>
                  <a:pt x="7159998" y="5704653"/>
                  <a:pt x="6992467" y="5540808"/>
                  <a:pt x="6854340" y="5363983"/>
                </a:cubicBezTo>
                <a:cubicBezTo>
                  <a:pt x="6667076" y="5123696"/>
                  <a:pt x="6588147" y="4859467"/>
                  <a:pt x="6608653" y="4579662"/>
                </a:cubicBezTo>
                <a:cubicBezTo>
                  <a:pt x="6613296" y="4513894"/>
                  <a:pt x="6626451" y="4472355"/>
                  <a:pt x="6730916" y="4466586"/>
                </a:cubicBezTo>
                <a:cubicBezTo>
                  <a:pt x="6975056" y="4453029"/>
                  <a:pt x="7218034" y="4431394"/>
                  <a:pt x="7461787" y="4416394"/>
                </a:cubicBezTo>
                <a:cubicBezTo>
                  <a:pt x="7728367" y="4400241"/>
                  <a:pt x="7998042" y="4400241"/>
                  <a:pt x="8261913" y="4371106"/>
                </a:cubicBezTo>
                <a:cubicBezTo>
                  <a:pt x="8723882" y="4319760"/>
                  <a:pt x="9045016" y="4144089"/>
                  <a:pt x="9167280" y="3731881"/>
                </a:cubicBezTo>
                <a:cubicBezTo>
                  <a:pt x="9259751" y="3419768"/>
                  <a:pt x="9308501" y="3100444"/>
                  <a:pt x="9375436" y="2784004"/>
                </a:cubicBezTo>
                <a:cubicBezTo>
                  <a:pt x="9456687" y="2399200"/>
                  <a:pt x="9549932" y="2015261"/>
                  <a:pt x="9612611" y="1628437"/>
                </a:cubicBezTo>
                <a:cubicBezTo>
                  <a:pt x="9671034" y="1267863"/>
                  <a:pt x="9460943" y="1085845"/>
                  <a:pt x="8991623" y="1047480"/>
                </a:cubicBezTo>
                <a:cubicBezTo>
                  <a:pt x="8514565" y="1008250"/>
                  <a:pt x="8032090" y="1001038"/>
                  <a:pt x="7551937" y="986038"/>
                </a:cubicBezTo>
                <a:cubicBezTo>
                  <a:pt x="7244925" y="976519"/>
                  <a:pt x="6937260" y="964566"/>
                  <a:pt x="6630085" y="962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3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756397-6F6C-6141-447E-50CCCF4A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9158" y="1063165"/>
            <a:ext cx="6925375" cy="499034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D5612A-3BCB-5BBF-BA89-68036419A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5313" y="1323975"/>
            <a:ext cx="5921375" cy="2708275"/>
          </a:xfrm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bg2"/>
                </a:solidFill>
                <a:latin typeface="Bradley Hand ITC" panose="03070402050302030203" pitchFamily="66" charset="0"/>
              </a:defRPr>
            </a:lvl1pPr>
            <a:lvl2pPr>
              <a:defRPr b="1">
                <a:latin typeface="Bradley Hand ITC" panose="03070402050302030203" pitchFamily="66" charset="0"/>
              </a:defRPr>
            </a:lvl2pPr>
            <a:lvl3pPr>
              <a:defRPr b="1">
                <a:latin typeface="Bradley Hand ITC" panose="03070402050302030203" pitchFamily="66" charset="0"/>
              </a:defRPr>
            </a:lvl3pPr>
            <a:lvl4pPr>
              <a:defRPr b="1">
                <a:latin typeface="Bradley Hand ITC" panose="03070402050302030203" pitchFamily="66" charset="0"/>
              </a:defRPr>
            </a:lvl4pPr>
            <a:lvl5pPr>
              <a:defRPr b="1">
                <a:latin typeface="Bradley Hand ITC" panose="03070402050302030203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6581FA-F865-65FA-B8D8-8191EEEE7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053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zonder tag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307739-D789-6974-43FE-BB49A3587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153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ag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DC2337-729C-F342-12A7-B3207DF0F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6050" y="6356350"/>
            <a:ext cx="673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77A7AF4-0FFB-D665-155E-639D5E75C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374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6050" y="1645193"/>
            <a:ext cx="10009188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049" y="4079875"/>
            <a:ext cx="100091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608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logo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892CA00-4CE4-A479-D807-743942390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86" r="14424" b="38011"/>
          <a:stretch/>
        </p:blipFill>
        <p:spPr>
          <a:xfrm>
            <a:off x="-881218" y="-261461"/>
            <a:ext cx="5844454" cy="558270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7BE0213-30CF-363F-C14D-4D0D7D76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596" y="4079875"/>
            <a:ext cx="66826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16EE0D-3288-7121-BD93-A58020EE7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2596" y="1645193"/>
            <a:ext cx="6682642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1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logo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892CA00-4CE4-A479-D807-743942390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86" r="14424" b="38011"/>
          <a:stretch/>
        </p:blipFill>
        <p:spPr>
          <a:xfrm>
            <a:off x="-881218" y="-261461"/>
            <a:ext cx="5844454" cy="558270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7BE0213-30CF-363F-C14D-4D0D7D76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596" y="4079875"/>
            <a:ext cx="66826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16EE0D-3288-7121-BD93-A58020EE7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2596" y="1645193"/>
            <a:ext cx="6682642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07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6050" y="1639661"/>
            <a:ext cx="10009188" cy="2008506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0" y="4204494"/>
            <a:ext cx="1000918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73962F-C1E2-10D9-4BF0-5D874B81F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861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21A2A-BE8D-9E76-058F-2C1BD68D8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BA004E6-AF8A-8A7A-54B3-A5D36CD5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583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mmen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1026" y="1640563"/>
            <a:ext cx="479044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4798" y="1640563"/>
            <a:ext cx="479044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BCC737-F6E3-7147-FE65-7EFAEBDC1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285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met vlakken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8E11E17-C2F9-D439-2BC4-67FDF263D6BD}"/>
              </a:ext>
            </a:extLst>
          </p:cNvPr>
          <p:cNvGrpSpPr/>
          <p:nvPr userDrawn="1"/>
        </p:nvGrpSpPr>
        <p:grpSpPr>
          <a:xfrm>
            <a:off x="1045029" y="1292319"/>
            <a:ext cx="5145719" cy="4941008"/>
            <a:chOff x="1655347" y="1457568"/>
            <a:chExt cx="4869742" cy="494100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7F4BAF9-B177-30E4-8713-9A103581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8471" y="1457569"/>
              <a:ext cx="4806618" cy="494100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A4582EA-C233-18E0-C0C3-C44FFF9E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5347" y="1457568"/>
              <a:ext cx="4806618" cy="4941007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D950336-F83D-1863-BB86-BCFD89E80E5F}"/>
              </a:ext>
            </a:extLst>
          </p:cNvPr>
          <p:cNvGrpSpPr/>
          <p:nvPr userDrawn="1"/>
        </p:nvGrpSpPr>
        <p:grpSpPr>
          <a:xfrm flipH="1">
            <a:off x="6548085" y="1292319"/>
            <a:ext cx="5079362" cy="4910238"/>
            <a:chOff x="6634480" y="1435154"/>
            <a:chExt cx="4806944" cy="491023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920EF11-32B9-CAFA-89BB-6EFFE33DE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6544" y="1435154"/>
              <a:ext cx="4754880" cy="488782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05B505C-FC47-D3AA-7A25-E2D40E8B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34480" y="1457568"/>
              <a:ext cx="4754880" cy="48878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903F9BC-D694-4B67-E084-DD59F9D21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665BDB-EB12-8605-A465-0E255B433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1026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C241DD8-FF48-8238-623C-30749B8E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4798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310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1026" y="1373354"/>
            <a:ext cx="4751174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026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210" y="1382128"/>
            <a:ext cx="4792028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210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7609B-DCDE-8246-8BCC-C46077305C99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9D82F2-DF96-8562-296D-A6BEB8684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026" y="0"/>
            <a:ext cx="10004212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313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E5357-0B7D-B93B-3CE3-F9BF04F16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3C238D2-A0CE-0E7E-BB5B-81CFBC60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343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e pijl_w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24">
            <a:extLst>
              <a:ext uri="{FF2B5EF4-FFF2-40B4-BE49-F238E27FC236}">
                <a16:creationId xmlns:a16="http://schemas.microsoft.com/office/drawing/2014/main" id="{CCFC4041-F860-55C0-8F99-CD8862E1A5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0C44C2C-B374-4478-98F8-0DF0B30CE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1F3A8B9-4B18-6616-61A2-3FEF6E215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5F7BBD-2328-7839-E5B7-CC8EB0BDC13A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DA88A-6824-A0AE-8EDE-3E876BD49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84632-9F4D-36F3-A870-10926A53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579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le pijl_wi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1D104-496E-09D4-D180-60F73EAA9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grpSp>
        <p:nvGrpSpPr>
          <p:cNvPr id="5" name="Groep 24">
            <a:extLst>
              <a:ext uri="{FF2B5EF4-FFF2-40B4-BE49-F238E27FC236}">
                <a16:creationId xmlns:a16="http://schemas.microsoft.com/office/drawing/2014/main" id="{67DD9485-717B-E284-9A60-0E59EDE8EF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0902BFF-D297-023F-B2B8-A371B6EDE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B96F802-A3FA-FA4D-B70A-B4A29690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908515-1D6B-35CC-8269-F0EA37AB04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8A8187-431F-0ED2-E3BC-2235E69B0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935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bol en object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EAC8D8D-7739-4577-E297-BAA3F4939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66483" y="-977197"/>
            <a:ext cx="6168472" cy="60250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3B461B-C96D-A917-DBA4-9B5B5FF09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19499" y="-1040635"/>
            <a:ext cx="6168472" cy="60250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564A07-437E-BD69-18C7-CC4AB96A0EAA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100639" y="553749"/>
            <a:ext cx="6324599" cy="562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3247B0-F9F5-E29A-76E5-76CB61AA4FB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5804" y="553749"/>
            <a:ext cx="3914649" cy="132556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E5703-5249-D523-C7D6-E21D2C84C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97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6050" y="1639661"/>
            <a:ext cx="10009188" cy="2008506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0" y="4204494"/>
            <a:ext cx="1000918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73962F-C1E2-10D9-4BF0-5D874B81F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958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en titel en object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EA269EE-D8AD-3882-AB20-48B50FEB0B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49337" y="-1275174"/>
            <a:ext cx="4193268" cy="409575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5649F62-BD9C-6E86-CDCE-67A52D9AC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2078" y="1438552"/>
            <a:ext cx="6206501" cy="606216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65E92-8551-E874-BDF2-02148F5C0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5E43C75-DC03-7435-B09A-5443C11D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28" y="0"/>
            <a:ext cx="8551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DC64CB-0AD6-5F44-084F-8D5934208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28" y="1641022"/>
            <a:ext cx="8551409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461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en titel en object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9D4E9A7-E92E-9B72-058F-D268548D0587}"/>
              </a:ext>
            </a:extLst>
          </p:cNvPr>
          <p:cNvGrpSpPr/>
          <p:nvPr userDrawn="1"/>
        </p:nvGrpSpPr>
        <p:grpSpPr>
          <a:xfrm>
            <a:off x="6096000" y="3198057"/>
            <a:ext cx="6315456" cy="6088460"/>
            <a:chOff x="6325210" y="1572269"/>
            <a:chExt cx="6315456" cy="608846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83F4736-9BB4-8069-08A4-A7212B854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25210" y="1635707"/>
              <a:ext cx="6168472" cy="602502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AB53ACB-9E31-2D09-C1C1-A3E05D07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72194" y="1572269"/>
              <a:ext cx="6168472" cy="6025022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2" y="0"/>
            <a:ext cx="9997515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2" y="1646527"/>
            <a:ext cx="999751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63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met figuur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59896" y="5138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SpPr/>
          <p:nvPr/>
        </p:nvSpPr>
        <p:spPr>
          <a:xfrm>
            <a:off x="7024461" y="450393"/>
            <a:ext cx="6178634" cy="6031786"/>
          </a:xfrm>
          <a:custGeom>
            <a:avLst/>
            <a:gdLst>
              <a:gd name="connsiteX0" fmla="*/ 6172336 w 6178634"/>
              <a:gd name="connsiteY0" fmla="*/ 3176464 h 6031786"/>
              <a:gd name="connsiteX1" fmla="*/ 6170901 w 6178634"/>
              <a:gd name="connsiteY1" fmla="*/ 3668149 h 6031786"/>
              <a:gd name="connsiteX2" fmla="*/ 5799358 w 6178634"/>
              <a:gd name="connsiteY2" fmla="*/ 4695631 h 6031786"/>
              <a:gd name="connsiteX3" fmla="*/ 3854496 w 6178634"/>
              <a:gd name="connsiteY3" fmla="*/ 5924663 h 6031786"/>
              <a:gd name="connsiteX4" fmla="*/ 2257866 w 6178634"/>
              <a:gd name="connsiteY4" fmla="*/ 5960527 h 6031786"/>
              <a:gd name="connsiteX5" fmla="*/ 277141 w 6178634"/>
              <a:gd name="connsiteY5" fmla="*/ 4360668 h 6031786"/>
              <a:gd name="connsiteX6" fmla="*/ 278575 w 6178634"/>
              <a:gd name="connsiteY6" fmla="*/ 1806131 h 6031786"/>
              <a:gd name="connsiteX7" fmla="*/ 3651869 w 6178634"/>
              <a:gd name="connsiteY7" fmla="*/ 43812 h 6031786"/>
              <a:gd name="connsiteX8" fmla="*/ 5478024 w 6178634"/>
              <a:gd name="connsiteY8" fmla="*/ 1129750 h 6031786"/>
              <a:gd name="connsiteX9" fmla="*/ 6172694 w 6178634"/>
              <a:gd name="connsiteY9" fmla="*/ 3176464 h 603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8634" h="6031786">
                <a:moveTo>
                  <a:pt x="6172336" y="3176464"/>
                </a:moveTo>
                <a:cubicBezTo>
                  <a:pt x="6179149" y="3341435"/>
                  <a:pt x="6182736" y="3506048"/>
                  <a:pt x="6170901" y="3668149"/>
                </a:cubicBezTo>
                <a:cubicBezTo>
                  <a:pt x="6144721" y="4035389"/>
                  <a:pt x="5976881" y="4379676"/>
                  <a:pt x="5799358" y="4695631"/>
                </a:cubicBezTo>
                <a:cubicBezTo>
                  <a:pt x="5401994" y="5403929"/>
                  <a:pt x="4617665" y="5755389"/>
                  <a:pt x="3854496" y="5924663"/>
                </a:cubicBezTo>
                <a:cubicBezTo>
                  <a:pt x="3330535" y="6040861"/>
                  <a:pt x="2781469" y="6076724"/>
                  <a:pt x="2257866" y="5960527"/>
                </a:cubicBezTo>
                <a:cubicBezTo>
                  <a:pt x="1399659" y="5769735"/>
                  <a:pt x="650118" y="5156473"/>
                  <a:pt x="277141" y="4360668"/>
                </a:cubicBezTo>
                <a:cubicBezTo>
                  <a:pt x="-95837" y="3564863"/>
                  <a:pt x="-89381" y="2604446"/>
                  <a:pt x="278575" y="1806131"/>
                </a:cubicBezTo>
                <a:cubicBezTo>
                  <a:pt x="849518" y="566339"/>
                  <a:pt x="2308074" y="-195396"/>
                  <a:pt x="3651869" y="43812"/>
                </a:cubicBezTo>
                <a:cubicBezTo>
                  <a:pt x="4366264" y="171126"/>
                  <a:pt x="5014312" y="576739"/>
                  <a:pt x="5478024" y="1129750"/>
                </a:cubicBezTo>
                <a:cubicBezTo>
                  <a:pt x="6007723" y="1760943"/>
                  <a:pt x="6140776" y="2391060"/>
                  <a:pt x="6172694" y="3176464"/>
                </a:cubicBezTo>
              </a:path>
            </a:pathLst>
          </a:custGeom>
          <a:noFill/>
          <a:ln w="1436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nl-BE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88F18D-9B86-7A6D-17B7-029477FD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3" y="0"/>
            <a:ext cx="6431764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0BECA6-CB2F-98B4-62AA-F5BD846E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3" y="1646527"/>
            <a:ext cx="643176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78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boven met figuur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41368" y="0"/>
            <a:ext cx="708387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41368" y="1646523"/>
            <a:ext cx="708387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-2207840" y="-11936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28990" y="-1023663"/>
            <a:ext cx="6168472" cy="6025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19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F3071D-D608-5BAA-50EA-3E253E637C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630085 w 12192000"/>
              <a:gd name="connsiteY0" fmla="*/ 962592 h 6858000"/>
              <a:gd name="connsiteX1" fmla="*/ 6323115 w 12192000"/>
              <a:gd name="connsiteY1" fmla="*/ 964404 h 6858000"/>
              <a:gd name="connsiteX2" fmla="*/ 4787089 w 12192000"/>
              <a:gd name="connsiteY2" fmla="*/ 1033634 h 6858000"/>
              <a:gd name="connsiteX3" fmla="*/ 3304067 w 12192000"/>
              <a:gd name="connsiteY3" fmla="*/ 1144114 h 6858000"/>
              <a:gd name="connsiteX4" fmla="*/ 2745371 w 12192000"/>
              <a:gd name="connsiteY4" fmla="*/ 1580553 h 6858000"/>
              <a:gd name="connsiteX5" fmla="*/ 2818110 w 12192000"/>
              <a:gd name="connsiteY5" fmla="*/ 2959387 h 6858000"/>
              <a:gd name="connsiteX6" fmla="*/ 3197668 w 12192000"/>
              <a:gd name="connsiteY6" fmla="*/ 3973898 h 6858000"/>
              <a:gd name="connsiteX7" fmla="*/ 4046545 w 12192000"/>
              <a:gd name="connsiteY7" fmla="*/ 4420144 h 6858000"/>
              <a:gd name="connsiteX8" fmla="*/ 5040126 w 12192000"/>
              <a:gd name="connsiteY8" fmla="*/ 4460817 h 6858000"/>
              <a:gd name="connsiteX9" fmla="*/ 5243640 w 12192000"/>
              <a:gd name="connsiteY9" fmla="*/ 4555432 h 6858000"/>
              <a:gd name="connsiteX10" fmla="*/ 7020324 w 12192000"/>
              <a:gd name="connsiteY10" fmla="*/ 5836767 h 6858000"/>
              <a:gd name="connsiteX11" fmla="*/ 7329077 w 12192000"/>
              <a:gd name="connsiteY11" fmla="*/ 5890132 h 6858000"/>
              <a:gd name="connsiteX12" fmla="*/ 7328690 w 12192000"/>
              <a:gd name="connsiteY12" fmla="*/ 5889844 h 6858000"/>
              <a:gd name="connsiteX13" fmla="*/ 6854340 w 12192000"/>
              <a:gd name="connsiteY13" fmla="*/ 5363983 h 6858000"/>
              <a:gd name="connsiteX14" fmla="*/ 6608653 w 12192000"/>
              <a:gd name="connsiteY14" fmla="*/ 4579662 h 6858000"/>
              <a:gd name="connsiteX15" fmla="*/ 6730916 w 12192000"/>
              <a:gd name="connsiteY15" fmla="*/ 4466586 h 6858000"/>
              <a:gd name="connsiteX16" fmla="*/ 7461787 w 12192000"/>
              <a:gd name="connsiteY16" fmla="*/ 4416394 h 6858000"/>
              <a:gd name="connsiteX17" fmla="*/ 8261913 w 12192000"/>
              <a:gd name="connsiteY17" fmla="*/ 4371106 h 6858000"/>
              <a:gd name="connsiteX18" fmla="*/ 9167280 w 12192000"/>
              <a:gd name="connsiteY18" fmla="*/ 3731881 h 6858000"/>
              <a:gd name="connsiteX19" fmla="*/ 9375436 w 12192000"/>
              <a:gd name="connsiteY19" fmla="*/ 2784004 h 6858000"/>
              <a:gd name="connsiteX20" fmla="*/ 9612611 w 12192000"/>
              <a:gd name="connsiteY20" fmla="*/ 1628437 h 6858000"/>
              <a:gd name="connsiteX21" fmla="*/ 8991623 w 12192000"/>
              <a:gd name="connsiteY21" fmla="*/ 1047480 h 6858000"/>
              <a:gd name="connsiteX22" fmla="*/ 7551937 w 12192000"/>
              <a:gd name="connsiteY22" fmla="*/ 986038 h 6858000"/>
              <a:gd name="connsiteX23" fmla="*/ 6630085 w 12192000"/>
              <a:gd name="connsiteY23" fmla="*/ 962592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6630085" y="962592"/>
                </a:moveTo>
                <a:cubicBezTo>
                  <a:pt x="6527693" y="961934"/>
                  <a:pt x="6425356" y="962385"/>
                  <a:pt x="6323115" y="964404"/>
                </a:cubicBezTo>
                <a:cubicBezTo>
                  <a:pt x="5810461" y="974500"/>
                  <a:pt x="5298194" y="1002769"/>
                  <a:pt x="4787089" y="1033634"/>
                </a:cubicBezTo>
                <a:cubicBezTo>
                  <a:pt x="4291845" y="1063345"/>
                  <a:pt x="3797763" y="1104018"/>
                  <a:pt x="3304067" y="1144114"/>
                </a:cubicBezTo>
                <a:cubicBezTo>
                  <a:pt x="2912129" y="1175844"/>
                  <a:pt x="2753497" y="1264401"/>
                  <a:pt x="2745371" y="1580553"/>
                </a:cubicBezTo>
                <a:cubicBezTo>
                  <a:pt x="2733764" y="2040068"/>
                  <a:pt x="2751562" y="2502756"/>
                  <a:pt x="2818110" y="2959387"/>
                </a:cubicBezTo>
                <a:cubicBezTo>
                  <a:pt x="2868795" y="3307269"/>
                  <a:pt x="2957010" y="3659189"/>
                  <a:pt x="3197668" y="3973898"/>
                </a:cubicBezTo>
                <a:cubicBezTo>
                  <a:pt x="3388027" y="4222550"/>
                  <a:pt x="3667761" y="4384087"/>
                  <a:pt x="4046545" y="4420144"/>
                </a:cubicBezTo>
                <a:cubicBezTo>
                  <a:pt x="4374643" y="4451298"/>
                  <a:pt x="4708546" y="4449567"/>
                  <a:pt x="5040126" y="4460817"/>
                </a:cubicBezTo>
                <a:cubicBezTo>
                  <a:pt x="5133372" y="4463990"/>
                  <a:pt x="5203788" y="4458509"/>
                  <a:pt x="5243640" y="4555432"/>
                </a:cubicBezTo>
                <a:cubicBezTo>
                  <a:pt x="5518345" y="5223792"/>
                  <a:pt x="6143589" y="5629365"/>
                  <a:pt x="7020324" y="5836767"/>
                </a:cubicBezTo>
                <a:cubicBezTo>
                  <a:pt x="7116664" y="5859555"/>
                  <a:pt x="7217261" y="5871094"/>
                  <a:pt x="7329077" y="5890132"/>
                </a:cubicBezTo>
                <a:lnTo>
                  <a:pt x="7328690" y="5889844"/>
                </a:lnTo>
                <a:cubicBezTo>
                  <a:pt x="7159998" y="5704653"/>
                  <a:pt x="6992467" y="5540808"/>
                  <a:pt x="6854340" y="5363983"/>
                </a:cubicBezTo>
                <a:cubicBezTo>
                  <a:pt x="6667076" y="5123696"/>
                  <a:pt x="6588147" y="4859467"/>
                  <a:pt x="6608653" y="4579662"/>
                </a:cubicBezTo>
                <a:cubicBezTo>
                  <a:pt x="6613296" y="4513894"/>
                  <a:pt x="6626451" y="4472355"/>
                  <a:pt x="6730916" y="4466586"/>
                </a:cubicBezTo>
                <a:cubicBezTo>
                  <a:pt x="6975056" y="4453029"/>
                  <a:pt x="7218034" y="4431394"/>
                  <a:pt x="7461787" y="4416394"/>
                </a:cubicBezTo>
                <a:cubicBezTo>
                  <a:pt x="7728367" y="4400241"/>
                  <a:pt x="7998042" y="4400241"/>
                  <a:pt x="8261913" y="4371106"/>
                </a:cubicBezTo>
                <a:cubicBezTo>
                  <a:pt x="8723882" y="4319760"/>
                  <a:pt x="9045016" y="4144089"/>
                  <a:pt x="9167280" y="3731881"/>
                </a:cubicBezTo>
                <a:cubicBezTo>
                  <a:pt x="9259751" y="3419768"/>
                  <a:pt x="9308501" y="3100444"/>
                  <a:pt x="9375436" y="2784004"/>
                </a:cubicBezTo>
                <a:cubicBezTo>
                  <a:pt x="9456687" y="2399200"/>
                  <a:pt x="9549932" y="2015261"/>
                  <a:pt x="9612611" y="1628437"/>
                </a:cubicBezTo>
                <a:cubicBezTo>
                  <a:pt x="9671034" y="1267863"/>
                  <a:pt x="9460943" y="1085845"/>
                  <a:pt x="8991623" y="1047480"/>
                </a:cubicBezTo>
                <a:cubicBezTo>
                  <a:pt x="8514565" y="1008250"/>
                  <a:pt x="8032090" y="1001038"/>
                  <a:pt x="7551937" y="986038"/>
                </a:cubicBezTo>
                <a:cubicBezTo>
                  <a:pt x="7244925" y="976519"/>
                  <a:pt x="6937260" y="964566"/>
                  <a:pt x="6630085" y="962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756397-6F6C-6141-447E-50CCCF4A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9158" y="1063165"/>
            <a:ext cx="6925375" cy="499034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D5612A-3BCB-5BBF-BA89-68036419A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5313" y="1323975"/>
            <a:ext cx="5921375" cy="2708275"/>
          </a:xfrm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bg2"/>
                </a:solidFill>
                <a:latin typeface="Bradley Hand ITC" panose="03070402050302030203" pitchFamily="66" charset="0"/>
              </a:defRPr>
            </a:lvl1pPr>
            <a:lvl2pPr>
              <a:defRPr b="1">
                <a:latin typeface="Bradley Hand ITC" panose="03070402050302030203" pitchFamily="66" charset="0"/>
              </a:defRPr>
            </a:lvl2pPr>
            <a:lvl3pPr>
              <a:defRPr b="1">
                <a:latin typeface="Bradley Hand ITC" panose="03070402050302030203" pitchFamily="66" charset="0"/>
              </a:defRPr>
            </a:lvl3pPr>
            <a:lvl4pPr>
              <a:defRPr b="1">
                <a:latin typeface="Bradley Hand ITC" panose="03070402050302030203" pitchFamily="66" charset="0"/>
              </a:defRPr>
            </a:lvl4pPr>
            <a:lvl5pPr>
              <a:defRPr b="1">
                <a:latin typeface="Bradley Hand ITC" panose="03070402050302030203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6581FA-F865-65FA-B8D8-8191EEEE7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9214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zonder tag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307739-D789-6974-43FE-BB49A3587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4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ag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DC2337-729C-F342-12A7-B3207DF0F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6050" y="6356350"/>
            <a:ext cx="673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77A7AF4-0FFB-D665-155E-639D5E75C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48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AB35147-13C9-1C21-06EF-EF7494E585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34CDC-64D9-0314-ABDF-F7D8A680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5ABF0C-9EF4-7397-DEAA-F9FC51364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05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blau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93B838A9-9770-688A-9605-29BE1252E3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E59432C-6341-EAA3-6940-BC39D3E4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9D5FF6-EA91-6700-D61C-2D6BBA7F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242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FD9FF9E1-86C9-284F-CC52-964C48EF9B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58B7C-4481-68DC-523F-D5888845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A733A5-B2FF-3FD7-1D5A-6BB8DB085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839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21A2A-BE8D-9E76-058F-2C1BD68D8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BA004E6-AF8A-8A7A-54B3-A5D36CD5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612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ge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2E63948B-988E-240C-6D9D-5FE7DF4A3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C72521A-9339-C61F-B60F-3BD0A01D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DC8719-0801-524B-7ADE-F3E86249A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002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ro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0128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paar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10570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zal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21233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turquoi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7801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71FF8E-C659-F388-DF3A-084F0DE1C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25F925-45FB-5619-A774-D1F501630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05EE0A-FAF2-8700-8CF9-8F24FCCC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A3B7-C389-4325-A5E3-CD6FDDD770E2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B50035-BC17-A506-5D3A-CBE1B7D7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C2A12C-45BD-51E5-315F-33AAF7B4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BB5A-F0F0-4A2E-B94C-D2EEB84C2B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13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AB35147-13C9-1C21-06EF-EF7494E585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34CDC-64D9-0314-ABDF-F7D8A680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5ABF0C-9EF4-7397-DEAA-F9FC51364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474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blau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93B838A9-9770-688A-9605-29BE1252E3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E59432C-6341-EAA3-6940-BC39D3E4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9D5FF6-EA91-6700-D61C-2D6BBA7F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752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FD9FF9E1-86C9-284F-CC52-964C48EF9B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58B7C-4481-68DC-523F-D5888845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A733A5-B2FF-3FD7-1D5A-6BB8DB085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247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ge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2E63948B-988E-240C-6D9D-5FE7DF4A3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C72521A-9339-C61F-B60F-3BD0A01D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DC8719-0801-524B-7ADE-F3E86249A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353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mmen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1026" y="1640563"/>
            <a:ext cx="479044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4798" y="1640563"/>
            <a:ext cx="479044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BCC737-F6E3-7147-FE65-7EFAEBDC1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126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ro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037358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paar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2074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zal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77498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turquoi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23386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8691D-C23B-9CBC-5F0E-3098C97A4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F0EAA5-C593-1CF3-D382-8E03661CF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08C9A2-FCF1-B6A2-1D76-CA222864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217-7BB7-4B35-B502-3CCF2F9BDF13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DE7624-51D6-2531-1239-5B4CD246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830329-D83D-A24D-A51B-53FEA76B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60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met vlakken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8E11E17-C2F9-D439-2BC4-67FDF263D6BD}"/>
              </a:ext>
            </a:extLst>
          </p:cNvPr>
          <p:cNvGrpSpPr/>
          <p:nvPr userDrawn="1"/>
        </p:nvGrpSpPr>
        <p:grpSpPr>
          <a:xfrm>
            <a:off x="1045029" y="1292319"/>
            <a:ext cx="5145719" cy="4941008"/>
            <a:chOff x="1655347" y="1457568"/>
            <a:chExt cx="4869742" cy="494100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7F4BAF9-B177-30E4-8713-9A103581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8471" y="1457569"/>
              <a:ext cx="4806618" cy="494100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A4582EA-C233-18E0-C0C3-C44FFF9E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5347" y="1457568"/>
              <a:ext cx="4806618" cy="4941007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D950336-F83D-1863-BB86-BCFD89E80E5F}"/>
              </a:ext>
            </a:extLst>
          </p:cNvPr>
          <p:cNvGrpSpPr/>
          <p:nvPr userDrawn="1"/>
        </p:nvGrpSpPr>
        <p:grpSpPr>
          <a:xfrm flipH="1">
            <a:off x="6548085" y="1292319"/>
            <a:ext cx="5079362" cy="4910238"/>
            <a:chOff x="6634480" y="1435154"/>
            <a:chExt cx="4806944" cy="491023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920EF11-32B9-CAFA-89BB-6EFFE33DE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6544" y="1435154"/>
              <a:ext cx="4754880" cy="488782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05B505C-FC47-D3AA-7A25-E2D40E8B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34480" y="1457568"/>
              <a:ext cx="4754880" cy="48878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903F9BC-D694-4B67-E084-DD59F9D21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665BDB-EB12-8605-A465-0E255B433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1026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C241DD8-FF48-8238-623C-30749B8E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4798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26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1026" y="1373354"/>
            <a:ext cx="4751174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026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210" y="1382128"/>
            <a:ext cx="4792028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210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7609B-DCDE-8246-8BCC-C46077305C99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9D82F2-DF96-8562-296D-A6BEB8684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026" y="0"/>
            <a:ext cx="10004212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03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E5357-0B7D-B93B-3CE3-F9BF04F16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3C238D2-A0CE-0E7E-BB5B-81CFBC60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82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e pij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24">
            <a:extLst>
              <a:ext uri="{FF2B5EF4-FFF2-40B4-BE49-F238E27FC236}">
                <a16:creationId xmlns:a16="http://schemas.microsoft.com/office/drawing/2014/main" id="{CCFC4041-F860-55C0-8F99-CD8862E1A5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0C44C2C-B374-4478-98F8-0DF0B30CE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1F3A8B9-4B18-6616-61A2-3FEF6E215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5F7BBD-2328-7839-E5B7-CC8EB0BDC13A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DA88A-6824-A0AE-8EDE-3E876BD49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84632-9F4D-36F3-A870-10926A53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5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ags" Target="../tags/tag45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965BA7E-C97F-9EB7-E062-82CA9AD74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3886" r="14424" b="38011"/>
          <a:stretch/>
        </p:blipFill>
        <p:spPr>
          <a:xfrm>
            <a:off x="219865" y="266169"/>
            <a:ext cx="779390" cy="7444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1026" y="1641022"/>
            <a:ext cx="100042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565A99-6EB1-E06B-518D-89EB603BB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20"/>
    </p:custDataLst>
    <p:extLst>
      <p:ext uri="{BB962C8B-B14F-4D97-AF65-F5344CB8AC3E}">
        <p14:creationId xmlns:p14="http://schemas.microsoft.com/office/powerpoint/2010/main" val="608558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884" r:id="rId2"/>
    <p:sldLayoutId id="2147483711" r:id="rId3"/>
    <p:sldLayoutId id="2147483710" r:id="rId4"/>
    <p:sldLayoutId id="2147483712" r:id="rId5"/>
    <p:sldLayoutId id="2147483799" r:id="rId6"/>
    <p:sldLayoutId id="2147483713" r:id="rId7"/>
    <p:sldLayoutId id="2147483714" r:id="rId8"/>
    <p:sldLayoutId id="2147483715" r:id="rId9"/>
    <p:sldLayoutId id="2147483731" r:id="rId10"/>
    <p:sldLayoutId id="2147483725" r:id="rId11"/>
    <p:sldLayoutId id="2147483726" r:id="rId12"/>
    <p:sldLayoutId id="2147483727" r:id="rId13"/>
    <p:sldLayoutId id="2147483800" r:id="rId14"/>
    <p:sldLayoutId id="2147483853" r:id="rId15"/>
    <p:sldLayoutId id="2147483852" r:id="rId16"/>
    <p:sldLayoutId id="2147483730" r:id="rId17"/>
    <p:sldLayoutId id="2147483723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2000" spc="150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SzPct val="10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892" userDrawn="1">
          <p15:clr>
            <a:srgbClr val="F26B43"/>
          </p15:clr>
        </p15:guide>
        <p15:guide id="3" pos="71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965BA7E-C97F-9EB7-E062-82CA9AD74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3886" r="14424" b="38011"/>
          <a:stretch/>
        </p:blipFill>
        <p:spPr>
          <a:xfrm>
            <a:off x="219865" y="266169"/>
            <a:ext cx="779390" cy="7444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1026" y="1641022"/>
            <a:ext cx="100042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565A99-6EB1-E06B-518D-89EB603BB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20"/>
    </p:custDataLst>
    <p:extLst>
      <p:ext uri="{BB962C8B-B14F-4D97-AF65-F5344CB8AC3E}">
        <p14:creationId xmlns:p14="http://schemas.microsoft.com/office/powerpoint/2010/main" val="2012317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8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2000" spc="150" baseline="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SzPct val="100000"/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892" userDrawn="1">
          <p15:clr>
            <a:srgbClr val="F26B43"/>
          </p15:clr>
        </p15:guide>
        <p15:guide id="3" pos="71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FFE2D8-43CC-FB91-9E02-4F0E068C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CC3454-8E7B-EF0A-3666-E0219A38E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026" y="1641022"/>
            <a:ext cx="100042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3360BE9-9994-66C8-19C1-845E2A36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86370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9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2000" spc="150" baseline="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FFE2D8-43CC-FB91-9E02-4F0E068C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CC3454-8E7B-EF0A-3666-E0219A38E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026" y="1641022"/>
            <a:ext cx="100042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3360BE9-9994-66C8-19C1-845E2A36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648122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2000" spc="150" baseline="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17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72.sv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tags" Target="../tags/tag62.xml"/><Relationship Id="rId6" Type="http://schemas.openxmlformats.org/officeDocument/2006/relationships/image" Target="../media/image34.sv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70.sv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2.svg"/><Relationship Id="rId9" Type="http://schemas.openxmlformats.org/officeDocument/2006/relationships/image" Target="../media/image36.png"/><Relationship Id="rId14" Type="http://schemas.openxmlformats.org/officeDocument/2006/relationships/image" Target="../media/image71.sv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17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3.sv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tags" Target="../tags/tag60.xml"/><Relationship Id="rId6" Type="http://schemas.openxmlformats.org/officeDocument/2006/relationships/image" Target="../media/image34.sv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sv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2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43.svg"/><Relationship Id="rId26" Type="http://schemas.openxmlformats.org/officeDocument/2006/relationships/image" Target="../media/image51.png"/><Relationship Id="rId3" Type="http://schemas.openxmlformats.org/officeDocument/2006/relationships/image" Target="../media/image59.png"/><Relationship Id="rId21" Type="http://schemas.openxmlformats.org/officeDocument/2006/relationships/image" Target="../media/image46.png"/><Relationship Id="rId7" Type="http://schemas.openxmlformats.org/officeDocument/2006/relationships/image" Target="../media/image17.png"/><Relationship Id="rId12" Type="http://schemas.openxmlformats.org/officeDocument/2006/relationships/image" Target="../media/image66.sv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41.sv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tags" Target="../tags/tag61.xml"/><Relationship Id="rId6" Type="http://schemas.openxmlformats.org/officeDocument/2006/relationships/image" Target="../media/image62.svg"/><Relationship Id="rId11" Type="http://schemas.openxmlformats.org/officeDocument/2006/relationships/image" Target="../media/image65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5" Type="http://schemas.openxmlformats.org/officeDocument/2006/relationships/image" Target="../media/image6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64.sv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60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8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B218C511-C8BA-5B95-0704-46B2F85F27AC}"/>
              </a:ext>
            </a:extLst>
          </p:cNvPr>
          <p:cNvGrpSpPr/>
          <p:nvPr/>
        </p:nvGrpSpPr>
        <p:grpSpPr>
          <a:xfrm>
            <a:off x="0" y="110169"/>
            <a:ext cx="12039600" cy="6578898"/>
            <a:chOff x="0" y="110169"/>
            <a:chExt cx="12039600" cy="6578898"/>
          </a:xfrm>
        </p:grpSpPr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0D2D4826-94A5-6C8A-1A57-1F00B53C7BD3}"/>
                </a:ext>
              </a:extLst>
            </p:cNvPr>
            <p:cNvSpPr txBox="1"/>
            <p:nvPr/>
          </p:nvSpPr>
          <p:spPr>
            <a:xfrm>
              <a:off x="0" y="110170"/>
              <a:ext cx="1623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chemeClr val="bg2"/>
                  </a:solidFill>
                </a:rPr>
                <a:t>diagnose</a:t>
              </a:r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FD2861B7-4D38-C9AC-49DC-D7F5B2BDF3BE}"/>
                </a:ext>
              </a:extLst>
            </p:cNvPr>
            <p:cNvSpPr/>
            <p:nvPr/>
          </p:nvSpPr>
          <p:spPr>
            <a:xfrm>
              <a:off x="9150367" y="1442514"/>
              <a:ext cx="2305434" cy="3647854"/>
            </a:xfrm>
            <a:custGeom>
              <a:avLst/>
              <a:gdLst>
                <a:gd name="connsiteX0" fmla="*/ 0 w 2132591"/>
                <a:gd name="connsiteY0" fmla="*/ 0 h 3518821"/>
                <a:gd name="connsiteX1" fmla="*/ 219456 w 2132591"/>
                <a:gd name="connsiteY1" fmla="*/ 265176 h 3518821"/>
                <a:gd name="connsiteX2" fmla="*/ 384048 w 2132591"/>
                <a:gd name="connsiteY2" fmla="*/ 246888 h 3518821"/>
                <a:gd name="connsiteX3" fmla="*/ 466344 w 2132591"/>
                <a:gd name="connsiteY3" fmla="*/ 603504 h 3518821"/>
                <a:gd name="connsiteX4" fmla="*/ 658368 w 2132591"/>
                <a:gd name="connsiteY4" fmla="*/ 813816 h 3518821"/>
                <a:gd name="connsiteX5" fmla="*/ 548640 w 2132591"/>
                <a:gd name="connsiteY5" fmla="*/ 1106424 h 3518821"/>
                <a:gd name="connsiteX6" fmla="*/ 777240 w 2132591"/>
                <a:gd name="connsiteY6" fmla="*/ 1161288 h 3518821"/>
                <a:gd name="connsiteX7" fmla="*/ 658368 w 2132591"/>
                <a:gd name="connsiteY7" fmla="*/ 1874520 h 3518821"/>
                <a:gd name="connsiteX8" fmla="*/ 1088136 w 2132591"/>
                <a:gd name="connsiteY8" fmla="*/ 1938528 h 3518821"/>
                <a:gd name="connsiteX9" fmla="*/ 1225296 w 2132591"/>
                <a:gd name="connsiteY9" fmla="*/ 2286000 h 3518821"/>
                <a:gd name="connsiteX10" fmla="*/ 1088136 w 2132591"/>
                <a:gd name="connsiteY10" fmla="*/ 2432304 h 3518821"/>
                <a:gd name="connsiteX11" fmla="*/ 1325880 w 2132591"/>
                <a:gd name="connsiteY11" fmla="*/ 2670048 h 3518821"/>
                <a:gd name="connsiteX12" fmla="*/ 1353312 w 2132591"/>
                <a:gd name="connsiteY12" fmla="*/ 2944368 h 3518821"/>
                <a:gd name="connsiteX13" fmla="*/ 1572768 w 2132591"/>
                <a:gd name="connsiteY13" fmla="*/ 3026664 h 3518821"/>
                <a:gd name="connsiteX14" fmla="*/ 1618488 w 2132591"/>
                <a:gd name="connsiteY14" fmla="*/ 3264408 h 3518821"/>
                <a:gd name="connsiteX15" fmla="*/ 1874520 w 2132591"/>
                <a:gd name="connsiteY15" fmla="*/ 3346704 h 3518821"/>
                <a:gd name="connsiteX16" fmla="*/ 2011680 w 2132591"/>
                <a:gd name="connsiteY16" fmla="*/ 3511296 h 3518821"/>
                <a:gd name="connsiteX17" fmla="*/ 0 w 2132591"/>
                <a:gd name="connsiteY17" fmla="*/ 3493008 h 3518821"/>
                <a:gd name="connsiteX18" fmla="*/ 0 w 2132591"/>
                <a:gd name="connsiteY18" fmla="*/ 3493008 h 3518821"/>
                <a:gd name="connsiteX0" fmla="*/ 0 w 2132591"/>
                <a:gd name="connsiteY0" fmla="*/ 0 h 3511266"/>
                <a:gd name="connsiteX1" fmla="*/ 219456 w 2132591"/>
                <a:gd name="connsiteY1" fmla="*/ 265176 h 3511266"/>
                <a:gd name="connsiteX2" fmla="*/ 384048 w 2132591"/>
                <a:gd name="connsiteY2" fmla="*/ 246888 h 3511266"/>
                <a:gd name="connsiteX3" fmla="*/ 466344 w 2132591"/>
                <a:gd name="connsiteY3" fmla="*/ 603504 h 3511266"/>
                <a:gd name="connsiteX4" fmla="*/ 658368 w 2132591"/>
                <a:gd name="connsiteY4" fmla="*/ 813816 h 3511266"/>
                <a:gd name="connsiteX5" fmla="*/ 548640 w 2132591"/>
                <a:gd name="connsiteY5" fmla="*/ 1106424 h 3511266"/>
                <a:gd name="connsiteX6" fmla="*/ 777240 w 2132591"/>
                <a:gd name="connsiteY6" fmla="*/ 1161288 h 3511266"/>
                <a:gd name="connsiteX7" fmla="*/ 658368 w 2132591"/>
                <a:gd name="connsiteY7" fmla="*/ 1874520 h 3511266"/>
                <a:gd name="connsiteX8" fmla="*/ 1088136 w 2132591"/>
                <a:gd name="connsiteY8" fmla="*/ 1938528 h 3511266"/>
                <a:gd name="connsiteX9" fmla="*/ 1225296 w 2132591"/>
                <a:gd name="connsiteY9" fmla="*/ 2286000 h 3511266"/>
                <a:gd name="connsiteX10" fmla="*/ 1088136 w 2132591"/>
                <a:gd name="connsiteY10" fmla="*/ 2432304 h 3511266"/>
                <a:gd name="connsiteX11" fmla="*/ 1325880 w 2132591"/>
                <a:gd name="connsiteY11" fmla="*/ 2670048 h 3511266"/>
                <a:gd name="connsiteX12" fmla="*/ 1353312 w 2132591"/>
                <a:gd name="connsiteY12" fmla="*/ 2944368 h 3511266"/>
                <a:gd name="connsiteX13" fmla="*/ 1572768 w 2132591"/>
                <a:gd name="connsiteY13" fmla="*/ 3026664 h 3511266"/>
                <a:gd name="connsiteX14" fmla="*/ 1618488 w 2132591"/>
                <a:gd name="connsiteY14" fmla="*/ 3264408 h 3511266"/>
                <a:gd name="connsiteX15" fmla="*/ 1874520 w 2132591"/>
                <a:gd name="connsiteY15" fmla="*/ 3346704 h 3511266"/>
                <a:gd name="connsiteX16" fmla="*/ 2011680 w 2132591"/>
                <a:gd name="connsiteY16" fmla="*/ 3502428 h 3511266"/>
                <a:gd name="connsiteX17" fmla="*/ 0 w 2132591"/>
                <a:gd name="connsiteY17" fmla="*/ 3493008 h 3511266"/>
                <a:gd name="connsiteX18" fmla="*/ 0 w 2132591"/>
                <a:gd name="connsiteY18" fmla="*/ 3493008 h 3511266"/>
                <a:gd name="connsiteX0" fmla="*/ 0 w 2192051"/>
                <a:gd name="connsiteY0" fmla="*/ 0 h 3518821"/>
                <a:gd name="connsiteX1" fmla="*/ 219456 w 2192051"/>
                <a:gd name="connsiteY1" fmla="*/ 265176 h 3518821"/>
                <a:gd name="connsiteX2" fmla="*/ 384048 w 2192051"/>
                <a:gd name="connsiteY2" fmla="*/ 246888 h 3518821"/>
                <a:gd name="connsiteX3" fmla="*/ 466344 w 2192051"/>
                <a:gd name="connsiteY3" fmla="*/ 603504 h 3518821"/>
                <a:gd name="connsiteX4" fmla="*/ 658368 w 2192051"/>
                <a:gd name="connsiteY4" fmla="*/ 813816 h 3518821"/>
                <a:gd name="connsiteX5" fmla="*/ 548640 w 2192051"/>
                <a:gd name="connsiteY5" fmla="*/ 1106424 h 3518821"/>
                <a:gd name="connsiteX6" fmla="*/ 777240 w 2192051"/>
                <a:gd name="connsiteY6" fmla="*/ 1161288 h 3518821"/>
                <a:gd name="connsiteX7" fmla="*/ 658368 w 2192051"/>
                <a:gd name="connsiteY7" fmla="*/ 1874520 h 3518821"/>
                <a:gd name="connsiteX8" fmla="*/ 1088136 w 2192051"/>
                <a:gd name="connsiteY8" fmla="*/ 1938528 h 3518821"/>
                <a:gd name="connsiteX9" fmla="*/ 1225296 w 2192051"/>
                <a:gd name="connsiteY9" fmla="*/ 2286000 h 3518821"/>
                <a:gd name="connsiteX10" fmla="*/ 1088136 w 2192051"/>
                <a:gd name="connsiteY10" fmla="*/ 2432304 h 3518821"/>
                <a:gd name="connsiteX11" fmla="*/ 1325880 w 2192051"/>
                <a:gd name="connsiteY11" fmla="*/ 2670048 h 3518821"/>
                <a:gd name="connsiteX12" fmla="*/ 1353312 w 2192051"/>
                <a:gd name="connsiteY12" fmla="*/ 2944368 h 3518821"/>
                <a:gd name="connsiteX13" fmla="*/ 1572768 w 2192051"/>
                <a:gd name="connsiteY13" fmla="*/ 3026664 h 3518821"/>
                <a:gd name="connsiteX14" fmla="*/ 1618488 w 2192051"/>
                <a:gd name="connsiteY14" fmla="*/ 3264408 h 3518821"/>
                <a:gd name="connsiteX15" fmla="*/ 1874520 w 2192051"/>
                <a:gd name="connsiteY15" fmla="*/ 3346704 h 3518821"/>
                <a:gd name="connsiteX16" fmla="*/ 2081729 w 2192051"/>
                <a:gd name="connsiteY16" fmla="*/ 3511296 h 3518821"/>
                <a:gd name="connsiteX17" fmla="*/ 0 w 2192051"/>
                <a:gd name="connsiteY17" fmla="*/ 3493008 h 3518821"/>
                <a:gd name="connsiteX18" fmla="*/ 0 w 2192051"/>
                <a:gd name="connsiteY18" fmla="*/ 3493008 h 3518821"/>
                <a:gd name="connsiteX0" fmla="*/ 0 w 1956811"/>
                <a:gd name="connsiteY0" fmla="*/ 0 h 3493008"/>
                <a:gd name="connsiteX1" fmla="*/ 219456 w 1956811"/>
                <a:gd name="connsiteY1" fmla="*/ 265176 h 3493008"/>
                <a:gd name="connsiteX2" fmla="*/ 384048 w 1956811"/>
                <a:gd name="connsiteY2" fmla="*/ 246888 h 3493008"/>
                <a:gd name="connsiteX3" fmla="*/ 466344 w 1956811"/>
                <a:gd name="connsiteY3" fmla="*/ 603504 h 3493008"/>
                <a:gd name="connsiteX4" fmla="*/ 658368 w 1956811"/>
                <a:gd name="connsiteY4" fmla="*/ 813816 h 3493008"/>
                <a:gd name="connsiteX5" fmla="*/ 548640 w 1956811"/>
                <a:gd name="connsiteY5" fmla="*/ 1106424 h 3493008"/>
                <a:gd name="connsiteX6" fmla="*/ 777240 w 1956811"/>
                <a:gd name="connsiteY6" fmla="*/ 1161288 h 3493008"/>
                <a:gd name="connsiteX7" fmla="*/ 658368 w 1956811"/>
                <a:gd name="connsiteY7" fmla="*/ 1874520 h 3493008"/>
                <a:gd name="connsiteX8" fmla="*/ 1088136 w 1956811"/>
                <a:gd name="connsiteY8" fmla="*/ 1938528 h 3493008"/>
                <a:gd name="connsiteX9" fmla="*/ 1225296 w 1956811"/>
                <a:gd name="connsiteY9" fmla="*/ 2286000 h 3493008"/>
                <a:gd name="connsiteX10" fmla="*/ 1088136 w 1956811"/>
                <a:gd name="connsiteY10" fmla="*/ 2432304 h 3493008"/>
                <a:gd name="connsiteX11" fmla="*/ 1325880 w 1956811"/>
                <a:gd name="connsiteY11" fmla="*/ 2670048 h 3493008"/>
                <a:gd name="connsiteX12" fmla="*/ 1353312 w 1956811"/>
                <a:gd name="connsiteY12" fmla="*/ 2944368 h 3493008"/>
                <a:gd name="connsiteX13" fmla="*/ 1572768 w 1956811"/>
                <a:gd name="connsiteY13" fmla="*/ 3026664 h 3493008"/>
                <a:gd name="connsiteX14" fmla="*/ 1618488 w 1956811"/>
                <a:gd name="connsiteY14" fmla="*/ 3264408 h 3493008"/>
                <a:gd name="connsiteX15" fmla="*/ 1874520 w 1956811"/>
                <a:gd name="connsiteY15" fmla="*/ 3346704 h 3493008"/>
                <a:gd name="connsiteX16" fmla="*/ 0 w 1956811"/>
                <a:gd name="connsiteY16" fmla="*/ 3493008 h 3493008"/>
                <a:gd name="connsiteX17" fmla="*/ 0 w 1956811"/>
                <a:gd name="connsiteY17" fmla="*/ 3493008 h 3493008"/>
                <a:gd name="connsiteX0" fmla="*/ 0 w 2013092"/>
                <a:gd name="connsiteY0" fmla="*/ 0 h 3533312"/>
                <a:gd name="connsiteX1" fmla="*/ 219456 w 2013092"/>
                <a:gd name="connsiteY1" fmla="*/ 265176 h 3533312"/>
                <a:gd name="connsiteX2" fmla="*/ 384048 w 2013092"/>
                <a:gd name="connsiteY2" fmla="*/ 246888 h 3533312"/>
                <a:gd name="connsiteX3" fmla="*/ 466344 w 2013092"/>
                <a:gd name="connsiteY3" fmla="*/ 603504 h 3533312"/>
                <a:gd name="connsiteX4" fmla="*/ 658368 w 2013092"/>
                <a:gd name="connsiteY4" fmla="*/ 813816 h 3533312"/>
                <a:gd name="connsiteX5" fmla="*/ 548640 w 2013092"/>
                <a:gd name="connsiteY5" fmla="*/ 1106424 h 3533312"/>
                <a:gd name="connsiteX6" fmla="*/ 777240 w 2013092"/>
                <a:gd name="connsiteY6" fmla="*/ 1161288 h 3533312"/>
                <a:gd name="connsiteX7" fmla="*/ 658368 w 2013092"/>
                <a:gd name="connsiteY7" fmla="*/ 1874520 h 3533312"/>
                <a:gd name="connsiteX8" fmla="*/ 1088136 w 2013092"/>
                <a:gd name="connsiteY8" fmla="*/ 1938528 h 3533312"/>
                <a:gd name="connsiteX9" fmla="*/ 1225296 w 2013092"/>
                <a:gd name="connsiteY9" fmla="*/ 2286000 h 3533312"/>
                <a:gd name="connsiteX10" fmla="*/ 1088136 w 2013092"/>
                <a:gd name="connsiteY10" fmla="*/ 2432304 h 3533312"/>
                <a:gd name="connsiteX11" fmla="*/ 1325880 w 2013092"/>
                <a:gd name="connsiteY11" fmla="*/ 2670048 h 3533312"/>
                <a:gd name="connsiteX12" fmla="*/ 1353312 w 2013092"/>
                <a:gd name="connsiteY12" fmla="*/ 2944368 h 3533312"/>
                <a:gd name="connsiteX13" fmla="*/ 1572768 w 2013092"/>
                <a:gd name="connsiteY13" fmla="*/ 3026664 h 3533312"/>
                <a:gd name="connsiteX14" fmla="*/ 1618488 w 2013092"/>
                <a:gd name="connsiteY14" fmla="*/ 3264408 h 3533312"/>
                <a:gd name="connsiteX15" fmla="*/ 1936785 w 2013092"/>
                <a:gd name="connsiteY15" fmla="*/ 3524066 h 3533312"/>
                <a:gd name="connsiteX16" fmla="*/ 0 w 2013092"/>
                <a:gd name="connsiteY16" fmla="*/ 3493008 h 3533312"/>
                <a:gd name="connsiteX17" fmla="*/ 0 w 2013092"/>
                <a:gd name="connsiteY17" fmla="*/ 3493008 h 3533312"/>
                <a:gd name="connsiteX0" fmla="*/ 0 w 2013092"/>
                <a:gd name="connsiteY0" fmla="*/ 0 h 3533312"/>
                <a:gd name="connsiteX1" fmla="*/ 219456 w 2013092"/>
                <a:gd name="connsiteY1" fmla="*/ 265176 h 3533312"/>
                <a:gd name="connsiteX2" fmla="*/ 384048 w 2013092"/>
                <a:gd name="connsiteY2" fmla="*/ 246888 h 3533312"/>
                <a:gd name="connsiteX3" fmla="*/ 466344 w 2013092"/>
                <a:gd name="connsiteY3" fmla="*/ 603504 h 3533312"/>
                <a:gd name="connsiteX4" fmla="*/ 658368 w 2013092"/>
                <a:gd name="connsiteY4" fmla="*/ 813816 h 3533312"/>
                <a:gd name="connsiteX5" fmla="*/ 548640 w 2013092"/>
                <a:gd name="connsiteY5" fmla="*/ 1106424 h 3533312"/>
                <a:gd name="connsiteX6" fmla="*/ 777240 w 2013092"/>
                <a:gd name="connsiteY6" fmla="*/ 1161288 h 3533312"/>
                <a:gd name="connsiteX7" fmla="*/ 658368 w 2013092"/>
                <a:gd name="connsiteY7" fmla="*/ 1874520 h 3533312"/>
                <a:gd name="connsiteX8" fmla="*/ 1088136 w 2013092"/>
                <a:gd name="connsiteY8" fmla="*/ 1938528 h 3533312"/>
                <a:gd name="connsiteX9" fmla="*/ 1225296 w 2013092"/>
                <a:gd name="connsiteY9" fmla="*/ 2286000 h 3533312"/>
                <a:gd name="connsiteX10" fmla="*/ 1088136 w 2013092"/>
                <a:gd name="connsiteY10" fmla="*/ 2432304 h 3533312"/>
                <a:gd name="connsiteX11" fmla="*/ 1325880 w 2013092"/>
                <a:gd name="connsiteY11" fmla="*/ 2670048 h 3533312"/>
                <a:gd name="connsiteX12" fmla="*/ 1353312 w 2013092"/>
                <a:gd name="connsiteY12" fmla="*/ 2944368 h 3533312"/>
                <a:gd name="connsiteX13" fmla="*/ 1572768 w 2013092"/>
                <a:gd name="connsiteY13" fmla="*/ 3026664 h 3533312"/>
                <a:gd name="connsiteX14" fmla="*/ 1618488 w 2013092"/>
                <a:gd name="connsiteY14" fmla="*/ 3264408 h 3533312"/>
                <a:gd name="connsiteX15" fmla="*/ 1936785 w 2013092"/>
                <a:gd name="connsiteY15" fmla="*/ 3524066 h 3533312"/>
                <a:gd name="connsiteX16" fmla="*/ 0 w 2013092"/>
                <a:gd name="connsiteY16" fmla="*/ 3493008 h 3533312"/>
                <a:gd name="connsiteX0" fmla="*/ 7783 w 2021375"/>
                <a:gd name="connsiteY0" fmla="*/ 0 h 3533312"/>
                <a:gd name="connsiteX1" fmla="*/ 227239 w 2021375"/>
                <a:gd name="connsiteY1" fmla="*/ 265176 h 3533312"/>
                <a:gd name="connsiteX2" fmla="*/ 391831 w 2021375"/>
                <a:gd name="connsiteY2" fmla="*/ 246888 h 3533312"/>
                <a:gd name="connsiteX3" fmla="*/ 474127 w 2021375"/>
                <a:gd name="connsiteY3" fmla="*/ 603504 h 3533312"/>
                <a:gd name="connsiteX4" fmla="*/ 666151 w 2021375"/>
                <a:gd name="connsiteY4" fmla="*/ 813816 h 3533312"/>
                <a:gd name="connsiteX5" fmla="*/ 556423 w 2021375"/>
                <a:gd name="connsiteY5" fmla="*/ 1106424 h 3533312"/>
                <a:gd name="connsiteX6" fmla="*/ 785023 w 2021375"/>
                <a:gd name="connsiteY6" fmla="*/ 1161288 h 3533312"/>
                <a:gd name="connsiteX7" fmla="*/ 666151 w 2021375"/>
                <a:gd name="connsiteY7" fmla="*/ 1874520 h 3533312"/>
                <a:gd name="connsiteX8" fmla="*/ 1095919 w 2021375"/>
                <a:gd name="connsiteY8" fmla="*/ 1938528 h 3533312"/>
                <a:gd name="connsiteX9" fmla="*/ 1233079 w 2021375"/>
                <a:gd name="connsiteY9" fmla="*/ 2286000 h 3533312"/>
                <a:gd name="connsiteX10" fmla="*/ 1095919 w 2021375"/>
                <a:gd name="connsiteY10" fmla="*/ 2432304 h 3533312"/>
                <a:gd name="connsiteX11" fmla="*/ 1333663 w 2021375"/>
                <a:gd name="connsiteY11" fmla="*/ 2670048 h 3533312"/>
                <a:gd name="connsiteX12" fmla="*/ 1361095 w 2021375"/>
                <a:gd name="connsiteY12" fmla="*/ 2944368 h 3533312"/>
                <a:gd name="connsiteX13" fmla="*/ 1580551 w 2021375"/>
                <a:gd name="connsiteY13" fmla="*/ 3026664 h 3533312"/>
                <a:gd name="connsiteX14" fmla="*/ 1626271 w 2021375"/>
                <a:gd name="connsiteY14" fmla="*/ 3264408 h 3533312"/>
                <a:gd name="connsiteX15" fmla="*/ 1944568 w 2021375"/>
                <a:gd name="connsiteY15" fmla="*/ 3524066 h 3533312"/>
                <a:gd name="connsiteX16" fmla="*/ 0 w 2021375"/>
                <a:gd name="connsiteY16" fmla="*/ 3493008 h 3533312"/>
                <a:gd name="connsiteX0" fmla="*/ 7783 w 2021375"/>
                <a:gd name="connsiteY0" fmla="*/ 0 h 3535768"/>
                <a:gd name="connsiteX1" fmla="*/ 227239 w 2021375"/>
                <a:gd name="connsiteY1" fmla="*/ 265176 h 3535768"/>
                <a:gd name="connsiteX2" fmla="*/ 391831 w 2021375"/>
                <a:gd name="connsiteY2" fmla="*/ 246888 h 3535768"/>
                <a:gd name="connsiteX3" fmla="*/ 474127 w 2021375"/>
                <a:gd name="connsiteY3" fmla="*/ 603504 h 3535768"/>
                <a:gd name="connsiteX4" fmla="*/ 666151 w 2021375"/>
                <a:gd name="connsiteY4" fmla="*/ 813816 h 3535768"/>
                <a:gd name="connsiteX5" fmla="*/ 556423 w 2021375"/>
                <a:gd name="connsiteY5" fmla="*/ 1106424 h 3535768"/>
                <a:gd name="connsiteX6" fmla="*/ 785023 w 2021375"/>
                <a:gd name="connsiteY6" fmla="*/ 1161288 h 3535768"/>
                <a:gd name="connsiteX7" fmla="*/ 666151 w 2021375"/>
                <a:gd name="connsiteY7" fmla="*/ 1874520 h 3535768"/>
                <a:gd name="connsiteX8" fmla="*/ 1095919 w 2021375"/>
                <a:gd name="connsiteY8" fmla="*/ 1938528 h 3535768"/>
                <a:gd name="connsiteX9" fmla="*/ 1233079 w 2021375"/>
                <a:gd name="connsiteY9" fmla="*/ 2286000 h 3535768"/>
                <a:gd name="connsiteX10" fmla="*/ 1095919 w 2021375"/>
                <a:gd name="connsiteY10" fmla="*/ 2432304 h 3535768"/>
                <a:gd name="connsiteX11" fmla="*/ 1333663 w 2021375"/>
                <a:gd name="connsiteY11" fmla="*/ 2670048 h 3535768"/>
                <a:gd name="connsiteX12" fmla="*/ 1361095 w 2021375"/>
                <a:gd name="connsiteY12" fmla="*/ 2944368 h 3535768"/>
                <a:gd name="connsiteX13" fmla="*/ 1580551 w 2021375"/>
                <a:gd name="connsiteY13" fmla="*/ 3026664 h 3535768"/>
                <a:gd name="connsiteX14" fmla="*/ 1626271 w 2021375"/>
                <a:gd name="connsiteY14" fmla="*/ 3264408 h 3535768"/>
                <a:gd name="connsiteX15" fmla="*/ 1944568 w 2021375"/>
                <a:gd name="connsiteY15" fmla="*/ 3524066 h 3535768"/>
                <a:gd name="connsiteX16" fmla="*/ 0 w 2021375"/>
                <a:gd name="connsiteY16" fmla="*/ 3493008 h 3535768"/>
                <a:gd name="connsiteX0" fmla="*/ 0 w 2012593"/>
                <a:gd name="connsiteY0" fmla="*/ 0 h 3542334"/>
                <a:gd name="connsiteX1" fmla="*/ 219456 w 2012593"/>
                <a:gd name="connsiteY1" fmla="*/ 265176 h 3542334"/>
                <a:gd name="connsiteX2" fmla="*/ 384048 w 2012593"/>
                <a:gd name="connsiteY2" fmla="*/ 246888 h 3542334"/>
                <a:gd name="connsiteX3" fmla="*/ 466344 w 2012593"/>
                <a:gd name="connsiteY3" fmla="*/ 603504 h 3542334"/>
                <a:gd name="connsiteX4" fmla="*/ 658368 w 2012593"/>
                <a:gd name="connsiteY4" fmla="*/ 813816 h 3542334"/>
                <a:gd name="connsiteX5" fmla="*/ 548640 w 2012593"/>
                <a:gd name="connsiteY5" fmla="*/ 1106424 h 3542334"/>
                <a:gd name="connsiteX6" fmla="*/ 777240 w 2012593"/>
                <a:gd name="connsiteY6" fmla="*/ 1161288 h 3542334"/>
                <a:gd name="connsiteX7" fmla="*/ 658368 w 2012593"/>
                <a:gd name="connsiteY7" fmla="*/ 1874520 h 3542334"/>
                <a:gd name="connsiteX8" fmla="*/ 1088136 w 2012593"/>
                <a:gd name="connsiteY8" fmla="*/ 1938528 h 3542334"/>
                <a:gd name="connsiteX9" fmla="*/ 1225296 w 2012593"/>
                <a:gd name="connsiteY9" fmla="*/ 2286000 h 3542334"/>
                <a:gd name="connsiteX10" fmla="*/ 1088136 w 2012593"/>
                <a:gd name="connsiteY10" fmla="*/ 2432304 h 3542334"/>
                <a:gd name="connsiteX11" fmla="*/ 1325880 w 2012593"/>
                <a:gd name="connsiteY11" fmla="*/ 2670048 h 3542334"/>
                <a:gd name="connsiteX12" fmla="*/ 1353312 w 2012593"/>
                <a:gd name="connsiteY12" fmla="*/ 2944368 h 3542334"/>
                <a:gd name="connsiteX13" fmla="*/ 1572768 w 2012593"/>
                <a:gd name="connsiteY13" fmla="*/ 3026664 h 3542334"/>
                <a:gd name="connsiteX14" fmla="*/ 1618488 w 2012593"/>
                <a:gd name="connsiteY14" fmla="*/ 3264408 h 3542334"/>
                <a:gd name="connsiteX15" fmla="*/ 1936785 w 2012593"/>
                <a:gd name="connsiteY15" fmla="*/ 3524066 h 3542334"/>
                <a:gd name="connsiteX16" fmla="*/ 7783 w 2012593"/>
                <a:gd name="connsiteY16" fmla="*/ 3519613 h 3542334"/>
                <a:gd name="connsiteX0" fmla="*/ 0 w 2012593"/>
                <a:gd name="connsiteY0" fmla="*/ 0 h 3542334"/>
                <a:gd name="connsiteX1" fmla="*/ 219456 w 2012593"/>
                <a:gd name="connsiteY1" fmla="*/ 265176 h 3542334"/>
                <a:gd name="connsiteX2" fmla="*/ 384048 w 2012593"/>
                <a:gd name="connsiteY2" fmla="*/ 246888 h 3542334"/>
                <a:gd name="connsiteX3" fmla="*/ 466344 w 2012593"/>
                <a:gd name="connsiteY3" fmla="*/ 603504 h 3542334"/>
                <a:gd name="connsiteX4" fmla="*/ 658368 w 2012593"/>
                <a:gd name="connsiteY4" fmla="*/ 813816 h 3542334"/>
                <a:gd name="connsiteX5" fmla="*/ 548640 w 2012593"/>
                <a:gd name="connsiteY5" fmla="*/ 1106424 h 3542334"/>
                <a:gd name="connsiteX6" fmla="*/ 777240 w 2012593"/>
                <a:gd name="connsiteY6" fmla="*/ 1161288 h 3542334"/>
                <a:gd name="connsiteX7" fmla="*/ 658368 w 2012593"/>
                <a:gd name="connsiteY7" fmla="*/ 1874520 h 3542334"/>
                <a:gd name="connsiteX8" fmla="*/ 1088136 w 2012593"/>
                <a:gd name="connsiteY8" fmla="*/ 1938528 h 3542334"/>
                <a:gd name="connsiteX9" fmla="*/ 1225296 w 2012593"/>
                <a:gd name="connsiteY9" fmla="*/ 2286000 h 3542334"/>
                <a:gd name="connsiteX10" fmla="*/ 1088136 w 2012593"/>
                <a:gd name="connsiteY10" fmla="*/ 2432304 h 3542334"/>
                <a:gd name="connsiteX11" fmla="*/ 1325880 w 2012593"/>
                <a:gd name="connsiteY11" fmla="*/ 2670048 h 3542334"/>
                <a:gd name="connsiteX12" fmla="*/ 1353312 w 2012593"/>
                <a:gd name="connsiteY12" fmla="*/ 2944368 h 3542334"/>
                <a:gd name="connsiteX13" fmla="*/ 1572768 w 2012593"/>
                <a:gd name="connsiteY13" fmla="*/ 3026664 h 3542334"/>
                <a:gd name="connsiteX14" fmla="*/ 1618488 w 2012593"/>
                <a:gd name="connsiteY14" fmla="*/ 3264408 h 3542334"/>
                <a:gd name="connsiteX15" fmla="*/ 1936785 w 2012593"/>
                <a:gd name="connsiteY15" fmla="*/ 3524066 h 3542334"/>
                <a:gd name="connsiteX16" fmla="*/ 7783 w 2012593"/>
                <a:gd name="connsiteY16" fmla="*/ 3519613 h 3542334"/>
                <a:gd name="connsiteX0" fmla="*/ 0 w 1975522"/>
                <a:gd name="connsiteY0" fmla="*/ 0 h 3538399"/>
                <a:gd name="connsiteX1" fmla="*/ 219456 w 1975522"/>
                <a:gd name="connsiteY1" fmla="*/ 265176 h 3538399"/>
                <a:gd name="connsiteX2" fmla="*/ 384048 w 1975522"/>
                <a:gd name="connsiteY2" fmla="*/ 246888 h 3538399"/>
                <a:gd name="connsiteX3" fmla="*/ 466344 w 1975522"/>
                <a:gd name="connsiteY3" fmla="*/ 603504 h 3538399"/>
                <a:gd name="connsiteX4" fmla="*/ 658368 w 1975522"/>
                <a:gd name="connsiteY4" fmla="*/ 813816 h 3538399"/>
                <a:gd name="connsiteX5" fmla="*/ 548640 w 1975522"/>
                <a:gd name="connsiteY5" fmla="*/ 1106424 h 3538399"/>
                <a:gd name="connsiteX6" fmla="*/ 777240 w 1975522"/>
                <a:gd name="connsiteY6" fmla="*/ 1161288 h 3538399"/>
                <a:gd name="connsiteX7" fmla="*/ 658368 w 1975522"/>
                <a:gd name="connsiteY7" fmla="*/ 1874520 h 3538399"/>
                <a:gd name="connsiteX8" fmla="*/ 1088136 w 1975522"/>
                <a:gd name="connsiteY8" fmla="*/ 1938528 h 3538399"/>
                <a:gd name="connsiteX9" fmla="*/ 1225296 w 1975522"/>
                <a:gd name="connsiteY9" fmla="*/ 2286000 h 3538399"/>
                <a:gd name="connsiteX10" fmla="*/ 1088136 w 1975522"/>
                <a:gd name="connsiteY10" fmla="*/ 2432304 h 3538399"/>
                <a:gd name="connsiteX11" fmla="*/ 1325880 w 1975522"/>
                <a:gd name="connsiteY11" fmla="*/ 2670048 h 3538399"/>
                <a:gd name="connsiteX12" fmla="*/ 1353312 w 1975522"/>
                <a:gd name="connsiteY12" fmla="*/ 2944368 h 3538399"/>
                <a:gd name="connsiteX13" fmla="*/ 1572768 w 1975522"/>
                <a:gd name="connsiteY13" fmla="*/ 3026664 h 3538399"/>
                <a:gd name="connsiteX14" fmla="*/ 1618488 w 1975522"/>
                <a:gd name="connsiteY14" fmla="*/ 3264408 h 3538399"/>
                <a:gd name="connsiteX15" fmla="*/ 1936785 w 1975522"/>
                <a:gd name="connsiteY15" fmla="*/ 3524066 h 3538399"/>
                <a:gd name="connsiteX16" fmla="*/ 7783 w 1975522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658368 w 1970120"/>
                <a:gd name="connsiteY7" fmla="*/ 1874520 h 3538399"/>
                <a:gd name="connsiteX8" fmla="*/ 1088136 w 1970120"/>
                <a:gd name="connsiteY8" fmla="*/ 1938528 h 3538399"/>
                <a:gd name="connsiteX9" fmla="*/ 1225296 w 1970120"/>
                <a:gd name="connsiteY9" fmla="*/ 2286000 h 3538399"/>
                <a:gd name="connsiteX10" fmla="*/ 1088136 w 1970120"/>
                <a:gd name="connsiteY10" fmla="*/ 2432304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658368 w 1970120"/>
                <a:gd name="connsiteY7" fmla="*/ 1874520 h 3538399"/>
                <a:gd name="connsiteX8" fmla="*/ 1088136 w 1970120"/>
                <a:gd name="connsiteY8" fmla="*/ 1938528 h 3538399"/>
                <a:gd name="connsiteX9" fmla="*/ 1225296 w 1970120"/>
                <a:gd name="connsiteY9" fmla="*/ 2286000 h 3538399"/>
                <a:gd name="connsiteX10" fmla="*/ 1088136 w 1970120"/>
                <a:gd name="connsiteY10" fmla="*/ 2432304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730583 w 1970120"/>
                <a:gd name="connsiteY7" fmla="*/ 1709956 h 3538399"/>
                <a:gd name="connsiteX8" fmla="*/ 1088136 w 1970120"/>
                <a:gd name="connsiteY8" fmla="*/ 1938528 h 3538399"/>
                <a:gd name="connsiteX9" fmla="*/ 1225296 w 1970120"/>
                <a:gd name="connsiteY9" fmla="*/ 2286000 h 3538399"/>
                <a:gd name="connsiteX10" fmla="*/ 1088136 w 1970120"/>
                <a:gd name="connsiteY10" fmla="*/ 2432304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730583 w 1970120"/>
                <a:gd name="connsiteY7" fmla="*/ 1709956 h 3538399"/>
                <a:gd name="connsiteX8" fmla="*/ 1104184 w 1970120"/>
                <a:gd name="connsiteY8" fmla="*/ 1801392 h 3538399"/>
                <a:gd name="connsiteX9" fmla="*/ 1225296 w 1970120"/>
                <a:gd name="connsiteY9" fmla="*/ 2286000 h 3538399"/>
                <a:gd name="connsiteX10" fmla="*/ 1088136 w 1970120"/>
                <a:gd name="connsiteY10" fmla="*/ 2432304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730583 w 1970120"/>
                <a:gd name="connsiteY7" fmla="*/ 1709956 h 3538399"/>
                <a:gd name="connsiteX8" fmla="*/ 1104184 w 1970120"/>
                <a:gd name="connsiteY8" fmla="*/ 1801392 h 3538399"/>
                <a:gd name="connsiteX9" fmla="*/ 1129010 w 1970120"/>
                <a:gd name="connsiteY9" fmla="*/ 2212861 h 3538399"/>
                <a:gd name="connsiteX10" fmla="*/ 1088136 w 1970120"/>
                <a:gd name="connsiteY10" fmla="*/ 2432304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730583 w 1970120"/>
                <a:gd name="connsiteY7" fmla="*/ 1709956 h 3538399"/>
                <a:gd name="connsiteX8" fmla="*/ 1104184 w 1970120"/>
                <a:gd name="connsiteY8" fmla="*/ 1801392 h 3538399"/>
                <a:gd name="connsiteX9" fmla="*/ 1129010 w 1970120"/>
                <a:gd name="connsiteY9" fmla="*/ 2212861 h 3538399"/>
                <a:gd name="connsiteX10" fmla="*/ 1248614 w 1970120"/>
                <a:gd name="connsiteY10" fmla="*/ 2404877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730583 w 1970120"/>
                <a:gd name="connsiteY7" fmla="*/ 1709956 h 3538399"/>
                <a:gd name="connsiteX8" fmla="*/ 1104184 w 1970120"/>
                <a:gd name="connsiteY8" fmla="*/ 1801392 h 3538399"/>
                <a:gd name="connsiteX9" fmla="*/ 1129010 w 1970120"/>
                <a:gd name="connsiteY9" fmla="*/ 2212861 h 3538399"/>
                <a:gd name="connsiteX10" fmla="*/ 1248614 w 1970120"/>
                <a:gd name="connsiteY10" fmla="*/ 2404877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11921 w 1962337"/>
                <a:gd name="connsiteY0" fmla="*/ 0 h 3530029"/>
                <a:gd name="connsiteX1" fmla="*/ 211673 w 1962337"/>
                <a:gd name="connsiteY1" fmla="*/ 256806 h 3530029"/>
                <a:gd name="connsiteX2" fmla="*/ 376265 w 1962337"/>
                <a:gd name="connsiteY2" fmla="*/ 238518 h 3530029"/>
                <a:gd name="connsiteX3" fmla="*/ 458561 w 1962337"/>
                <a:gd name="connsiteY3" fmla="*/ 595134 h 3530029"/>
                <a:gd name="connsiteX4" fmla="*/ 650585 w 1962337"/>
                <a:gd name="connsiteY4" fmla="*/ 805446 h 3530029"/>
                <a:gd name="connsiteX5" fmla="*/ 540857 w 1962337"/>
                <a:gd name="connsiteY5" fmla="*/ 1098054 h 3530029"/>
                <a:gd name="connsiteX6" fmla="*/ 769457 w 1962337"/>
                <a:gd name="connsiteY6" fmla="*/ 1152918 h 3530029"/>
                <a:gd name="connsiteX7" fmla="*/ 722800 w 1962337"/>
                <a:gd name="connsiteY7" fmla="*/ 1701586 h 3530029"/>
                <a:gd name="connsiteX8" fmla="*/ 1096401 w 1962337"/>
                <a:gd name="connsiteY8" fmla="*/ 1793022 h 3530029"/>
                <a:gd name="connsiteX9" fmla="*/ 1121227 w 1962337"/>
                <a:gd name="connsiteY9" fmla="*/ 2204491 h 3530029"/>
                <a:gd name="connsiteX10" fmla="*/ 1240831 w 1962337"/>
                <a:gd name="connsiteY10" fmla="*/ 2396507 h 3530029"/>
                <a:gd name="connsiteX11" fmla="*/ 1318097 w 1962337"/>
                <a:gd name="connsiteY11" fmla="*/ 2661678 h 3530029"/>
                <a:gd name="connsiteX12" fmla="*/ 1345529 w 1962337"/>
                <a:gd name="connsiteY12" fmla="*/ 2935998 h 3530029"/>
                <a:gd name="connsiteX13" fmla="*/ 1564985 w 1962337"/>
                <a:gd name="connsiteY13" fmla="*/ 3018294 h 3530029"/>
                <a:gd name="connsiteX14" fmla="*/ 1610705 w 1962337"/>
                <a:gd name="connsiteY14" fmla="*/ 3256038 h 3530029"/>
                <a:gd name="connsiteX15" fmla="*/ 1929002 w 1962337"/>
                <a:gd name="connsiteY15" fmla="*/ 3515696 h 3530029"/>
                <a:gd name="connsiteX16" fmla="*/ 0 w 1962337"/>
                <a:gd name="connsiteY16" fmla="*/ 3511243 h 3530029"/>
                <a:gd name="connsiteX0" fmla="*/ 11921 w 1962337"/>
                <a:gd name="connsiteY0" fmla="*/ 0 h 3530029"/>
                <a:gd name="connsiteX1" fmla="*/ 211673 w 1962337"/>
                <a:gd name="connsiteY1" fmla="*/ 256806 h 3530029"/>
                <a:gd name="connsiteX2" fmla="*/ 376265 w 1962337"/>
                <a:gd name="connsiteY2" fmla="*/ 238518 h 3530029"/>
                <a:gd name="connsiteX3" fmla="*/ 458561 w 1962337"/>
                <a:gd name="connsiteY3" fmla="*/ 595134 h 3530029"/>
                <a:gd name="connsiteX4" fmla="*/ 650585 w 1962337"/>
                <a:gd name="connsiteY4" fmla="*/ 805446 h 3530029"/>
                <a:gd name="connsiteX5" fmla="*/ 540857 w 1962337"/>
                <a:gd name="connsiteY5" fmla="*/ 1098054 h 3530029"/>
                <a:gd name="connsiteX6" fmla="*/ 769457 w 1962337"/>
                <a:gd name="connsiteY6" fmla="*/ 1152918 h 3530029"/>
                <a:gd name="connsiteX7" fmla="*/ 722800 w 1962337"/>
                <a:gd name="connsiteY7" fmla="*/ 1701586 h 3530029"/>
                <a:gd name="connsiteX8" fmla="*/ 1096401 w 1962337"/>
                <a:gd name="connsiteY8" fmla="*/ 1793022 h 3530029"/>
                <a:gd name="connsiteX9" fmla="*/ 1121227 w 1962337"/>
                <a:gd name="connsiteY9" fmla="*/ 2204491 h 3530029"/>
                <a:gd name="connsiteX10" fmla="*/ 1240831 w 1962337"/>
                <a:gd name="connsiteY10" fmla="*/ 2396507 h 3530029"/>
                <a:gd name="connsiteX11" fmla="*/ 1318097 w 1962337"/>
                <a:gd name="connsiteY11" fmla="*/ 2661678 h 3530029"/>
                <a:gd name="connsiteX12" fmla="*/ 1345529 w 1962337"/>
                <a:gd name="connsiteY12" fmla="*/ 2935998 h 3530029"/>
                <a:gd name="connsiteX13" fmla="*/ 1564985 w 1962337"/>
                <a:gd name="connsiteY13" fmla="*/ 3018294 h 3530029"/>
                <a:gd name="connsiteX14" fmla="*/ 1610705 w 1962337"/>
                <a:gd name="connsiteY14" fmla="*/ 3256038 h 3530029"/>
                <a:gd name="connsiteX15" fmla="*/ 1929002 w 1962337"/>
                <a:gd name="connsiteY15" fmla="*/ 3515696 h 3530029"/>
                <a:gd name="connsiteX16" fmla="*/ 0 w 1962337"/>
                <a:gd name="connsiteY16" fmla="*/ 3511243 h 3530029"/>
                <a:gd name="connsiteX0" fmla="*/ 11921 w 1962337"/>
                <a:gd name="connsiteY0" fmla="*/ 0 h 3530029"/>
                <a:gd name="connsiteX1" fmla="*/ 211673 w 1962337"/>
                <a:gd name="connsiteY1" fmla="*/ 256806 h 3530029"/>
                <a:gd name="connsiteX2" fmla="*/ 376265 w 1962337"/>
                <a:gd name="connsiteY2" fmla="*/ 238518 h 3530029"/>
                <a:gd name="connsiteX3" fmla="*/ 458561 w 1962337"/>
                <a:gd name="connsiteY3" fmla="*/ 595134 h 3530029"/>
                <a:gd name="connsiteX4" fmla="*/ 650585 w 1962337"/>
                <a:gd name="connsiteY4" fmla="*/ 805446 h 3530029"/>
                <a:gd name="connsiteX5" fmla="*/ 540857 w 1962337"/>
                <a:gd name="connsiteY5" fmla="*/ 1098054 h 3530029"/>
                <a:gd name="connsiteX6" fmla="*/ 769457 w 1962337"/>
                <a:gd name="connsiteY6" fmla="*/ 1152918 h 3530029"/>
                <a:gd name="connsiteX7" fmla="*/ 722800 w 1962337"/>
                <a:gd name="connsiteY7" fmla="*/ 1701586 h 3530029"/>
                <a:gd name="connsiteX8" fmla="*/ 1096401 w 1962337"/>
                <a:gd name="connsiteY8" fmla="*/ 1793022 h 3530029"/>
                <a:gd name="connsiteX9" fmla="*/ 1121227 w 1962337"/>
                <a:gd name="connsiteY9" fmla="*/ 2204491 h 3530029"/>
                <a:gd name="connsiteX10" fmla="*/ 1240831 w 1962337"/>
                <a:gd name="connsiteY10" fmla="*/ 2396507 h 3530029"/>
                <a:gd name="connsiteX11" fmla="*/ 1318097 w 1962337"/>
                <a:gd name="connsiteY11" fmla="*/ 2661678 h 3530029"/>
                <a:gd name="connsiteX12" fmla="*/ 1345529 w 1962337"/>
                <a:gd name="connsiteY12" fmla="*/ 2935998 h 3530029"/>
                <a:gd name="connsiteX13" fmla="*/ 1564985 w 1962337"/>
                <a:gd name="connsiteY13" fmla="*/ 3018294 h 3530029"/>
                <a:gd name="connsiteX14" fmla="*/ 1610705 w 1962337"/>
                <a:gd name="connsiteY14" fmla="*/ 3256038 h 3530029"/>
                <a:gd name="connsiteX15" fmla="*/ 1929002 w 1962337"/>
                <a:gd name="connsiteY15" fmla="*/ 3515696 h 3530029"/>
                <a:gd name="connsiteX16" fmla="*/ 0 w 1962337"/>
                <a:gd name="connsiteY16" fmla="*/ 3511243 h 3530029"/>
                <a:gd name="connsiteX0" fmla="*/ 2068 w 1962337"/>
                <a:gd name="connsiteY0" fmla="*/ 0 h 3527239"/>
                <a:gd name="connsiteX1" fmla="*/ 211673 w 1962337"/>
                <a:gd name="connsiteY1" fmla="*/ 254016 h 3527239"/>
                <a:gd name="connsiteX2" fmla="*/ 376265 w 1962337"/>
                <a:gd name="connsiteY2" fmla="*/ 235728 h 3527239"/>
                <a:gd name="connsiteX3" fmla="*/ 458561 w 1962337"/>
                <a:gd name="connsiteY3" fmla="*/ 592344 h 3527239"/>
                <a:gd name="connsiteX4" fmla="*/ 650585 w 1962337"/>
                <a:gd name="connsiteY4" fmla="*/ 802656 h 3527239"/>
                <a:gd name="connsiteX5" fmla="*/ 540857 w 1962337"/>
                <a:gd name="connsiteY5" fmla="*/ 1095264 h 3527239"/>
                <a:gd name="connsiteX6" fmla="*/ 769457 w 1962337"/>
                <a:gd name="connsiteY6" fmla="*/ 1150128 h 3527239"/>
                <a:gd name="connsiteX7" fmla="*/ 722800 w 1962337"/>
                <a:gd name="connsiteY7" fmla="*/ 1698796 h 3527239"/>
                <a:gd name="connsiteX8" fmla="*/ 1096401 w 1962337"/>
                <a:gd name="connsiteY8" fmla="*/ 1790232 h 3527239"/>
                <a:gd name="connsiteX9" fmla="*/ 1121227 w 1962337"/>
                <a:gd name="connsiteY9" fmla="*/ 2201701 h 3527239"/>
                <a:gd name="connsiteX10" fmla="*/ 1240831 w 1962337"/>
                <a:gd name="connsiteY10" fmla="*/ 2393717 h 3527239"/>
                <a:gd name="connsiteX11" fmla="*/ 1318097 w 1962337"/>
                <a:gd name="connsiteY11" fmla="*/ 2658888 h 3527239"/>
                <a:gd name="connsiteX12" fmla="*/ 1345529 w 1962337"/>
                <a:gd name="connsiteY12" fmla="*/ 2933208 h 3527239"/>
                <a:gd name="connsiteX13" fmla="*/ 1564985 w 1962337"/>
                <a:gd name="connsiteY13" fmla="*/ 3015504 h 3527239"/>
                <a:gd name="connsiteX14" fmla="*/ 1610705 w 1962337"/>
                <a:gd name="connsiteY14" fmla="*/ 3253248 h 3527239"/>
                <a:gd name="connsiteX15" fmla="*/ 1929002 w 1962337"/>
                <a:gd name="connsiteY15" fmla="*/ 3512906 h 3527239"/>
                <a:gd name="connsiteX16" fmla="*/ 0 w 1962337"/>
                <a:gd name="connsiteY16" fmla="*/ 3508453 h 3527239"/>
                <a:gd name="connsiteX0" fmla="*/ 2068 w 1962337"/>
                <a:gd name="connsiteY0" fmla="*/ 0 h 3532819"/>
                <a:gd name="connsiteX1" fmla="*/ 211673 w 1962337"/>
                <a:gd name="connsiteY1" fmla="*/ 259596 h 3532819"/>
                <a:gd name="connsiteX2" fmla="*/ 376265 w 1962337"/>
                <a:gd name="connsiteY2" fmla="*/ 241308 h 3532819"/>
                <a:gd name="connsiteX3" fmla="*/ 458561 w 1962337"/>
                <a:gd name="connsiteY3" fmla="*/ 597924 h 3532819"/>
                <a:gd name="connsiteX4" fmla="*/ 650585 w 1962337"/>
                <a:gd name="connsiteY4" fmla="*/ 808236 h 3532819"/>
                <a:gd name="connsiteX5" fmla="*/ 540857 w 1962337"/>
                <a:gd name="connsiteY5" fmla="*/ 1100844 h 3532819"/>
                <a:gd name="connsiteX6" fmla="*/ 769457 w 1962337"/>
                <a:gd name="connsiteY6" fmla="*/ 1155708 h 3532819"/>
                <a:gd name="connsiteX7" fmla="*/ 722800 w 1962337"/>
                <a:gd name="connsiteY7" fmla="*/ 1704376 h 3532819"/>
                <a:gd name="connsiteX8" fmla="*/ 1096401 w 1962337"/>
                <a:gd name="connsiteY8" fmla="*/ 1795812 h 3532819"/>
                <a:gd name="connsiteX9" fmla="*/ 1121227 w 1962337"/>
                <a:gd name="connsiteY9" fmla="*/ 2207281 h 3532819"/>
                <a:gd name="connsiteX10" fmla="*/ 1240831 w 1962337"/>
                <a:gd name="connsiteY10" fmla="*/ 2399297 h 3532819"/>
                <a:gd name="connsiteX11" fmla="*/ 1318097 w 1962337"/>
                <a:gd name="connsiteY11" fmla="*/ 2664468 h 3532819"/>
                <a:gd name="connsiteX12" fmla="*/ 1345529 w 1962337"/>
                <a:gd name="connsiteY12" fmla="*/ 2938788 h 3532819"/>
                <a:gd name="connsiteX13" fmla="*/ 1564985 w 1962337"/>
                <a:gd name="connsiteY13" fmla="*/ 3021084 h 3532819"/>
                <a:gd name="connsiteX14" fmla="*/ 1610705 w 1962337"/>
                <a:gd name="connsiteY14" fmla="*/ 3258828 h 3532819"/>
                <a:gd name="connsiteX15" fmla="*/ 1929002 w 1962337"/>
                <a:gd name="connsiteY15" fmla="*/ 3518486 h 3532819"/>
                <a:gd name="connsiteX16" fmla="*/ 0 w 1962337"/>
                <a:gd name="connsiteY16" fmla="*/ 3514033 h 3532819"/>
                <a:gd name="connsiteX0" fmla="*/ 4532 w 1962337"/>
                <a:gd name="connsiteY0" fmla="*/ 0 h 3538399"/>
                <a:gd name="connsiteX1" fmla="*/ 211673 w 1962337"/>
                <a:gd name="connsiteY1" fmla="*/ 265176 h 3538399"/>
                <a:gd name="connsiteX2" fmla="*/ 376265 w 1962337"/>
                <a:gd name="connsiteY2" fmla="*/ 246888 h 3538399"/>
                <a:gd name="connsiteX3" fmla="*/ 458561 w 1962337"/>
                <a:gd name="connsiteY3" fmla="*/ 603504 h 3538399"/>
                <a:gd name="connsiteX4" fmla="*/ 650585 w 1962337"/>
                <a:gd name="connsiteY4" fmla="*/ 813816 h 3538399"/>
                <a:gd name="connsiteX5" fmla="*/ 540857 w 1962337"/>
                <a:gd name="connsiteY5" fmla="*/ 1106424 h 3538399"/>
                <a:gd name="connsiteX6" fmla="*/ 769457 w 1962337"/>
                <a:gd name="connsiteY6" fmla="*/ 1161288 h 3538399"/>
                <a:gd name="connsiteX7" fmla="*/ 722800 w 1962337"/>
                <a:gd name="connsiteY7" fmla="*/ 1709956 h 3538399"/>
                <a:gd name="connsiteX8" fmla="*/ 1096401 w 1962337"/>
                <a:gd name="connsiteY8" fmla="*/ 1801392 h 3538399"/>
                <a:gd name="connsiteX9" fmla="*/ 1121227 w 1962337"/>
                <a:gd name="connsiteY9" fmla="*/ 2212861 h 3538399"/>
                <a:gd name="connsiteX10" fmla="*/ 1240831 w 1962337"/>
                <a:gd name="connsiteY10" fmla="*/ 2404877 h 3538399"/>
                <a:gd name="connsiteX11" fmla="*/ 1318097 w 1962337"/>
                <a:gd name="connsiteY11" fmla="*/ 2670048 h 3538399"/>
                <a:gd name="connsiteX12" fmla="*/ 1345529 w 1962337"/>
                <a:gd name="connsiteY12" fmla="*/ 2944368 h 3538399"/>
                <a:gd name="connsiteX13" fmla="*/ 1564985 w 1962337"/>
                <a:gd name="connsiteY13" fmla="*/ 3026664 h 3538399"/>
                <a:gd name="connsiteX14" fmla="*/ 1610705 w 1962337"/>
                <a:gd name="connsiteY14" fmla="*/ 3264408 h 3538399"/>
                <a:gd name="connsiteX15" fmla="*/ 1929002 w 1962337"/>
                <a:gd name="connsiteY15" fmla="*/ 3524066 h 3538399"/>
                <a:gd name="connsiteX16" fmla="*/ 0 w 1962337"/>
                <a:gd name="connsiteY16" fmla="*/ 3519613 h 353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62337" h="3538399">
                  <a:moveTo>
                    <a:pt x="4532" y="0"/>
                  </a:moveTo>
                  <a:cubicBezTo>
                    <a:pt x="156148" y="81322"/>
                    <a:pt x="149718" y="224028"/>
                    <a:pt x="211673" y="265176"/>
                  </a:cubicBezTo>
                  <a:cubicBezTo>
                    <a:pt x="273629" y="306324"/>
                    <a:pt x="335117" y="190500"/>
                    <a:pt x="376265" y="246888"/>
                  </a:cubicBezTo>
                  <a:cubicBezTo>
                    <a:pt x="417413" y="303276"/>
                    <a:pt x="412841" y="509016"/>
                    <a:pt x="458561" y="603504"/>
                  </a:cubicBezTo>
                  <a:cubicBezTo>
                    <a:pt x="504281" y="697992"/>
                    <a:pt x="636869" y="729996"/>
                    <a:pt x="650585" y="813816"/>
                  </a:cubicBezTo>
                  <a:cubicBezTo>
                    <a:pt x="664301" y="897636"/>
                    <a:pt x="521045" y="1048512"/>
                    <a:pt x="540857" y="1106424"/>
                  </a:cubicBezTo>
                  <a:cubicBezTo>
                    <a:pt x="560669" y="1164336"/>
                    <a:pt x="739133" y="1060699"/>
                    <a:pt x="769457" y="1161288"/>
                  </a:cubicBezTo>
                  <a:cubicBezTo>
                    <a:pt x="799781" y="1261877"/>
                    <a:pt x="668309" y="1603272"/>
                    <a:pt x="722800" y="1709956"/>
                  </a:cubicBezTo>
                  <a:cubicBezTo>
                    <a:pt x="777291" y="1816640"/>
                    <a:pt x="1029997" y="1717575"/>
                    <a:pt x="1096401" y="1801392"/>
                  </a:cubicBezTo>
                  <a:cubicBezTo>
                    <a:pt x="1162805" y="1885209"/>
                    <a:pt x="1097155" y="2112280"/>
                    <a:pt x="1121227" y="2212861"/>
                  </a:cubicBezTo>
                  <a:cubicBezTo>
                    <a:pt x="1145299" y="2313442"/>
                    <a:pt x="1208019" y="2328679"/>
                    <a:pt x="1240831" y="2404877"/>
                  </a:cubicBezTo>
                  <a:cubicBezTo>
                    <a:pt x="1273643" y="2481075"/>
                    <a:pt x="1300647" y="2580133"/>
                    <a:pt x="1318097" y="2670048"/>
                  </a:cubicBezTo>
                  <a:cubicBezTo>
                    <a:pt x="1335547" y="2759963"/>
                    <a:pt x="1304381" y="2884932"/>
                    <a:pt x="1345529" y="2944368"/>
                  </a:cubicBezTo>
                  <a:cubicBezTo>
                    <a:pt x="1386677" y="3003804"/>
                    <a:pt x="1520789" y="2973324"/>
                    <a:pt x="1564985" y="3026664"/>
                  </a:cubicBezTo>
                  <a:cubicBezTo>
                    <a:pt x="1609181" y="3080004"/>
                    <a:pt x="1643434" y="3030750"/>
                    <a:pt x="1610705" y="3264408"/>
                  </a:cubicBezTo>
                  <a:cubicBezTo>
                    <a:pt x="1577976" y="3498066"/>
                    <a:pt x="2096272" y="3490400"/>
                    <a:pt x="1929002" y="3524066"/>
                  </a:cubicBezTo>
                  <a:cubicBezTo>
                    <a:pt x="1761732" y="3557732"/>
                    <a:pt x="320203" y="3521833"/>
                    <a:pt x="0" y="351961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380FEEF-F610-6AB8-CAAE-D84027561DCD}"/>
                </a:ext>
              </a:extLst>
            </p:cNvPr>
            <p:cNvSpPr/>
            <p:nvPr/>
          </p:nvSpPr>
          <p:spPr>
            <a:xfrm>
              <a:off x="432817" y="1461806"/>
              <a:ext cx="7515019" cy="36027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solidFill>
                  <a:schemeClr val="bg2"/>
                </a:solidFill>
              </a:endParaRPr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880E6B4-9A9B-DF7D-8CB5-EDBA4F496DE5}"/>
                </a:ext>
              </a:extLst>
            </p:cNvPr>
            <p:cNvSpPr/>
            <p:nvPr/>
          </p:nvSpPr>
          <p:spPr>
            <a:xfrm>
              <a:off x="432816" y="1451166"/>
              <a:ext cx="7515017" cy="3616329"/>
            </a:xfrm>
            <a:custGeom>
              <a:avLst/>
              <a:gdLst>
                <a:gd name="connsiteX0" fmla="*/ 0 w 5773602"/>
                <a:gd name="connsiteY0" fmla="*/ 3255957 h 3255957"/>
                <a:gd name="connsiteX1" fmla="*/ 182880 w 5773602"/>
                <a:gd name="connsiteY1" fmla="*/ 2917629 h 3255957"/>
                <a:gd name="connsiteX2" fmla="*/ 502920 w 5773602"/>
                <a:gd name="connsiteY2" fmla="*/ 3036501 h 3255957"/>
                <a:gd name="connsiteX3" fmla="*/ 740664 w 5773602"/>
                <a:gd name="connsiteY3" fmla="*/ 2780469 h 3255957"/>
                <a:gd name="connsiteX4" fmla="*/ 1042416 w 5773602"/>
                <a:gd name="connsiteY4" fmla="*/ 2734749 h 3255957"/>
                <a:gd name="connsiteX5" fmla="*/ 1197864 w 5773602"/>
                <a:gd name="connsiteY5" fmla="*/ 2442141 h 3255957"/>
                <a:gd name="connsiteX6" fmla="*/ 1545336 w 5773602"/>
                <a:gd name="connsiteY6" fmla="*/ 2341557 h 3255957"/>
                <a:gd name="connsiteX7" fmla="*/ 1709928 w 5773602"/>
                <a:gd name="connsiteY7" fmla="*/ 2103813 h 3255957"/>
                <a:gd name="connsiteX8" fmla="*/ 2084832 w 5773602"/>
                <a:gd name="connsiteY8" fmla="*/ 2058093 h 3255957"/>
                <a:gd name="connsiteX9" fmla="*/ 2322576 w 5773602"/>
                <a:gd name="connsiteY9" fmla="*/ 2085525 h 3255957"/>
                <a:gd name="connsiteX10" fmla="*/ 2468880 w 5773602"/>
                <a:gd name="connsiteY10" fmla="*/ 1811205 h 3255957"/>
                <a:gd name="connsiteX11" fmla="*/ 2478024 w 5773602"/>
                <a:gd name="connsiteY11" fmla="*/ 1637469 h 3255957"/>
                <a:gd name="connsiteX12" fmla="*/ 2788920 w 5773602"/>
                <a:gd name="connsiteY12" fmla="*/ 1546029 h 3255957"/>
                <a:gd name="connsiteX13" fmla="*/ 3154680 w 5773602"/>
                <a:gd name="connsiteY13" fmla="*/ 1564317 h 3255957"/>
                <a:gd name="connsiteX14" fmla="*/ 3364992 w 5773602"/>
                <a:gd name="connsiteY14" fmla="*/ 1500309 h 3255957"/>
                <a:gd name="connsiteX15" fmla="*/ 3383280 w 5773602"/>
                <a:gd name="connsiteY15" fmla="*/ 1299141 h 3255957"/>
                <a:gd name="connsiteX16" fmla="*/ 3904488 w 5773602"/>
                <a:gd name="connsiteY16" fmla="*/ 1225989 h 3255957"/>
                <a:gd name="connsiteX17" fmla="*/ 4151376 w 5773602"/>
                <a:gd name="connsiteY17" fmla="*/ 1381437 h 3255957"/>
                <a:gd name="connsiteX18" fmla="*/ 4325112 w 5773602"/>
                <a:gd name="connsiteY18" fmla="*/ 1052253 h 3255957"/>
                <a:gd name="connsiteX19" fmla="*/ 4690872 w 5773602"/>
                <a:gd name="connsiteY19" fmla="*/ 1015677 h 3255957"/>
                <a:gd name="connsiteX20" fmla="*/ 4892040 w 5773602"/>
                <a:gd name="connsiteY20" fmla="*/ 1088829 h 3255957"/>
                <a:gd name="connsiteX21" fmla="*/ 5138928 w 5773602"/>
                <a:gd name="connsiteY21" fmla="*/ 823653 h 3255957"/>
                <a:gd name="connsiteX22" fmla="*/ 5102352 w 5773602"/>
                <a:gd name="connsiteY22" fmla="*/ 430461 h 3255957"/>
                <a:gd name="connsiteX23" fmla="*/ 5358384 w 5773602"/>
                <a:gd name="connsiteY23" fmla="*/ 357309 h 3255957"/>
                <a:gd name="connsiteX24" fmla="*/ 5541264 w 5773602"/>
                <a:gd name="connsiteY24" fmla="*/ 311589 h 3255957"/>
                <a:gd name="connsiteX25" fmla="*/ 5742432 w 5773602"/>
                <a:gd name="connsiteY25" fmla="*/ 37269 h 3255957"/>
                <a:gd name="connsiteX26" fmla="*/ 5769864 w 5773602"/>
                <a:gd name="connsiteY26" fmla="*/ 9837 h 3255957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3280 w 5763706"/>
                <a:gd name="connsiteY15" fmla="*/ 1262439 h 3274119"/>
                <a:gd name="connsiteX16" fmla="*/ 3904488 w 5763706"/>
                <a:gd name="connsiteY16" fmla="*/ 1189287 h 3274119"/>
                <a:gd name="connsiteX17" fmla="*/ 4151376 w 5763706"/>
                <a:gd name="connsiteY17" fmla="*/ 1344735 h 3274119"/>
                <a:gd name="connsiteX18" fmla="*/ 4325112 w 5763706"/>
                <a:gd name="connsiteY18" fmla="*/ 1015551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904488 w 5763706"/>
                <a:gd name="connsiteY16" fmla="*/ 1189287 h 3274119"/>
                <a:gd name="connsiteX17" fmla="*/ 4151376 w 5763706"/>
                <a:gd name="connsiteY17" fmla="*/ 1344735 h 3274119"/>
                <a:gd name="connsiteX18" fmla="*/ 4325112 w 5763706"/>
                <a:gd name="connsiteY18" fmla="*/ 1015551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51376 w 5763706"/>
                <a:gd name="connsiteY17" fmla="*/ 1344735 h 3274119"/>
                <a:gd name="connsiteX18" fmla="*/ 4325112 w 5763706"/>
                <a:gd name="connsiteY18" fmla="*/ 1015551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325112 w 5763706"/>
                <a:gd name="connsiteY18" fmla="*/ 1015551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54290 w 5763706"/>
                <a:gd name="connsiteY19" fmla="*/ 770698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54290 w 5763706"/>
                <a:gd name="connsiteY19" fmla="*/ 770698 h 3274119"/>
                <a:gd name="connsiteX20" fmla="*/ 4916428 w 5763706"/>
                <a:gd name="connsiteY20" fmla="*/ 735546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54290 w 5763706"/>
                <a:gd name="connsiteY19" fmla="*/ 770698 h 3274119"/>
                <a:gd name="connsiteX20" fmla="*/ 4916428 w 5763706"/>
                <a:gd name="connsiteY20" fmla="*/ 735546 h 3274119"/>
                <a:gd name="connsiteX21" fmla="*/ 4962115 w 5763706"/>
                <a:gd name="connsiteY21" fmla="*/ 520356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54290 w 5763706"/>
                <a:gd name="connsiteY19" fmla="*/ 770698 h 3274119"/>
                <a:gd name="connsiteX20" fmla="*/ 4916428 w 5763706"/>
                <a:gd name="connsiteY20" fmla="*/ 735546 h 3274119"/>
                <a:gd name="connsiteX21" fmla="*/ 4962115 w 5763706"/>
                <a:gd name="connsiteY21" fmla="*/ 520356 h 3274119"/>
                <a:gd name="connsiteX22" fmla="*/ 5102352 w 5763706"/>
                <a:gd name="connsiteY22" fmla="*/ 393759 h 3274119"/>
                <a:gd name="connsiteX23" fmla="*/ 5309608 w 5763706"/>
                <a:gd name="connsiteY23" fmla="*/ 228965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54290 w 5763706"/>
                <a:gd name="connsiteY19" fmla="*/ 770698 h 3274119"/>
                <a:gd name="connsiteX20" fmla="*/ 4916428 w 5763706"/>
                <a:gd name="connsiteY20" fmla="*/ 735546 h 3274119"/>
                <a:gd name="connsiteX21" fmla="*/ 4962115 w 5763706"/>
                <a:gd name="connsiteY21" fmla="*/ 520356 h 3274119"/>
                <a:gd name="connsiteX22" fmla="*/ 5102352 w 5763706"/>
                <a:gd name="connsiteY22" fmla="*/ 393759 h 3274119"/>
                <a:gd name="connsiteX23" fmla="*/ 5309608 w 5763706"/>
                <a:gd name="connsiteY23" fmla="*/ 228965 h 3274119"/>
                <a:gd name="connsiteX24" fmla="*/ 5492488 w 5763706"/>
                <a:gd name="connsiteY24" fmla="*/ 224900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51580"/>
                <a:gd name="connsiteY0" fmla="*/ 3282977 h 3337841"/>
                <a:gd name="connsiteX1" fmla="*/ 182880 w 5751580"/>
                <a:gd name="connsiteY1" fmla="*/ 2944649 h 3337841"/>
                <a:gd name="connsiteX2" fmla="*/ 502920 w 5751580"/>
                <a:gd name="connsiteY2" fmla="*/ 3063521 h 3337841"/>
                <a:gd name="connsiteX3" fmla="*/ 740664 w 5751580"/>
                <a:gd name="connsiteY3" fmla="*/ 2807489 h 3337841"/>
                <a:gd name="connsiteX4" fmla="*/ 1042416 w 5751580"/>
                <a:gd name="connsiteY4" fmla="*/ 2761769 h 3337841"/>
                <a:gd name="connsiteX5" fmla="*/ 1197864 w 5751580"/>
                <a:gd name="connsiteY5" fmla="*/ 2469161 h 3337841"/>
                <a:gd name="connsiteX6" fmla="*/ 1545336 w 5751580"/>
                <a:gd name="connsiteY6" fmla="*/ 2368577 h 3337841"/>
                <a:gd name="connsiteX7" fmla="*/ 1709928 w 5751580"/>
                <a:gd name="connsiteY7" fmla="*/ 2130833 h 3337841"/>
                <a:gd name="connsiteX8" fmla="*/ 2084832 w 5751580"/>
                <a:gd name="connsiteY8" fmla="*/ 2085113 h 3337841"/>
                <a:gd name="connsiteX9" fmla="*/ 2322576 w 5751580"/>
                <a:gd name="connsiteY9" fmla="*/ 2112545 h 3337841"/>
                <a:gd name="connsiteX10" fmla="*/ 2468880 w 5751580"/>
                <a:gd name="connsiteY10" fmla="*/ 1838225 h 3337841"/>
                <a:gd name="connsiteX11" fmla="*/ 2478024 w 5751580"/>
                <a:gd name="connsiteY11" fmla="*/ 1664489 h 3337841"/>
                <a:gd name="connsiteX12" fmla="*/ 2788920 w 5751580"/>
                <a:gd name="connsiteY12" fmla="*/ 1573049 h 3337841"/>
                <a:gd name="connsiteX13" fmla="*/ 3154680 w 5751580"/>
                <a:gd name="connsiteY13" fmla="*/ 1591337 h 3337841"/>
                <a:gd name="connsiteX14" fmla="*/ 3364992 w 5751580"/>
                <a:gd name="connsiteY14" fmla="*/ 1527329 h 3337841"/>
                <a:gd name="connsiteX15" fmla="*/ 3389378 w 5751580"/>
                <a:gd name="connsiteY15" fmla="*/ 1126215 h 3337841"/>
                <a:gd name="connsiteX16" fmla="*/ 3880100 w 5751580"/>
                <a:gd name="connsiteY16" fmla="*/ 1119712 h 3337841"/>
                <a:gd name="connsiteX17" fmla="*/ 4114794 w 5751580"/>
                <a:gd name="connsiteY17" fmla="*/ 1216842 h 3337841"/>
                <a:gd name="connsiteX18" fmla="*/ 4245851 w 5751580"/>
                <a:gd name="connsiteY18" fmla="*/ 796016 h 3337841"/>
                <a:gd name="connsiteX19" fmla="*/ 4654290 w 5751580"/>
                <a:gd name="connsiteY19" fmla="*/ 834420 h 3337841"/>
                <a:gd name="connsiteX20" fmla="*/ 4916428 w 5751580"/>
                <a:gd name="connsiteY20" fmla="*/ 799268 h 3337841"/>
                <a:gd name="connsiteX21" fmla="*/ 4962115 w 5751580"/>
                <a:gd name="connsiteY21" fmla="*/ 584078 h 3337841"/>
                <a:gd name="connsiteX22" fmla="*/ 5102352 w 5751580"/>
                <a:gd name="connsiteY22" fmla="*/ 457481 h 3337841"/>
                <a:gd name="connsiteX23" fmla="*/ 5309608 w 5751580"/>
                <a:gd name="connsiteY23" fmla="*/ 292687 h 3337841"/>
                <a:gd name="connsiteX24" fmla="*/ 5492488 w 5751580"/>
                <a:gd name="connsiteY24" fmla="*/ 288622 h 3337841"/>
                <a:gd name="connsiteX25" fmla="*/ 5742432 w 5751580"/>
                <a:gd name="connsiteY25" fmla="*/ 64289 h 3337841"/>
                <a:gd name="connsiteX26" fmla="*/ 4652029 w 5751580"/>
                <a:gd name="connsiteY26" fmla="*/ 933410 h 3337841"/>
                <a:gd name="connsiteX27" fmla="*/ 5751576 w 5751580"/>
                <a:gd name="connsiteY27" fmla="*/ 3337841 h 3337841"/>
                <a:gd name="connsiteX0" fmla="*/ 0 w 5743783"/>
                <a:gd name="connsiteY0" fmla="*/ 3282977 h 3478526"/>
                <a:gd name="connsiteX1" fmla="*/ 182880 w 5743783"/>
                <a:gd name="connsiteY1" fmla="*/ 2944649 h 3478526"/>
                <a:gd name="connsiteX2" fmla="*/ 502920 w 5743783"/>
                <a:gd name="connsiteY2" fmla="*/ 3063521 h 3478526"/>
                <a:gd name="connsiteX3" fmla="*/ 740664 w 5743783"/>
                <a:gd name="connsiteY3" fmla="*/ 2807489 h 3478526"/>
                <a:gd name="connsiteX4" fmla="*/ 1042416 w 5743783"/>
                <a:gd name="connsiteY4" fmla="*/ 2761769 h 3478526"/>
                <a:gd name="connsiteX5" fmla="*/ 1197864 w 5743783"/>
                <a:gd name="connsiteY5" fmla="*/ 2469161 h 3478526"/>
                <a:gd name="connsiteX6" fmla="*/ 1545336 w 5743783"/>
                <a:gd name="connsiteY6" fmla="*/ 2368577 h 3478526"/>
                <a:gd name="connsiteX7" fmla="*/ 1709928 w 5743783"/>
                <a:gd name="connsiteY7" fmla="*/ 2130833 h 3478526"/>
                <a:gd name="connsiteX8" fmla="*/ 2084832 w 5743783"/>
                <a:gd name="connsiteY8" fmla="*/ 2085113 h 3478526"/>
                <a:gd name="connsiteX9" fmla="*/ 2322576 w 5743783"/>
                <a:gd name="connsiteY9" fmla="*/ 2112545 h 3478526"/>
                <a:gd name="connsiteX10" fmla="*/ 2468880 w 5743783"/>
                <a:gd name="connsiteY10" fmla="*/ 1838225 h 3478526"/>
                <a:gd name="connsiteX11" fmla="*/ 2478024 w 5743783"/>
                <a:gd name="connsiteY11" fmla="*/ 1664489 h 3478526"/>
                <a:gd name="connsiteX12" fmla="*/ 2788920 w 5743783"/>
                <a:gd name="connsiteY12" fmla="*/ 1573049 h 3478526"/>
                <a:gd name="connsiteX13" fmla="*/ 3154680 w 5743783"/>
                <a:gd name="connsiteY13" fmla="*/ 1591337 h 3478526"/>
                <a:gd name="connsiteX14" fmla="*/ 3364992 w 5743783"/>
                <a:gd name="connsiteY14" fmla="*/ 1527329 h 3478526"/>
                <a:gd name="connsiteX15" fmla="*/ 3389378 w 5743783"/>
                <a:gd name="connsiteY15" fmla="*/ 1126215 h 3478526"/>
                <a:gd name="connsiteX16" fmla="*/ 3880100 w 5743783"/>
                <a:gd name="connsiteY16" fmla="*/ 1119712 h 3478526"/>
                <a:gd name="connsiteX17" fmla="*/ 4114794 w 5743783"/>
                <a:gd name="connsiteY17" fmla="*/ 1216842 h 3478526"/>
                <a:gd name="connsiteX18" fmla="*/ 4245851 w 5743783"/>
                <a:gd name="connsiteY18" fmla="*/ 796016 h 3478526"/>
                <a:gd name="connsiteX19" fmla="*/ 4654290 w 5743783"/>
                <a:gd name="connsiteY19" fmla="*/ 834420 h 3478526"/>
                <a:gd name="connsiteX20" fmla="*/ 4916428 w 5743783"/>
                <a:gd name="connsiteY20" fmla="*/ 799268 h 3478526"/>
                <a:gd name="connsiteX21" fmla="*/ 4962115 w 5743783"/>
                <a:gd name="connsiteY21" fmla="*/ 584078 h 3478526"/>
                <a:gd name="connsiteX22" fmla="*/ 5102352 w 5743783"/>
                <a:gd name="connsiteY22" fmla="*/ 457481 h 3478526"/>
                <a:gd name="connsiteX23" fmla="*/ 5309608 w 5743783"/>
                <a:gd name="connsiteY23" fmla="*/ 292687 h 3478526"/>
                <a:gd name="connsiteX24" fmla="*/ 5492488 w 5743783"/>
                <a:gd name="connsiteY24" fmla="*/ 288622 h 3478526"/>
                <a:gd name="connsiteX25" fmla="*/ 5742432 w 5743783"/>
                <a:gd name="connsiteY25" fmla="*/ 64289 h 3478526"/>
                <a:gd name="connsiteX26" fmla="*/ 4652029 w 5743783"/>
                <a:gd name="connsiteY26" fmla="*/ 933410 h 3478526"/>
                <a:gd name="connsiteX27" fmla="*/ 4648015 w 5743783"/>
                <a:gd name="connsiteY27" fmla="*/ 3478526 h 3478526"/>
                <a:gd name="connsiteX0" fmla="*/ 0 w 5743783"/>
                <a:gd name="connsiteY0" fmla="*/ 3282977 h 3478526"/>
                <a:gd name="connsiteX1" fmla="*/ 182880 w 5743783"/>
                <a:gd name="connsiteY1" fmla="*/ 2944649 h 3478526"/>
                <a:gd name="connsiteX2" fmla="*/ 502920 w 5743783"/>
                <a:gd name="connsiteY2" fmla="*/ 3063521 h 3478526"/>
                <a:gd name="connsiteX3" fmla="*/ 740664 w 5743783"/>
                <a:gd name="connsiteY3" fmla="*/ 2807489 h 3478526"/>
                <a:gd name="connsiteX4" fmla="*/ 1042416 w 5743783"/>
                <a:gd name="connsiteY4" fmla="*/ 2761769 h 3478526"/>
                <a:gd name="connsiteX5" fmla="*/ 1197864 w 5743783"/>
                <a:gd name="connsiteY5" fmla="*/ 2469161 h 3478526"/>
                <a:gd name="connsiteX6" fmla="*/ 1545336 w 5743783"/>
                <a:gd name="connsiteY6" fmla="*/ 2368577 h 3478526"/>
                <a:gd name="connsiteX7" fmla="*/ 1709928 w 5743783"/>
                <a:gd name="connsiteY7" fmla="*/ 2130833 h 3478526"/>
                <a:gd name="connsiteX8" fmla="*/ 2084832 w 5743783"/>
                <a:gd name="connsiteY8" fmla="*/ 2085113 h 3478526"/>
                <a:gd name="connsiteX9" fmla="*/ 2322576 w 5743783"/>
                <a:gd name="connsiteY9" fmla="*/ 2112545 h 3478526"/>
                <a:gd name="connsiteX10" fmla="*/ 2468880 w 5743783"/>
                <a:gd name="connsiteY10" fmla="*/ 1838225 h 3478526"/>
                <a:gd name="connsiteX11" fmla="*/ 2478024 w 5743783"/>
                <a:gd name="connsiteY11" fmla="*/ 1664489 h 3478526"/>
                <a:gd name="connsiteX12" fmla="*/ 2788920 w 5743783"/>
                <a:gd name="connsiteY12" fmla="*/ 1573049 h 3478526"/>
                <a:gd name="connsiteX13" fmla="*/ 3154680 w 5743783"/>
                <a:gd name="connsiteY13" fmla="*/ 1591337 h 3478526"/>
                <a:gd name="connsiteX14" fmla="*/ 3364992 w 5743783"/>
                <a:gd name="connsiteY14" fmla="*/ 1527329 h 3478526"/>
                <a:gd name="connsiteX15" fmla="*/ 3389378 w 5743783"/>
                <a:gd name="connsiteY15" fmla="*/ 1126215 h 3478526"/>
                <a:gd name="connsiteX16" fmla="*/ 3880100 w 5743783"/>
                <a:gd name="connsiteY16" fmla="*/ 1119712 h 3478526"/>
                <a:gd name="connsiteX17" fmla="*/ 4114794 w 5743783"/>
                <a:gd name="connsiteY17" fmla="*/ 1216842 h 3478526"/>
                <a:gd name="connsiteX18" fmla="*/ 4245851 w 5743783"/>
                <a:gd name="connsiteY18" fmla="*/ 796016 h 3478526"/>
                <a:gd name="connsiteX19" fmla="*/ 4654290 w 5743783"/>
                <a:gd name="connsiteY19" fmla="*/ 834420 h 3478526"/>
                <a:gd name="connsiteX20" fmla="*/ 4962115 w 5743783"/>
                <a:gd name="connsiteY20" fmla="*/ 584078 h 3478526"/>
                <a:gd name="connsiteX21" fmla="*/ 5102352 w 5743783"/>
                <a:gd name="connsiteY21" fmla="*/ 457481 h 3478526"/>
                <a:gd name="connsiteX22" fmla="*/ 5309608 w 5743783"/>
                <a:gd name="connsiteY22" fmla="*/ 292687 h 3478526"/>
                <a:gd name="connsiteX23" fmla="*/ 5492488 w 5743783"/>
                <a:gd name="connsiteY23" fmla="*/ 288622 h 3478526"/>
                <a:gd name="connsiteX24" fmla="*/ 5742432 w 5743783"/>
                <a:gd name="connsiteY24" fmla="*/ 64289 h 3478526"/>
                <a:gd name="connsiteX25" fmla="*/ 4652029 w 5743783"/>
                <a:gd name="connsiteY25" fmla="*/ 933410 h 3478526"/>
                <a:gd name="connsiteX26" fmla="*/ 4648015 w 5743783"/>
                <a:gd name="connsiteY26" fmla="*/ 3478526 h 3478526"/>
                <a:gd name="connsiteX0" fmla="*/ 0 w 5743783"/>
                <a:gd name="connsiteY0" fmla="*/ 3282977 h 3478526"/>
                <a:gd name="connsiteX1" fmla="*/ 182880 w 5743783"/>
                <a:gd name="connsiteY1" fmla="*/ 2944649 h 3478526"/>
                <a:gd name="connsiteX2" fmla="*/ 502920 w 5743783"/>
                <a:gd name="connsiteY2" fmla="*/ 3063521 h 3478526"/>
                <a:gd name="connsiteX3" fmla="*/ 740664 w 5743783"/>
                <a:gd name="connsiteY3" fmla="*/ 2807489 h 3478526"/>
                <a:gd name="connsiteX4" fmla="*/ 1042416 w 5743783"/>
                <a:gd name="connsiteY4" fmla="*/ 2761769 h 3478526"/>
                <a:gd name="connsiteX5" fmla="*/ 1197864 w 5743783"/>
                <a:gd name="connsiteY5" fmla="*/ 2469161 h 3478526"/>
                <a:gd name="connsiteX6" fmla="*/ 1545336 w 5743783"/>
                <a:gd name="connsiteY6" fmla="*/ 2368577 h 3478526"/>
                <a:gd name="connsiteX7" fmla="*/ 1709928 w 5743783"/>
                <a:gd name="connsiteY7" fmla="*/ 2130833 h 3478526"/>
                <a:gd name="connsiteX8" fmla="*/ 2084832 w 5743783"/>
                <a:gd name="connsiteY8" fmla="*/ 2085113 h 3478526"/>
                <a:gd name="connsiteX9" fmla="*/ 2322576 w 5743783"/>
                <a:gd name="connsiteY9" fmla="*/ 2112545 h 3478526"/>
                <a:gd name="connsiteX10" fmla="*/ 2468880 w 5743783"/>
                <a:gd name="connsiteY10" fmla="*/ 1838225 h 3478526"/>
                <a:gd name="connsiteX11" fmla="*/ 2478024 w 5743783"/>
                <a:gd name="connsiteY11" fmla="*/ 1664489 h 3478526"/>
                <a:gd name="connsiteX12" fmla="*/ 2788920 w 5743783"/>
                <a:gd name="connsiteY12" fmla="*/ 1573049 h 3478526"/>
                <a:gd name="connsiteX13" fmla="*/ 3154680 w 5743783"/>
                <a:gd name="connsiteY13" fmla="*/ 1591337 h 3478526"/>
                <a:gd name="connsiteX14" fmla="*/ 3364992 w 5743783"/>
                <a:gd name="connsiteY14" fmla="*/ 1527329 h 3478526"/>
                <a:gd name="connsiteX15" fmla="*/ 3389378 w 5743783"/>
                <a:gd name="connsiteY15" fmla="*/ 1126215 h 3478526"/>
                <a:gd name="connsiteX16" fmla="*/ 3880100 w 5743783"/>
                <a:gd name="connsiteY16" fmla="*/ 1119712 h 3478526"/>
                <a:gd name="connsiteX17" fmla="*/ 4114794 w 5743783"/>
                <a:gd name="connsiteY17" fmla="*/ 1216842 h 3478526"/>
                <a:gd name="connsiteX18" fmla="*/ 4245851 w 5743783"/>
                <a:gd name="connsiteY18" fmla="*/ 796016 h 3478526"/>
                <a:gd name="connsiteX19" fmla="*/ 4654290 w 5743783"/>
                <a:gd name="connsiteY19" fmla="*/ 834420 h 3478526"/>
                <a:gd name="connsiteX20" fmla="*/ 5102352 w 5743783"/>
                <a:gd name="connsiteY20" fmla="*/ 457481 h 3478526"/>
                <a:gd name="connsiteX21" fmla="*/ 5309608 w 5743783"/>
                <a:gd name="connsiteY21" fmla="*/ 292687 h 3478526"/>
                <a:gd name="connsiteX22" fmla="*/ 5492488 w 5743783"/>
                <a:gd name="connsiteY22" fmla="*/ 288622 h 3478526"/>
                <a:gd name="connsiteX23" fmla="*/ 5742432 w 5743783"/>
                <a:gd name="connsiteY23" fmla="*/ 64289 h 3478526"/>
                <a:gd name="connsiteX24" fmla="*/ 4652029 w 5743783"/>
                <a:gd name="connsiteY24" fmla="*/ 933410 h 3478526"/>
                <a:gd name="connsiteX25" fmla="*/ 4648015 w 5743783"/>
                <a:gd name="connsiteY25" fmla="*/ 3478526 h 3478526"/>
                <a:gd name="connsiteX0" fmla="*/ 0 w 5743783"/>
                <a:gd name="connsiteY0" fmla="*/ 3282977 h 3478526"/>
                <a:gd name="connsiteX1" fmla="*/ 182880 w 5743783"/>
                <a:gd name="connsiteY1" fmla="*/ 2944649 h 3478526"/>
                <a:gd name="connsiteX2" fmla="*/ 502920 w 5743783"/>
                <a:gd name="connsiteY2" fmla="*/ 3063521 h 3478526"/>
                <a:gd name="connsiteX3" fmla="*/ 740664 w 5743783"/>
                <a:gd name="connsiteY3" fmla="*/ 2807489 h 3478526"/>
                <a:gd name="connsiteX4" fmla="*/ 1042416 w 5743783"/>
                <a:gd name="connsiteY4" fmla="*/ 2761769 h 3478526"/>
                <a:gd name="connsiteX5" fmla="*/ 1197864 w 5743783"/>
                <a:gd name="connsiteY5" fmla="*/ 2469161 h 3478526"/>
                <a:gd name="connsiteX6" fmla="*/ 1545336 w 5743783"/>
                <a:gd name="connsiteY6" fmla="*/ 2368577 h 3478526"/>
                <a:gd name="connsiteX7" fmla="*/ 1709928 w 5743783"/>
                <a:gd name="connsiteY7" fmla="*/ 2130833 h 3478526"/>
                <a:gd name="connsiteX8" fmla="*/ 2084832 w 5743783"/>
                <a:gd name="connsiteY8" fmla="*/ 2085113 h 3478526"/>
                <a:gd name="connsiteX9" fmla="*/ 2322576 w 5743783"/>
                <a:gd name="connsiteY9" fmla="*/ 2112545 h 3478526"/>
                <a:gd name="connsiteX10" fmla="*/ 2468880 w 5743783"/>
                <a:gd name="connsiteY10" fmla="*/ 1838225 h 3478526"/>
                <a:gd name="connsiteX11" fmla="*/ 2478024 w 5743783"/>
                <a:gd name="connsiteY11" fmla="*/ 1664489 h 3478526"/>
                <a:gd name="connsiteX12" fmla="*/ 2788920 w 5743783"/>
                <a:gd name="connsiteY12" fmla="*/ 1573049 h 3478526"/>
                <a:gd name="connsiteX13" fmla="*/ 3154680 w 5743783"/>
                <a:gd name="connsiteY13" fmla="*/ 1591337 h 3478526"/>
                <a:gd name="connsiteX14" fmla="*/ 3364992 w 5743783"/>
                <a:gd name="connsiteY14" fmla="*/ 1527329 h 3478526"/>
                <a:gd name="connsiteX15" fmla="*/ 3389378 w 5743783"/>
                <a:gd name="connsiteY15" fmla="*/ 1126215 h 3478526"/>
                <a:gd name="connsiteX16" fmla="*/ 3880100 w 5743783"/>
                <a:gd name="connsiteY16" fmla="*/ 1119712 h 3478526"/>
                <a:gd name="connsiteX17" fmla="*/ 4114794 w 5743783"/>
                <a:gd name="connsiteY17" fmla="*/ 1216842 h 3478526"/>
                <a:gd name="connsiteX18" fmla="*/ 4245851 w 5743783"/>
                <a:gd name="connsiteY18" fmla="*/ 796016 h 3478526"/>
                <a:gd name="connsiteX19" fmla="*/ 4654290 w 5743783"/>
                <a:gd name="connsiteY19" fmla="*/ 834420 h 3478526"/>
                <a:gd name="connsiteX20" fmla="*/ 5309608 w 5743783"/>
                <a:gd name="connsiteY20" fmla="*/ 292687 h 3478526"/>
                <a:gd name="connsiteX21" fmla="*/ 5492488 w 5743783"/>
                <a:gd name="connsiteY21" fmla="*/ 288622 h 3478526"/>
                <a:gd name="connsiteX22" fmla="*/ 5742432 w 5743783"/>
                <a:gd name="connsiteY22" fmla="*/ 64289 h 3478526"/>
                <a:gd name="connsiteX23" fmla="*/ 4652029 w 5743783"/>
                <a:gd name="connsiteY23" fmla="*/ 933410 h 3478526"/>
                <a:gd name="connsiteX24" fmla="*/ 4648015 w 5743783"/>
                <a:gd name="connsiteY24" fmla="*/ 3478526 h 3478526"/>
                <a:gd name="connsiteX0" fmla="*/ 0 w 5743783"/>
                <a:gd name="connsiteY0" fmla="*/ 3293804 h 3489353"/>
                <a:gd name="connsiteX1" fmla="*/ 182880 w 5743783"/>
                <a:gd name="connsiteY1" fmla="*/ 2955476 h 3489353"/>
                <a:gd name="connsiteX2" fmla="*/ 502920 w 5743783"/>
                <a:gd name="connsiteY2" fmla="*/ 3074348 h 3489353"/>
                <a:gd name="connsiteX3" fmla="*/ 740664 w 5743783"/>
                <a:gd name="connsiteY3" fmla="*/ 2818316 h 3489353"/>
                <a:gd name="connsiteX4" fmla="*/ 1042416 w 5743783"/>
                <a:gd name="connsiteY4" fmla="*/ 2772596 h 3489353"/>
                <a:gd name="connsiteX5" fmla="*/ 1197864 w 5743783"/>
                <a:gd name="connsiteY5" fmla="*/ 2479988 h 3489353"/>
                <a:gd name="connsiteX6" fmla="*/ 1545336 w 5743783"/>
                <a:gd name="connsiteY6" fmla="*/ 2379404 h 3489353"/>
                <a:gd name="connsiteX7" fmla="*/ 1709928 w 5743783"/>
                <a:gd name="connsiteY7" fmla="*/ 2141660 h 3489353"/>
                <a:gd name="connsiteX8" fmla="*/ 2084832 w 5743783"/>
                <a:gd name="connsiteY8" fmla="*/ 2095940 h 3489353"/>
                <a:gd name="connsiteX9" fmla="*/ 2322576 w 5743783"/>
                <a:gd name="connsiteY9" fmla="*/ 2123372 h 3489353"/>
                <a:gd name="connsiteX10" fmla="*/ 2468880 w 5743783"/>
                <a:gd name="connsiteY10" fmla="*/ 1849052 h 3489353"/>
                <a:gd name="connsiteX11" fmla="*/ 2478024 w 5743783"/>
                <a:gd name="connsiteY11" fmla="*/ 1675316 h 3489353"/>
                <a:gd name="connsiteX12" fmla="*/ 2788920 w 5743783"/>
                <a:gd name="connsiteY12" fmla="*/ 1583876 h 3489353"/>
                <a:gd name="connsiteX13" fmla="*/ 3154680 w 5743783"/>
                <a:gd name="connsiteY13" fmla="*/ 1602164 h 3489353"/>
                <a:gd name="connsiteX14" fmla="*/ 3364992 w 5743783"/>
                <a:gd name="connsiteY14" fmla="*/ 1538156 h 3489353"/>
                <a:gd name="connsiteX15" fmla="*/ 3389378 w 5743783"/>
                <a:gd name="connsiteY15" fmla="*/ 1137042 h 3489353"/>
                <a:gd name="connsiteX16" fmla="*/ 3880100 w 5743783"/>
                <a:gd name="connsiteY16" fmla="*/ 1130539 h 3489353"/>
                <a:gd name="connsiteX17" fmla="*/ 4114794 w 5743783"/>
                <a:gd name="connsiteY17" fmla="*/ 1227669 h 3489353"/>
                <a:gd name="connsiteX18" fmla="*/ 4245851 w 5743783"/>
                <a:gd name="connsiteY18" fmla="*/ 806843 h 3489353"/>
                <a:gd name="connsiteX19" fmla="*/ 4654290 w 5743783"/>
                <a:gd name="connsiteY19" fmla="*/ 845247 h 3489353"/>
                <a:gd name="connsiteX20" fmla="*/ 5492488 w 5743783"/>
                <a:gd name="connsiteY20" fmla="*/ 299449 h 3489353"/>
                <a:gd name="connsiteX21" fmla="*/ 5742432 w 5743783"/>
                <a:gd name="connsiteY21" fmla="*/ 75116 h 3489353"/>
                <a:gd name="connsiteX22" fmla="*/ 4652029 w 5743783"/>
                <a:gd name="connsiteY22" fmla="*/ 944237 h 3489353"/>
                <a:gd name="connsiteX23" fmla="*/ 4648015 w 5743783"/>
                <a:gd name="connsiteY23" fmla="*/ 3489353 h 3489353"/>
                <a:gd name="connsiteX0" fmla="*/ 0 w 5743783"/>
                <a:gd name="connsiteY0" fmla="*/ 3218990 h 3414539"/>
                <a:gd name="connsiteX1" fmla="*/ 182880 w 5743783"/>
                <a:gd name="connsiteY1" fmla="*/ 2880662 h 3414539"/>
                <a:gd name="connsiteX2" fmla="*/ 502920 w 5743783"/>
                <a:gd name="connsiteY2" fmla="*/ 2999534 h 3414539"/>
                <a:gd name="connsiteX3" fmla="*/ 740664 w 5743783"/>
                <a:gd name="connsiteY3" fmla="*/ 2743502 h 3414539"/>
                <a:gd name="connsiteX4" fmla="*/ 1042416 w 5743783"/>
                <a:gd name="connsiteY4" fmla="*/ 2697782 h 3414539"/>
                <a:gd name="connsiteX5" fmla="*/ 1197864 w 5743783"/>
                <a:gd name="connsiteY5" fmla="*/ 2405174 h 3414539"/>
                <a:gd name="connsiteX6" fmla="*/ 1545336 w 5743783"/>
                <a:gd name="connsiteY6" fmla="*/ 2304590 h 3414539"/>
                <a:gd name="connsiteX7" fmla="*/ 1709928 w 5743783"/>
                <a:gd name="connsiteY7" fmla="*/ 2066846 h 3414539"/>
                <a:gd name="connsiteX8" fmla="*/ 2084832 w 5743783"/>
                <a:gd name="connsiteY8" fmla="*/ 2021126 h 3414539"/>
                <a:gd name="connsiteX9" fmla="*/ 2322576 w 5743783"/>
                <a:gd name="connsiteY9" fmla="*/ 2048558 h 3414539"/>
                <a:gd name="connsiteX10" fmla="*/ 2468880 w 5743783"/>
                <a:gd name="connsiteY10" fmla="*/ 1774238 h 3414539"/>
                <a:gd name="connsiteX11" fmla="*/ 2478024 w 5743783"/>
                <a:gd name="connsiteY11" fmla="*/ 1600502 h 3414539"/>
                <a:gd name="connsiteX12" fmla="*/ 2788920 w 5743783"/>
                <a:gd name="connsiteY12" fmla="*/ 1509062 h 3414539"/>
                <a:gd name="connsiteX13" fmla="*/ 3154680 w 5743783"/>
                <a:gd name="connsiteY13" fmla="*/ 1527350 h 3414539"/>
                <a:gd name="connsiteX14" fmla="*/ 3364992 w 5743783"/>
                <a:gd name="connsiteY14" fmla="*/ 1463342 h 3414539"/>
                <a:gd name="connsiteX15" fmla="*/ 3389378 w 5743783"/>
                <a:gd name="connsiteY15" fmla="*/ 1062228 h 3414539"/>
                <a:gd name="connsiteX16" fmla="*/ 3880100 w 5743783"/>
                <a:gd name="connsiteY16" fmla="*/ 1055725 h 3414539"/>
                <a:gd name="connsiteX17" fmla="*/ 4114794 w 5743783"/>
                <a:gd name="connsiteY17" fmla="*/ 1152855 h 3414539"/>
                <a:gd name="connsiteX18" fmla="*/ 4245851 w 5743783"/>
                <a:gd name="connsiteY18" fmla="*/ 732029 h 3414539"/>
                <a:gd name="connsiteX19" fmla="*/ 4654290 w 5743783"/>
                <a:gd name="connsiteY19" fmla="*/ 770433 h 3414539"/>
                <a:gd name="connsiteX20" fmla="*/ 5742432 w 5743783"/>
                <a:gd name="connsiteY20" fmla="*/ 302 h 3414539"/>
                <a:gd name="connsiteX21" fmla="*/ 4652029 w 5743783"/>
                <a:gd name="connsiteY21" fmla="*/ 869423 h 3414539"/>
                <a:gd name="connsiteX22" fmla="*/ 4648015 w 5743783"/>
                <a:gd name="connsiteY22" fmla="*/ 3414539 h 3414539"/>
                <a:gd name="connsiteX0" fmla="*/ 0 w 4684028"/>
                <a:gd name="connsiteY0" fmla="*/ 2568553 h 2764102"/>
                <a:gd name="connsiteX1" fmla="*/ 182880 w 4684028"/>
                <a:gd name="connsiteY1" fmla="*/ 2230225 h 2764102"/>
                <a:gd name="connsiteX2" fmla="*/ 502920 w 4684028"/>
                <a:gd name="connsiteY2" fmla="*/ 2349097 h 2764102"/>
                <a:gd name="connsiteX3" fmla="*/ 740664 w 4684028"/>
                <a:gd name="connsiteY3" fmla="*/ 2093065 h 2764102"/>
                <a:gd name="connsiteX4" fmla="*/ 1042416 w 4684028"/>
                <a:gd name="connsiteY4" fmla="*/ 2047345 h 2764102"/>
                <a:gd name="connsiteX5" fmla="*/ 1197864 w 4684028"/>
                <a:gd name="connsiteY5" fmla="*/ 1754737 h 2764102"/>
                <a:gd name="connsiteX6" fmla="*/ 1545336 w 4684028"/>
                <a:gd name="connsiteY6" fmla="*/ 1654153 h 2764102"/>
                <a:gd name="connsiteX7" fmla="*/ 1709928 w 4684028"/>
                <a:gd name="connsiteY7" fmla="*/ 1416409 h 2764102"/>
                <a:gd name="connsiteX8" fmla="*/ 2084832 w 4684028"/>
                <a:gd name="connsiteY8" fmla="*/ 1370689 h 2764102"/>
                <a:gd name="connsiteX9" fmla="*/ 2322576 w 4684028"/>
                <a:gd name="connsiteY9" fmla="*/ 1398121 h 2764102"/>
                <a:gd name="connsiteX10" fmla="*/ 2468880 w 4684028"/>
                <a:gd name="connsiteY10" fmla="*/ 1123801 h 2764102"/>
                <a:gd name="connsiteX11" fmla="*/ 2478024 w 4684028"/>
                <a:gd name="connsiteY11" fmla="*/ 950065 h 2764102"/>
                <a:gd name="connsiteX12" fmla="*/ 2788920 w 4684028"/>
                <a:gd name="connsiteY12" fmla="*/ 858625 h 2764102"/>
                <a:gd name="connsiteX13" fmla="*/ 3154680 w 4684028"/>
                <a:gd name="connsiteY13" fmla="*/ 876913 h 2764102"/>
                <a:gd name="connsiteX14" fmla="*/ 3364992 w 4684028"/>
                <a:gd name="connsiteY14" fmla="*/ 812905 h 2764102"/>
                <a:gd name="connsiteX15" fmla="*/ 3389378 w 4684028"/>
                <a:gd name="connsiteY15" fmla="*/ 411791 h 2764102"/>
                <a:gd name="connsiteX16" fmla="*/ 3880100 w 4684028"/>
                <a:gd name="connsiteY16" fmla="*/ 405288 h 2764102"/>
                <a:gd name="connsiteX17" fmla="*/ 4114794 w 4684028"/>
                <a:gd name="connsiteY17" fmla="*/ 502418 h 2764102"/>
                <a:gd name="connsiteX18" fmla="*/ 4245851 w 4684028"/>
                <a:gd name="connsiteY18" fmla="*/ 81592 h 2764102"/>
                <a:gd name="connsiteX19" fmla="*/ 4654290 w 4684028"/>
                <a:gd name="connsiteY19" fmla="*/ 119996 h 2764102"/>
                <a:gd name="connsiteX20" fmla="*/ 4652029 w 4684028"/>
                <a:gd name="connsiteY20" fmla="*/ 218986 h 2764102"/>
                <a:gd name="connsiteX21" fmla="*/ 4648015 w 4684028"/>
                <a:gd name="connsiteY21" fmla="*/ 2764102 h 2764102"/>
                <a:gd name="connsiteX0" fmla="*/ 0 w 4652456"/>
                <a:gd name="connsiteY0" fmla="*/ 2606401 h 2801950"/>
                <a:gd name="connsiteX1" fmla="*/ 182880 w 4652456"/>
                <a:gd name="connsiteY1" fmla="*/ 2268073 h 2801950"/>
                <a:gd name="connsiteX2" fmla="*/ 502920 w 4652456"/>
                <a:gd name="connsiteY2" fmla="*/ 2386945 h 2801950"/>
                <a:gd name="connsiteX3" fmla="*/ 740664 w 4652456"/>
                <a:gd name="connsiteY3" fmla="*/ 2130913 h 2801950"/>
                <a:gd name="connsiteX4" fmla="*/ 1042416 w 4652456"/>
                <a:gd name="connsiteY4" fmla="*/ 2085193 h 2801950"/>
                <a:gd name="connsiteX5" fmla="*/ 1197864 w 4652456"/>
                <a:gd name="connsiteY5" fmla="*/ 1792585 h 2801950"/>
                <a:gd name="connsiteX6" fmla="*/ 1545336 w 4652456"/>
                <a:gd name="connsiteY6" fmla="*/ 1692001 h 2801950"/>
                <a:gd name="connsiteX7" fmla="*/ 1709928 w 4652456"/>
                <a:gd name="connsiteY7" fmla="*/ 1454257 h 2801950"/>
                <a:gd name="connsiteX8" fmla="*/ 2084832 w 4652456"/>
                <a:gd name="connsiteY8" fmla="*/ 1408537 h 2801950"/>
                <a:gd name="connsiteX9" fmla="*/ 2322576 w 4652456"/>
                <a:gd name="connsiteY9" fmla="*/ 1435969 h 2801950"/>
                <a:gd name="connsiteX10" fmla="*/ 2468880 w 4652456"/>
                <a:gd name="connsiteY10" fmla="*/ 1161649 h 2801950"/>
                <a:gd name="connsiteX11" fmla="*/ 2478024 w 4652456"/>
                <a:gd name="connsiteY11" fmla="*/ 987913 h 2801950"/>
                <a:gd name="connsiteX12" fmla="*/ 2788920 w 4652456"/>
                <a:gd name="connsiteY12" fmla="*/ 896473 h 2801950"/>
                <a:gd name="connsiteX13" fmla="*/ 3154680 w 4652456"/>
                <a:gd name="connsiteY13" fmla="*/ 914761 h 2801950"/>
                <a:gd name="connsiteX14" fmla="*/ 3364992 w 4652456"/>
                <a:gd name="connsiteY14" fmla="*/ 850753 h 2801950"/>
                <a:gd name="connsiteX15" fmla="*/ 3389378 w 4652456"/>
                <a:gd name="connsiteY15" fmla="*/ 449639 h 2801950"/>
                <a:gd name="connsiteX16" fmla="*/ 3880100 w 4652456"/>
                <a:gd name="connsiteY16" fmla="*/ 443136 h 2801950"/>
                <a:gd name="connsiteX17" fmla="*/ 4114794 w 4652456"/>
                <a:gd name="connsiteY17" fmla="*/ 540266 h 2801950"/>
                <a:gd name="connsiteX18" fmla="*/ 4245851 w 4652456"/>
                <a:gd name="connsiteY18" fmla="*/ 119440 h 2801950"/>
                <a:gd name="connsiteX19" fmla="*/ 4652029 w 4652456"/>
                <a:gd name="connsiteY19" fmla="*/ 256834 h 2801950"/>
                <a:gd name="connsiteX20" fmla="*/ 4648015 w 4652456"/>
                <a:gd name="connsiteY20" fmla="*/ 2801950 h 2801950"/>
                <a:gd name="connsiteX0" fmla="*/ 0 w 4652456"/>
                <a:gd name="connsiteY0" fmla="*/ 2591347 h 2786896"/>
                <a:gd name="connsiteX1" fmla="*/ 182880 w 4652456"/>
                <a:gd name="connsiteY1" fmla="*/ 2253019 h 2786896"/>
                <a:gd name="connsiteX2" fmla="*/ 502920 w 4652456"/>
                <a:gd name="connsiteY2" fmla="*/ 2371891 h 2786896"/>
                <a:gd name="connsiteX3" fmla="*/ 740664 w 4652456"/>
                <a:gd name="connsiteY3" fmla="*/ 2115859 h 2786896"/>
                <a:gd name="connsiteX4" fmla="*/ 1042416 w 4652456"/>
                <a:gd name="connsiteY4" fmla="*/ 2070139 h 2786896"/>
                <a:gd name="connsiteX5" fmla="*/ 1197864 w 4652456"/>
                <a:gd name="connsiteY5" fmla="*/ 1777531 h 2786896"/>
                <a:gd name="connsiteX6" fmla="*/ 1545336 w 4652456"/>
                <a:gd name="connsiteY6" fmla="*/ 1676947 h 2786896"/>
                <a:gd name="connsiteX7" fmla="*/ 1709928 w 4652456"/>
                <a:gd name="connsiteY7" fmla="*/ 1439203 h 2786896"/>
                <a:gd name="connsiteX8" fmla="*/ 2084832 w 4652456"/>
                <a:gd name="connsiteY8" fmla="*/ 1393483 h 2786896"/>
                <a:gd name="connsiteX9" fmla="*/ 2322576 w 4652456"/>
                <a:gd name="connsiteY9" fmla="*/ 1420915 h 2786896"/>
                <a:gd name="connsiteX10" fmla="*/ 2468880 w 4652456"/>
                <a:gd name="connsiteY10" fmla="*/ 1146595 h 2786896"/>
                <a:gd name="connsiteX11" fmla="*/ 2478024 w 4652456"/>
                <a:gd name="connsiteY11" fmla="*/ 972859 h 2786896"/>
                <a:gd name="connsiteX12" fmla="*/ 2788920 w 4652456"/>
                <a:gd name="connsiteY12" fmla="*/ 881419 h 2786896"/>
                <a:gd name="connsiteX13" fmla="*/ 3154680 w 4652456"/>
                <a:gd name="connsiteY13" fmla="*/ 899707 h 2786896"/>
                <a:gd name="connsiteX14" fmla="*/ 3364992 w 4652456"/>
                <a:gd name="connsiteY14" fmla="*/ 835699 h 2786896"/>
                <a:gd name="connsiteX15" fmla="*/ 3389378 w 4652456"/>
                <a:gd name="connsiteY15" fmla="*/ 434585 h 2786896"/>
                <a:gd name="connsiteX16" fmla="*/ 3880100 w 4652456"/>
                <a:gd name="connsiteY16" fmla="*/ 428082 h 2786896"/>
                <a:gd name="connsiteX17" fmla="*/ 4114794 w 4652456"/>
                <a:gd name="connsiteY17" fmla="*/ 525212 h 2786896"/>
                <a:gd name="connsiteX18" fmla="*/ 4239754 w 4652456"/>
                <a:gd name="connsiteY18" fmla="*/ 142755 h 2786896"/>
                <a:gd name="connsiteX19" fmla="*/ 4652029 w 4652456"/>
                <a:gd name="connsiteY19" fmla="*/ 241780 h 2786896"/>
                <a:gd name="connsiteX20" fmla="*/ 4648015 w 4652456"/>
                <a:gd name="connsiteY20" fmla="*/ 2786896 h 2786896"/>
                <a:gd name="connsiteX0" fmla="*/ 0 w 4652456"/>
                <a:gd name="connsiteY0" fmla="*/ 2576891 h 2772440"/>
                <a:gd name="connsiteX1" fmla="*/ 182880 w 4652456"/>
                <a:gd name="connsiteY1" fmla="*/ 2238563 h 2772440"/>
                <a:gd name="connsiteX2" fmla="*/ 502920 w 4652456"/>
                <a:gd name="connsiteY2" fmla="*/ 2357435 h 2772440"/>
                <a:gd name="connsiteX3" fmla="*/ 740664 w 4652456"/>
                <a:gd name="connsiteY3" fmla="*/ 2101403 h 2772440"/>
                <a:gd name="connsiteX4" fmla="*/ 1042416 w 4652456"/>
                <a:gd name="connsiteY4" fmla="*/ 2055683 h 2772440"/>
                <a:gd name="connsiteX5" fmla="*/ 1197864 w 4652456"/>
                <a:gd name="connsiteY5" fmla="*/ 1763075 h 2772440"/>
                <a:gd name="connsiteX6" fmla="*/ 1545336 w 4652456"/>
                <a:gd name="connsiteY6" fmla="*/ 1662491 h 2772440"/>
                <a:gd name="connsiteX7" fmla="*/ 1709928 w 4652456"/>
                <a:gd name="connsiteY7" fmla="*/ 1424747 h 2772440"/>
                <a:gd name="connsiteX8" fmla="*/ 2084832 w 4652456"/>
                <a:gd name="connsiteY8" fmla="*/ 1379027 h 2772440"/>
                <a:gd name="connsiteX9" fmla="*/ 2322576 w 4652456"/>
                <a:gd name="connsiteY9" fmla="*/ 1406459 h 2772440"/>
                <a:gd name="connsiteX10" fmla="*/ 2468880 w 4652456"/>
                <a:gd name="connsiteY10" fmla="*/ 1132139 h 2772440"/>
                <a:gd name="connsiteX11" fmla="*/ 2478024 w 4652456"/>
                <a:gd name="connsiteY11" fmla="*/ 958403 h 2772440"/>
                <a:gd name="connsiteX12" fmla="*/ 2788920 w 4652456"/>
                <a:gd name="connsiteY12" fmla="*/ 866963 h 2772440"/>
                <a:gd name="connsiteX13" fmla="*/ 3154680 w 4652456"/>
                <a:gd name="connsiteY13" fmla="*/ 885251 h 2772440"/>
                <a:gd name="connsiteX14" fmla="*/ 3364992 w 4652456"/>
                <a:gd name="connsiteY14" fmla="*/ 821243 h 2772440"/>
                <a:gd name="connsiteX15" fmla="*/ 3389378 w 4652456"/>
                <a:gd name="connsiteY15" fmla="*/ 420129 h 2772440"/>
                <a:gd name="connsiteX16" fmla="*/ 3880100 w 4652456"/>
                <a:gd name="connsiteY16" fmla="*/ 413626 h 2772440"/>
                <a:gd name="connsiteX17" fmla="*/ 4114794 w 4652456"/>
                <a:gd name="connsiteY17" fmla="*/ 510756 h 2772440"/>
                <a:gd name="connsiteX18" fmla="*/ 4239754 w 4652456"/>
                <a:gd name="connsiteY18" fmla="*/ 128299 h 2772440"/>
                <a:gd name="connsiteX19" fmla="*/ 4237432 w 4652456"/>
                <a:gd name="connsiteY19" fmla="*/ 112218 h 2772440"/>
                <a:gd name="connsiteX20" fmla="*/ 4652029 w 4652456"/>
                <a:gd name="connsiteY20" fmla="*/ 227324 h 2772440"/>
                <a:gd name="connsiteX21" fmla="*/ 4648015 w 4652456"/>
                <a:gd name="connsiteY21" fmla="*/ 2772440 h 2772440"/>
                <a:gd name="connsiteX0" fmla="*/ 0 w 4688285"/>
                <a:gd name="connsiteY0" fmla="*/ 2570457 h 2766006"/>
                <a:gd name="connsiteX1" fmla="*/ 182880 w 4688285"/>
                <a:gd name="connsiteY1" fmla="*/ 2232129 h 2766006"/>
                <a:gd name="connsiteX2" fmla="*/ 502920 w 4688285"/>
                <a:gd name="connsiteY2" fmla="*/ 2351001 h 2766006"/>
                <a:gd name="connsiteX3" fmla="*/ 740664 w 4688285"/>
                <a:gd name="connsiteY3" fmla="*/ 2094969 h 2766006"/>
                <a:gd name="connsiteX4" fmla="*/ 1042416 w 4688285"/>
                <a:gd name="connsiteY4" fmla="*/ 2049249 h 2766006"/>
                <a:gd name="connsiteX5" fmla="*/ 1197864 w 4688285"/>
                <a:gd name="connsiteY5" fmla="*/ 1756641 h 2766006"/>
                <a:gd name="connsiteX6" fmla="*/ 1545336 w 4688285"/>
                <a:gd name="connsiteY6" fmla="*/ 1656057 h 2766006"/>
                <a:gd name="connsiteX7" fmla="*/ 1709928 w 4688285"/>
                <a:gd name="connsiteY7" fmla="*/ 1418313 h 2766006"/>
                <a:gd name="connsiteX8" fmla="*/ 2084832 w 4688285"/>
                <a:gd name="connsiteY8" fmla="*/ 1372593 h 2766006"/>
                <a:gd name="connsiteX9" fmla="*/ 2322576 w 4688285"/>
                <a:gd name="connsiteY9" fmla="*/ 1400025 h 2766006"/>
                <a:gd name="connsiteX10" fmla="*/ 2468880 w 4688285"/>
                <a:gd name="connsiteY10" fmla="*/ 1125705 h 2766006"/>
                <a:gd name="connsiteX11" fmla="*/ 2478024 w 4688285"/>
                <a:gd name="connsiteY11" fmla="*/ 951969 h 2766006"/>
                <a:gd name="connsiteX12" fmla="*/ 2788920 w 4688285"/>
                <a:gd name="connsiteY12" fmla="*/ 860529 h 2766006"/>
                <a:gd name="connsiteX13" fmla="*/ 3154680 w 4688285"/>
                <a:gd name="connsiteY13" fmla="*/ 878817 h 2766006"/>
                <a:gd name="connsiteX14" fmla="*/ 3364992 w 4688285"/>
                <a:gd name="connsiteY14" fmla="*/ 814809 h 2766006"/>
                <a:gd name="connsiteX15" fmla="*/ 3389378 w 4688285"/>
                <a:gd name="connsiteY15" fmla="*/ 413695 h 2766006"/>
                <a:gd name="connsiteX16" fmla="*/ 3880100 w 4688285"/>
                <a:gd name="connsiteY16" fmla="*/ 407192 h 2766006"/>
                <a:gd name="connsiteX17" fmla="*/ 4114794 w 4688285"/>
                <a:gd name="connsiteY17" fmla="*/ 504322 h 2766006"/>
                <a:gd name="connsiteX18" fmla="*/ 4239754 w 4688285"/>
                <a:gd name="connsiteY18" fmla="*/ 121865 h 2766006"/>
                <a:gd name="connsiteX19" fmla="*/ 4670321 w 4688285"/>
                <a:gd name="connsiteY19" fmla="*/ 124968 h 2766006"/>
                <a:gd name="connsiteX20" fmla="*/ 4652029 w 4688285"/>
                <a:gd name="connsiteY20" fmla="*/ 220890 h 2766006"/>
                <a:gd name="connsiteX21" fmla="*/ 4648015 w 4688285"/>
                <a:gd name="connsiteY21" fmla="*/ 2766006 h 2766006"/>
                <a:gd name="connsiteX0" fmla="*/ 0 w 4688875"/>
                <a:gd name="connsiteY0" fmla="*/ 2479759 h 2675308"/>
                <a:gd name="connsiteX1" fmla="*/ 182880 w 4688875"/>
                <a:gd name="connsiteY1" fmla="*/ 2141431 h 2675308"/>
                <a:gd name="connsiteX2" fmla="*/ 502920 w 4688875"/>
                <a:gd name="connsiteY2" fmla="*/ 2260303 h 2675308"/>
                <a:gd name="connsiteX3" fmla="*/ 740664 w 4688875"/>
                <a:gd name="connsiteY3" fmla="*/ 2004271 h 2675308"/>
                <a:gd name="connsiteX4" fmla="*/ 1042416 w 4688875"/>
                <a:gd name="connsiteY4" fmla="*/ 1958551 h 2675308"/>
                <a:gd name="connsiteX5" fmla="*/ 1197864 w 4688875"/>
                <a:gd name="connsiteY5" fmla="*/ 1665943 h 2675308"/>
                <a:gd name="connsiteX6" fmla="*/ 1545336 w 4688875"/>
                <a:gd name="connsiteY6" fmla="*/ 1565359 h 2675308"/>
                <a:gd name="connsiteX7" fmla="*/ 1709928 w 4688875"/>
                <a:gd name="connsiteY7" fmla="*/ 1327615 h 2675308"/>
                <a:gd name="connsiteX8" fmla="*/ 2084832 w 4688875"/>
                <a:gd name="connsiteY8" fmla="*/ 1281895 h 2675308"/>
                <a:gd name="connsiteX9" fmla="*/ 2322576 w 4688875"/>
                <a:gd name="connsiteY9" fmla="*/ 1309327 h 2675308"/>
                <a:gd name="connsiteX10" fmla="*/ 2468880 w 4688875"/>
                <a:gd name="connsiteY10" fmla="*/ 1035007 h 2675308"/>
                <a:gd name="connsiteX11" fmla="*/ 2478024 w 4688875"/>
                <a:gd name="connsiteY11" fmla="*/ 861271 h 2675308"/>
                <a:gd name="connsiteX12" fmla="*/ 2788920 w 4688875"/>
                <a:gd name="connsiteY12" fmla="*/ 769831 h 2675308"/>
                <a:gd name="connsiteX13" fmla="*/ 3154680 w 4688875"/>
                <a:gd name="connsiteY13" fmla="*/ 788119 h 2675308"/>
                <a:gd name="connsiteX14" fmla="*/ 3364992 w 4688875"/>
                <a:gd name="connsiteY14" fmla="*/ 724111 h 2675308"/>
                <a:gd name="connsiteX15" fmla="*/ 3389378 w 4688875"/>
                <a:gd name="connsiteY15" fmla="*/ 322997 h 2675308"/>
                <a:gd name="connsiteX16" fmla="*/ 3880100 w 4688875"/>
                <a:gd name="connsiteY16" fmla="*/ 316494 h 2675308"/>
                <a:gd name="connsiteX17" fmla="*/ 4114794 w 4688875"/>
                <a:gd name="connsiteY17" fmla="*/ 413624 h 2675308"/>
                <a:gd name="connsiteX18" fmla="*/ 4239754 w 4688875"/>
                <a:gd name="connsiteY18" fmla="*/ 31167 h 2675308"/>
                <a:gd name="connsiteX19" fmla="*/ 4670321 w 4688875"/>
                <a:gd name="connsiteY19" fmla="*/ 34270 h 2675308"/>
                <a:gd name="connsiteX20" fmla="*/ 4658126 w 4688875"/>
                <a:gd name="connsiteY20" fmla="*/ 322035 h 2675308"/>
                <a:gd name="connsiteX21" fmla="*/ 4648015 w 4688875"/>
                <a:gd name="connsiteY21" fmla="*/ 2675308 h 2675308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2004271 h 2509044"/>
                <a:gd name="connsiteX4" fmla="*/ 1042416 w 4688875"/>
                <a:gd name="connsiteY4" fmla="*/ 1958551 h 2509044"/>
                <a:gd name="connsiteX5" fmla="*/ 1197864 w 4688875"/>
                <a:gd name="connsiteY5" fmla="*/ 1665943 h 2509044"/>
                <a:gd name="connsiteX6" fmla="*/ 1545336 w 4688875"/>
                <a:gd name="connsiteY6" fmla="*/ 1565359 h 2509044"/>
                <a:gd name="connsiteX7" fmla="*/ 1709928 w 4688875"/>
                <a:gd name="connsiteY7" fmla="*/ 1327615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42416 w 4688875"/>
                <a:gd name="connsiteY4" fmla="*/ 1958551 h 2509044"/>
                <a:gd name="connsiteX5" fmla="*/ 1197864 w 4688875"/>
                <a:gd name="connsiteY5" fmla="*/ 1665943 h 2509044"/>
                <a:gd name="connsiteX6" fmla="*/ 1545336 w 4688875"/>
                <a:gd name="connsiteY6" fmla="*/ 1565359 h 2509044"/>
                <a:gd name="connsiteX7" fmla="*/ 1709928 w 4688875"/>
                <a:gd name="connsiteY7" fmla="*/ 1327615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97864 w 4688875"/>
                <a:gd name="connsiteY5" fmla="*/ 1665943 h 2509044"/>
                <a:gd name="connsiteX6" fmla="*/ 1545336 w 4688875"/>
                <a:gd name="connsiteY6" fmla="*/ 1565359 h 2509044"/>
                <a:gd name="connsiteX7" fmla="*/ 1709928 w 4688875"/>
                <a:gd name="connsiteY7" fmla="*/ 1327615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545336 w 4688875"/>
                <a:gd name="connsiteY6" fmla="*/ 1565359 h 2509044"/>
                <a:gd name="connsiteX7" fmla="*/ 1709928 w 4688875"/>
                <a:gd name="connsiteY7" fmla="*/ 1327615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709928 w 4688875"/>
                <a:gd name="connsiteY7" fmla="*/ 1327615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68880 w 4688875"/>
                <a:gd name="connsiteY10" fmla="*/ 1035007 h 2509044"/>
                <a:gd name="connsiteX11" fmla="*/ 2673129 w 4688875"/>
                <a:gd name="connsiteY11" fmla="*/ 579902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20519 w 4688875"/>
                <a:gd name="connsiteY10" fmla="*/ 1031853 h 2509044"/>
                <a:gd name="connsiteX11" fmla="*/ 2468880 w 4688875"/>
                <a:gd name="connsiteY11" fmla="*/ 1035007 h 2509044"/>
                <a:gd name="connsiteX12" fmla="*/ 2673129 w 4688875"/>
                <a:gd name="connsiteY12" fmla="*/ 579902 h 2509044"/>
                <a:gd name="connsiteX13" fmla="*/ 2788920 w 4688875"/>
                <a:gd name="connsiteY13" fmla="*/ 769831 h 2509044"/>
                <a:gd name="connsiteX14" fmla="*/ 3154680 w 4688875"/>
                <a:gd name="connsiteY14" fmla="*/ 788119 h 2509044"/>
                <a:gd name="connsiteX15" fmla="*/ 3364992 w 4688875"/>
                <a:gd name="connsiteY15" fmla="*/ 724111 h 2509044"/>
                <a:gd name="connsiteX16" fmla="*/ 3389378 w 4688875"/>
                <a:gd name="connsiteY16" fmla="*/ 322997 h 2509044"/>
                <a:gd name="connsiteX17" fmla="*/ 3880100 w 4688875"/>
                <a:gd name="connsiteY17" fmla="*/ 316494 h 2509044"/>
                <a:gd name="connsiteX18" fmla="*/ 4114794 w 4688875"/>
                <a:gd name="connsiteY18" fmla="*/ 413624 h 2509044"/>
                <a:gd name="connsiteX19" fmla="*/ 4239754 w 4688875"/>
                <a:gd name="connsiteY19" fmla="*/ 31167 h 2509044"/>
                <a:gd name="connsiteX20" fmla="*/ 4670321 w 4688875"/>
                <a:gd name="connsiteY20" fmla="*/ 34270 h 2509044"/>
                <a:gd name="connsiteX21" fmla="*/ 4658126 w 4688875"/>
                <a:gd name="connsiteY21" fmla="*/ 322035 h 2509044"/>
                <a:gd name="connsiteX22" fmla="*/ 4648015 w 4688875"/>
                <a:gd name="connsiteY22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20519 w 4688875"/>
                <a:gd name="connsiteY10" fmla="*/ 1031853 h 2509044"/>
                <a:gd name="connsiteX11" fmla="*/ 2444492 w 4688875"/>
                <a:gd name="connsiteY11" fmla="*/ 676901 h 2509044"/>
                <a:gd name="connsiteX12" fmla="*/ 2673129 w 4688875"/>
                <a:gd name="connsiteY12" fmla="*/ 579902 h 2509044"/>
                <a:gd name="connsiteX13" fmla="*/ 2788920 w 4688875"/>
                <a:gd name="connsiteY13" fmla="*/ 769831 h 2509044"/>
                <a:gd name="connsiteX14" fmla="*/ 3154680 w 4688875"/>
                <a:gd name="connsiteY14" fmla="*/ 788119 h 2509044"/>
                <a:gd name="connsiteX15" fmla="*/ 3364992 w 4688875"/>
                <a:gd name="connsiteY15" fmla="*/ 724111 h 2509044"/>
                <a:gd name="connsiteX16" fmla="*/ 3389378 w 4688875"/>
                <a:gd name="connsiteY16" fmla="*/ 322997 h 2509044"/>
                <a:gd name="connsiteX17" fmla="*/ 3880100 w 4688875"/>
                <a:gd name="connsiteY17" fmla="*/ 316494 h 2509044"/>
                <a:gd name="connsiteX18" fmla="*/ 4114794 w 4688875"/>
                <a:gd name="connsiteY18" fmla="*/ 413624 h 2509044"/>
                <a:gd name="connsiteX19" fmla="*/ 4239754 w 4688875"/>
                <a:gd name="connsiteY19" fmla="*/ 31167 h 2509044"/>
                <a:gd name="connsiteX20" fmla="*/ 4670321 w 4688875"/>
                <a:gd name="connsiteY20" fmla="*/ 34270 h 2509044"/>
                <a:gd name="connsiteX21" fmla="*/ 4658126 w 4688875"/>
                <a:gd name="connsiteY21" fmla="*/ 322035 h 2509044"/>
                <a:gd name="connsiteX22" fmla="*/ 4648015 w 4688875"/>
                <a:gd name="connsiteY22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44492 w 4688875"/>
                <a:gd name="connsiteY10" fmla="*/ 676901 h 2509044"/>
                <a:gd name="connsiteX11" fmla="*/ 2673129 w 4688875"/>
                <a:gd name="connsiteY11" fmla="*/ 579902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44492 w 4688875"/>
                <a:gd name="connsiteY10" fmla="*/ 676901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56686 w 4688875"/>
                <a:gd name="connsiteY10" fmla="*/ 625743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47048 w 4688875"/>
                <a:gd name="connsiteY8" fmla="*/ 674394 h 2509044"/>
                <a:gd name="connsiteX9" fmla="*/ 2225024 w 4688875"/>
                <a:gd name="connsiteY9" fmla="*/ 618693 h 2509044"/>
                <a:gd name="connsiteX10" fmla="*/ 2456686 w 4688875"/>
                <a:gd name="connsiteY10" fmla="*/ 625743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47048 w 4688875"/>
                <a:gd name="connsiteY8" fmla="*/ 674394 h 2509044"/>
                <a:gd name="connsiteX9" fmla="*/ 2225024 w 4688875"/>
                <a:gd name="connsiteY9" fmla="*/ 618693 h 2509044"/>
                <a:gd name="connsiteX10" fmla="*/ 2456686 w 4688875"/>
                <a:gd name="connsiteY10" fmla="*/ 625743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72971 w 4688875"/>
                <a:gd name="connsiteY13" fmla="*/ 596276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47048 w 4688875"/>
                <a:gd name="connsiteY8" fmla="*/ 674394 h 2509044"/>
                <a:gd name="connsiteX9" fmla="*/ 2225024 w 4688875"/>
                <a:gd name="connsiteY9" fmla="*/ 618693 h 2509044"/>
                <a:gd name="connsiteX10" fmla="*/ 2456686 w 4688875"/>
                <a:gd name="connsiteY10" fmla="*/ 625743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72971 w 4688875"/>
                <a:gd name="connsiteY13" fmla="*/ 596276 h 2509044"/>
                <a:gd name="connsiteX14" fmla="*/ 3364992 w 4688875"/>
                <a:gd name="connsiteY14" fmla="*/ 724111 h 2509044"/>
                <a:gd name="connsiteX15" fmla="*/ 3803976 w 4688875"/>
                <a:gd name="connsiteY15" fmla="*/ 502050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47048 w 4688875"/>
                <a:gd name="connsiteY8" fmla="*/ 674394 h 2509044"/>
                <a:gd name="connsiteX9" fmla="*/ 2225024 w 4688875"/>
                <a:gd name="connsiteY9" fmla="*/ 618693 h 2509044"/>
                <a:gd name="connsiteX10" fmla="*/ 2456686 w 4688875"/>
                <a:gd name="connsiteY10" fmla="*/ 625743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72971 w 4688875"/>
                <a:gd name="connsiteY13" fmla="*/ 596276 h 2509044"/>
                <a:gd name="connsiteX14" fmla="*/ 3450350 w 4688875"/>
                <a:gd name="connsiteY14" fmla="*/ 557847 h 2509044"/>
                <a:gd name="connsiteX15" fmla="*/ 3803976 w 4688875"/>
                <a:gd name="connsiteY15" fmla="*/ 502050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3658 h 2502943"/>
                <a:gd name="connsiteX1" fmla="*/ 182880 w 4688875"/>
                <a:gd name="connsiteY1" fmla="*/ 2135330 h 2502943"/>
                <a:gd name="connsiteX2" fmla="*/ 502920 w 4688875"/>
                <a:gd name="connsiteY2" fmla="*/ 2254202 h 2502943"/>
                <a:gd name="connsiteX3" fmla="*/ 740664 w 4688875"/>
                <a:gd name="connsiteY3" fmla="*/ 1844696 h 2502943"/>
                <a:gd name="connsiteX4" fmla="*/ 1054610 w 4688875"/>
                <a:gd name="connsiteY4" fmla="*/ 1754212 h 2502943"/>
                <a:gd name="connsiteX5" fmla="*/ 1185670 w 4688875"/>
                <a:gd name="connsiteY5" fmla="*/ 1378473 h 2502943"/>
                <a:gd name="connsiteX6" fmla="*/ 1447784 w 4688875"/>
                <a:gd name="connsiteY6" fmla="*/ 1188362 h 2502943"/>
                <a:gd name="connsiteX7" fmla="*/ 1606278 w 4688875"/>
                <a:gd name="connsiteY7" fmla="*/ 925039 h 2502943"/>
                <a:gd name="connsiteX8" fmla="*/ 1847048 w 4688875"/>
                <a:gd name="connsiteY8" fmla="*/ 668293 h 2502943"/>
                <a:gd name="connsiteX9" fmla="*/ 2225024 w 4688875"/>
                <a:gd name="connsiteY9" fmla="*/ 612592 h 2502943"/>
                <a:gd name="connsiteX10" fmla="*/ 2456686 w 4688875"/>
                <a:gd name="connsiteY10" fmla="*/ 619642 h 2502943"/>
                <a:gd name="connsiteX11" fmla="*/ 2673129 w 4688875"/>
                <a:gd name="connsiteY11" fmla="*/ 573801 h 2502943"/>
                <a:gd name="connsiteX12" fmla="*/ 2910860 w 4688875"/>
                <a:gd name="connsiteY12" fmla="*/ 623045 h 2502943"/>
                <a:gd name="connsiteX13" fmla="*/ 3172971 w 4688875"/>
                <a:gd name="connsiteY13" fmla="*/ 590175 h 2502943"/>
                <a:gd name="connsiteX14" fmla="*/ 3450350 w 4688875"/>
                <a:gd name="connsiteY14" fmla="*/ 551746 h 2502943"/>
                <a:gd name="connsiteX15" fmla="*/ 3803976 w 4688875"/>
                <a:gd name="connsiteY15" fmla="*/ 495949 h 2502943"/>
                <a:gd name="connsiteX16" fmla="*/ 3880100 w 4688875"/>
                <a:gd name="connsiteY16" fmla="*/ 310393 h 2502943"/>
                <a:gd name="connsiteX17" fmla="*/ 4090406 w 4688875"/>
                <a:gd name="connsiteY17" fmla="*/ 324391 h 2502943"/>
                <a:gd name="connsiteX18" fmla="*/ 4239754 w 4688875"/>
                <a:gd name="connsiteY18" fmla="*/ 25066 h 2502943"/>
                <a:gd name="connsiteX19" fmla="*/ 4670321 w 4688875"/>
                <a:gd name="connsiteY19" fmla="*/ 28169 h 2502943"/>
                <a:gd name="connsiteX20" fmla="*/ 4658126 w 4688875"/>
                <a:gd name="connsiteY20" fmla="*/ 315934 h 2502943"/>
                <a:gd name="connsiteX21" fmla="*/ 4648015 w 4688875"/>
                <a:gd name="connsiteY21" fmla="*/ 2502943 h 2502943"/>
                <a:gd name="connsiteX0" fmla="*/ 0 w 4688875"/>
                <a:gd name="connsiteY0" fmla="*/ 2473658 h 2502943"/>
                <a:gd name="connsiteX1" fmla="*/ 182880 w 4688875"/>
                <a:gd name="connsiteY1" fmla="*/ 2135330 h 2502943"/>
                <a:gd name="connsiteX2" fmla="*/ 502920 w 4688875"/>
                <a:gd name="connsiteY2" fmla="*/ 2254202 h 2502943"/>
                <a:gd name="connsiteX3" fmla="*/ 740664 w 4688875"/>
                <a:gd name="connsiteY3" fmla="*/ 1844696 h 2502943"/>
                <a:gd name="connsiteX4" fmla="*/ 1054610 w 4688875"/>
                <a:gd name="connsiteY4" fmla="*/ 1754212 h 2502943"/>
                <a:gd name="connsiteX5" fmla="*/ 1185670 w 4688875"/>
                <a:gd name="connsiteY5" fmla="*/ 1378473 h 2502943"/>
                <a:gd name="connsiteX6" fmla="*/ 1447784 w 4688875"/>
                <a:gd name="connsiteY6" fmla="*/ 1188362 h 2502943"/>
                <a:gd name="connsiteX7" fmla="*/ 1606278 w 4688875"/>
                <a:gd name="connsiteY7" fmla="*/ 925039 h 2502943"/>
                <a:gd name="connsiteX8" fmla="*/ 1847048 w 4688875"/>
                <a:gd name="connsiteY8" fmla="*/ 668293 h 2502943"/>
                <a:gd name="connsiteX9" fmla="*/ 2225024 w 4688875"/>
                <a:gd name="connsiteY9" fmla="*/ 612592 h 2502943"/>
                <a:gd name="connsiteX10" fmla="*/ 2456686 w 4688875"/>
                <a:gd name="connsiteY10" fmla="*/ 619642 h 2502943"/>
                <a:gd name="connsiteX11" fmla="*/ 2673129 w 4688875"/>
                <a:gd name="connsiteY11" fmla="*/ 573801 h 2502943"/>
                <a:gd name="connsiteX12" fmla="*/ 2910860 w 4688875"/>
                <a:gd name="connsiteY12" fmla="*/ 623045 h 2502943"/>
                <a:gd name="connsiteX13" fmla="*/ 3172971 w 4688875"/>
                <a:gd name="connsiteY13" fmla="*/ 590175 h 2502943"/>
                <a:gd name="connsiteX14" fmla="*/ 3450350 w 4688875"/>
                <a:gd name="connsiteY14" fmla="*/ 551746 h 2502943"/>
                <a:gd name="connsiteX15" fmla="*/ 3675939 w 4688875"/>
                <a:gd name="connsiteY15" fmla="*/ 457581 h 2502943"/>
                <a:gd name="connsiteX16" fmla="*/ 3880100 w 4688875"/>
                <a:gd name="connsiteY16" fmla="*/ 310393 h 2502943"/>
                <a:gd name="connsiteX17" fmla="*/ 4090406 w 4688875"/>
                <a:gd name="connsiteY17" fmla="*/ 324391 h 2502943"/>
                <a:gd name="connsiteX18" fmla="*/ 4239754 w 4688875"/>
                <a:gd name="connsiteY18" fmla="*/ 25066 h 2502943"/>
                <a:gd name="connsiteX19" fmla="*/ 4670321 w 4688875"/>
                <a:gd name="connsiteY19" fmla="*/ 28169 h 2502943"/>
                <a:gd name="connsiteX20" fmla="*/ 4658126 w 4688875"/>
                <a:gd name="connsiteY20" fmla="*/ 315934 h 2502943"/>
                <a:gd name="connsiteX21" fmla="*/ 4648015 w 4688875"/>
                <a:gd name="connsiteY21" fmla="*/ 2502943 h 2502943"/>
                <a:gd name="connsiteX0" fmla="*/ 0 w 4688875"/>
                <a:gd name="connsiteY0" fmla="*/ 2473658 h 2502943"/>
                <a:gd name="connsiteX1" fmla="*/ 182880 w 4688875"/>
                <a:gd name="connsiteY1" fmla="*/ 2135330 h 2502943"/>
                <a:gd name="connsiteX2" fmla="*/ 502920 w 4688875"/>
                <a:gd name="connsiteY2" fmla="*/ 2254202 h 2502943"/>
                <a:gd name="connsiteX3" fmla="*/ 740664 w 4688875"/>
                <a:gd name="connsiteY3" fmla="*/ 1844696 h 2502943"/>
                <a:gd name="connsiteX4" fmla="*/ 1054610 w 4688875"/>
                <a:gd name="connsiteY4" fmla="*/ 1754212 h 2502943"/>
                <a:gd name="connsiteX5" fmla="*/ 1185670 w 4688875"/>
                <a:gd name="connsiteY5" fmla="*/ 1378473 h 2502943"/>
                <a:gd name="connsiteX6" fmla="*/ 1447784 w 4688875"/>
                <a:gd name="connsiteY6" fmla="*/ 1188362 h 2502943"/>
                <a:gd name="connsiteX7" fmla="*/ 1606278 w 4688875"/>
                <a:gd name="connsiteY7" fmla="*/ 925039 h 2502943"/>
                <a:gd name="connsiteX8" fmla="*/ 1847048 w 4688875"/>
                <a:gd name="connsiteY8" fmla="*/ 668293 h 2502943"/>
                <a:gd name="connsiteX9" fmla="*/ 2225024 w 4688875"/>
                <a:gd name="connsiteY9" fmla="*/ 612592 h 2502943"/>
                <a:gd name="connsiteX10" fmla="*/ 2456686 w 4688875"/>
                <a:gd name="connsiteY10" fmla="*/ 619642 h 2502943"/>
                <a:gd name="connsiteX11" fmla="*/ 2673129 w 4688875"/>
                <a:gd name="connsiteY11" fmla="*/ 573801 h 2502943"/>
                <a:gd name="connsiteX12" fmla="*/ 2910860 w 4688875"/>
                <a:gd name="connsiteY12" fmla="*/ 623045 h 2502943"/>
                <a:gd name="connsiteX13" fmla="*/ 3172971 w 4688875"/>
                <a:gd name="connsiteY13" fmla="*/ 590175 h 2502943"/>
                <a:gd name="connsiteX14" fmla="*/ 3413768 w 4688875"/>
                <a:gd name="connsiteY14" fmla="*/ 602904 h 2502943"/>
                <a:gd name="connsiteX15" fmla="*/ 3675939 w 4688875"/>
                <a:gd name="connsiteY15" fmla="*/ 457581 h 2502943"/>
                <a:gd name="connsiteX16" fmla="*/ 3880100 w 4688875"/>
                <a:gd name="connsiteY16" fmla="*/ 310393 h 2502943"/>
                <a:gd name="connsiteX17" fmla="*/ 4090406 w 4688875"/>
                <a:gd name="connsiteY17" fmla="*/ 324391 h 2502943"/>
                <a:gd name="connsiteX18" fmla="*/ 4239754 w 4688875"/>
                <a:gd name="connsiteY18" fmla="*/ 25066 h 2502943"/>
                <a:gd name="connsiteX19" fmla="*/ 4670321 w 4688875"/>
                <a:gd name="connsiteY19" fmla="*/ 28169 h 2502943"/>
                <a:gd name="connsiteX20" fmla="*/ 4658126 w 4688875"/>
                <a:gd name="connsiteY20" fmla="*/ 315934 h 2502943"/>
                <a:gd name="connsiteX21" fmla="*/ 4648015 w 4688875"/>
                <a:gd name="connsiteY21" fmla="*/ 2502943 h 2502943"/>
                <a:gd name="connsiteX0" fmla="*/ 0 w 4688875"/>
                <a:gd name="connsiteY0" fmla="*/ 2473658 h 2502943"/>
                <a:gd name="connsiteX1" fmla="*/ 182880 w 4688875"/>
                <a:gd name="connsiteY1" fmla="*/ 2135330 h 2502943"/>
                <a:gd name="connsiteX2" fmla="*/ 502920 w 4688875"/>
                <a:gd name="connsiteY2" fmla="*/ 2254202 h 2502943"/>
                <a:gd name="connsiteX3" fmla="*/ 740664 w 4688875"/>
                <a:gd name="connsiteY3" fmla="*/ 1844696 h 2502943"/>
                <a:gd name="connsiteX4" fmla="*/ 1054610 w 4688875"/>
                <a:gd name="connsiteY4" fmla="*/ 1754212 h 2502943"/>
                <a:gd name="connsiteX5" fmla="*/ 1185670 w 4688875"/>
                <a:gd name="connsiteY5" fmla="*/ 1378473 h 2502943"/>
                <a:gd name="connsiteX6" fmla="*/ 1447784 w 4688875"/>
                <a:gd name="connsiteY6" fmla="*/ 1188362 h 2502943"/>
                <a:gd name="connsiteX7" fmla="*/ 1606278 w 4688875"/>
                <a:gd name="connsiteY7" fmla="*/ 925039 h 2502943"/>
                <a:gd name="connsiteX8" fmla="*/ 1847048 w 4688875"/>
                <a:gd name="connsiteY8" fmla="*/ 668293 h 2502943"/>
                <a:gd name="connsiteX9" fmla="*/ 2225024 w 4688875"/>
                <a:gd name="connsiteY9" fmla="*/ 612592 h 2502943"/>
                <a:gd name="connsiteX10" fmla="*/ 2456686 w 4688875"/>
                <a:gd name="connsiteY10" fmla="*/ 619642 h 2502943"/>
                <a:gd name="connsiteX11" fmla="*/ 2673129 w 4688875"/>
                <a:gd name="connsiteY11" fmla="*/ 573801 h 2502943"/>
                <a:gd name="connsiteX12" fmla="*/ 2910860 w 4688875"/>
                <a:gd name="connsiteY12" fmla="*/ 623045 h 2502943"/>
                <a:gd name="connsiteX13" fmla="*/ 3172971 w 4688875"/>
                <a:gd name="connsiteY13" fmla="*/ 545412 h 2502943"/>
                <a:gd name="connsiteX14" fmla="*/ 3413768 w 4688875"/>
                <a:gd name="connsiteY14" fmla="*/ 602904 h 2502943"/>
                <a:gd name="connsiteX15" fmla="*/ 3675939 w 4688875"/>
                <a:gd name="connsiteY15" fmla="*/ 457581 h 2502943"/>
                <a:gd name="connsiteX16" fmla="*/ 3880100 w 4688875"/>
                <a:gd name="connsiteY16" fmla="*/ 310393 h 2502943"/>
                <a:gd name="connsiteX17" fmla="*/ 4090406 w 4688875"/>
                <a:gd name="connsiteY17" fmla="*/ 324391 h 2502943"/>
                <a:gd name="connsiteX18" fmla="*/ 4239754 w 4688875"/>
                <a:gd name="connsiteY18" fmla="*/ 25066 h 2502943"/>
                <a:gd name="connsiteX19" fmla="*/ 4670321 w 4688875"/>
                <a:gd name="connsiteY19" fmla="*/ 28169 h 2502943"/>
                <a:gd name="connsiteX20" fmla="*/ 4658126 w 4688875"/>
                <a:gd name="connsiteY20" fmla="*/ 315934 h 2502943"/>
                <a:gd name="connsiteX21" fmla="*/ 4648015 w 4688875"/>
                <a:gd name="connsiteY21" fmla="*/ 2502943 h 2502943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25024 w 4799779"/>
                <a:gd name="connsiteY9" fmla="*/ 621489 h 2511840"/>
                <a:gd name="connsiteX10" fmla="*/ 2456686 w 4799779"/>
                <a:gd name="connsiteY10" fmla="*/ 628539 h 2511840"/>
                <a:gd name="connsiteX11" fmla="*/ 2673129 w 4799779"/>
                <a:gd name="connsiteY11" fmla="*/ 582698 h 2511840"/>
                <a:gd name="connsiteX12" fmla="*/ 2910860 w 4799779"/>
                <a:gd name="connsiteY12" fmla="*/ 631942 h 2511840"/>
                <a:gd name="connsiteX13" fmla="*/ 3172971 w 4799779"/>
                <a:gd name="connsiteY13" fmla="*/ 554309 h 2511840"/>
                <a:gd name="connsiteX14" fmla="*/ 3413768 w 4799779"/>
                <a:gd name="connsiteY14" fmla="*/ 611801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456686 w 4799779"/>
                <a:gd name="connsiteY10" fmla="*/ 628539 h 2511840"/>
                <a:gd name="connsiteX11" fmla="*/ 2673129 w 4799779"/>
                <a:gd name="connsiteY11" fmla="*/ 582698 h 2511840"/>
                <a:gd name="connsiteX12" fmla="*/ 2910860 w 4799779"/>
                <a:gd name="connsiteY12" fmla="*/ 631942 h 2511840"/>
                <a:gd name="connsiteX13" fmla="*/ 3172971 w 4799779"/>
                <a:gd name="connsiteY13" fmla="*/ 554309 h 2511840"/>
                <a:gd name="connsiteX14" fmla="*/ 3413768 w 4799779"/>
                <a:gd name="connsiteY14" fmla="*/ 611801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552263 w 4799779"/>
                <a:gd name="connsiteY10" fmla="*/ 343953 h 2511840"/>
                <a:gd name="connsiteX11" fmla="*/ 2673129 w 4799779"/>
                <a:gd name="connsiteY11" fmla="*/ 582698 h 2511840"/>
                <a:gd name="connsiteX12" fmla="*/ 2910860 w 4799779"/>
                <a:gd name="connsiteY12" fmla="*/ 631942 h 2511840"/>
                <a:gd name="connsiteX13" fmla="*/ 3172971 w 4799779"/>
                <a:gd name="connsiteY13" fmla="*/ 554309 h 2511840"/>
                <a:gd name="connsiteX14" fmla="*/ 3413768 w 4799779"/>
                <a:gd name="connsiteY14" fmla="*/ 611801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552263 w 4799779"/>
                <a:gd name="connsiteY10" fmla="*/ 343953 h 2511840"/>
                <a:gd name="connsiteX11" fmla="*/ 2813683 w 4799779"/>
                <a:gd name="connsiteY11" fmla="*/ 266491 h 2511840"/>
                <a:gd name="connsiteX12" fmla="*/ 2910860 w 4799779"/>
                <a:gd name="connsiteY12" fmla="*/ 631942 h 2511840"/>
                <a:gd name="connsiteX13" fmla="*/ 3172971 w 4799779"/>
                <a:gd name="connsiteY13" fmla="*/ 554309 h 2511840"/>
                <a:gd name="connsiteX14" fmla="*/ 3413768 w 4799779"/>
                <a:gd name="connsiteY14" fmla="*/ 611801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552263 w 4799779"/>
                <a:gd name="connsiteY10" fmla="*/ 343953 h 2511840"/>
                <a:gd name="connsiteX11" fmla="*/ 2813683 w 4799779"/>
                <a:gd name="connsiteY11" fmla="*/ 266491 h 2511840"/>
                <a:gd name="connsiteX12" fmla="*/ 3107635 w 4799779"/>
                <a:gd name="connsiteY12" fmla="*/ 220873 h 2511840"/>
                <a:gd name="connsiteX13" fmla="*/ 3172971 w 4799779"/>
                <a:gd name="connsiteY13" fmla="*/ 554309 h 2511840"/>
                <a:gd name="connsiteX14" fmla="*/ 3413768 w 4799779"/>
                <a:gd name="connsiteY14" fmla="*/ 611801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552263 w 4799779"/>
                <a:gd name="connsiteY10" fmla="*/ 343953 h 2511840"/>
                <a:gd name="connsiteX11" fmla="*/ 2813683 w 4799779"/>
                <a:gd name="connsiteY11" fmla="*/ 266491 h 2511840"/>
                <a:gd name="connsiteX12" fmla="*/ 3107635 w 4799779"/>
                <a:gd name="connsiteY12" fmla="*/ 220873 h 2511840"/>
                <a:gd name="connsiteX13" fmla="*/ 3172971 w 4799779"/>
                <a:gd name="connsiteY13" fmla="*/ 554309 h 2511840"/>
                <a:gd name="connsiteX14" fmla="*/ 3492478 w 4799779"/>
                <a:gd name="connsiteY14" fmla="*/ 162788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552263 w 4799779"/>
                <a:gd name="connsiteY10" fmla="*/ 343953 h 2511840"/>
                <a:gd name="connsiteX11" fmla="*/ 2813683 w 4799779"/>
                <a:gd name="connsiteY11" fmla="*/ 266491 h 2511840"/>
                <a:gd name="connsiteX12" fmla="*/ 3107635 w 4799779"/>
                <a:gd name="connsiteY12" fmla="*/ 220873 h 2511840"/>
                <a:gd name="connsiteX13" fmla="*/ 3172971 w 4799779"/>
                <a:gd name="connsiteY13" fmla="*/ 554309 h 2511840"/>
                <a:gd name="connsiteX14" fmla="*/ 3492478 w 4799779"/>
                <a:gd name="connsiteY14" fmla="*/ 162788 h 2511840"/>
                <a:gd name="connsiteX15" fmla="*/ 3675939 w 4799779"/>
                <a:gd name="connsiteY15" fmla="*/ 466478 h 2511840"/>
                <a:gd name="connsiteX16" fmla="*/ 3891345 w 4799779"/>
                <a:gd name="connsiteY16" fmla="*/ 180159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47513 w 4799779"/>
                <a:gd name="connsiteY9" fmla="*/ 458087 h 2506542"/>
                <a:gd name="connsiteX10" fmla="*/ 2552263 w 4799779"/>
                <a:gd name="connsiteY10" fmla="*/ 338655 h 2506542"/>
                <a:gd name="connsiteX11" fmla="*/ 2813683 w 4799779"/>
                <a:gd name="connsiteY11" fmla="*/ 261193 h 2506542"/>
                <a:gd name="connsiteX12" fmla="*/ 3107635 w 4799779"/>
                <a:gd name="connsiteY12" fmla="*/ 215575 h 2506542"/>
                <a:gd name="connsiteX13" fmla="*/ 3172971 w 4799779"/>
                <a:gd name="connsiteY13" fmla="*/ 549011 h 2506542"/>
                <a:gd name="connsiteX14" fmla="*/ 3492478 w 4799779"/>
                <a:gd name="connsiteY14" fmla="*/ 157490 h 2506542"/>
                <a:gd name="connsiteX15" fmla="*/ 3675939 w 4799779"/>
                <a:gd name="connsiteY15" fmla="*/ 461180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47513 w 4799779"/>
                <a:gd name="connsiteY9" fmla="*/ 458087 h 2506542"/>
                <a:gd name="connsiteX10" fmla="*/ 2552263 w 4799779"/>
                <a:gd name="connsiteY10" fmla="*/ 338655 h 2506542"/>
                <a:gd name="connsiteX11" fmla="*/ 2813683 w 4799779"/>
                <a:gd name="connsiteY11" fmla="*/ 261193 h 2506542"/>
                <a:gd name="connsiteX12" fmla="*/ 3107635 w 4799779"/>
                <a:gd name="connsiteY12" fmla="*/ 215575 h 2506542"/>
                <a:gd name="connsiteX13" fmla="*/ 3172971 w 4799779"/>
                <a:gd name="connsiteY13" fmla="*/ 549011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47513 w 4799779"/>
                <a:gd name="connsiteY9" fmla="*/ 458087 h 2506542"/>
                <a:gd name="connsiteX10" fmla="*/ 2552263 w 4799779"/>
                <a:gd name="connsiteY10" fmla="*/ 338655 h 2506542"/>
                <a:gd name="connsiteX11" fmla="*/ 2813683 w 4799779"/>
                <a:gd name="connsiteY11" fmla="*/ 261193 h 2506542"/>
                <a:gd name="connsiteX12" fmla="*/ 3107635 w 4799779"/>
                <a:gd name="connsiteY12" fmla="*/ 215575 h 2506542"/>
                <a:gd name="connsiteX13" fmla="*/ 3296659 w 4799779"/>
                <a:gd name="connsiteY13" fmla="*/ 11459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47513 w 4799779"/>
                <a:gd name="connsiteY9" fmla="*/ 458087 h 2506542"/>
                <a:gd name="connsiteX10" fmla="*/ 2552263 w 4799779"/>
                <a:gd name="connsiteY10" fmla="*/ 338655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296659 w 4799779"/>
                <a:gd name="connsiteY13" fmla="*/ 11459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47513 w 4799779"/>
                <a:gd name="connsiteY9" fmla="*/ 458087 h 2506542"/>
                <a:gd name="connsiteX10" fmla="*/ 2552263 w 4799779"/>
                <a:gd name="connsiteY10" fmla="*/ 294386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296659 w 4799779"/>
                <a:gd name="connsiteY13" fmla="*/ 11459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75624 w 4799779"/>
                <a:gd name="connsiteY9" fmla="*/ 603542 h 2506542"/>
                <a:gd name="connsiteX10" fmla="*/ 2552263 w 4799779"/>
                <a:gd name="connsiteY10" fmla="*/ 294386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296659 w 4799779"/>
                <a:gd name="connsiteY13" fmla="*/ 11459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40272 h 2506542"/>
                <a:gd name="connsiteX9" fmla="*/ 2275624 w 4799779"/>
                <a:gd name="connsiteY9" fmla="*/ 603542 h 2506542"/>
                <a:gd name="connsiteX10" fmla="*/ 2552263 w 4799779"/>
                <a:gd name="connsiteY10" fmla="*/ 294386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296659 w 4799779"/>
                <a:gd name="connsiteY13" fmla="*/ 11459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95903 h 2525188"/>
                <a:gd name="connsiteX1" fmla="*/ 182880 w 4799779"/>
                <a:gd name="connsiteY1" fmla="*/ 2157575 h 2525188"/>
                <a:gd name="connsiteX2" fmla="*/ 502920 w 4799779"/>
                <a:gd name="connsiteY2" fmla="*/ 2276447 h 2525188"/>
                <a:gd name="connsiteX3" fmla="*/ 740664 w 4799779"/>
                <a:gd name="connsiteY3" fmla="*/ 1866941 h 2525188"/>
                <a:gd name="connsiteX4" fmla="*/ 1054610 w 4799779"/>
                <a:gd name="connsiteY4" fmla="*/ 1776457 h 2525188"/>
                <a:gd name="connsiteX5" fmla="*/ 1185670 w 4799779"/>
                <a:gd name="connsiteY5" fmla="*/ 1400718 h 2525188"/>
                <a:gd name="connsiteX6" fmla="*/ 1447784 w 4799779"/>
                <a:gd name="connsiteY6" fmla="*/ 1210607 h 2525188"/>
                <a:gd name="connsiteX7" fmla="*/ 1606278 w 4799779"/>
                <a:gd name="connsiteY7" fmla="*/ 947284 h 2525188"/>
                <a:gd name="connsiteX8" fmla="*/ 1847048 w 4799779"/>
                <a:gd name="connsiteY8" fmla="*/ 658918 h 2525188"/>
                <a:gd name="connsiteX9" fmla="*/ 2275624 w 4799779"/>
                <a:gd name="connsiteY9" fmla="*/ 622188 h 2525188"/>
                <a:gd name="connsiteX10" fmla="*/ 2552263 w 4799779"/>
                <a:gd name="connsiteY10" fmla="*/ 313032 h 2525188"/>
                <a:gd name="connsiteX11" fmla="*/ 2886771 w 4799779"/>
                <a:gd name="connsiteY11" fmla="*/ 368377 h 2525188"/>
                <a:gd name="connsiteX12" fmla="*/ 3107635 w 4799779"/>
                <a:gd name="connsiteY12" fmla="*/ 234221 h 2525188"/>
                <a:gd name="connsiteX13" fmla="*/ 3296659 w 4799779"/>
                <a:gd name="connsiteY13" fmla="*/ 30105 h 2525188"/>
                <a:gd name="connsiteX14" fmla="*/ 3565566 w 4799779"/>
                <a:gd name="connsiteY14" fmla="*/ 24357 h 2525188"/>
                <a:gd name="connsiteX15" fmla="*/ 3692806 w 4799779"/>
                <a:gd name="connsiteY15" fmla="*/ 252157 h 2525188"/>
                <a:gd name="connsiteX16" fmla="*/ 3891345 w 4799779"/>
                <a:gd name="connsiteY16" fmla="*/ 193507 h 2525188"/>
                <a:gd name="connsiteX17" fmla="*/ 4073539 w 4799779"/>
                <a:gd name="connsiteY17" fmla="*/ 150588 h 2525188"/>
                <a:gd name="connsiteX18" fmla="*/ 4239754 w 4799779"/>
                <a:gd name="connsiteY18" fmla="*/ 47311 h 2525188"/>
                <a:gd name="connsiteX19" fmla="*/ 4788387 w 4799779"/>
                <a:gd name="connsiteY19" fmla="*/ 31229 h 2525188"/>
                <a:gd name="connsiteX20" fmla="*/ 4658126 w 4799779"/>
                <a:gd name="connsiteY20" fmla="*/ 338179 h 2525188"/>
                <a:gd name="connsiteX21" fmla="*/ 4648015 w 4799779"/>
                <a:gd name="connsiteY21" fmla="*/ 2525188 h 2525188"/>
                <a:gd name="connsiteX0" fmla="*/ 0 w 4799779"/>
                <a:gd name="connsiteY0" fmla="*/ 2484191 h 2513476"/>
                <a:gd name="connsiteX1" fmla="*/ 182880 w 4799779"/>
                <a:gd name="connsiteY1" fmla="*/ 2145863 h 2513476"/>
                <a:gd name="connsiteX2" fmla="*/ 502920 w 4799779"/>
                <a:gd name="connsiteY2" fmla="*/ 2264735 h 2513476"/>
                <a:gd name="connsiteX3" fmla="*/ 740664 w 4799779"/>
                <a:gd name="connsiteY3" fmla="*/ 1855229 h 2513476"/>
                <a:gd name="connsiteX4" fmla="*/ 1054610 w 4799779"/>
                <a:gd name="connsiteY4" fmla="*/ 1764745 h 2513476"/>
                <a:gd name="connsiteX5" fmla="*/ 1185670 w 4799779"/>
                <a:gd name="connsiteY5" fmla="*/ 1389006 h 2513476"/>
                <a:gd name="connsiteX6" fmla="*/ 1447784 w 4799779"/>
                <a:gd name="connsiteY6" fmla="*/ 1198895 h 2513476"/>
                <a:gd name="connsiteX7" fmla="*/ 1606278 w 4799779"/>
                <a:gd name="connsiteY7" fmla="*/ 935572 h 2513476"/>
                <a:gd name="connsiteX8" fmla="*/ 1847048 w 4799779"/>
                <a:gd name="connsiteY8" fmla="*/ 647206 h 2513476"/>
                <a:gd name="connsiteX9" fmla="*/ 2275624 w 4799779"/>
                <a:gd name="connsiteY9" fmla="*/ 610476 h 2513476"/>
                <a:gd name="connsiteX10" fmla="*/ 2552263 w 4799779"/>
                <a:gd name="connsiteY10" fmla="*/ 301320 h 2513476"/>
                <a:gd name="connsiteX11" fmla="*/ 2886771 w 4799779"/>
                <a:gd name="connsiteY11" fmla="*/ 356665 h 2513476"/>
                <a:gd name="connsiteX12" fmla="*/ 3107635 w 4799779"/>
                <a:gd name="connsiteY12" fmla="*/ 222509 h 2513476"/>
                <a:gd name="connsiteX13" fmla="*/ 3296659 w 4799779"/>
                <a:gd name="connsiteY13" fmla="*/ 18393 h 2513476"/>
                <a:gd name="connsiteX14" fmla="*/ 3565566 w 4799779"/>
                <a:gd name="connsiteY14" fmla="*/ 12645 h 2513476"/>
                <a:gd name="connsiteX15" fmla="*/ 3810871 w 4799779"/>
                <a:gd name="connsiteY15" fmla="*/ 12776 h 2513476"/>
                <a:gd name="connsiteX16" fmla="*/ 3891345 w 4799779"/>
                <a:gd name="connsiteY16" fmla="*/ 181795 h 2513476"/>
                <a:gd name="connsiteX17" fmla="*/ 4073539 w 4799779"/>
                <a:gd name="connsiteY17" fmla="*/ 138876 h 2513476"/>
                <a:gd name="connsiteX18" fmla="*/ 4239754 w 4799779"/>
                <a:gd name="connsiteY18" fmla="*/ 35599 h 2513476"/>
                <a:gd name="connsiteX19" fmla="*/ 4788387 w 4799779"/>
                <a:gd name="connsiteY19" fmla="*/ 19517 h 2513476"/>
                <a:gd name="connsiteX20" fmla="*/ 4658126 w 4799779"/>
                <a:gd name="connsiteY20" fmla="*/ 326467 h 2513476"/>
                <a:gd name="connsiteX21" fmla="*/ 4648015 w 4799779"/>
                <a:gd name="connsiteY21" fmla="*/ 2513476 h 2513476"/>
                <a:gd name="connsiteX0" fmla="*/ 0 w 4799779"/>
                <a:gd name="connsiteY0" fmla="*/ 2485595 h 2514880"/>
                <a:gd name="connsiteX1" fmla="*/ 182880 w 4799779"/>
                <a:gd name="connsiteY1" fmla="*/ 2147267 h 2514880"/>
                <a:gd name="connsiteX2" fmla="*/ 502920 w 4799779"/>
                <a:gd name="connsiteY2" fmla="*/ 2266139 h 2514880"/>
                <a:gd name="connsiteX3" fmla="*/ 740664 w 4799779"/>
                <a:gd name="connsiteY3" fmla="*/ 1856633 h 2514880"/>
                <a:gd name="connsiteX4" fmla="*/ 1054610 w 4799779"/>
                <a:gd name="connsiteY4" fmla="*/ 1766149 h 2514880"/>
                <a:gd name="connsiteX5" fmla="*/ 1185670 w 4799779"/>
                <a:gd name="connsiteY5" fmla="*/ 1390410 h 2514880"/>
                <a:gd name="connsiteX6" fmla="*/ 1447784 w 4799779"/>
                <a:gd name="connsiteY6" fmla="*/ 1200299 h 2514880"/>
                <a:gd name="connsiteX7" fmla="*/ 1606278 w 4799779"/>
                <a:gd name="connsiteY7" fmla="*/ 936976 h 2514880"/>
                <a:gd name="connsiteX8" fmla="*/ 1847048 w 4799779"/>
                <a:gd name="connsiteY8" fmla="*/ 648610 h 2514880"/>
                <a:gd name="connsiteX9" fmla="*/ 2275624 w 4799779"/>
                <a:gd name="connsiteY9" fmla="*/ 611880 h 2514880"/>
                <a:gd name="connsiteX10" fmla="*/ 2552263 w 4799779"/>
                <a:gd name="connsiteY10" fmla="*/ 302724 h 2514880"/>
                <a:gd name="connsiteX11" fmla="*/ 2886771 w 4799779"/>
                <a:gd name="connsiteY11" fmla="*/ 358069 h 2514880"/>
                <a:gd name="connsiteX12" fmla="*/ 3107635 w 4799779"/>
                <a:gd name="connsiteY12" fmla="*/ 223913 h 2514880"/>
                <a:gd name="connsiteX13" fmla="*/ 3296659 w 4799779"/>
                <a:gd name="connsiteY13" fmla="*/ 19797 h 2514880"/>
                <a:gd name="connsiteX14" fmla="*/ 3565566 w 4799779"/>
                <a:gd name="connsiteY14" fmla="*/ 14049 h 2514880"/>
                <a:gd name="connsiteX15" fmla="*/ 3810871 w 4799779"/>
                <a:gd name="connsiteY15" fmla="*/ 14180 h 2514880"/>
                <a:gd name="connsiteX16" fmla="*/ 3902590 w 4799779"/>
                <a:gd name="connsiteY16" fmla="*/ 202172 h 2514880"/>
                <a:gd name="connsiteX17" fmla="*/ 4073539 w 4799779"/>
                <a:gd name="connsiteY17" fmla="*/ 140280 h 2514880"/>
                <a:gd name="connsiteX18" fmla="*/ 4239754 w 4799779"/>
                <a:gd name="connsiteY18" fmla="*/ 37003 h 2514880"/>
                <a:gd name="connsiteX19" fmla="*/ 4788387 w 4799779"/>
                <a:gd name="connsiteY19" fmla="*/ 20921 h 2514880"/>
                <a:gd name="connsiteX20" fmla="*/ 4658126 w 4799779"/>
                <a:gd name="connsiteY20" fmla="*/ 327871 h 2514880"/>
                <a:gd name="connsiteX21" fmla="*/ 4648015 w 4799779"/>
                <a:gd name="connsiteY21" fmla="*/ 2514880 h 2514880"/>
                <a:gd name="connsiteX0" fmla="*/ 0 w 4799779"/>
                <a:gd name="connsiteY0" fmla="*/ 2482744 h 2512029"/>
                <a:gd name="connsiteX1" fmla="*/ 182880 w 4799779"/>
                <a:gd name="connsiteY1" fmla="*/ 2144416 h 2512029"/>
                <a:gd name="connsiteX2" fmla="*/ 502920 w 4799779"/>
                <a:gd name="connsiteY2" fmla="*/ 2263288 h 2512029"/>
                <a:gd name="connsiteX3" fmla="*/ 740664 w 4799779"/>
                <a:gd name="connsiteY3" fmla="*/ 1853782 h 2512029"/>
                <a:gd name="connsiteX4" fmla="*/ 1054610 w 4799779"/>
                <a:gd name="connsiteY4" fmla="*/ 1763298 h 2512029"/>
                <a:gd name="connsiteX5" fmla="*/ 1185670 w 4799779"/>
                <a:gd name="connsiteY5" fmla="*/ 1387559 h 2512029"/>
                <a:gd name="connsiteX6" fmla="*/ 1447784 w 4799779"/>
                <a:gd name="connsiteY6" fmla="*/ 1197448 h 2512029"/>
                <a:gd name="connsiteX7" fmla="*/ 1606278 w 4799779"/>
                <a:gd name="connsiteY7" fmla="*/ 934125 h 2512029"/>
                <a:gd name="connsiteX8" fmla="*/ 1847048 w 4799779"/>
                <a:gd name="connsiteY8" fmla="*/ 645759 h 2512029"/>
                <a:gd name="connsiteX9" fmla="*/ 2275624 w 4799779"/>
                <a:gd name="connsiteY9" fmla="*/ 609029 h 2512029"/>
                <a:gd name="connsiteX10" fmla="*/ 2552263 w 4799779"/>
                <a:gd name="connsiteY10" fmla="*/ 299873 h 2512029"/>
                <a:gd name="connsiteX11" fmla="*/ 2886771 w 4799779"/>
                <a:gd name="connsiteY11" fmla="*/ 355218 h 2512029"/>
                <a:gd name="connsiteX12" fmla="*/ 3107635 w 4799779"/>
                <a:gd name="connsiteY12" fmla="*/ 221062 h 2512029"/>
                <a:gd name="connsiteX13" fmla="*/ 3296659 w 4799779"/>
                <a:gd name="connsiteY13" fmla="*/ 16946 h 2512029"/>
                <a:gd name="connsiteX14" fmla="*/ 3565566 w 4799779"/>
                <a:gd name="connsiteY14" fmla="*/ 11198 h 2512029"/>
                <a:gd name="connsiteX15" fmla="*/ 3810871 w 4799779"/>
                <a:gd name="connsiteY15" fmla="*/ 11329 h 2512029"/>
                <a:gd name="connsiteX16" fmla="*/ 4065633 w 4799779"/>
                <a:gd name="connsiteY16" fmla="*/ 22245 h 2512029"/>
                <a:gd name="connsiteX17" fmla="*/ 4073539 w 4799779"/>
                <a:gd name="connsiteY17" fmla="*/ 137429 h 2512029"/>
                <a:gd name="connsiteX18" fmla="*/ 4239754 w 4799779"/>
                <a:gd name="connsiteY18" fmla="*/ 34152 h 2512029"/>
                <a:gd name="connsiteX19" fmla="*/ 4788387 w 4799779"/>
                <a:gd name="connsiteY19" fmla="*/ 18070 h 2512029"/>
                <a:gd name="connsiteX20" fmla="*/ 4658126 w 4799779"/>
                <a:gd name="connsiteY20" fmla="*/ 325020 h 2512029"/>
                <a:gd name="connsiteX21" fmla="*/ 4648015 w 4799779"/>
                <a:gd name="connsiteY21" fmla="*/ 2512029 h 2512029"/>
                <a:gd name="connsiteX0" fmla="*/ 0 w 4799779"/>
                <a:gd name="connsiteY0" fmla="*/ 2482744 h 2512029"/>
                <a:gd name="connsiteX1" fmla="*/ 182880 w 4799779"/>
                <a:gd name="connsiteY1" fmla="*/ 2144416 h 2512029"/>
                <a:gd name="connsiteX2" fmla="*/ 502920 w 4799779"/>
                <a:gd name="connsiteY2" fmla="*/ 2263288 h 2512029"/>
                <a:gd name="connsiteX3" fmla="*/ 740664 w 4799779"/>
                <a:gd name="connsiteY3" fmla="*/ 1853782 h 2512029"/>
                <a:gd name="connsiteX4" fmla="*/ 1054610 w 4799779"/>
                <a:gd name="connsiteY4" fmla="*/ 1763298 h 2512029"/>
                <a:gd name="connsiteX5" fmla="*/ 1185670 w 4799779"/>
                <a:gd name="connsiteY5" fmla="*/ 1387559 h 2512029"/>
                <a:gd name="connsiteX6" fmla="*/ 1447784 w 4799779"/>
                <a:gd name="connsiteY6" fmla="*/ 1197448 h 2512029"/>
                <a:gd name="connsiteX7" fmla="*/ 1606278 w 4799779"/>
                <a:gd name="connsiteY7" fmla="*/ 934125 h 2512029"/>
                <a:gd name="connsiteX8" fmla="*/ 1847048 w 4799779"/>
                <a:gd name="connsiteY8" fmla="*/ 645759 h 2512029"/>
                <a:gd name="connsiteX9" fmla="*/ 2275624 w 4799779"/>
                <a:gd name="connsiteY9" fmla="*/ 609029 h 2512029"/>
                <a:gd name="connsiteX10" fmla="*/ 2552263 w 4799779"/>
                <a:gd name="connsiteY10" fmla="*/ 299873 h 2512029"/>
                <a:gd name="connsiteX11" fmla="*/ 2886771 w 4799779"/>
                <a:gd name="connsiteY11" fmla="*/ 355218 h 2512029"/>
                <a:gd name="connsiteX12" fmla="*/ 3107635 w 4799779"/>
                <a:gd name="connsiteY12" fmla="*/ 221062 h 2512029"/>
                <a:gd name="connsiteX13" fmla="*/ 3296659 w 4799779"/>
                <a:gd name="connsiteY13" fmla="*/ 16946 h 2512029"/>
                <a:gd name="connsiteX14" fmla="*/ 3565566 w 4799779"/>
                <a:gd name="connsiteY14" fmla="*/ 11198 h 2512029"/>
                <a:gd name="connsiteX15" fmla="*/ 3810871 w 4799779"/>
                <a:gd name="connsiteY15" fmla="*/ 11329 h 2512029"/>
                <a:gd name="connsiteX16" fmla="*/ 4065633 w 4799779"/>
                <a:gd name="connsiteY16" fmla="*/ 22245 h 2512029"/>
                <a:gd name="connsiteX17" fmla="*/ 4141005 w 4799779"/>
                <a:gd name="connsiteY17" fmla="*/ 10946 h 2512029"/>
                <a:gd name="connsiteX18" fmla="*/ 4239754 w 4799779"/>
                <a:gd name="connsiteY18" fmla="*/ 34152 h 2512029"/>
                <a:gd name="connsiteX19" fmla="*/ 4788387 w 4799779"/>
                <a:gd name="connsiteY19" fmla="*/ 18070 h 2512029"/>
                <a:gd name="connsiteX20" fmla="*/ 4658126 w 4799779"/>
                <a:gd name="connsiteY20" fmla="*/ 325020 h 2512029"/>
                <a:gd name="connsiteX21" fmla="*/ 4648015 w 4799779"/>
                <a:gd name="connsiteY21" fmla="*/ 2512029 h 2512029"/>
                <a:gd name="connsiteX0" fmla="*/ 0 w 4799779"/>
                <a:gd name="connsiteY0" fmla="*/ 2482744 h 2512029"/>
                <a:gd name="connsiteX1" fmla="*/ 182880 w 4799779"/>
                <a:gd name="connsiteY1" fmla="*/ 2144416 h 2512029"/>
                <a:gd name="connsiteX2" fmla="*/ 502920 w 4799779"/>
                <a:gd name="connsiteY2" fmla="*/ 2263288 h 2512029"/>
                <a:gd name="connsiteX3" fmla="*/ 740664 w 4799779"/>
                <a:gd name="connsiteY3" fmla="*/ 1853782 h 2512029"/>
                <a:gd name="connsiteX4" fmla="*/ 1054610 w 4799779"/>
                <a:gd name="connsiteY4" fmla="*/ 1763298 h 2512029"/>
                <a:gd name="connsiteX5" fmla="*/ 1185670 w 4799779"/>
                <a:gd name="connsiteY5" fmla="*/ 1387559 h 2512029"/>
                <a:gd name="connsiteX6" fmla="*/ 1447784 w 4799779"/>
                <a:gd name="connsiteY6" fmla="*/ 1197448 h 2512029"/>
                <a:gd name="connsiteX7" fmla="*/ 1606278 w 4799779"/>
                <a:gd name="connsiteY7" fmla="*/ 934125 h 2512029"/>
                <a:gd name="connsiteX8" fmla="*/ 1847048 w 4799779"/>
                <a:gd name="connsiteY8" fmla="*/ 645759 h 2512029"/>
                <a:gd name="connsiteX9" fmla="*/ 2275624 w 4799779"/>
                <a:gd name="connsiteY9" fmla="*/ 609029 h 2512029"/>
                <a:gd name="connsiteX10" fmla="*/ 2552263 w 4799779"/>
                <a:gd name="connsiteY10" fmla="*/ 299873 h 2512029"/>
                <a:gd name="connsiteX11" fmla="*/ 2886771 w 4799779"/>
                <a:gd name="connsiteY11" fmla="*/ 355218 h 2512029"/>
                <a:gd name="connsiteX12" fmla="*/ 3107635 w 4799779"/>
                <a:gd name="connsiteY12" fmla="*/ 221062 h 2512029"/>
                <a:gd name="connsiteX13" fmla="*/ 3296659 w 4799779"/>
                <a:gd name="connsiteY13" fmla="*/ 16946 h 2512029"/>
                <a:gd name="connsiteX14" fmla="*/ 3565566 w 4799779"/>
                <a:gd name="connsiteY14" fmla="*/ 11198 h 2512029"/>
                <a:gd name="connsiteX15" fmla="*/ 3810871 w 4799779"/>
                <a:gd name="connsiteY15" fmla="*/ 11329 h 2512029"/>
                <a:gd name="connsiteX16" fmla="*/ 4065633 w 4799779"/>
                <a:gd name="connsiteY16" fmla="*/ 22245 h 2512029"/>
                <a:gd name="connsiteX17" fmla="*/ 4141005 w 4799779"/>
                <a:gd name="connsiteY17" fmla="*/ 10946 h 2512029"/>
                <a:gd name="connsiteX18" fmla="*/ 4245376 w 4799779"/>
                <a:gd name="connsiteY18" fmla="*/ 8855 h 2512029"/>
                <a:gd name="connsiteX19" fmla="*/ 4788387 w 4799779"/>
                <a:gd name="connsiteY19" fmla="*/ 18070 h 2512029"/>
                <a:gd name="connsiteX20" fmla="*/ 4658126 w 4799779"/>
                <a:gd name="connsiteY20" fmla="*/ 325020 h 2512029"/>
                <a:gd name="connsiteX21" fmla="*/ 4648015 w 4799779"/>
                <a:gd name="connsiteY21" fmla="*/ 2512029 h 2512029"/>
                <a:gd name="connsiteX0" fmla="*/ 0 w 4799779"/>
                <a:gd name="connsiteY0" fmla="*/ 2480782 h 2510067"/>
                <a:gd name="connsiteX1" fmla="*/ 182880 w 4799779"/>
                <a:gd name="connsiteY1" fmla="*/ 2142454 h 2510067"/>
                <a:gd name="connsiteX2" fmla="*/ 502920 w 4799779"/>
                <a:gd name="connsiteY2" fmla="*/ 2261326 h 2510067"/>
                <a:gd name="connsiteX3" fmla="*/ 740664 w 4799779"/>
                <a:gd name="connsiteY3" fmla="*/ 1851820 h 2510067"/>
                <a:gd name="connsiteX4" fmla="*/ 1054610 w 4799779"/>
                <a:gd name="connsiteY4" fmla="*/ 1761336 h 2510067"/>
                <a:gd name="connsiteX5" fmla="*/ 1185670 w 4799779"/>
                <a:gd name="connsiteY5" fmla="*/ 1385597 h 2510067"/>
                <a:gd name="connsiteX6" fmla="*/ 1447784 w 4799779"/>
                <a:gd name="connsiteY6" fmla="*/ 1195486 h 2510067"/>
                <a:gd name="connsiteX7" fmla="*/ 1606278 w 4799779"/>
                <a:gd name="connsiteY7" fmla="*/ 932163 h 2510067"/>
                <a:gd name="connsiteX8" fmla="*/ 1847048 w 4799779"/>
                <a:gd name="connsiteY8" fmla="*/ 643797 h 2510067"/>
                <a:gd name="connsiteX9" fmla="*/ 2275624 w 4799779"/>
                <a:gd name="connsiteY9" fmla="*/ 607067 h 2510067"/>
                <a:gd name="connsiteX10" fmla="*/ 2552263 w 4799779"/>
                <a:gd name="connsiteY10" fmla="*/ 297911 h 2510067"/>
                <a:gd name="connsiteX11" fmla="*/ 2886771 w 4799779"/>
                <a:gd name="connsiteY11" fmla="*/ 353256 h 2510067"/>
                <a:gd name="connsiteX12" fmla="*/ 3107635 w 4799779"/>
                <a:gd name="connsiteY12" fmla="*/ 219100 h 2510067"/>
                <a:gd name="connsiteX13" fmla="*/ 3386614 w 4799779"/>
                <a:gd name="connsiteY13" fmla="*/ 128818 h 2510067"/>
                <a:gd name="connsiteX14" fmla="*/ 3565566 w 4799779"/>
                <a:gd name="connsiteY14" fmla="*/ 9236 h 2510067"/>
                <a:gd name="connsiteX15" fmla="*/ 3810871 w 4799779"/>
                <a:gd name="connsiteY15" fmla="*/ 9367 h 2510067"/>
                <a:gd name="connsiteX16" fmla="*/ 4065633 w 4799779"/>
                <a:gd name="connsiteY16" fmla="*/ 20283 h 2510067"/>
                <a:gd name="connsiteX17" fmla="*/ 4141005 w 4799779"/>
                <a:gd name="connsiteY17" fmla="*/ 8984 h 2510067"/>
                <a:gd name="connsiteX18" fmla="*/ 4245376 w 4799779"/>
                <a:gd name="connsiteY18" fmla="*/ 6893 h 2510067"/>
                <a:gd name="connsiteX19" fmla="*/ 4788387 w 4799779"/>
                <a:gd name="connsiteY19" fmla="*/ 16108 h 2510067"/>
                <a:gd name="connsiteX20" fmla="*/ 4658126 w 4799779"/>
                <a:gd name="connsiteY20" fmla="*/ 323058 h 2510067"/>
                <a:gd name="connsiteX21" fmla="*/ 4648015 w 4799779"/>
                <a:gd name="connsiteY21" fmla="*/ 2510067 h 2510067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40272 h 2506542"/>
                <a:gd name="connsiteX9" fmla="*/ 2275624 w 4799779"/>
                <a:gd name="connsiteY9" fmla="*/ 603542 h 2506542"/>
                <a:gd name="connsiteX10" fmla="*/ 2552263 w 4799779"/>
                <a:gd name="connsiteY10" fmla="*/ 294386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386614 w 4799779"/>
                <a:gd name="connsiteY13" fmla="*/ 125293 h 2506542"/>
                <a:gd name="connsiteX14" fmla="*/ 3751097 w 4799779"/>
                <a:gd name="connsiteY14" fmla="*/ 75276 h 2506542"/>
                <a:gd name="connsiteX15" fmla="*/ 3810871 w 4799779"/>
                <a:gd name="connsiteY15" fmla="*/ 5842 h 2506542"/>
                <a:gd name="connsiteX16" fmla="*/ 4065633 w 4799779"/>
                <a:gd name="connsiteY16" fmla="*/ 16758 h 2506542"/>
                <a:gd name="connsiteX17" fmla="*/ 4141005 w 4799779"/>
                <a:gd name="connsiteY17" fmla="*/ 5459 h 2506542"/>
                <a:gd name="connsiteX18" fmla="*/ 4245376 w 4799779"/>
                <a:gd name="connsiteY18" fmla="*/ 3368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40272 h 2506542"/>
                <a:gd name="connsiteX9" fmla="*/ 2275624 w 4799779"/>
                <a:gd name="connsiteY9" fmla="*/ 603542 h 2506542"/>
                <a:gd name="connsiteX10" fmla="*/ 2552263 w 4799779"/>
                <a:gd name="connsiteY10" fmla="*/ 294386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386614 w 4799779"/>
                <a:gd name="connsiteY13" fmla="*/ 125293 h 2506542"/>
                <a:gd name="connsiteX14" fmla="*/ 3751097 w 4799779"/>
                <a:gd name="connsiteY14" fmla="*/ 75276 h 2506542"/>
                <a:gd name="connsiteX15" fmla="*/ 3940181 w 4799779"/>
                <a:gd name="connsiteY15" fmla="*/ 18490 h 2506542"/>
                <a:gd name="connsiteX16" fmla="*/ 4065633 w 4799779"/>
                <a:gd name="connsiteY16" fmla="*/ 16758 h 2506542"/>
                <a:gd name="connsiteX17" fmla="*/ 4141005 w 4799779"/>
                <a:gd name="connsiteY17" fmla="*/ 5459 h 2506542"/>
                <a:gd name="connsiteX18" fmla="*/ 4245376 w 4799779"/>
                <a:gd name="connsiteY18" fmla="*/ 3368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811023"/>
                <a:gd name="connsiteY0" fmla="*/ 2515202 h 2515202"/>
                <a:gd name="connsiteX1" fmla="*/ 194124 w 4811023"/>
                <a:gd name="connsiteY1" fmla="*/ 2138929 h 2515202"/>
                <a:gd name="connsiteX2" fmla="*/ 514164 w 4811023"/>
                <a:gd name="connsiteY2" fmla="*/ 2257801 h 2515202"/>
                <a:gd name="connsiteX3" fmla="*/ 751908 w 4811023"/>
                <a:gd name="connsiteY3" fmla="*/ 1848295 h 2515202"/>
                <a:gd name="connsiteX4" fmla="*/ 1065854 w 4811023"/>
                <a:gd name="connsiteY4" fmla="*/ 1757811 h 2515202"/>
                <a:gd name="connsiteX5" fmla="*/ 1196914 w 4811023"/>
                <a:gd name="connsiteY5" fmla="*/ 1382072 h 2515202"/>
                <a:gd name="connsiteX6" fmla="*/ 1459028 w 4811023"/>
                <a:gd name="connsiteY6" fmla="*/ 1191961 h 2515202"/>
                <a:gd name="connsiteX7" fmla="*/ 1617522 w 4811023"/>
                <a:gd name="connsiteY7" fmla="*/ 928638 h 2515202"/>
                <a:gd name="connsiteX8" fmla="*/ 1858292 w 4811023"/>
                <a:gd name="connsiteY8" fmla="*/ 640272 h 2515202"/>
                <a:gd name="connsiteX9" fmla="*/ 2286868 w 4811023"/>
                <a:gd name="connsiteY9" fmla="*/ 603542 h 2515202"/>
                <a:gd name="connsiteX10" fmla="*/ 2563507 w 4811023"/>
                <a:gd name="connsiteY10" fmla="*/ 294386 h 2515202"/>
                <a:gd name="connsiteX11" fmla="*/ 2898015 w 4811023"/>
                <a:gd name="connsiteY11" fmla="*/ 349731 h 2515202"/>
                <a:gd name="connsiteX12" fmla="*/ 3118879 w 4811023"/>
                <a:gd name="connsiteY12" fmla="*/ 215575 h 2515202"/>
                <a:gd name="connsiteX13" fmla="*/ 3397858 w 4811023"/>
                <a:gd name="connsiteY13" fmla="*/ 125293 h 2515202"/>
                <a:gd name="connsiteX14" fmla="*/ 3762341 w 4811023"/>
                <a:gd name="connsiteY14" fmla="*/ 75276 h 2515202"/>
                <a:gd name="connsiteX15" fmla="*/ 3951425 w 4811023"/>
                <a:gd name="connsiteY15" fmla="*/ 18490 h 2515202"/>
                <a:gd name="connsiteX16" fmla="*/ 4076877 w 4811023"/>
                <a:gd name="connsiteY16" fmla="*/ 16758 h 2515202"/>
                <a:gd name="connsiteX17" fmla="*/ 4152249 w 4811023"/>
                <a:gd name="connsiteY17" fmla="*/ 5459 h 2515202"/>
                <a:gd name="connsiteX18" fmla="*/ 4256620 w 4811023"/>
                <a:gd name="connsiteY18" fmla="*/ 3368 h 2515202"/>
                <a:gd name="connsiteX19" fmla="*/ 4799631 w 4811023"/>
                <a:gd name="connsiteY19" fmla="*/ 12583 h 2515202"/>
                <a:gd name="connsiteX20" fmla="*/ 4669370 w 4811023"/>
                <a:gd name="connsiteY20" fmla="*/ 319533 h 2515202"/>
                <a:gd name="connsiteX21" fmla="*/ 4659259 w 4811023"/>
                <a:gd name="connsiteY21" fmla="*/ 2506542 h 2515202"/>
                <a:gd name="connsiteX0" fmla="*/ 0 w 4811023"/>
                <a:gd name="connsiteY0" fmla="*/ 2496230 h 2506542"/>
                <a:gd name="connsiteX1" fmla="*/ 194124 w 4811023"/>
                <a:gd name="connsiteY1" fmla="*/ 2138929 h 2506542"/>
                <a:gd name="connsiteX2" fmla="*/ 514164 w 4811023"/>
                <a:gd name="connsiteY2" fmla="*/ 2257801 h 2506542"/>
                <a:gd name="connsiteX3" fmla="*/ 751908 w 4811023"/>
                <a:gd name="connsiteY3" fmla="*/ 1848295 h 2506542"/>
                <a:gd name="connsiteX4" fmla="*/ 1065854 w 4811023"/>
                <a:gd name="connsiteY4" fmla="*/ 1757811 h 2506542"/>
                <a:gd name="connsiteX5" fmla="*/ 1196914 w 4811023"/>
                <a:gd name="connsiteY5" fmla="*/ 1382072 h 2506542"/>
                <a:gd name="connsiteX6" fmla="*/ 1459028 w 4811023"/>
                <a:gd name="connsiteY6" fmla="*/ 1191961 h 2506542"/>
                <a:gd name="connsiteX7" fmla="*/ 1617522 w 4811023"/>
                <a:gd name="connsiteY7" fmla="*/ 928638 h 2506542"/>
                <a:gd name="connsiteX8" fmla="*/ 1858292 w 4811023"/>
                <a:gd name="connsiteY8" fmla="*/ 640272 h 2506542"/>
                <a:gd name="connsiteX9" fmla="*/ 2286868 w 4811023"/>
                <a:gd name="connsiteY9" fmla="*/ 603542 h 2506542"/>
                <a:gd name="connsiteX10" fmla="*/ 2563507 w 4811023"/>
                <a:gd name="connsiteY10" fmla="*/ 294386 h 2506542"/>
                <a:gd name="connsiteX11" fmla="*/ 2898015 w 4811023"/>
                <a:gd name="connsiteY11" fmla="*/ 349731 h 2506542"/>
                <a:gd name="connsiteX12" fmla="*/ 3118879 w 4811023"/>
                <a:gd name="connsiteY12" fmla="*/ 215575 h 2506542"/>
                <a:gd name="connsiteX13" fmla="*/ 3397858 w 4811023"/>
                <a:gd name="connsiteY13" fmla="*/ 125293 h 2506542"/>
                <a:gd name="connsiteX14" fmla="*/ 3762341 w 4811023"/>
                <a:gd name="connsiteY14" fmla="*/ 75276 h 2506542"/>
                <a:gd name="connsiteX15" fmla="*/ 3951425 w 4811023"/>
                <a:gd name="connsiteY15" fmla="*/ 18490 h 2506542"/>
                <a:gd name="connsiteX16" fmla="*/ 4076877 w 4811023"/>
                <a:gd name="connsiteY16" fmla="*/ 16758 h 2506542"/>
                <a:gd name="connsiteX17" fmla="*/ 4152249 w 4811023"/>
                <a:gd name="connsiteY17" fmla="*/ 5459 h 2506542"/>
                <a:gd name="connsiteX18" fmla="*/ 4256620 w 4811023"/>
                <a:gd name="connsiteY18" fmla="*/ 3368 h 2506542"/>
                <a:gd name="connsiteX19" fmla="*/ 4799631 w 4811023"/>
                <a:gd name="connsiteY19" fmla="*/ 12583 h 2506542"/>
                <a:gd name="connsiteX20" fmla="*/ 4669370 w 4811023"/>
                <a:gd name="connsiteY20" fmla="*/ 319533 h 2506542"/>
                <a:gd name="connsiteX21" fmla="*/ 4659259 w 4811023"/>
                <a:gd name="connsiteY21" fmla="*/ 2506542 h 2506542"/>
                <a:gd name="connsiteX0" fmla="*/ 0 w 4811023"/>
                <a:gd name="connsiteY0" fmla="*/ 2502554 h 2506542"/>
                <a:gd name="connsiteX1" fmla="*/ 194124 w 4811023"/>
                <a:gd name="connsiteY1" fmla="*/ 2138929 h 2506542"/>
                <a:gd name="connsiteX2" fmla="*/ 514164 w 4811023"/>
                <a:gd name="connsiteY2" fmla="*/ 2257801 h 2506542"/>
                <a:gd name="connsiteX3" fmla="*/ 751908 w 4811023"/>
                <a:gd name="connsiteY3" fmla="*/ 1848295 h 2506542"/>
                <a:gd name="connsiteX4" fmla="*/ 1065854 w 4811023"/>
                <a:gd name="connsiteY4" fmla="*/ 1757811 h 2506542"/>
                <a:gd name="connsiteX5" fmla="*/ 1196914 w 4811023"/>
                <a:gd name="connsiteY5" fmla="*/ 1382072 h 2506542"/>
                <a:gd name="connsiteX6" fmla="*/ 1459028 w 4811023"/>
                <a:gd name="connsiteY6" fmla="*/ 1191961 h 2506542"/>
                <a:gd name="connsiteX7" fmla="*/ 1617522 w 4811023"/>
                <a:gd name="connsiteY7" fmla="*/ 928638 h 2506542"/>
                <a:gd name="connsiteX8" fmla="*/ 1858292 w 4811023"/>
                <a:gd name="connsiteY8" fmla="*/ 640272 h 2506542"/>
                <a:gd name="connsiteX9" fmla="*/ 2286868 w 4811023"/>
                <a:gd name="connsiteY9" fmla="*/ 603542 h 2506542"/>
                <a:gd name="connsiteX10" fmla="*/ 2563507 w 4811023"/>
                <a:gd name="connsiteY10" fmla="*/ 294386 h 2506542"/>
                <a:gd name="connsiteX11" fmla="*/ 2898015 w 4811023"/>
                <a:gd name="connsiteY11" fmla="*/ 349731 h 2506542"/>
                <a:gd name="connsiteX12" fmla="*/ 3118879 w 4811023"/>
                <a:gd name="connsiteY12" fmla="*/ 215575 h 2506542"/>
                <a:gd name="connsiteX13" fmla="*/ 3397858 w 4811023"/>
                <a:gd name="connsiteY13" fmla="*/ 125293 h 2506542"/>
                <a:gd name="connsiteX14" fmla="*/ 3762341 w 4811023"/>
                <a:gd name="connsiteY14" fmla="*/ 75276 h 2506542"/>
                <a:gd name="connsiteX15" fmla="*/ 3951425 w 4811023"/>
                <a:gd name="connsiteY15" fmla="*/ 18490 h 2506542"/>
                <a:gd name="connsiteX16" fmla="*/ 4076877 w 4811023"/>
                <a:gd name="connsiteY16" fmla="*/ 16758 h 2506542"/>
                <a:gd name="connsiteX17" fmla="*/ 4152249 w 4811023"/>
                <a:gd name="connsiteY17" fmla="*/ 5459 h 2506542"/>
                <a:gd name="connsiteX18" fmla="*/ 4256620 w 4811023"/>
                <a:gd name="connsiteY18" fmla="*/ 3368 h 2506542"/>
                <a:gd name="connsiteX19" fmla="*/ 4799631 w 4811023"/>
                <a:gd name="connsiteY19" fmla="*/ 12583 h 2506542"/>
                <a:gd name="connsiteX20" fmla="*/ 4669370 w 4811023"/>
                <a:gd name="connsiteY20" fmla="*/ 319533 h 2506542"/>
                <a:gd name="connsiteX21" fmla="*/ 4659259 w 4811023"/>
                <a:gd name="connsiteY21" fmla="*/ 2506542 h 2506542"/>
                <a:gd name="connsiteX0" fmla="*/ 0 w 4715443"/>
                <a:gd name="connsiteY0" fmla="*/ 2502554 h 2506542"/>
                <a:gd name="connsiteX1" fmla="*/ 194124 w 4715443"/>
                <a:gd name="connsiteY1" fmla="*/ 2138929 h 2506542"/>
                <a:gd name="connsiteX2" fmla="*/ 514164 w 4715443"/>
                <a:gd name="connsiteY2" fmla="*/ 2257801 h 2506542"/>
                <a:gd name="connsiteX3" fmla="*/ 751908 w 4715443"/>
                <a:gd name="connsiteY3" fmla="*/ 1848295 h 2506542"/>
                <a:gd name="connsiteX4" fmla="*/ 1065854 w 4715443"/>
                <a:gd name="connsiteY4" fmla="*/ 1757811 h 2506542"/>
                <a:gd name="connsiteX5" fmla="*/ 1196914 w 4715443"/>
                <a:gd name="connsiteY5" fmla="*/ 1382072 h 2506542"/>
                <a:gd name="connsiteX6" fmla="*/ 1459028 w 4715443"/>
                <a:gd name="connsiteY6" fmla="*/ 1191961 h 2506542"/>
                <a:gd name="connsiteX7" fmla="*/ 1617522 w 4715443"/>
                <a:gd name="connsiteY7" fmla="*/ 928638 h 2506542"/>
                <a:gd name="connsiteX8" fmla="*/ 1858292 w 4715443"/>
                <a:gd name="connsiteY8" fmla="*/ 640272 h 2506542"/>
                <a:gd name="connsiteX9" fmla="*/ 2286868 w 4715443"/>
                <a:gd name="connsiteY9" fmla="*/ 603542 h 2506542"/>
                <a:gd name="connsiteX10" fmla="*/ 2563507 w 4715443"/>
                <a:gd name="connsiteY10" fmla="*/ 294386 h 2506542"/>
                <a:gd name="connsiteX11" fmla="*/ 2898015 w 4715443"/>
                <a:gd name="connsiteY11" fmla="*/ 349731 h 2506542"/>
                <a:gd name="connsiteX12" fmla="*/ 3118879 w 4715443"/>
                <a:gd name="connsiteY12" fmla="*/ 215575 h 2506542"/>
                <a:gd name="connsiteX13" fmla="*/ 3397858 w 4715443"/>
                <a:gd name="connsiteY13" fmla="*/ 125293 h 2506542"/>
                <a:gd name="connsiteX14" fmla="*/ 3762341 w 4715443"/>
                <a:gd name="connsiteY14" fmla="*/ 75276 h 2506542"/>
                <a:gd name="connsiteX15" fmla="*/ 3951425 w 4715443"/>
                <a:gd name="connsiteY15" fmla="*/ 18490 h 2506542"/>
                <a:gd name="connsiteX16" fmla="*/ 4076877 w 4715443"/>
                <a:gd name="connsiteY16" fmla="*/ 16758 h 2506542"/>
                <a:gd name="connsiteX17" fmla="*/ 4152249 w 4715443"/>
                <a:gd name="connsiteY17" fmla="*/ 5459 h 2506542"/>
                <a:gd name="connsiteX18" fmla="*/ 4256620 w 4715443"/>
                <a:gd name="connsiteY18" fmla="*/ 3368 h 2506542"/>
                <a:gd name="connsiteX19" fmla="*/ 4698432 w 4715443"/>
                <a:gd name="connsiteY19" fmla="*/ 12583 h 2506542"/>
                <a:gd name="connsiteX20" fmla="*/ 4669370 w 4715443"/>
                <a:gd name="connsiteY20" fmla="*/ 319533 h 2506542"/>
                <a:gd name="connsiteX21" fmla="*/ 4659259 w 4715443"/>
                <a:gd name="connsiteY21" fmla="*/ 2506542 h 2506542"/>
                <a:gd name="connsiteX0" fmla="*/ 0 w 4715443"/>
                <a:gd name="connsiteY0" fmla="*/ 2502554 h 2506542"/>
                <a:gd name="connsiteX1" fmla="*/ 194124 w 4715443"/>
                <a:gd name="connsiteY1" fmla="*/ 2138929 h 2506542"/>
                <a:gd name="connsiteX2" fmla="*/ 514164 w 4715443"/>
                <a:gd name="connsiteY2" fmla="*/ 2257801 h 2506542"/>
                <a:gd name="connsiteX3" fmla="*/ 751908 w 4715443"/>
                <a:gd name="connsiteY3" fmla="*/ 1848295 h 2506542"/>
                <a:gd name="connsiteX4" fmla="*/ 1065854 w 4715443"/>
                <a:gd name="connsiteY4" fmla="*/ 1757811 h 2506542"/>
                <a:gd name="connsiteX5" fmla="*/ 1196914 w 4715443"/>
                <a:gd name="connsiteY5" fmla="*/ 1382072 h 2506542"/>
                <a:gd name="connsiteX6" fmla="*/ 1459028 w 4715443"/>
                <a:gd name="connsiteY6" fmla="*/ 1191961 h 2506542"/>
                <a:gd name="connsiteX7" fmla="*/ 1617522 w 4715443"/>
                <a:gd name="connsiteY7" fmla="*/ 928638 h 2506542"/>
                <a:gd name="connsiteX8" fmla="*/ 1858292 w 4715443"/>
                <a:gd name="connsiteY8" fmla="*/ 640272 h 2506542"/>
                <a:gd name="connsiteX9" fmla="*/ 2286868 w 4715443"/>
                <a:gd name="connsiteY9" fmla="*/ 603542 h 2506542"/>
                <a:gd name="connsiteX10" fmla="*/ 2563507 w 4715443"/>
                <a:gd name="connsiteY10" fmla="*/ 294386 h 2506542"/>
                <a:gd name="connsiteX11" fmla="*/ 2898015 w 4715443"/>
                <a:gd name="connsiteY11" fmla="*/ 349731 h 2506542"/>
                <a:gd name="connsiteX12" fmla="*/ 3118879 w 4715443"/>
                <a:gd name="connsiteY12" fmla="*/ 215575 h 2506542"/>
                <a:gd name="connsiteX13" fmla="*/ 3397858 w 4715443"/>
                <a:gd name="connsiteY13" fmla="*/ 125293 h 2506542"/>
                <a:gd name="connsiteX14" fmla="*/ 3762341 w 4715443"/>
                <a:gd name="connsiteY14" fmla="*/ 75276 h 2506542"/>
                <a:gd name="connsiteX15" fmla="*/ 3951425 w 4715443"/>
                <a:gd name="connsiteY15" fmla="*/ 18490 h 2506542"/>
                <a:gd name="connsiteX16" fmla="*/ 4076877 w 4715443"/>
                <a:gd name="connsiteY16" fmla="*/ 16758 h 2506542"/>
                <a:gd name="connsiteX17" fmla="*/ 4152249 w 4715443"/>
                <a:gd name="connsiteY17" fmla="*/ 5459 h 2506542"/>
                <a:gd name="connsiteX18" fmla="*/ 4256620 w 4715443"/>
                <a:gd name="connsiteY18" fmla="*/ 3368 h 2506542"/>
                <a:gd name="connsiteX19" fmla="*/ 4698432 w 4715443"/>
                <a:gd name="connsiteY19" fmla="*/ 12583 h 2506542"/>
                <a:gd name="connsiteX20" fmla="*/ 4669370 w 4715443"/>
                <a:gd name="connsiteY20" fmla="*/ 319533 h 2506542"/>
                <a:gd name="connsiteX21" fmla="*/ 4659259 w 4715443"/>
                <a:gd name="connsiteY21" fmla="*/ 2506542 h 2506542"/>
                <a:gd name="connsiteX0" fmla="*/ 0 w 4721771"/>
                <a:gd name="connsiteY0" fmla="*/ 2499681 h 2503669"/>
                <a:gd name="connsiteX1" fmla="*/ 194124 w 4721771"/>
                <a:gd name="connsiteY1" fmla="*/ 2136056 h 2503669"/>
                <a:gd name="connsiteX2" fmla="*/ 514164 w 4721771"/>
                <a:gd name="connsiteY2" fmla="*/ 2254928 h 2503669"/>
                <a:gd name="connsiteX3" fmla="*/ 751908 w 4721771"/>
                <a:gd name="connsiteY3" fmla="*/ 1845422 h 2503669"/>
                <a:gd name="connsiteX4" fmla="*/ 1065854 w 4721771"/>
                <a:gd name="connsiteY4" fmla="*/ 1754938 h 2503669"/>
                <a:gd name="connsiteX5" fmla="*/ 1196914 w 4721771"/>
                <a:gd name="connsiteY5" fmla="*/ 1379199 h 2503669"/>
                <a:gd name="connsiteX6" fmla="*/ 1459028 w 4721771"/>
                <a:gd name="connsiteY6" fmla="*/ 1189088 h 2503669"/>
                <a:gd name="connsiteX7" fmla="*/ 1617522 w 4721771"/>
                <a:gd name="connsiteY7" fmla="*/ 925765 h 2503669"/>
                <a:gd name="connsiteX8" fmla="*/ 1858292 w 4721771"/>
                <a:gd name="connsiteY8" fmla="*/ 637399 h 2503669"/>
                <a:gd name="connsiteX9" fmla="*/ 2286868 w 4721771"/>
                <a:gd name="connsiteY9" fmla="*/ 600669 h 2503669"/>
                <a:gd name="connsiteX10" fmla="*/ 2563507 w 4721771"/>
                <a:gd name="connsiteY10" fmla="*/ 291513 h 2503669"/>
                <a:gd name="connsiteX11" fmla="*/ 2898015 w 4721771"/>
                <a:gd name="connsiteY11" fmla="*/ 346858 h 2503669"/>
                <a:gd name="connsiteX12" fmla="*/ 3118879 w 4721771"/>
                <a:gd name="connsiteY12" fmla="*/ 212702 h 2503669"/>
                <a:gd name="connsiteX13" fmla="*/ 3397858 w 4721771"/>
                <a:gd name="connsiteY13" fmla="*/ 122420 h 2503669"/>
                <a:gd name="connsiteX14" fmla="*/ 3762341 w 4721771"/>
                <a:gd name="connsiteY14" fmla="*/ 72403 h 2503669"/>
                <a:gd name="connsiteX15" fmla="*/ 3951425 w 4721771"/>
                <a:gd name="connsiteY15" fmla="*/ 15617 h 2503669"/>
                <a:gd name="connsiteX16" fmla="*/ 4076877 w 4721771"/>
                <a:gd name="connsiteY16" fmla="*/ 13885 h 2503669"/>
                <a:gd name="connsiteX17" fmla="*/ 4152249 w 4721771"/>
                <a:gd name="connsiteY17" fmla="*/ 2586 h 2503669"/>
                <a:gd name="connsiteX18" fmla="*/ 4256620 w 4721771"/>
                <a:gd name="connsiteY18" fmla="*/ 495 h 2503669"/>
                <a:gd name="connsiteX19" fmla="*/ 4698432 w 4721771"/>
                <a:gd name="connsiteY19" fmla="*/ 9710 h 2503669"/>
                <a:gd name="connsiteX20" fmla="*/ 4659259 w 4721771"/>
                <a:gd name="connsiteY20" fmla="*/ 2503669 h 2503669"/>
                <a:gd name="connsiteX0" fmla="*/ 0 w 4698432"/>
                <a:gd name="connsiteY0" fmla="*/ 2499681 h 2503669"/>
                <a:gd name="connsiteX1" fmla="*/ 194124 w 4698432"/>
                <a:gd name="connsiteY1" fmla="*/ 2136056 h 2503669"/>
                <a:gd name="connsiteX2" fmla="*/ 514164 w 4698432"/>
                <a:gd name="connsiteY2" fmla="*/ 2254928 h 2503669"/>
                <a:gd name="connsiteX3" fmla="*/ 751908 w 4698432"/>
                <a:gd name="connsiteY3" fmla="*/ 1845422 h 2503669"/>
                <a:gd name="connsiteX4" fmla="*/ 1065854 w 4698432"/>
                <a:gd name="connsiteY4" fmla="*/ 1754938 h 2503669"/>
                <a:gd name="connsiteX5" fmla="*/ 1196914 w 4698432"/>
                <a:gd name="connsiteY5" fmla="*/ 1379199 h 2503669"/>
                <a:gd name="connsiteX6" fmla="*/ 1459028 w 4698432"/>
                <a:gd name="connsiteY6" fmla="*/ 1189088 h 2503669"/>
                <a:gd name="connsiteX7" fmla="*/ 1617522 w 4698432"/>
                <a:gd name="connsiteY7" fmla="*/ 925765 h 2503669"/>
                <a:gd name="connsiteX8" fmla="*/ 1858292 w 4698432"/>
                <a:gd name="connsiteY8" fmla="*/ 637399 h 2503669"/>
                <a:gd name="connsiteX9" fmla="*/ 2286868 w 4698432"/>
                <a:gd name="connsiteY9" fmla="*/ 600669 h 2503669"/>
                <a:gd name="connsiteX10" fmla="*/ 2563507 w 4698432"/>
                <a:gd name="connsiteY10" fmla="*/ 291513 h 2503669"/>
                <a:gd name="connsiteX11" fmla="*/ 2898015 w 4698432"/>
                <a:gd name="connsiteY11" fmla="*/ 346858 h 2503669"/>
                <a:gd name="connsiteX12" fmla="*/ 3118879 w 4698432"/>
                <a:gd name="connsiteY12" fmla="*/ 212702 h 2503669"/>
                <a:gd name="connsiteX13" fmla="*/ 3397858 w 4698432"/>
                <a:gd name="connsiteY13" fmla="*/ 122420 h 2503669"/>
                <a:gd name="connsiteX14" fmla="*/ 3762341 w 4698432"/>
                <a:gd name="connsiteY14" fmla="*/ 72403 h 2503669"/>
                <a:gd name="connsiteX15" fmla="*/ 3951425 w 4698432"/>
                <a:gd name="connsiteY15" fmla="*/ 15617 h 2503669"/>
                <a:gd name="connsiteX16" fmla="*/ 4076877 w 4698432"/>
                <a:gd name="connsiteY16" fmla="*/ 13885 h 2503669"/>
                <a:gd name="connsiteX17" fmla="*/ 4152249 w 4698432"/>
                <a:gd name="connsiteY17" fmla="*/ 2586 h 2503669"/>
                <a:gd name="connsiteX18" fmla="*/ 4256620 w 4698432"/>
                <a:gd name="connsiteY18" fmla="*/ 495 h 2503669"/>
                <a:gd name="connsiteX19" fmla="*/ 4698432 w 4698432"/>
                <a:gd name="connsiteY19" fmla="*/ 9710 h 2503669"/>
                <a:gd name="connsiteX20" fmla="*/ 4659259 w 4698432"/>
                <a:gd name="connsiteY20" fmla="*/ 2503669 h 2503669"/>
                <a:gd name="connsiteX0" fmla="*/ 0 w 4698432"/>
                <a:gd name="connsiteY0" fmla="*/ 2499681 h 2499681"/>
                <a:gd name="connsiteX1" fmla="*/ 194124 w 4698432"/>
                <a:gd name="connsiteY1" fmla="*/ 2136056 h 2499681"/>
                <a:gd name="connsiteX2" fmla="*/ 514164 w 4698432"/>
                <a:gd name="connsiteY2" fmla="*/ 2254928 h 2499681"/>
                <a:gd name="connsiteX3" fmla="*/ 751908 w 4698432"/>
                <a:gd name="connsiteY3" fmla="*/ 1845422 h 2499681"/>
                <a:gd name="connsiteX4" fmla="*/ 1065854 w 4698432"/>
                <a:gd name="connsiteY4" fmla="*/ 1754938 h 2499681"/>
                <a:gd name="connsiteX5" fmla="*/ 1196914 w 4698432"/>
                <a:gd name="connsiteY5" fmla="*/ 1379199 h 2499681"/>
                <a:gd name="connsiteX6" fmla="*/ 1459028 w 4698432"/>
                <a:gd name="connsiteY6" fmla="*/ 1189088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514164 w 4698432"/>
                <a:gd name="connsiteY2" fmla="*/ 2254928 h 2499681"/>
                <a:gd name="connsiteX3" fmla="*/ 751908 w 4698432"/>
                <a:gd name="connsiteY3" fmla="*/ 1845422 h 2499681"/>
                <a:gd name="connsiteX4" fmla="*/ 1065854 w 4698432"/>
                <a:gd name="connsiteY4" fmla="*/ 1754938 h 2499681"/>
                <a:gd name="connsiteX5" fmla="*/ 1196914 w 4698432"/>
                <a:gd name="connsiteY5" fmla="*/ 1379199 h 2499681"/>
                <a:gd name="connsiteX6" fmla="*/ 1459028 w 4698432"/>
                <a:gd name="connsiteY6" fmla="*/ 1189088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751908 w 4698432"/>
                <a:gd name="connsiteY3" fmla="*/ 1845422 h 2499681"/>
                <a:gd name="connsiteX4" fmla="*/ 1065854 w 4698432"/>
                <a:gd name="connsiteY4" fmla="*/ 1754938 h 2499681"/>
                <a:gd name="connsiteX5" fmla="*/ 1196914 w 4698432"/>
                <a:gd name="connsiteY5" fmla="*/ 1379199 h 2499681"/>
                <a:gd name="connsiteX6" fmla="*/ 1459028 w 4698432"/>
                <a:gd name="connsiteY6" fmla="*/ 1189088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196914 w 4698432"/>
                <a:gd name="connsiteY5" fmla="*/ 1379199 h 2499681"/>
                <a:gd name="connsiteX6" fmla="*/ 1459028 w 4698432"/>
                <a:gd name="connsiteY6" fmla="*/ 1189088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459028 w 4698432"/>
                <a:gd name="connsiteY6" fmla="*/ 1189088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05933 w 4698432"/>
                <a:gd name="connsiteY8" fmla="*/ 770386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05933 w 4698432"/>
                <a:gd name="connsiteY8" fmla="*/ 770386 h 2499681"/>
                <a:gd name="connsiteX9" fmla="*/ 2233273 w 4698432"/>
                <a:gd name="connsiteY9" fmla="*/ 554124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23798 w 4698432"/>
                <a:gd name="connsiteY8" fmla="*/ 916671 h 2499681"/>
                <a:gd name="connsiteX9" fmla="*/ 2233273 w 4698432"/>
                <a:gd name="connsiteY9" fmla="*/ 554124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23798 w 4698432"/>
                <a:gd name="connsiteY8" fmla="*/ 916671 h 2499681"/>
                <a:gd name="connsiteX9" fmla="*/ 2233273 w 4698432"/>
                <a:gd name="connsiteY9" fmla="*/ 554124 h 2499681"/>
                <a:gd name="connsiteX10" fmla="*/ 2403234 w 4698432"/>
                <a:gd name="connsiteY10" fmla="*/ 392843 h 2499681"/>
                <a:gd name="connsiteX11" fmla="*/ 2563507 w 4698432"/>
                <a:gd name="connsiteY11" fmla="*/ 291513 h 2499681"/>
                <a:gd name="connsiteX12" fmla="*/ 2898015 w 4698432"/>
                <a:gd name="connsiteY12" fmla="*/ 346858 h 2499681"/>
                <a:gd name="connsiteX13" fmla="*/ 3118879 w 4698432"/>
                <a:gd name="connsiteY13" fmla="*/ 212702 h 2499681"/>
                <a:gd name="connsiteX14" fmla="*/ 3397858 w 4698432"/>
                <a:gd name="connsiteY14" fmla="*/ 122420 h 2499681"/>
                <a:gd name="connsiteX15" fmla="*/ 3762341 w 4698432"/>
                <a:gd name="connsiteY15" fmla="*/ 72403 h 2499681"/>
                <a:gd name="connsiteX16" fmla="*/ 3951425 w 4698432"/>
                <a:gd name="connsiteY16" fmla="*/ 15617 h 2499681"/>
                <a:gd name="connsiteX17" fmla="*/ 4076877 w 4698432"/>
                <a:gd name="connsiteY17" fmla="*/ 13885 h 2499681"/>
                <a:gd name="connsiteX18" fmla="*/ 4152249 w 4698432"/>
                <a:gd name="connsiteY18" fmla="*/ 2586 h 2499681"/>
                <a:gd name="connsiteX19" fmla="*/ 4256620 w 4698432"/>
                <a:gd name="connsiteY19" fmla="*/ 495 h 2499681"/>
                <a:gd name="connsiteX20" fmla="*/ 4698432 w 4698432"/>
                <a:gd name="connsiteY20" fmla="*/ 9710 h 2499681"/>
                <a:gd name="connsiteX21" fmla="*/ 4692992 w 4698432"/>
                <a:gd name="connsiteY21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23798 w 4698432"/>
                <a:gd name="connsiteY8" fmla="*/ 916671 h 2499681"/>
                <a:gd name="connsiteX9" fmla="*/ 2078441 w 4698432"/>
                <a:gd name="connsiteY9" fmla="*/ 640565 h 2499681"/>
                <a:gd name="connsiteX10" fmla="*/ 2403234 w 4698432"/>
                <a:gd name="connsiteY10" fmla="*/ 392843 h 2499681"/>
                <a:gd name="connsiteX11" fmla="*/ 2563507 w 4698432"/>
                <a:gd name="connsiteY11" fmla="*/ 291513 h 2499681"/>
                <a:gd name="connsiteX12" fmla="*/ 2898015 w 4698432"/>
                <a:gd name="connsiteY12" fmla="*/ 346858 h 2499681"/>
                <a:gd name="connsiteX13" fmla="*/ 3118879 w 4698432"/>
                <a:gd name="connsiteY13" fmla="*/ 212702 h 2499681"/>
                <a:gd name="connsiteX14" fmla="*/ 3397858 w 4698432"/>
                <a:gd name="connsiteY14" fmla="*/ 122420 h 2499681"/>
                <a:gd name="connsiteX15" fmla="*/ 3762341 w 4698432"/>
                <a:gd name="connsiteY15" fmla="*/ 72403 h 2499681"/>
                <a:gd name="connsiteX16" fmla="*/ 3951425 w 4698432"/>
                <a:gd name="connsiteY16" fmla="*/ 15617 h 2499681"/>
                <a:gd name="connsiteX17" fmla="*/ 4076877 w 4698432"/>
                <a:gd name="connsiteY17" fmla="*/ 13885 h 2499681"/>
                <a:gd name="connsiteX18" fmla="*/ 4152249 w 4698432"/>
                <a:gd name="connsiteY18" fmla="*/ 2586 h 2499681"/>
                <a:gd name="connsiteX19" fmla="*/ 4256620 w 4698432"/>
                <a:gd name="connsiteY19" fmla="*/ 495 h 2499681"/>
                <a:gd name="connsiteX20" fmla="*/ 4698432 w 4698432"/>
                <a:gd name="connsiteY20" fmla="*/ 9710 h 2499681"/>
                <a:gd name="connsiteX21" fmla="*/ 4692992 w 4698432"/>
                <a:gd name="connsiteY21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23798 w 4698432"/>
                <a:gd name="connsiteY8" fmla="*/ 916671 h 2499681"/>
                <a:gd name="connsiteX9" fmla="*/ 2078441 w 4698432"/>
                <a:gd name="connsiteY9" fmla="*/ 640565 h 2499681"/>
                <a:gd name="connsiteX10" fmla="*/ 2319863 w 4698432"/>
                <a:gd name="connsiteY10" fmla="*/ 585673 h 2499681"/>
                <a:gd name="connsiteX11" fmla="*/ 2563507 w 4698432"/>
                <a:gd name="connsiteY11" fmla="*/ 291513 h 2499681"/>
                <a:gd name="connsiteX12" fmla="*/ 2898015 w 4698432"/>
                <a:gd name="connsiteY12" fmla="*/ 346858 h 2499681"/>
                <a:gd name="connsiteX13" fmla="*/ 3118879 w 4698432"/>
                <a:gd name="connsiteY13" fmla="*/ 212702 h 2499681"/>
                <a:gd name="connsiteX14" fmla="*/ 3397858 w 4698432"/>
                <a:gd name="connsiteY14" fmla="*/ 122420 h 2499681"/>
                <a:gd name="connsiteX15" fmla="*/ 3762341 w 4698432"/>
                <a:gd name="connsiteY15" fmla="*/ 72403 h 2499681"/>
                <a:gd name="connsiteX16" fmla="*/ 3951425 w 4698432"/>
                <a:gd name="connsiteY16" fmla="*/ 15617 h 2499681"/>
                <a:gd name="connsiteX17" fmla="*/ 4076877 w 4698432"/>
                <a:gd name="connsiteY17" fmla="*/ 13885 h 2499681"/>
                <a:gd name="connsiteX18" fmla="*/ 4152249 w 4698432"/>
                <a:gd name="connsiteY18" fmla="*/ 2586 h 2499681"/>
                <a:gd name="connsiteX19" fmla="*/ 4256620 w 4698432"/>
                <a:gd name="connsiteY19" fmla="*/ 495 h 2499681"/>
                <a:gd name="connsiteX20" fmla="*/ 4698432 w 4698432"/>
                <a:gd name="connsiteY20" fmla="*/ 9710 h 2499681"/>
                <a:gd name="connsiteX21" fmla="*/ 4692992 w 4698432"/>
                <a:gd name="connsiteY21" fmla="*/ 2497345 h 2499681"/>
                <a:gd name="connsiteX0" fmla="*/ 0 w 4698432"/>
                <a:gd name="connsiteY0" fmla="*/ 2499870 h 2499870"/>
                <a:gd name="connsiteX1" fmla="*/ 259630 w 4698432"/>
                <a:gd name="connsiteY1" fmla="*/ 2262582 h 2499870"/>
                <a:gd name="connsiteX2" fmla="*/ 621356 w 4698432"/>
                <a:gd name="connsiteY2" fmla="*/ 2208572 h 2499870"/>
                <a:gd name="connsiteX3" fmla="*/ 805504 w 4698432"/>
                <a:gd name="connsiteY3" fmla="*/ 1878858 h 2499870"/>
                <a:gd name="connsiteX4" fmla="*/ 1065854 w 4698432"/>
                <a:gd name="connsiteY4" fmla="*/ 1755127 h 2499870"/>
                <a:gd name="connsiteX5" fmla="*/ 1208824 w 4698432"/>
                <a:gd name="connsiteY5" fmla="*/ 1379388 h 2499870"/>
                <a:gd name="connsiteX6" fmla="*/ 1524534 w 4698432"/>
                <a:gd name="connsiteY6" fmla="*/ 1262420 h 2499870"/>
                <a:gd name="connsiteX7" fmla="*/ 1617522 w 4698432"/>
                <a:gd name="connsiteY7" fmla="*/ 925954 h 2499870"/>
                <a:gd name="connsiteX8" fmla="*/ 1923798 w 4698432"/>
                <a:gd name="connsiteY8" fmla="*/ 916860 h 2499870"/>
                <a:gd name="connsiteX9" fmla="*/ 2078441 w 4698432"/>
                <a:gd name="connsiteY9" fmla="*/ 640754 h 2499870"/>
                <a:gd name="connsiteX10" fmla="*/ 2319863 w 4698432"/>
                <a:gd name="connsiteY10" fmla="*/ 585862 h 2499870"/>
                <a:gd name="connsiteX11" fmla="*/ 2563507 w 4698432"/>
                <a:gd name="connsiteY11" fmla="*/ 291702 h 2499870"/>
                <a:gd name="connsiteX12" fmla="*/ 2898015 w 4698432"/>
                <a:gd name="connsiteY12" fmla="*/ 347047 h 2499870"/>
                <a:gd name="connsiteX13" fmla="*/ 3118879 w 4698432"/>
                <a:gd name="connsiteY13" fmla="*/ 212891 h 2499870"/>
                <a:gd name="connsiteX14" fmla="*/ 3397858 w 4698432"/>
                <a:gd name="connsiteY14" fmla="*/ 122609 h 2499870"/>
                <a:gd name="connsiteX15" fmla="*/ 3762341 w 4698432"/>
                <a:gd name="connsiteY15" fmla="*/ 72592 h 2499870"/>
                <a:gd name="connsiteX16" fmla="*/ 3951425 w 4698432"/>
                <a:gd name="connsiteY16" fmla="*/ 15806 h 2499870"/>
                <a:gd name="connsiteX17" fmla="*/ 4076877 w 4698432"/>
                <a:gd name="connsiteY17" fmla="*/ 14074 h 2499870"/>
                <a:gd name="connsiteX18" fmla="*/ 4152249 w 4698432"/>
                <a:gd name="connsiteY18" fmla="*/ 2775 h 2499870"/>
                <a:gd name="connsiteX19" fmla="*/ 4256620 w 4698432"/>
                <a:gd name="connsiteY19" fmla="*/ 684 h 2499870"/>
                <a:gd name="connsiteX20" fmla="*/ 4698432 w 4698432"/>
                <a:gd name="connsiteY20" fmla="*/ 914 h 2499870"/>
                <a:gd name="connsiteX21" fmla="*/ 4692992 w 4698432"/>
                <a:gd name="connsiteY21" fmla="*/ 2497534 h 2499870"/>
                <a:gd name="connsiteX0" fmla="*/ 0 w 4698432"/>
                <a:gd name="connsiteY0" fmla="*/ 2499280 h 2499280"/>
                <a:gd name="connsiteX1" fmla="*/ 259630 w 4698432"/>
                <a:gd name="connsiteY1" fmla="*/ 2261992 h 2499280"/>
                <a:gd name="connsiteX2" fmla="*/ 621356 w 4698432"/>
                <a:gd name="connsiteY2" fmla="*/ 2207982 h 2499280"/>
                <a:gd name="connsiteX3" fmla="*/ 805504 w 4698432"/>
                <a:gd name="connsiteY3" fmla="*/ 1878268 h 2499280"/>
                <a:gd name="connsiteX4" fmla="*/ 1065854 w 4698432"/>
                <a:gd name="connsiteY4" fmla="*/ 1754537 h 2499280"/>
                <a:gd name="connsiteX5" fmla="*/ 1208824 w 4698432"/>
                <a:gd name="connsiteY5" fmla="*/ 1378798 h 2499280"/>
                <a:gd name="connsiteX6" fmla="*/ 1524534 w 4698432"/>
                <a:gd name="connsiteY6" fmla="*/ 1261830 h 2499280"/>
                <a:gd name="connsiteX7" fmla="*/ 1617522 w 4698432"/>
                <a:gd name="connsiteY7" fmla="*/ 925364 h 2499280"/>
                <a:gd name="connsiteX8" fmla="*/ 1923798 w 4698432"/>
                <a:gd name="connsiteY8" fmla="*/ 916270 h 2499280"/>
                <a:gd name="connsiteX9" fmla="*/ 2078441 w 4698432"/>
                <a:gd name="connsiteY9" fmla="*/ 640164 h 2499280"/>
                <a:gd name="connsiteX10" fmla="*/ 2319863 w 4698432"/>
                <a:gd name="connsiteY10" fmla="*/ 585272 h 2499280"/>
                <a:gd name="connsiteX11" fmla="*/ 2563507 w 4698432"/>
                <a:gd name="connsiteY11" fmla="*/ 291112 h 2499280"/>
                <a:gd name="connsiteX12" fmla="*/ 2898015 w 4698432"/>
                <a:gd name="connsiteY12" fmla="*/ 346457 h 2499280"/>
                <a:gd name="connsiteX13" fmla="*/ 3118879 w 4698432"/>
                <a:gd name="connsiteY13" fmla="*/ 212301 h 2499280"/>
                <a:gd name="connsiteX14" fmla="*/ 3397858 w 4698432"/>
                <a:gd name="connsiteY14" fmla="*/ 122019 h 2499280"/>
                <a:gd name="connsiteX15" fmla="*/ 3762341 w 4698432"/>
                <a:gd name="connsiteY15" fmla="*/ 72002 h 2499280"/>
                <a:gd name="connsiteX16" fmla="*/ 3951425 w 4698432"/>
                <a:gd name="connsiteY16" fmla="*/ 15216 h 2499280"/>
                <a:gd name="connsiteX17" fmla="*/ 4076877 w 4698432"/>
                <a:gd name="connsiteY17" fmla="*/ 13484 h 2499280"/>
                <a:gd name="connsiteX18" fmla="*/ 4152249 w 4698432"/>
                <a:gd name="connsiteY18" fmla="*/ 2185 h 2499280"/>
                <a:gd name="connsiteX19" fmla="*/ 4254811 w 4698432"/>
                <a:gd name="connsiteY19" fmla="*/ 14093 h 2499280"/>
                <a:gd name="connsiteX20" fmla="*/ 4698432 w 4698432"/>
                <a:gd name="connsiteY20" fmla="*/ 324 h 2499280"/>
                <a:gd name="connsiteX21" fmla="*/ 4692992 w 4698432"/>
                <a:gd name="connsiteY21" fmla="*/ 2496944 h 2499280"/>
                <a:gd name="connsiteX0" fmla="*/ 0 w 4698432"/>
                <a:gd name="connsiteY0" fmla="*/ 2499280 h 2499280"/>
                <a:gd name="connsiteX1" fmla="*/ 259630 w 4698432"/>
                <a:gd name="connsiteY1" fmla="*/ 2261992 h 2499280"/>
                <a:gd name="connsiteX2" fmla="*/ 621356 w 4698432"/>
                <a:gd name="connsiteY2" fmla="*/ 2207982 h 2499280"/>
                <a:gd name="connsiteX3" fmla="*/ 805504 w 4698432"/>
                <a:gd name="connsiteY3" fmla="*/ 1878268 h 2499280"/>
                <a:gd name="connsiteX4" fmla="*/ 1065854 w 4698432"/>
                <a:gd name="connsiteY4" fmla="*/ 1754537 h 2499280"/>
                <a:gd name="connsiteX5" fmla="*/ 1208824 w 4698432"/>
                <a:gd name="connsiteY5" fmla="*/ 1378798 h 2499280"/>
                <a:gd name="connsiteX6" fmla="*/ 1524534 w 4698432"/>
                <a:gd name="connsiteY6" fmla="*/ 1261830 h 2499280"/>
                <a:gd name="connsiteX7" fmla="*/ 1617522 w 4698432"/>
                <a:gd name="connsiteY7" fmla="*/ 925364 h 2499280"/>
                <a:gd name="connsiteX8" fmla="*/ 1923798 w 4698432"/>
                <a:gd name="connsiteY8" fmla="*/ 916270 h 2499280"/>
                <a:gd name="connsiteX9" fmla="*/ 2078441 w 4698432"/>
                <a:gd name="connsiteY9" fmla="*/ 640164 h 2499280"/>
                <a:gd name="connsiteX10" fmla="*/ 2319863 w 4698432"/>
                <a:gd name="connsiteY10" fmla="*/ 585272 h 2499280"/>
                <a:gd name="connsiteX11" fmla="*/ 2563507 w 4698432"/>
                <a:gd name="connsiteY11" fmla="*/ 291112 h 2499280"/>
                <a:gd name="connsiteX12" fmla="*/ 2898015 w 4698432"/>
                <a:gd name="connsiteY12" fmla="*/ 346457 h 2499280"/>
                <a:gd name="connsiteX13" fmla="*/ 3118879 w 4698432"/>
                <a:gd name="connsiteY13" fmla="*/ 212301 h 2499280"/>
                <a:gd name="connsiteX14" fmla="*/ 3397858 w 4698432"/>
                <a:gd name="connsiteY14" fmla="*/ 122019 h 2499280"/>
                <a:gd name="connsiteX15" fmla="*/ 3762341 w 4698432"/>
                <a:gd name="connsiteY15" fmla="*/ 72002 h 2499280"/>
                <a:gd name="connsiteX16" fmla="*/ 3951425 w 4698432"/>
                <a:gd name="connsiteY16" fmla="*/ 15216 h 2499280"/>
                <a:gd name="connsiteX17" fmla="*/ 4076877 w 4698432"/>
                <a:gd name="connsiteY17" fmla="*/ 13484 h 2499280"/>
                <a:gd name="connsiteX18" fmla="*/ 4132349 w 4698432"/>
                <a:gd name="connsiteY18" fmla="*/ 28183 h 2499280"/>
                <a:gd name="connsiteX19" fmla="*/ 4254811 w 4698432"/>
                <a:gd name="connsiteY19" fmla="*/ 14093 h 2499280"/>
                <a:gd name="connsiteX20" fmla="*/ 4698432 w 4698432"/>
                <a:gd name="connsiteY20" fmla="*/ 324 h 2499280"/>
                <a:gd name="connsiteX21" fmla="*/ 4692992 w 4698432"/>
                <a:gd name="connsiteY21" fmla="*/ 2496944 h 2499280"/>
                <a:gd name="connsiteX0" fmla="*/ 0 w 4698432"/>
                <a:gd name="connsiteY0" fmla="*/ 2499280 h 2499280"/>
                <a:gd name="connsiteX1" fmla="*/ 259630 w 4698432"/>
                <a:gd name="connsiteY1" fmla="*/ 2261992 h 2499280"/>
                <a:gd name="connsiteX2" fmla="*/ 621356 w 4698432"/>
                <a:gd name="connsiteY2" fmla="*/ 2207982 h 2499280"/>
                <a:gd name="connsiteX3" fmla="*/ 805504 w 4698432"/>
                <a:gd name="connsiteY3" fmla="*/ 1878268 h 2499280"/>
                <a:gd name="connsiteX4" fmla="*/ 1065854 w 4698432"/>
                <a:gd name="connsiteY4" fmla="*/ 1754537 h 2499280"/>
                <a:gd name="connsiteX5" fmla="*/ 1208824 w 4698432"/>
                <a:gd name="connsiteY5" fmla="*/ 1378798 h 2499280"/>
                <a:gd name="connsiteX6" fmla="*/ 1524534 w 4698432"/>
                <a:gd name="connsiteY6" fmla="*/ 1261830 h 2499280"/>
                <a:gd name="connsiteX7" fmla="*/ 1617522 w 4698432"/>
                <a:gd name="connsiteY7" fmla="*/ 925364 h 2499280"/>
                <a:gd name="connsiteX8" fmla="*/ 1923798 w 4698432"/>
                <a:gd name="connsiteY8" fmla="*/ 916270 h 2499280"/>
                <a:gd name="connsiteX9" fmla="*/ 2078441 w 4698432"/>
                <a:gd name="connsiteY9" fmla="*/ 640164 h 2499280"/>
                <a:gd name="connsiteX10" fmla="*/ 2319863 w 4698432"/>
                <a:gd name="connsiteY10" fmla="*/ 585272 h 2499280"/>
                <a:gd name="connsiteX11" fmla="*/ 2563507 w 4698432"/>
                <a:gd name="connsiteY11" fmla="*/ 291112 h 2499280"/>
                <a:gd name="connsiteX12" fmla="*/ 2898015 w 4698432"/>
                <a:gd name="connsiteY12" fmla="*/ 346457 h 2499280"/>
                <a:gd name="connsiteX13" fmla="*/ 3118879 w 4698432"/>
                <a:gd name="connsiteY13" fmla="*/ 212301 h 2499280"/>
                <a:gd name="connsiteX14" fmla="*/ 3397858 w 4698432"/>
                <a:gd name="connsiteY14" fmla="*/ 122019 h 2499280"/>
                <a:gd name="connsiteX15" fmla="*/ 3762341 w 4698432"/>
                <a:gd name="connsiteY15" fmla="*/ 72002 h 2499280"/>
                <a:gd name="connsiteX16" fmla="*/ 3951425 w 4698432"/>
                <a:gd name="connsiteY16" fmla="*/ 15216 h 2499280"/>
                <a:gd name="connsiteX17" fmla="*/ 4056977 w 4698432"/>
                <a:gd name="connsiteY17" fmla="*/ 33483 h 2499280"/>
                <a:gd name="connsiteX18" fmla="*/ 4132349 w 4698432"/>
                <a:gd name="connsiteY18" fmla="*/ 28183 h 2499280"/>
                <a:gd name="connsiteX19" fmla="*/ 4254811 w 4698432"/>
                <a:gd name="connsiteY19" fmla="*/ 14093 h 2499280"/>
                <a:gd name="connsiteX20" fmla="*/ 4698432 w 4698432"/>
                <a:gd name="connsiteY20" fmla="*/ 324 h 2499280"/>
                <a:gd name="connsiteX21" fmla="*/ 4692992 w 4698432"/>
                <a:gd name="connsiteY21" fmla="*/ 2496944 h 2499280"/>
                <a:gd name="connsiteX0" fmla="*/ 0 w 4698432"/>
                <a:gd name="connsiteY0" fmla="*/ 2499280 h 2499280"/>
                <a:gd name="connsiteX1" fmla="*/ 259630 w 4698432"/>
                <a:gd name="connsiteY1" fmla="*/ 2261992 h 2499280"/>
                <a:gd name="connsiteX2" fmla="*/ 621356 w 4698432"/>
                <a:gd name="connsiteY2" fmla="*/ 2207982 h 2499280"/>
                <a:gd name="connsiteX3" fmla="*/ 805504 w 4698432"/>
                <a:gd name="connsiteY3" fmla="*/ 1878268 h 2499280"/>
                <a:gd name="connsiteX4" fmla="*/ 1065854 w 4698432"/>
                <a:gd name="connsiteY4" fmla="*/ 1754537 h 2499280"/>
                <a:gd name="connsiteX5" fmla="*/ 1208824 w 4698432"/>
                <a:gd name="connsiteY5" fmla="*/ 1378798 h 2499280"/>
                <a:gd name="connsiteX6" fmla="*/ 1524534 w 4698432"/>
                <a:gd name="connsiteY6" fmla="*/ 1261830 h 2499280"/>
                <a:gd name="connsiteX7" fmla="*/ 1617522 w 4698432"/>
                <a:gd name="connsiteY7" fmla="*/ 925364 h 2499280"/>
                <a:gd name="connsiteX8" fmla="*/ 1923798 w 4698432"/>
                <a:gd name="connsiteY8" fmla="*/ 916270 h 2499280"/>
                <a:gd name="connsiteX9" fmla="*/ 2078441 w 4698432"/>
                <a:gd name="connsiteY9" fmla="*/ 640164 h 2499280"/>
                <a:gd name="connsiteX10" fmla="*/ 2319863 w 4698432"/>
                <a:gd name="connsiteY10" fmla="*/ 585272 h 2499280"/>
                <a:gd name="connsiteX11" fmla="*/ 2563507 w 4698432"/>
                <a:gd name="connsiteY11" fmla="*/ 291112 h 2499280"/>
                <a:gd name="connsiteX12" fmla="*/ 2898015 w 4698432"/>
                <a:gd name="connsiteY12" fmla="*/ 346457 h 2499280"/>
                <a:gd name="connsiteX13" fmla="*/ 3118879 w 4698432"/>
                <a:gd name="connsiteY13" fmla="*/ 212301 h 2499280"/>
                <a:gd name="connsiteX14" fmla="*/ 3397858 w 4698432"/>
                <a:gd name="connsiteY14" fmla="*/ 122019 h 2499280"/>
                <a:gd name="connsiteX15" fmla="*/ 3762341 w 4698432"/>
                <a:gd name="connsiteY15" fmla="*/ 72002 h 2499280"/>
                <a:gd name="connsiteX16" fmla="*/ 3940570 w 4698432"/>
                <a:gd name="connsiteY16" fmla="*/ 85210 h 2499280"/>
                <a:gd name="connsiteX17" fmla="*/ 4056977 w 4698432"/>
                <a:gd name="connsiteY17" fmla="*/ 33483 h 2499280"/>
                <a:gd name="connsiteX18" fmla="*/ 4132349 w 4698432"/>
                <a:gd name="connsiteY18" fmla="*/ 28183 h 2499280"/>
                <a:gd name="connsiteX19" fmla="*/ 4254811 w 4698432"/>
                <a:gd name="connsiteY19" fmla="*/ 14093 h 2499280"/>
                <a:gd name="connsiteX20" fmla="*/ 4698432 w 4698432"/>
                <a:gd name="connsiteY20" fmla="*/ 324 h 2499280"/>
                <a:gd name="connsiteX21" fmla="*/ 4692992 w 4698432"/>
                <a:gd name="connsiteY21" fmla="*/ 2496944 h 249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98432" h="2499280">
                  <a:moveTo>
                    <a:pt x="0" y="2499280"/>
                  </a:moveTo>
                  <a:cubicBezTo>
                    <a:pt x="49530" y="2348404"/>
                    <a:pt x="156071" y="2310542"/>
                    <a:pt x="259630" y="2261992"/>
                  </a:cubicBezTo>
                  <a:cubicBezTo>
                    <a:pt x="363189" y="2213442"/>
                    <a:pt x="530377" y="2271936"/>
                    <a:pt x="621356" y="2207982"/>
                  </a:cubicBezTo>
                  <a:cubicBezTo>
                    <a:pt x="712335" y="2144028"/>
                    <a:pt x="731421" y="1953842"/>
                    <a:pt x="805504" y="1878268"/>
                  </a:cubicBezTo>
                  <a:cubicBezTo>
                    <a:pt x="879587" y="1802694"/>
                    <a:pt x="998634" y="1837782"/>
                    <a:pt x="1065854" y="1754537"/>
                  </a:cubicBezTo>
                  <a:cubicBezTo>
                    <a:pt x="1133074" y="1671292"/>
                    <a:pt x="1132377" y="1460916"/>
                    <a:pt x="1208824" y="1378798"/>
                  </a:cubicBezTo>
                  <a:cubicBezTo>
                    <a:pt x="1285271" y="1296680"/>
                    <a:pt x="1456418" y="1337402"/>
                    <a:pt x="1524534" y="1261830"/>
                  </a:cubicBezTo>
                  <a:cubicBezTo>
                    <a:pt x="1592650" y="1186258"/>
                    <a:pt x="1550978" y="982957"/>
                    <a:pt x="1617522" y="925364"/>
                  </a:cubicBezTo>
                  <a:cubicBezTo>
                    <a:pt x="1684066" y="867771"/>
                    <a:pt x="1846978" y="963803"/>
                    <a:pt x="1923798" y="916270"/>
                  </a:cubicBezTo>
                  <a:cubicBezTo>
                    <a:pt x="2000618" y="868737"/>
                    <a:pt x="2012430" y="695330"/>
                    <a:pt x="2078441" y="640164"/>
                  </a:cubicBezTo>
                  <a:cubicBezTo>
                    <a:pt x="2144452" y="584998"/>
                    <a:pt x="2264824" y="629040"/>
                    <a:pt x="2319863" y="585272"/>
                  </a:cubicBezTo>
                  <a:cubicBezTo>
                    <a:pt x="2374902" y="541504"/>
                    <a:pt x="2467148" y="330914"/>
                    <a:pt x="2563507" y="291112"/>
                  </a:cubicBezTo>
                  <a:cubicBezTo>
                    <a:pt x="2659866" y="251310"/>
                    <a:pt x="2805453" y="359592"/>
                    <a:pt x="2898015" y="346457"/>
                  </a:cubicBezTo>
                  <a:cubicBezTo>
                    <a:pt x="2990577" y="333322"/>
                    <a:pt x="3035572" y="249707"/>
                    <a:pt x="3118879" y="212301"/>
                  </a:cubicBezTo>
                  <a:cubicBezTo>
                    <a:pt x="3202186" y="174895"/>
                    <a:pt x="3290614" y="145402"/>
                    <a:pt x="3397858" y="122019"/>
                  </a:cubicBezTo>
                  <a:cubicBezTo>
                    <a:pt x="3505102" y="98636"/>
                    <a:pt x="3671889" y="78137"/>
                    <a:pt x="3762341" y="72002"/>
                  </a:cubicBezTo>
                  <a:cubicBezTo>
                    <a:pt x="3852793" y="65867"/>
                    <a:pt x="3891464" y="91630"/>
                    <a:pt x="3940570" y="85210"/>
                  </a:cubicBezTo>
                  <a:cubicBezTo>
                    <a:pt x="3989676" y="78790"/>
                    <a:pt x="4025014" y="42988"/>
                    <a:pt x="4056977" y="33483"/>
                  </a:cubicBezTo>
                  <a:cubicBezTo>
                    <a:pt x="4088940" y="23978"/>
                    <a:pt x="4099377" y="31415"/>
                    <a:pt x="4132349" y="28183"/>
                  </a:cubicBezTo>
                  <a:cubicBezTo>
                    <a:pt x="4165321" y="24951"/>
                    <a:pt x="4146914" y="12906"/>
                    <a:pt x="4254811" y="14093"/>
                  </a:cubicBezTo>
                  <a:cubicBezTo>
                    <a:pt x="4402082" y="17165"/>
                    <a:pt x="4551161" y="-2748"/>
                    <a:pt x="4698432" y="324"/>
                  </a:cubicBezTo>
                  <a:cubicBezTo>
                    <a:pt x="4686829" y="423844"/>
                    <a:pt x="4701153" y="1977369"/>
                    <a:pt x="4692992" y="2496944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2E8C47C-0534-DE46-BDAE-3118769EB9DA}"/>
                </a:ext>
              </a:extLst>
            </p:cNvPr>
            <p:cNvSpPr/>
            <p:nvPr/>
          </p:nvSpPr>
          <p:spPr>
            <a:xfrm>
              <a:off x="3135274" y="1455189"/>
              <a:ext cx="4822765" cy="3647854"/>
            </a:xfrm>
            <a:custGeom>
              <a:avLst/>
              <a:gdLst>
                <a:gd name="connsiteX0" fmla="*/ 0 w 5773602"/>
                <a:gd name="connsiteY0" fmla="*/ 3255957 h 3255957"/>
                <a:gd name="connsiteX1" fmla="*/ 182880 w 5773602"/>
                <a:gd name="connsiteY1" fmla="*/ 2917629 h 3255957"/>
                <a:gd name="connsiteX2" fmla="*/ 502920 w 5773602"/>
                <a:gd name="connsiteY2" fmla="*/ 3036501 h 3255957"/>
                <a:gd name="connsiteX3" fmla="*/ 740664 w 5773602"/>
                <a:gd name="connsiteY3" fmla="*/ 2780469 h 3255957"/>
                <a:gd name="connsiteX4" fmla="*/ 1042416 w 5773602"/>
                <a:gd name="connsiteY4" fmla="*/ 2734749 h 3255957"/>
                <a:gd name="connsiteX5" fmla="*/ 1197864 w 5773602"/>
                <a:gd name="connsiteY5" fmla="*/ 2442141 h 3255957"/>
                <a:gd name="connsiteX6" fmla="*/ 1545336 w 5773602"/>
                <a:gd name="connsiteY6" fmla="*/ 2341557 h 3255957"/>
                <a:gd name="connsiteX7" fmla="*/ 1709928 w 5773602"/>
                <a:gd name="connsiteY7" fmla="*/ 2103813 h 3255957"/>
                <a:gd name="connsiteX8" fmla="*/ 2084832 w 5773602"/>
                <a:gd name="connsiteY8" fmla="*/ 2058093 h 3255957"/>
                <a:gd name="connsiteX9" fmla="*/ 2322576 w 5773602"/>
                <a:gd name="connsiteY9" fmla="*/ 2085525 h 3255957"/>
                <a:gd name="connsiteX10" fmla="*/ 2468880 w 5773602"/>
                <a:gd name="connsiteY10" fmla="*/ 1811205 h 3255957"/>
                <a:gd name="connsiteX11" fmla="*/ 2478024 w 5773602"/>
                <a:gd name="connsiteY11" fmla="*/ 1637469 h 3255957"/>
                <a:gd name="connsiteX12" fmla="*/ 2788920 w 5773602"/>
                <a:gd name="connsiteY12" fmla="*/ 1546029 h 3255957"/>
                <a:gd name="connsiteX13" fmla="*/ 3154680 w 5773602"/>
                <a:gd name="connsiteY13" fmla="*/ 1564317 h 3255957"/>
                <a:gd name="connsiteX14" fmla="*/ 3364992 w 5773602"/>
                <a:gd name="connsiteY14" fmla="*/ 1500309 h 3255957"/>
                <a:gd name="connsiteX15" fmla="*/ 3383280 w 5773602"/>
                <a:gd name="connsiteY15" fmla="*/ 1299141 h 3255957"/>
                <a:gd name="connsiteX16" fmla="*/ 3904488 w 5773602"/>
                <a:gd name="connsiteY16" fmla="*/ 1225989 h 3255957"/>
                <a:gd name="connsiteX17" fmla="*/ 4151376 w 5773602"/>
                <a:gd name="connsiteY17" fmla="*/ 1381437 h 3255957"/>
                <a:gd name="connsiteX18" fmla="*/ 4325112 w 5773602"/>
                <a:gd name="connsiteY18" fmla="*/ 1052253 h 3255957"/>
                <a:gd name="connsiteX19" fmla="*/ 4690872 w 5773602"/>
                <a:gd name="connsiteY19" fmla="*/ 1015677 h 3255957"/>
                <a:gd name="connsiteX20" fmla="*/ 4892040 w 5773602"/>
                <a:gd name="connsiteY20" fmla="*/ 1088829 h 3255957"/>
                <a:gd name="connsiteX21" fmla="*/ 5138928 w 5773602"/>
                <a:gd name="connsiteY21" fmla="*/ 823653 h 3255957"/>
                <a:gd name="connsiteX22" fmla="*/ 5102352 w 5773602"/>
                <a:gd name="connsiteY22" fmla="*/ 430461 h 3255957"/>
                <a:gd name="connsiteX23" fmla="*/ 5358384 w 5773602"/>
                <a:gd name="connsiteY23" fmla="*/ 357309 h 3255957"/>
                <a:gd name="connsiteX24" fmla="*/ 5541264 w 5773602"/>
                <a:gd name="connsiteY24" fmla="*/ 311589 h 3255957"/>
                <a:gd name="connsiteX25" fmla="*/ 5742432 w 5773602"/>
                <a:gd name="connsiteY25" fmla="*/ 37269 h 3255957"/>
                <a:gd name="connsiteX26" fmla="*/ 5769864 w 5773602"/>
                <a:gd name="connsiteY26" fmla="*/ 9837 h 3255957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3280 w 5763706"/>
                <a:gd name="connsiteY15" fmla="*/ 1262439 h 3274119"/>
                <a:gd name="connsiteX16" fmla="*/ 3904488 w 5763706"/>
                <a:gd name="connsiteY16" fmla="*/ 1189287 h 3274119"/>
                <a:gd name="connsiteX17" fmla="*/ 4151376 w 5763706"/>
                <a:gd name="connsiteY17" fmla="*/ 1344735 h 3274119"/>
                <a:gd name="connsiteX18" fmla="*/ 4325112 w 5763706"/>
                <a:gd name="connsiteY18" fmla="*/ 1015551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49860 h 3304724"/>
                <a:gd name="connsiteX1" fmla="*/ 182880 w 5763706"/>
                <a:gd name="connsiteY1" fmla="*/ 2911532 h 3304724"/>
                <a:gd name="connsiteX2" fmla="*/ 502920 w 5763706"/>
                <a:gd name="connsiteY2" fmla="*/ 3030404 h 3304724"/>
                <a:gd name="connsiteX3" fmla="*/ 740664 w 5763706"/>
                <a:gd name="connsiteY3" fmla="*/ 2774372 h 3304724"/>
                <a:gd name="connsiteX4" fmla="*/ 1042416 w 5763706"/>
                <a:gd name="connsiteY4" fmla="*/ 2728652 h 3304724"/>
                <a:gd name="connsiteX5" fmla="*/ 1197864 w 5763706"/>
                <a:gd name="connsiteY5" fmla="*/ 2436044 h 3304724"/>
                <a:gd name="connsiteX6" fmla="*/ 1545336 w 5763706"/>
                <a:gd name="connsiteY6" fmla="*/ 2335460 h 3304724"/>
                <a:gd name="connsiteX7" fmla="*/ 1709928 w 5763706"/>
                <a:gd name="connsiteY7" fmla="*/ 2097716 h 3304724"/>
                <a:gd name="connsiteX8" fmla="*/ 2084832 w 5763706"/>
                <a:gd name="connsiteY8" fmla="*/ 2051996 h 3304724"/>
                <a:gd name="connsiteX9" fmla="*/ 2322576 w 5763706"/>
                <a:gd name="connsiteY9" fmla="*/ 2079428 h 3304724"/>
                <a:gd name="connsiteX10" fmla="*/ 2468880 w 5763706"/>
                <a:gd name="connsiteY10" fmla="*/ 1805108 h 3304724"/>
                <a:gd name="connsiteX11" fmla="*/ 2478024 w 5763706"/>
                <a:gd name="connsiteY11" fmla="*/ 1631372 h 3304724"/>
                <a:gd name="connsiteX12" fmla="*/ 2788920 w 5763706"/>
                <a:gd name="connsiteY12" fmla="*/ 1539932 h 3304724"/>
                <a:gd name="connsiteX13" fmla="*/ 3154680 w 5763706"/>
                <a:gd name="connsiteY13" fmla="*/ 1558220 h 3304724"/>
                <a:gd name="connsiteX14" fmla="*/ 3364992 w 5763706"/>
                <a:gd name="connsiteY14" fmla="*/ 1494212 h 3304724"/>
                <a:gd name="connsiteX15" fmla="*/ 3383280 w 5763706"/>
                <a:gd name="connsiteY15" fmla="*/ 1293044 h 3304724"/>
                <a:gd name="connsiteX16" fmla="*/ 3904488 w 5763706"/>
                <a:gd name="connsiteY16" fmla="*/ 1219892 h 3304724"/>
                <a:gd name="connsiteX17" fmla="*/ 4151376 w 5763706"/>
                <a:gd name="connsiteY17" fmla="*/ 1375340 h 3304724"/>
                <a:gd name="connsiteX18" fmla="*/ 4325112 w 5763706"/>
                <a:gd name="connsiteY18" fmla="*/ 1046156 h 3304724"/>
                <a:gd name="connsiteX19" fmla="*/ 4690872 w 5763706"/>
                <a:gd name="connsiteY19" fmla="*/ 1009580 h 3304724"/>
                <a:gd name="connsiteX20" fmla="*/ 4892040 w 5763706"/>
                <a:gd name="connsiteY20" fmla="*/ 1082732 h 3304724"/>
                <a:gd name="connsiteX21" fmla="*/ 5138928 w 5763706"/>
                <a:gd name="connsiteY21" fmla="*/ 817556 h 3304724"/>
                <a:gd name="connsiteX22" fmla="*/ 5102352 w 5763706"/>
                <a:gd name="connsiteY22" fmla="*/ 424364 h 3304724"/>
                <a:gd name="connsiteX23" fmla="*/ 5358384 w 5763706"/>
                <a:gd name="connsiteY23" fmla="*/ 351212 h 3304724"/>
                <a:gd name="connsiteX24" fmla="*/ 5343458 w 5763706"/>
                <a:gd name="connsiteY24" fmla="*/ 13904 h 3304724"/>
                <a:gd name="connsiteX25" fmla="*/ 5742432 w 5763706"/>
                <a:gd name="connsiteY25" fmla="*/ 31172 h 3304724"/>
                <a:gd name="connsiteX26" fmla="*/ 5751576 w 5763706"/>
                <a:gd name="connsiteY26" fmla="*/ 3304724 h 3304724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325112 w 5757923"/>
                <a:gd name="connsiteY18" fmla="*/ 1065528 h 3324096"/>
                <a:gd name="connsiteX19" fmla="*/ 4690872 w 5757923"/>
                <a:gd name="connsiteY19" fmla="*/ 1028952 h 3324096"/>
                <a:gd name="connsiteX20" fmla="*/ 4892040 w 5757923"/>
                <a:gd name="connsiteY20" fmla="*/ 1102104 h 3324096"/>
                <a:gd name="connsiteX21" fmla="*/ 5138928 w 5757923"/>
                <a:gd name="connsiteY21" fmla="*/ 836928 h 3324096"/>
                <a:gd name="connsiteX22" fmla="*/ 5102352 w 5757923"/>
                <a:gd name="connsiteY22" fmla="*/ 443736 h 3324096"/>
                <a:gd name="connsiteX23" fmla="*/ 5358384 w 5757923"/>
                <a:gd name="connsiteY23" fmla="*/ 370584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325112 w 5757923"/>
                <a:gd name="connsiteY18" fmla="*/ 1065528 h 3324096"/>
                <a:gd name="connsiteX19" fmla="*/ 4690872 w 5757923"/>
                <a:gd name="connsiteY19" fmla="*/ 1028952 h 3324096"/>
                <a:gd name="connsiteX20" fmla="*/ 4892040 w 5757923"/>
                <a:gd name="connsiteY20" fmla="*/ 1102104 h 3324096"/>
                <a:gd name="connsiteX21" fmla="*/ 5138928 w 5757923"/>
                <a:gd name="connsiteY21" fmla="*/ 836928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325112 w 5757923"/>
                <a:gd name="connsiteY18" fmla="*/ 1065528 h 3324096"/>
                <a:gd name="connsiteX19" fmla="*/ 4690872 w 5757923"/>
                <a:gd name="connsiteY19" fmla="*/ 1028952 h 3324096"/>
                <a:gd name="connsiteX20" fmla="*/ 4892040 w 5757923"/>
                <a:gd name="connsiteY20" fmla="*/ 1102104 h 3324096"/>
                <a:gd name="connsiteX21" fmla="*/ 4831230 w 5757923"/>
                <a:gd name="connsiteY21" fmla="*/ 628650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325112 w 5757923"/>
                <a:gd name="connsiteY18" fmla="*/ 1065528 h 3324096"/>
                <a:gd name="connsiteX19" fmla="*/ 4690872 w 5757923"/>
                <a:gd name="connsiteY19" fmla="*/ 1028952 h 3324096"/>
                <a:gd name="connsiteX20" fmla="*/ 4716212 w 5757923"/>
                <a:gd name="connsiteY20" fmla="*/ 843840 h 3324096"/>
                <a:gd name="connsiteX21" fmla="*/ 4831230 w 5757923"/>
                <a:gd name="connsiteY21" fmla="*/ 628650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237198 w 5757923"/>
                <a:gd name="connsiteY18" fmla="*/ 932231 h 3324096"/>
                <a:gd name="connsiteX19" fmla="*/ 4690872 w 5757923"/>
                <a:gd name="connsiteY19" fmla="*/ 1028952 h 3324096"/>
                <a:gd name="connsiteX20" fmla="*/ 4716212 w 5757923"/>
                <a:gd name="connsiteY20" fmla="*/ 843840 h 3324096"/>
                <a:gd name="connsiteX21" fmla="*/ 4831230 w 5757923"/>
                <a:gd name="connsiteY21" fmla="*/ 628650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237198 w 5757923"/>
                <a:gd name="connsiteY18" fmla="*/ 932231 h 3324096"/>
                <a:gd name="connsiteX19" fmla="*/ 4690872 w 5757923"/>
                <a:gd name="connsiteY19" fmla="*/ 1028952 h 3324096"/>
                <a:gd name="connsiteX20" fmla="*/ 4287631 w 5757923"/>
                <a:gd name="connsiteY20" fmla="*/ 602239 h 3324096"/>
                <a:gd name="connsiteX21" fmla="*/ 4831230 w 5757923"/>
                <a:gd name="connsiteY21" fmla="*/ 628650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237198 w 5757923"/>
                <a:gd name="connsiteY18" fmla="*/ 932231 h 3324096"/>
                <a:gd name="connsiteX19" fmla="*/ 4690872 w 5757923"/>
                <a:gd name="connsiteY19" fmla="*/ 1028952 h 3324096"/>
                <a:gd name="connsiteX20" fmla="*/ 4287631 w 5757923"/>
                <a:gd name="connsiteY20" fmla="*/ 602239 h 3324096"/>
                <a:gd name="connsiteX21" fmla="*/ 4831230 w 5757923"/>
                <a:gd name="connsiteY21" fmla="*/ 628650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237198 w 5757923"/>
                <a:gd name="connsiteY18" fmla="*/ 932231 h 3324096"/>
                <a:gd name="connsiteX19" fmla="*/ 4287631 w 5757923"/>
                <a:gd name="connsiteY19" fmla="*/ 602239 h 3324096"/>
                <a:gd name="connsiteX20" fmla="*/ 4831230 w 5757923"/>
                <a:gd name="connsiteY20" fmla="*/ 628650 h 3324096"/>
                <a:gd name="connsiteX21" fmla="*/ 5102352 w 5757923"/>
                <a:gd name="connsiteY21" fmla="*/ 443736 h 3324096"/>
                <a:gd name="connsiteX22" fmla="*/ 5061675 w 5757923"/>
                <a:gd name="connsiteY22" fmla="*/ 270611 h 3324096"/>
                <a:gd name="connsiteX23" fmla="*/ 5343458 w 5757923"/>
                <a:gd name="connsiteY23" fmla="*/ 33276 h 3324096"/>
                <a:gd name="connsiteX24" fmla="*/ 5731443 w 5757923"/>
                <a:gd name="connsiteY24" fmla="*/ 558 h 3324096"/>
                <a:gd name="connsiteX25" fmla="*/ 5751576 w 5757923"/>
                <a:gd name="connsiteY25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237198 w 5757923"/>
                <a:gd name="connsiteY17" fmla="*/ 932231 h 3324096"/>
                <a:gd name="connsiteX18" fmla="*/ 4287631 w 5757923"/>
                <a:gd name="connsiteY18" fmla="*/ 602239 h 3324096"/>
                <a:gd name="connsiteX19" fmla="*/ 4831230 w 5757923"/>
                <a:gd name="connsiteY19" fmla="*/ 628650 h 3324096"/>
                <a:gd name="connsiteX20" fmla="*/ 5102352 w 5757923"/>
                <a:gd name="connsiteY20" fmla="*/ 443736 h 3324096"/>
                <a:gd name="connsiteX21" fmla="*/ 5061675 w 5757923"/>
                <a:gd name="connsiteY21" fmla="*/ 270611 h 3324096"/>
                <a:gd name="connsiteX22" fmla="*/ 5343458 w 5757923"/>
                <a:gd name="connsiteY22" fmla="*/ 33276 h 3324096"/>
                <a:gd name="connsiteX23" fmla="*/ 5731443 w 5757923"/>
                <a:gd name="connsiteY23" fmla="*/ 558 h 3324096"/>
                <a:gd name="connsiteX24" fmla="*/ 5751576 w 5757923"/>
                <a:gd name="connsiteY24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355027 w 5757923"/>
                <a:gd name="connsiteY16" fmla="*/ 1089304 h 3324096"/>
                <a:gd name="connsiteX17" fmla="*/ 4237198 w 5757923"/>
                <a:gd name="connsiteY17" fmla="*/ 932231 h 3324096"/>
                <a:gd name="connsiteX18" fmla="*/ 4287631 w 5757923"/>
                <a:gd name="connsiteY18" fmla="*/ 602239 h 3324096"/>
                <a:gd name="connsiteX19" fmla="*/ 4831230 w 5757923"/>
                <a:gd name="connsiteY19" fmla="*/ 628650 h 3324096"/>
                <a:gd name="connsiteX20" fmla="*/ 5102352 w 5757923"/>
                <a:gd name="connsiteY20" fmla="*/ 443736 h 3324096"/>
                <a:gd name="connsiteX21" fmla="*/ 5061675 w 5757923"/>
                <a:gd name="connsiteY21" fmla="*/ 270611 h 3324096"/>
                <a:gd name="connsiteX22" fmla="*/ 5343458 w 5757923"/>
                <a:gd name="connsiteY22" fmla="*/ 33276 h 3324096"/>
                <a:gd name="connsiteX23" fmla="*/ 5731443 w 5757923"/>
                <a:gd name="connsiteY23" fmla="*/ 558 h 3324096"/>
                <a:gd name="connsiteX24" fmla="*/ 5751576 w 5757923"/>
                <a:gd name="connsiteY24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355027 w 5757923"/>
                <a:gd name="connsiteY16" fmla="*/ 1089304 h 3324096"/>
                <a:gd name="connsiteX17" fmla="*/ 4237198 w 5757923"/>
                <a:gd name="connsiteY17" fmla="*/ 932231 h 3324096"/>
                <a:gd name="connsiteX18" fmla="*/ 4287631 w 5757923"/>
                <a:gd name="connsiteY18" fmla="*/ 602239 h 3324096"/>
                <a:gd name="connsiteX19" fmla="*/ 4589467 w 5757923"/>
                <a:gd name="connsiteY19" fmla="*/ 428704 h 3324096"/>
                <a:gd name="connsiteX20" fmla="*/ 5102352 w 5757923"/>
                <a:gd name="connsiteY20" fmla="*/ 443736 h 3324096"/>
                <a:gd name="connsiteX21" fmla="*/ 5061675 w 5757923"/>
                <a:gd name="connsiteY21" fmla="*/ 270611 h 3324096"/>
                <a:gd name="connsiteX22" fmla="*/ 5343458 w 5757923"/>
                <a:gd name="connsiteY22" fmla="*/ 33276 h 3324096"/>
                <a:gd name="connsiteX23" fmla="*/ 5731443 w 5757923"/>
                <a:gd name="connsiteY23" fmla="*/ 558 h 3324096"/>
                <a:gd name="connsiteX24" fmla="*/ 5751576 w 5757923"/>
                <a:gd name="connsiteY24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83280 w 5757923"/>
                <a:gd name="connsiteY14" fmla="*/ 1312416 h 3324096"/>
                <a:gd name="connsiteX15" fmla="*/ 3355027 w 5757923"/>
                <a:gd name="connsiteY15" fmla="*/ 1089304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5102352 w 5757923"/>
                <a:gd name="connsiteY19" fmla="*/ 443736 h 3324096"/>
                <a:gd name="connsiteX20" fmla="*/ 5061675 w 5757923"/>
                <a:gd name="connsiteY20" fmla="*/ 270611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451368 w 5757923"/>
                <a:gd name="connsiteY13" fmla="*/ 1286004 h 3324096"/>
                <a:gd name="connsiteX14" fmla="*/ 3383280 w 5757923"/>
                <a:gd name="connsiteY14" fmla="*/ 1312416 h 3324096"/>
                <a:gd name="connsiteX15" fmla="*/ 3355027 w 5757923"/>
                <a:gd name="connsiteY15" fmla="*/ 1089304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5102352 w 5757923"/>
                <a:gd name="connsiteY19" fmla="*/ 443736 h 3324096"/>
                <a:gd name="connsiteX20" fmla="*/ 5061675 w 5757923"/>
                <a:gd name="connsiteY20" fmla="*/ 270611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451368 w 5757923"/>
                <a:gd name="connsiteY13" fmla="*/ 1286004 h 3324096"/>
                <a:gd name="connsiteX14" fmla="*/ 3383280 w 5757923"/>
                <a:gd name="connsiteY14" fmla="*/ 1312416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5102352 w 5757923"/>
                <a:gd name="connsiteY19" fmla="*/ 443736 h 3324096"/>
                <a:gd name="connsiteX20" fmla="*/ 5061675 w 5757923"/>
                <a:gd name="connsiteY20" fmla="*/ 270611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451368 w 5757923"/>
                <a:gd name="connsiteY13" fmla="*/ 1286004 h 3324096"/>
                <a:gd name="connsiteX14" fmla="*/ 3361301 w 5757923"/>
                <a:gd name="connsiteY14" fmla="*/ 1287423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5102352 w 5757923"/>
                <a:gd name="connsiteY19" fmla="*/ 443736 h 3324096"/>
                <a:gd name="connsiteX20" fmla="*/ 5061675 w 5757923"/>
                <a:gd name="connsiteY20" fmla="*/ 270611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451368 w 5757923"/>
                <a:gd name="connsiteY13" fmla="*/ 1286004 h 3324096"/>
                <a:gd name="connsiteX14" fmla="*/ 3361301 w 5757923"/>
                <a:gd name="connsiteY14" fmla="*/ 1287423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4717728 w 5757923"/>
                <a:gd name="connsiteY19" fmla="*/ 243790 h 3324096"/>
                <a:gd name="connsiteX20" fmla="*/ 5061675 w 5757923"/>
                <a:gd name="connsiteY20" fmla="*/ 270611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451368 w 5757923"/>
                <a:gd name="connsiteY13" fmla="*/ 1286004 h 3324096"/>
                <a:gd name="connsiteX14" fmla="*/ 3361301 w 5757923"/>
                <a:gd name="connsiteY14" fmla="*/ 1287423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4717728 w 5757923"/>
                <a:gd name="connsiteY19" fmla="*/ 243790 h 3324096"/>
                <a:gd name="connsiteX20" fmla="*/ 5050687 w 5757923"/>
                <a:gd name="connsiteY20" fmla="*/ 170638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901927 w 5757923"/>
                <a:gd name="connsiteY13" fmla="*/ 1227686 h 3324096"/>
                <a:gd name="connsiteX14" fmla="*/ 3361301 w 5757923"/>
                <a:gd name="connsiteY14" fmla="*/ 1287423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4717728 w 5757923"/>
                <a:gd name="connsiteY19" fmla="*/ 243790 h 3324096"/>
                <a:gd name="connsiteX20" fmla="*/ 5050687 w 5757923"/>
                <a:gd name="connsiteY20" fmla="*/ 170638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1904985 w 5757923"/>
                <a:gd name="connsiteY9" fmla="*/ 1840536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901927 w 5757923"/>
                <a:gd name="connsiteY13" fmla="*/ 1227686 h 3324096"/>
                <a:gd name="connsiteX14" fmla="*/ 3361301 w 5757923"/>
                <a:gd name="connsiteY14" fmla="*/ 1287423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4717728 w 5757923"/>
                <a:gd name="connsiteY19" fmla="*/ 243790 h 3324096"/>
                <a:gd name="connsiteX20" fmla="*/ 5050687 w 5757923"/>
                <a:gd name="connsiteY20" fmla="*/ 170638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1904985 w 5757923"/>
                <a:gd name="connsiteY8" fmla="*/ 1840536 h 3324096"/>
                <a:gd name="connsiteX9" fmla="*/ 2468880 w 5757923"/>
                <a:gd name="connsiteY9" fmla="*/ 1824480 h 3324096"/>
                <a:gd name="connsiteX10" fmla="*/ 2478024 w 5757923"/>
                <a:gd name="connsiteY10" fmla="*/ 1650744 h 3324096"/>
                <a:gd name="connsiteX11" fmla="*/ 2788920 w 5757923"/>
                <a:gd name="connsiteY11" fmla="*/ 1559304 h 3324096"/>
                <a:gd name="connsiteX12" fmla="*/ 2901927 w 5757923"/>
                <a:gd name="connsiteY12" fmla="*/ 1227686 h 3324096"/>
                <a:gd name="connsiteX13" fmla="*/ 3361301 w 5757923"/>
                <a:gd name="connsiteY13" fmla="*/ 1287423 h 3324096"/>
                <a:gd name="connsiteX14" fmla="*/ 3640747 w 5757923"/>
                <a:gd name="connsiteY14" fmla="*/ 947675 h 3324096"/>
                <a:gd name="connsiteX15" fmla="*/ 4237198 w 5757923"/>
                <a:gd name="connsiteY15" fmla="*/ 932231 h 3324096"/>
                <a:gd name="connsiteX16" fmla="*/ 4287631 w 5757923"/>
                <a:gd name="connsiteY16" fmla="*/ 602239 h 3324096"/>
                <a:gd name="connsiteX17" fmla="*/ 4589467 w 5757923"/>
                <a:gd name="connsiteY17" fmla="*/ 428704 h 3324096"/>
                <a:gd name="connsiteX18" fmla="*/ 4717728 w 5757923"/>
                <a:gd name="connsiteY18" fmla="*/ 243790 h 3324096"/>
                <a:gd name="connsiteX19" fmla="*/ 5050687 w 5757923"/>
                <a:gd name="connsiteY19" fmla="*/ 170638 h 3324096"/>
                <a:gd name="connsiteX20" fmla="*/ 5343458 w 5757923"/>
                <a:gd name="connsiteY20" fmla="*/ 33276 h 3324096"/>
                <a:gd name="connsiteX21" fmla="*/ 5731443 w 5757923"/>
                <a:gd name="connsiteY21" fmla="*/ 558 h 3324096"/>
                <a:gd name="connsiteX22" fmla="*/ 5751576 w 5757923"/>
                <a:gd name="connsiteY22" fmla="*/ 3324096 h 3324096"/>
                <a:gd name="connsiteX0" fmla="*/ 0 w 5801880"/>
                <a:gd name="connsiteY0" fmla="*/ 3277563 h 3324096"/>
                <a:gd name="connsiteX1" fmla="*/ 226837 w 5801880"/>
                <a:gd name="connsiteY1" fmla="*/ 2930904 h 3324096"/>
                <a:gd name="connsiteX2" fmla="*/ 546877 w 5801880"/>
                <a:gd name="connsiteY2" fmla="*/ 3049776 h 3324096"/>
                <a:gd name="connsiteX3" fmla="*/ 784621 w 5801880"/>
                <a:gd name="connsiteY3" fmla="*/ 2793744 h 3324096"/>
                <a:gd name="connsiteX4" fmla="*/ 1086373 w 5801880"/>
                <a:gd name="connsiteY4" fmla="*/ 2748024 h 3324096"/>
                <a:gd name="connsiteX5" fmla="*/ 1241821 w 5801880"/>
                <a:gd name="connsiteY5" fmla="*/ 2455416 h 3324096"/>
                <a:gd name="connsiteX6" fmla="*/ 1589293 w 5801880"/>
                <a:gd name="connsiteY6" fmla="*/ 2354832 h 3324096"/>
                <a:gd name="connsiteX7" fmla="*/ 1753885 w 5801880"/>
                <a:gd name="connsiteY7" fmla="*/ 2117088 h 3324096"/>
                <a:gd name="connsiteX8" fmla="*/ 1948942 w 5801880"/>
                <a:gd name="connsiteY8" fmla="*/ 1840536 h 3324096"/>
                <a:gd name="connsiteX9" fmla="*/ 2512837 w 5801880"/>
                <a:gd name="connsiteY9" fmla="*/ 1824480 h 3324096"/>
                <a:gd name="connsiteX10" fmla="*/ 2521981 w 5801880"/>
                <a:gd name="connsiteY10" fmla="*/ 1650744 h 3324096"/>
                <a:gd name="connsiteX11" fmla="*/ 2832877 w 5801880"/>
                <a:gd name="connsiteY11" fmla="*/ 1559304 h 3324096"/>
                <a:gd name="connsiteX12" fmla="*/ 2945884 w 5801880"/>
                <a:gd name="connsiteY12" fmla="*/ 1227686 h 3324096"/>
                <a:gd name="connsiteX13" fmla="*/ 3405258 w 5801880"/>
                <a:gd name="connsiteY13" fmla="*/ 1287423 h 3324096"/>
                <a:gd name="connsiteX14" fmla="*/ 3684704 w 5801880"/>
                <a:gd name="connsiteY14" fmla="*/ 947675 h 3324096"/>
                <a:gd name="connsiteX15" fmla="*/ 4281155 w 5801880"/>
                <a:gd name="connsiteY15" fmla="*/ 932231 h 3324096"/>
                <a:gd name="connsiteX16" fmla="*/ 4331588 w 5801880"/>
                <a:gd name="connsiteY16" fmla="*/ 602239 h 3324096"/>
                <a:gd name="connsiteX17" fmla="*/ 4633424 w 5801880"/>
                <a:gd name="connsiteY17" fmla="*/ 428704 h 3324096"/>
                <a:gd name="connsiteX18" fmla="*/ 4761685 w 5801880"/>
                <a:gd name="connsiteY18" fmla="*/ 243790 h 3324096"/>
                <a:gd name="connsiteX19" fmla="*/ 5094644 w 5801880"/>
                <a:gd name="connsiteY19" fmla="*/ 170638 h 3324096"/>
                <a:gd name="connsiteX20" fmla="*/ 5387415 w 5801880"/>
                <a:gd name="connsiteY20" fmla="*/ 33276 h 3324096"/>
                <a:gd name="connsiteX21" fmla="*/ 5775400 w 5801880"/>
                <a:gd name="connsiteY21" fmla="*/ 558 h 3324096"/>
                <a:gd name="connsiteX22" fmla="*/ 5795533 w 5801880"/>
                <a:gd name="connsiteY22" fmla="*/ 3324096 h 3324096"/>
                <a:gd name="connsiteX0" fmla="*/ 0 w 5812869"/>
                <a:gd name="connsiteY0" fmla="*/ 3344212 h 3344212"/>
                <a:gd name="connsiteX1" fmla="*/ 237826 w 5812869"/>
                <a:gd name="connsiteY1" fmla="*/ 2930904 h 3344212"/>
                <a:gd name="connsiteX2" fmla="*/ 557866 w 5812869"/>
                <a:gd name="connsiteY2" fmla="*/ 3049776 h 3344212"/>
                <a:gd name="connsiteX3" fmla="*/ 795610 w 5812869"/>
                <a:gd name="connsiteY3" fmla="*/ 2793744 h 3344212"/>
                <a:gd name="connsiteX4" fmla="*/ 1097362 w 5812869"/>
                <a:gd name="connsiteY4" fmla="*/ 2748024 h 3344212"/>
                <a:gd name="connsiteX5" fmla="*/ 1252810 w 5812869"/>
                <a:gd name="connsiteY5" fmla="*/ 2455416 h 3344212"/>
                <a:gd name="connsiteX6" fmla="*/ 1600282 w 5812869"/>
                <a:gd name="connsiteY6" fmla="*/ 2354832 h 3344212"/>
                <a:gd name="connsiteX7" fmla="*/ 1764874 w 5812869"/>
                <a:gd name="connsiteY7" fmla="*/ 2117088 h 3344212"/>
                <a:gd name="connsiteX8" fmla="*/ 1959931 w 5812869"/>
                <a:gd name="connsiteY8" fmla="*/ 1840536 h 3344212"/>
                <a:gd name="connsiteX9" fmla="*/ 2523826 w 5812869"/>
                <a:gd name="connsiteY9" fmla="*/ 1824480 h 3344212"/>
                <a:gd name="connsiteX10" fmla="*/ 2532970 w 5812869"/>
                <a:gd name="connsiteY10" fmla="*/ 1650744 h 3344212"/>
                <a:gd name="connsiteX11" fmla="*/ 2843866 w 5812869"/>
                <a:gd name="connsiteY11" fmla="*/ 1559304 h 3344212"/>
                <a:gd name="connsiteX12" fmla="*/ 2956873 w 5812869"/>
                <a:gd name="connsiteY12" fmla="*/ 1227686 h 3344212"/>
                <a:gd name="connsiteX13" fmla="*/ 3416247 w 5812869"/>
                <a:gd name="connsiteY13" fmla="*/ 1287423 h 3344212"/>
                <a:gd name="connsiteX14" fmla="*/ 3695693 w 5812869"/>
                <a:gd name="connsiteY14" fmla="*/ 947675 h 3344212"/>
                <a:gd name="connsiteX15" fmla="*/ 4292144 w 5812869"/>
                <a:gd name="connsiteY15" fmla="*/ 932231 h 3344212"/>
                <a:gd name="connsiteX16" fmla="*/ 4342577 w 5812869"/>
                <a:gd name="connsiteY16" fmla="*/ 602239 h 3344212"/>
                <a:gd name="connsiteX17" fmla="*/ 4644413 w 5812869"/>
                <a:gd name="connsiteY17" fmla="*/ 428704 h 3344212"/>
                <a:gd name="connsiteX18" fmla="*/ 4772674 w 5812869"/>
                <a:gd name="connsiteY18" fmla="*/ 243790 h 3344212"/>
                <a:gd name="connsiteX19" fmla="*/ 5105633 w 5812869"/>
                <a:gd name="connsiteY19" fmla="*/ 170638 h 3344212"/>
                <a:gd name="connsiteX20" fmla="*/ 5398404 w 5812869"/>
                <a:gd name="connsiteY20" fmla="*/ 33276 h 3344212"/>
                <a:gd name="connsiteX21" fmla="*/ 5786389 w 5812869"/>
                <a:gd name="connsiteY21" fmla="*/ 558 h 3344212"/>
                <a:gd name="connsiteX22" fmla="*/ 5806522 w 5812869"/>
                <a:gd name="connsiteY22" fmla="*/ 3324096 h 3344212"/>
                <a:gd name="connsiteX0" fmla="*/ 0 w 5801880"/>
                <a:gd name="connsiteY0" fmla="*/ 3319219 h 3324096"/>
                <a:gd name="connsiteX1" fmla="*/ 226837 w 5801880"/>
                <a:gd name="connsiteY1" fmla="*/ 2930904 h 3324096"/>
                <a:gd name="connsiteX2" fmla="*/ 546877 w 5801880"/>
                <a:gd name="connsiteY2" fmla="*/ 3049776 h 3324096"/>
                <a:gd name="connsiteX3" fmla="*/ 784621 w 5801880"/>
                <a:gd name="connsiteY3" fmla="*/ 2793744 h 3324096"/>
                <a:gd name="connsiteX4" fmla="*/ 1086373 w 5801880"/>
                <a:gd name="connsiteY4" fmla="*/ 2748024 h 3324096"/>
                <a:gd name="connsiteX5" fmla="*/ 1241821 w 5801880"/>
                <a:gd name="connsiteY5" fmla="*/ 2455416 h 3324096"/>
                <a:gd name="connsiteX6" fmla="*/ 1589293 w 5801880"/>
                <a:gd name="connsiteY6" fmla="*/ 2354832 h 3324096"/>
                <a:gd name="connsiteX7" fmla="*/ 1753885 w 5801880"/>
                <a:gd name="connsiteY7" fmla="*/ 2117088 h 3324096"/>
                <a:gd name="connsiteX8" fmla="*/ 1948942 w 5801880"/>
                <a:gd name="connsiteY8" fmla="*/ 1840536 h 3324096"/>
                <a:gd name="connsiteX9" fmla="*/ 2512837 w 5801880"/>
                <a:gd name="connsiteY9" fmla="*/ 1824480 h 3324096"/>
                <a:gd name="connsiteX10" fmla="*/ 2521981 w 5801880"/>
                <a:gd name="connsiteY10" fmla="*/ 1650744 h 3324096"/>
                <a:gd name="connsiteX11" fmla="*/ 2832877 w 5801880"/>
                <a:gd name="connsiteY11" fmla="*/ 1559304 h 3324096"/>
                <a:gd name="connsiteX12" fmla="*/ 2945884 w 5801880"/>
                <a:gd name="connsiteY12" fmla="*/ 1227686 h 3324096"/>
                <a:gd name="connsiteX13" fmla="*/ 3405258 w 5801880"/>
                <a:gd name="connsiteY13" fmla="*/ 1287423 h 3324096"/>
                <a:gd name="connsiteX14" fmla="*/ 3684704 w 5801880"/>
                <a:gd name="connsiteY14" fmla="*/ 947675 h 3324096"/>
                <a:gd name="connsiteX15" fmla="*/ 4281155 w 5801880"/>
                <a:gd name="connsiteY15" fmla="*/ 932231 h 3324096"/>
                <a:gd name="connsiteX16" fmla="*/ 4331588 w 5801880"/>
                <a:gd name="connsiteY16" fmla="*/ 602239 h 3324096"/>
                <a:gd name="connsiteX17" fmla="*/ 4633424 w 5801880"/>
                <a:gd name="connsiteY17" fmla="*/ 428704 h 3324096"/>
                <a:gd name="connsiteX18" fmla="*/ 4761685 w 5801880"/>
                <a:gd name="connsiteY18" fmla="*/ 243790 h 3324096"/>
                <a:gd name="connsiteX19" fmla="*/ 5094644 w 5801880"/>
                <a:gd name="connsiteY19" fmla="*/ 170638 h 3324096"/>
                <a:gd name="connsiteX20" fmla="*/ 5387415 w 5801880"/>
                <a:gd name="connsiteY20" fmla="*/ 33276 h 3324096"/>
                <a:gd name="connsiteX21" fmla="*/ 5775400 w 5801880"/>
                <a:gd name="connsiteY21" fmla="*/ 558 h 3324096"/>
                <a:gd name="connsiteX22" fmla="*/ 5795533 w 5801880"/>
                <a:gd name="connsiteY22" fmla="*/ 3324096 h 3324096"/>
                <a:gd name="connsiteX0" fmla="*/ 0 w 5803493"/>
                <a:gd name="connsiteY0" fmla="*/ 3340308 h 3345185"/>
                <a:gd name="connsiteX1" fmla="*/ 226837 w 5803493"/>
                <a:gd name="connsiteY1" fmla="*/ 2951993 h 3345185"/>
                <a:gd name="connsiteX2" fmla="*/ 546877 w 5803493"/>
                <a:gd name="connsiteY2" fmla="*/ 3070865 h 3345185"/>
                <a:gd name="connsiteX3" fmla="*/ 784621 w 5803493"/>
                <a:gd name="connsiteY3" fmla="*/ 2814833 h 3345185"/>
                <a:gd name="connsiteX4" fmla="*/ 1086373 w 5803493"/>
                <a:gd name="connsiteY4" fmla="*/ 2769113 h 3345185"/>
                <a:gd name="connsiteX5" fmla="*/ 1241821 w 5803493"/>
                <a:gd name="connsiteY5" fmla="*/ 2476505 h 3345185"/>
                <a:gd name="connsiteX6" fmla="*/ 1589293 w 5803493"/>
                <a:gd name="connsiteY6" fmla="*/ 2375921 h 3345185"/>
                <a:gd name="connsiteX7" fmla="*/ 1753885 w 5803493"/>
                <a:gd name="connsiteY7" fmla="*/ 2138177 h 3345185"/>
                <a:gd name="connsiteX8" fmla="*/ 1948942 w 5803493"/>
                <a:gd name="connsiteY8" fmla="*/ 1861625 h 3345185"/>
                <a:gd name="connsiteX9" fmla="*/ 2512837 w 5803493"/>
                <a:gd name="connsiteY9" fmla="*/ 1845569 h 3345185"/>
                <a:gd name="connsiteX10" fmla="*/ 2521981 w 5803493"/>
                <a:gd name="connsiteY10" fmla="*/ 1671833 h 3345185"/>
                <a:gd name="connsiteX11" fmla="*/ 2832877 w 5803493"/>
                <a:gd name="connsiteY11" fmla="*/ 1580393 h 3345185"/>
                <a:gd name="connsiteX12" fmla="*/ 2945884 w 5803493"/>
                <a:gd name="connsiteY12" fmla="*/ 1248775 h 3345185"/>
                <a:gd name="connsiteX13" fmla="*/ 3405258 w 5803493"/>
                <a:gd name="connsiteY13" fmla="*/ 1308512 h 3345185"/>
                <a:gd name="connsiteX14" fmla="*/ 3684704 w 5803493"/>
                <a:gd name="connsiteY14" fmla="*/ 968764 h 3345185"/>
                <a:gd name="connsiteX15" fmla="*/ 4281155 w 5803493"/>
                <a:gd name="connsiteY15" fmla="*/ 953320 h 3345185"/>
                <a:gd name="connsiteX16" fmla="*/ 4331588 w 5803493"/>
                <a:gd name="connsiteY16" fmla="*/ 623328 h 3345185"/>
                <a:gd name="connsiteX17" fmla="*/ 4633424 w 5803493"/>
                <a:gd name="connsiteY17" fmla="*/ 449793 h 3345185"/>
                <a:gd name="connsiteX18" fmla="*/ 4761685 w 5803493"/>
                <a:gd name="connsiteY18" fmla="*/ 264879 h 3345185"/>
                <a:gd name="connsiteX19" fmla="*/ 5094644 w 5803493"/>
                <a:gd name="connsiteY19" fmla="*/ 191727 h 3345185"/>
                <a:gd name="connsiteX20" fmla="*/ 5387415 w 5803493"/>
                <a:gd name="connsiteY20" fmla="*/ 54365 h 3345185"/>
                <a:gd name="connsiteX21" fmla="*/ 5778878 w 5803493"/>
                <a:gd name="connsiteY21" fmla="*/ 555 h 3345185"/>
                <a:gd name="connsiteX22" fmla="*/ 5795533 w 5803493"/>
                <a:gd name="connsiteY22" fmla="*/ 3345185 h 3345185"/>
                <a:gd name="connsiteX0" fmla="*/ 0 w 5796866"/>
                <a:gd name="connsiteY0" fmla="*/ 3339753 h 3344630"/>
                <a:gd name="connsiteX1" fmla="*/ 226837 w 5796866"/>
                <a:gd name="connsiteY1" fmla="*/ 2951438 h 3344630"/>
                <a:gd name="connsiteX2" fmla="*/ 546877 w 5796866"/>
                <a:gd name="connsiteY2" fmla="*/ 3070310 h 3344630"/>
                <a:gd name="connsiteX3" fmla="*/ 784621 w 5796866"/>
                <a:gd name="connsiteY3" fmla="*/ 2814278 h 3344630"/>
                <a:gd name="connsiteX4" fmla="*/ 1086373 w 5796866"/>
                <a:gd name="connsiteY4" fmla="*/ 2768558 h 3344630"/>
                <a:gd name="connsiteX5" fmla="*/ 1241821 w 5796866"/>
                <a:gd name="connsiteY5" fmla="*/ 2475950 h 3344630"/>
                <a:gd name="connsiteX6" fmla="*/ 1589293 w 5796866"/>
                <a:gd name="connsiteY6" fmla="*/ 2375366 h 3344630"/>
                <a:gd name="connsiteX7" fmla="*/ 1753885 w 5796866"/>
                <a:gd name="connsiteY7" fmla="*/ 2137622 h 3344630"/>
                <a:gd name="connsiteX8" fmla="*/ 1948942 w 5796866"/>
                <a:gd name="connsiteY8" fmla="*/ 1861070 h 3344630"/>
                <a:gd name="connsiteX9" fmla="*/ 2512837 w 5796866"/>
                <a:gd name="connsiteY9" fmla="*/ 1845014 h 3344630"/>
                <a:gd name="connsiteX10" fmla="*/ 2521981 w 5796866"/>
                <a:gd name="connsiteY10" fmla="*/ 1671278 h 3344630"/>
                <a:gd name="connsiteX11" fmla="*/ 2832877 w 5796866"/>
                <a:gd name="connsiteY11" fmla="*/ 1579838 h 3344630"/>
                <a:gd name="connsiteX12" fmla="*/ 2945884 w 5796866"/>
                <a:gd name="connsiteY12" fmla="*/ 1248220 h 3344630"/>
                <a:gd name="connsiteX13" fmla="*/ 3405258 w 5796866"/>
                <a:gd name="connsiteY13" fmla="*/ 1307957 h 3344630"/>
                <a:gd name="connsiteX14" fmla="*/ 3684704 w 5796866"/>
                <a:gd name="connsiteY14" fmla="*/ 968209 h 3344630"/>
                <a:gd name="connsiteX15" fmla="*/ 4281155 w 5796866"/>
                <a:gd name="connsiteY15" fmla="*/ 952765 h 3344630"/>
                <a:gd name="connsiteX16" fmla="*/ 4331588 w 5796866"/>
                <a:gd name="connsiteY16" fmla="*/ 622773 h 3344630"/>
                <a:gd name="connsiteX17" fmla="*/ 4633424 w 5796866"/>
                <a:gd name="connsiteY17" fmla="*/ 449238 h 3344630"/>
                <a:gd name="connsiteX18" fmla="*/ 4761685 w 5796866"/>
                <a:gd name="connsiteY18" fmla="*/ 264324 h 3344630"/>
                <a:gd name="connsiteX19" fmla="*/ 5094644 w 5796866"/>
                <a:gd name="connsiteY19" fmla="*/ 191172 h 3344630"/>
                <a:gd name="connsiteX20" fmla="*/ 5387415 w 5796866"/>
                <a:gd name="connsiteY20" fmla="*/ 53810 h 3344630"/>
                <a:gd name="connsiteX21" fmla="*/ 5778878 w 5796866"/>
                <a:gd name="connsiteY21" fmla="*/ 0 h 3344630"/>
                <a:gd name="connsiteX22" fmla="*/ 5795533 w 5796866"/>
                <a:gd name="connsiteY22" fmla="*/ 3344630 h 3344630"/>
                <a:gd name="connsiteX0" fmla="*/ 0 w 5795989"/>
                <a:gd name="connsiteY0" fmla="*/ 3318661 h 3323538"/>
                <a:gd name="connsiteX1" fmla="*/ 226837 w 5795989"/>
                <a:gd name="connsiteY1" fmla="*/ 2930346 h 3323538"/>
                <a:gd name="connsiteX2" fmla="*/ 546877 w 5795989"/>
                <a:gd name="connsiteY2" fmla="*/ 3049218 h 3323538"/>
                <a:gd name="connsiteX3" fmla="*/ 784621 w 5795989"/>
                <a:gd name="connsiteY3" fmla="*/ 2793186 h 3323538"/>
                <a:gd name="connsiteX4" fmla="*/ 1086373 w 5795989"/>
                <a:gd name="connsiteY4" fmla="*/ 2747466 h 3323538"/>
                <a:gd name="connsiteX5" fmla="*/ 1241821 w 5795989"/>
                <a:gd name="connsiteY5" fmla="*/ 2454858 h 3323538"/>
                <a:gd name="connsiteX6" fmla="*/ 1589293 w 5795989"/>
                <a:gd name="connsiteY6" fmla="*/ 2354274 h 3323538"/>
                <a:gd name="connsiteX7" fmla="*/ 1753885 w 5795989"/>
                <a:gd name="connsiteY7" fmla="*/ 2116530 h 3323538"/>
                <a:gd name="connsiteX8" fmla="*/ 1948942 w 5795989"/>
                <a:gd name="connsiteY8" fmla="*/ 1839978 h 3323538"/>
                <a:gd name="connsiteX9" fmla="*/ 2512837 w 5795989"/>
                <a:gd name="connsiteY9" fmla="*/ 1823922 h 3323538"/>
                <a:gd name="connsiteX10" fmla="*/ 2521981 w 5795989"/>
                <a:gd name="connsiteY10" fmla="*/ 1650186 h 3323538"/>
                <a:gd name="connsiteX11" fmla="*/ 2832877 w 5795989"/>
                <a:gd name="connsiteY11" fmla="*/ 1558746 h 3323538"/>
                <a:gd name="connsiteX12" fmla="*/ 2945884 w 5795989"/>
                <a:gd name="connsiteY12" fmla="*/ 1227128 h 3323538"/>
                <a:gd name="connsiteX13" fmla="*/ 3405258 w 5795989"/>
                <a:gd name="connsiteY13" fmla="*/ 1286865 h 3323538"/>
                <a:gd name="connsiteX14" fmla="*/ 3684704 w 5795989"/>
                <a:gd name="connsiteY14" fmla="*/ 947117 h 3323538"/>
                <a:gd name="connsiteX15" fmla="*/ 4281155 w 5795989"/>
                <a:gd name="connsiteY15" fmla="*/ 931673 h 3323538"/>
                <a:gd name="connsiteX16" fmla="*/ 4331588 w 5795989"/>
                <a:gd name="connsiteY16" fmla="*/ 601681 h 3323538"/>
                <a:gd name="connsiteX17" fmla="*/ 4633424 w 5795989"/>
                <a:gd name="connsiteY17" fmla="*/ 428146 h 3323538"/>
                <a:gd name="connsiteX18" fmla="*/ 4761685 w 5795989"/>
                <a:gd name="connsiteY18" fmla="*/ 243232 h 3323538"/>
                <a:gd name="connsiteX19" fmla="*/ 5094644 w 5795989"/>
                <a:gd name="connsiteY19" fmla="*/ 170080 h 3323538"/>
                <a:gd name="connsiteX20" fmla="*/ 5387415 w 5795989"/>
                <a:gd name="connsiteY20" fmla="*/ 32718 h 3323538"/>
                <a:gd name="connsiteX21" fmla="*/ 5747580 w 5795989"/>
                <a:gd name="connsiteY21" fmla="*/ 0 h 3323538"/>
                <a:gd name="connsiteX22" fmla="*/ 5795533 w 5795989"/>
                <a:gd name="connsiteY22" fmla="*/ 3323538 h 3323538"/>
                <a:gd name="connsiteX0" fmla="*/ 0 w 5795989"/>
                <a:gd name="connsiteY0" fmla="*/ 3318661 h 3323538"/>
                <a:gd name="connsiteX1" fmla="*/ 226837 w 5795989"/>
                <a:gd name="connsiteY1" fmla="*/ 2930346 h 3323538"/>
                <a:gd name="connsiteX2" fmla="*/ 546877 w 5795989"/>
                <a:gd name="connsiteY2" fmla="*/ 3049218 h 3323538"/>
                <a:gd name="connsiteX3" fmla="*/ 784621 w 5795989"/>
                <a:gd name="connsiteY3" fmla="*/ 2793186 h 3323538"/>
                <a:gd name="connsiteX4" fmla="*/ 1086373 w 5795989"/>
                <a:gd name="connsiteY4" fmla="*/ 2747466 h 3323538"/>
                <a:gd name="connsiteX5" fmla="*/ 1241821 w 5795989"/>
                <a:gd name="connsiteY5" fmla="*/ 2454858 h 3323538"/>
                <a:gd name="connsiteX6" fmla="*/ 1589293 w 5795989"/>
                <a:gd name="connsiteY6" fmla="*/ 2354274 h 3323538"/>
                <a:gd name="connsiteX7" fmla="*/ 1753885 w 5795989"/>
                <a:gd name="connsiteY7" fmla="*/ 2116530 h 3323538"/>
                <a:gd name="connsiteX8" fmla="*/ 1948942 w 5795989"/>
                <a:gd name="connsiteY8" fmla="*/ 1839978 h 3323538"/>
                <a:gd name="connsiteX9" fmla="*/ 2512837 w 5795989"/>
                <a:gd name="connsiteY9" fmla="*/ 1823922 h 3323538"/>
                <a:gd name="connsiteX10" fmla="*/ 2521981 w 5795989"/>
                <a:gd name="connsiteY10" fmla="*/ 1650186 h 3323538"/>
                <a:gd name="connsiteX11" fmla="*/ 2832877 w 5795989"/>
                <a:gd name="connsiteY11" fmla="*/ 1558746 h 3323538"/>
                <a:gd name="connsiteX12" fmla="*/ 2945884 w 5795989"/>
                <a:gd name="connsiteY12" fmla="*/ 1227128 h 3323538"/>
                <a:gd name="connsiteX13" fmla="*/ 3405258 w 5795989"/>
                <a:gd name="connsiteY13" fmla="*/ 1286865 h 3323538"/>
                <a:gd name="connsiteX14" fmla="*/ 3684704 w 5795989"/>
                <a:gd name="connsiteY14" fmla="*/ 947117 h 3323538"/>
                <a:gd name="connsiteX15" fmla="*/ 4281155 w 5795989"/>
                <a:gd name="connsiteY15" fmla="*/ 931673 h 3323538"/>
                <a:gd name="connsiteX16" fmla="*/ 4331588 w 5795989"/>
                <a:gd name="connsiteY16" fmla="*/ 601681 h 3323538"/>
                <a:gd name="connsiteX17" fmla="*/ 4633424 w 5795989"/>
                <a:gd name="connsiteY17" fmla="*/ 428146 h 3323538"/>
                <a:gd name="connsiteX18" fmla="*/ 4761685 w 5795989"/>
                <a:gd name="connsiteY18" fmla="*/ 243232 h 3323538"/>
                <a:gd name="connsiteX19" fmla="*/ 5094644 w 5795989"/>
                <a:gd name="connsiteY19" fmla="*/ 170080 h 3323538"/>
                <a:gd name="connsiteX20" fmla="*/ 5387415 w 5795989"/>
                <a:gd name="connsiteY20" fmla="*/ 32718 h 3323538"/>
                <a:gd name="connsiteX21" fmla="*/ 5747580 w 5795989"/>
                <a:gd name="connsiteY21" fmla="*/ 0 h 3323538"/>
                <a:gd name="connsiteX22" fmla="*/ 5795533 w 5795989"/>
                <a:gd name="connsiteY22" fmla="*/ 3323538 h 332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95989" h="3323538">
                  <a:moveTo>
                    <a:pt x="0" y="3318661"/>
                  </a:moveTo>
                  <a:cubicBezTo>
                    <a:pt x="49530" y="3167785"/>
                    <a:pt x="135691" y="2975253"/>
                    <a:pt x="226837" y="2930346"/>
                  </a:cubicBezTo>
                  <a:cubicBezTo>
                    <a:pt x="317983" y="2885439"/>
                    <a:pt x="453913" y="3072078"/>
                    <a:pt x="546877" y="3049218"/>
                  </a:cubicBezTo>
                  <a:cubicBezTo>
                    <a:pt x="639841" y="3026358"/>
                    <a:pt x="694705" y="2843478"/>
                    <a:pt x="784621" y="2793186"/>
                  </a:cubicBezTo>
                  <a:cubicBezTo>
                    <a:pt x="874537" y="2742894"/>
                    <a:pt x="1010173" y="2803854"/>
                    <a:pt x="1086373" y="2747466"/>
                  </a:cubicBezTo>
                  <a:cubicBezTo>
                    <a:pt x="1162573" y="2691078"/>
                    <a:pt x="1158001" y="2520390"/>
                    <a:pt x="1241821" y="2454858"/>
                  </a:cubicBezTo>
                  <a:cubicBezTo>
                    <a:pt x="1325641" y="2389326"/>
                    <a:pt x="1503949" y="2410662"/>
                    <a:pt x="1589293" y="2354274"/>
                  </a:cubicBezTo>
                  <a:cubicBezTo>
                    <a:pt x="1674637" y="2297886"/>
                    <a:pt x="1693944" y="2202246"/>
                    <a:pt x="1753885" y="2116530"/>
                  </a:cubicBezTo>
                  <a:cubicBezTo>
                    <a:pt x="1813826" y="2030814"/>
                    <a:pt x="1822450" y="1888746"/>
                    <a:pt x="1948942" y="1839978"/>
                  </a:cubicBezTo>
                  <a:cubicBezTo>
                    <a:pt x="2075434" y="1791210"/>
                    <a:pt x="2417331" y="1855554"/>
                    <a:pt x="2512837" y="1823922"/>
                  </a:cubicBezTo>
                  <a:cubicBezTo>
                    <a:pt x="2608344" y="1792290"/>
                    <a:pt x="2468641" y="1694382"/>
                    <a:pt x="2521981" y="1650186"/>
                  </a:cubicBezTo>
                  <a:cubicBezTo>
                    <a:pt x="2575321" y="1605990"/>
                    <a:pt x="2762227" y="1629255"/>
                    <a:pt x="2832877" y="1558746"/>
                  </a:cubicBezTo>
                  <a:cubicBezTo>
                    <a:pt x="2903527" y="1488237"/>
                    <a:pt x="2850487" y="1272442"/>
                    <a:pt x="2945884" y="1227128"/>
                  </a:cubicBezTo>
                  <a:cubicBezTo>
                    <a:pt x="3041281" y="1181815"/>
                    <a:pt x="3282121" y="1333533"/>
                    <a:pt x="3405258" y="1286865"/>
                  </a:cubicBezTo>
                  <a:cubicBezTo>
                    <a:pt x="3528395" y="1240197"/>
                    <a:pt x="3538721" y="1006316"/>
                    <a:pt x="3684704" y="947117"/>
                  </a:cubicBezTo>
                  <a:cubicBezTo>
                    <a:pt x="3830687" y="887918"/>
                    <a:pt x="4173341" y="989246"/>
                    <a:pt x="4281155" y="931673"/>
                  </a:cubicBezTo>
                  <a:cubicBezTo>
                    <a:pt x="4388969" y="874100"/>
                    <a:pt x="4272877" y="685602"/>
                    <a:pt x="4331588" y="601681"/>
                  </a:cubicBezTo>
                  <a:cubicBezTo>
                    <a:pt x="4390299" y="517760"/>
                    <a:pt x="4561741" y="487888"/>
                    <a:pt x="4633424" y="428146"/>
                  </a:cubicBezTo>
                  <a:cubicBezTo>
                    <a:pt x="4705107" y="368404"/>
                    <a:pt x="4684815" y="286243"/>
                    <a:pt x="4761685" y="243232"/>
                  </a:cubicBezTo>
                  <a:cubicBezTo>
                    <a:pt x="4838555" y="200221"/>
                    <a:pt x="4990356" y="205166"/>
                    <a:pt x="5094644" y="170080"/>
                  </a:cubicBezTo>
                  <a:cubicBezTo>
                    <a:pt x="5198932" y="134994"/>
                    <a:pt x="5278592" y="61065"/>
                    <a:pt x="5387415" y="32718"/>
                  </a:cubicBezTo>
                  <a:cubicBezTo>
                    <a:pt x="5496238" y="4371"/>
                    <a:pt x="5671226" y="5474"/>
                    <a:pt x="5747580" y="0"/>
                  </a:cubicBezTo>
                  <a:cubicBezTo>
                    <a:pt x="5757860" y="70983"/>
                    <a:pt x="5800867" y="3312108"/>
                    <a:pt x="5795533" y="3323538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FB64DB5-E67B-6F5B-EA31-126C366837FB}"/>
                </a:ext>
              </a:extLst>
            </p:cNvPr>
            <p:cNvSpPr/>
            <p:nvPr/>
          </p:nvSpPr>
          <p:spPr>
            <a:xfrm>
              <a:off x="7924743" y="1451656"/>
              <a:ext cx="1244195" cy="36220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69977706-5104-3407-3190-348129B9E8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816" y="538266"/>
              <a:ext cx="0" cy="4571997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1C6C6ACE-EF48-821A-5E7F-F8B13EAAC206}"/>
                </a:ext>
              </a:extLst>
            </p:cNvPr>
            <p:cNvCxnSpPr>
              <a:cxnSpLocks/>
            </p:cNvCxnSpPr>
            <p:nvPr/>
          </p:nvCxnSpPr>
          <p:spPr>
            <a:xfrm>
              <a:off x="432816" y="5082834"/>
              <a:ext cx="11606784" cy="0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8175FF08-B222-B4BB-7EFB-630D27FF166F}"/>
                </a:ext>
              </a:extLst>
            </p:cNvPr>
            <p:cNvSpPr txBox="1"/>
            <p:nvPr/>
          </p:nvSpPr>
          <p:spPr>
            <a:xfrm>
              <a:off x="763543" y="1516673"/>
              <a:ext cx="1623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>
                  <a:solidFill>
                    <a:schemeClr val="bg2"/>
                  </a:solidFill>
                </a:rPr>
                <a:t>curatieve zorg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89F33573-4298-097D-C89B-6EE4D5CAF157}"/>
                </a:ext>
              </a:extLst>
            </p:cNvPr>
            <p:cNvSpPr txBox="1"/>
            <p:nvPr/>
          </p:nvSpPr>
          <p:spPr>
            <a:xfrm>
              <a:off x="2208767" y="3324693"/>
              <a:ext cx="21245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>
                  <a:solidFill>
                    <a:schemeClr val="bg2"/>
                  </a:solidFill>
                </a:rPr>
                <a:t>chronische zorg en vroege palliatieve zorg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D329DE56-FE5F-0129-5971-15A026DB0832}"/>
                </a:ext>
              </a:extLst>
            </p:cNvPr>
            <p:cNvSpPr txBox="1"/>
            <p:nvPr/>
          </p:nvSpPr>
          <p:spPr>
            <a:xfrm>
              <a:off x="7735249" y="1708698"/>
              <a:ext cx="1623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terminale zorg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E27F76C0-7139-1D09-463F-58FB18029474}"/>
                </a:ext>
              </a:extLst>
            </p:cNvPr>
            <p:cNvSpPr txBox="1"/>
            <p:nvPr/>
          </p:nvSpPr>
          <p:spPr>
            <a:xfrm>
              <a:off x="9027107" y="3322823"/>
              <a:ext cx="1623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>
                  <a:solidFill>
                    <a:schemeClr val="bg2"/>
                  </a:solidFill>
                </a:rPr>
                <a:t>nazorg en rouw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7F6B4FC5-2250-8156-4F48-464714E02AE0}"/>
                </a:ext>
              </a:extLst>
            </p:cNvPr>
            <p:cNvSpPr txBox="1"/>
            <p:nvPr/>
          </p:nvSpPr>
          <p:spPr>
            <a:xfrm>
              <a:off x="2520845" y="110170"/>
              <a:ext cx="1623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>
                  <a:solidFill>
                    <a:schemeClr val="bg2"/>
                  </a:solidFill>
                </a:rPr>
                <a:t>chronisch stadium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F8D1B740-5847-6746-33F8-E7304DA29C9F}"/>
                </a:ext>
              </a:extLst>
            </p:cNvPr>
            <p:cNvSpPr txBox="1"/>
            <p:nvPr/>
          </p:nvSpPr>
          <p:spPr>
            <a:xfrm>
              <a:off x="7116801" y="110169"/>
              <a:ext cx="1623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>
                  <a:solidFill>
                    <a:schemeClr val="bg2"/>
                  </a:solidFill>
                </a:rPr>
                <a:t>terminaal stadium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FAD2FA46-4701-4A1D-CA1D-A97F37AC40EB}"/>
                </a:ext>
              </a:extLst>
            </p:cNvPr>
            <p:cNvSpPr txBox="1"/>
            <p:nvPr/>
          </p:nvSpPr>
          <p:spPr>
            <a:xfrm>
              <a:off x="8571280" y="111841"/>
              <a:ext cx="1623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chemeClr val="bg2"/>
                  </a:solidFill>
                </a:rPr>
                <a:t>overlijden</a:t>
              </a:r>
            </a:p>
          </p:txBody>
        </p:sp>
        <p:cxnSp>
          <p:nvCxnSpPr>
            <p:cNvPr id="39" name="Rechte verbindingslijn met pijl 38">
              <a:extLst>
                <a:ext uri="{FF2B5EF4-FFF2-40B4-BE49-F238E27FC236}">
                  <a16:creationId xmlns:a16="http://schemas.microsoft.com/office/drawing/2014/main" id="{891EB630-3FDA-443C-523A-9D58A34FA4D5}"/>
                </a:ext>
              </a:extLst>
            </p:cNvPr>
            <p:cNvCxnSpPr/>
            <p:nvPr/>
          </p:nvCxnSpPr>
          <p:spPr>
            <a:xfrm>
              <a:off x="3296920" y="772456"/>
              <a:ext cx="0" cy="549862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>
              <a:extLst>
                <a:ext uri="{FF2B5EF4-FFF2-40B4-BE49-F238E27FC236}">
                  <a16:creationId xmlns:a16="http://schemas.microsoft.com/office/drawing/2014/main" id="{10C045B4-8B4D-63AF-DE60-20EF5CC6CEB6}"/>
                </a:ext>
              </a:extLst>
            </p:cNvPr>
            <p:cNvCxnSpPr/>
            <p:nvPr/>
          </p:nvCxnSpPr>
          <p:spPr>
            <a:xfrm>
              <a:off x="7938693" y="762596"/>
              <a:ext cx="0" cy="549862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met pijl 40">
              <a:extLst>
                <a:ext uri="{FF2B5EF4-FFF2-40B4-BE49-F238E27FC236}">
                  <a16:creationId xmlns:a16="http://schemas.microsoft.com/office/drawing/2014/main" id="{BC5174BB-47B5-8125-9218-5A9D2AB415CA}"/>
                </a:ext>
              </a:extLst>
            </p:cNvPr>
            <p:cNvCxnSpPr/>
            <p:nvPr/>
          </p:nvCxnSpPr>
          <p:spPr>
            <a:xfrm>
              <a:off x="9191969" y="756500"/>
              <a:ext cx="0" cy="549862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2D02CB8A-0597-A645-76A4-7AE46FB66AA3}"/>
                </a:ext>
              </a:extLst>
            </p:cNvPr>
            <p:cNvSpPr txBox="1"/>
            <p:nvPr/>
          </p:nvSpPr>
          <p:spPr>
            <a:xfrm>
              <a:off x="359220" y="5181090"/>
              <a:ext cx="2431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>
                  <a:solidFill>
                    <a:schemeClr val="bg2"/>
                  </a:solidFill>
                </a:rPr>
                <a:t>behandeling ziekte </a:t>
              </a: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FEA95063-A264-510D-9942-10EA22B37D0D}"/>
                </a:ext>
              </a:extLst>
            </p:cNvPr>
            <p:cNvSpPr txBox="1"/>
            <p:nvPr/>
          </p:nvSpPr>
          <p:spPr>
            <a:xfrm>
              <a:off x="6926639" y="5172498"/>
              <a:ext cx="3590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>
                  <a:solidFill>
                    <a:schemeClr val="bg2"/>
                  </a:solidFill>
                </a:rPr>
                <a:t>symptoomcontrole</a:t>
              </a:r>
            </a:p>
          </p:txBody>
        </p:sp>
        <p:sp>
          <p:nvSpPr>
            <p:cNvPr id="45" name="Pijl: omlaag 44">
              <a:extLst>
                <a:ext uri="{FF2B5EF4-FFF2-40B4-BE49-F238E27FC236}">
                  <a16:creationId xmlns:a16="http://schemas.microsoft.com/office/drawing/2014/main" id="{D959611D-9C5D-529A-FBC6-35A77F945B6B}"/>
                </a:ext>
              </a:extLst>
            </p:cNvPr>
            <p:cNvSpPr/>
            <p:nvPr/>
          </p:nvSpPr>
          <p:spPr>
            <a:xfrm rot="16200000">
              <a:off x="4952013" y="3746427"/>
              <a:ext cx="45719" cy="3287827"/>
            </a:xfrm>
            <a:prstGeom prst="downArrow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bg2"/>
                </a:solidFill>
              </a:endParaRPr>
            </a:p>
          </p:txBody>
        </p:sp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69B3398-9489-28FB-70F4-0D110B169F16}"/>
                </a:ext>
              </a:extLst>
            </p:cNvPr>
            <p:cNvSpPr txBox="1"/>
            <p:nvPr/>
          </p:nvSpPr>
          <p:spPr>
            <a:xfrm>
              <a:off x="5717255" y="3324693"/>
              <a:ext cx="1623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>
                  <a:solidFill>
                    <a:schemeClr val="bg2"/>
                  </a:solidFill>
                </a:rPr>
                <a:t>palliatieve zorg</a:t>
              </a:r>
            </a:p>
          </p:txBody>
        </p:sp>
        <p:sp>
          <p:nvSpPr>
            <p:cNvPr id="14" name="Gelijkbenige driehoek 13">
              <a:extLst>
                <a:ext uri="{FF2B5EF4-FFF2-40B4-BE49-F238E27FC236}">
                  <a16:creationId xmlns:a16="http://schemas.microsoft.com/office/drawing/2014/main" id="{46E54AC9-0B42-530C-22CD-014D1A06DAE6}"/>
                </a:ext>
              </a:extLst>
            </p:cNvPr>
            <p:cNvSpPr/>
            <p:nvPr/>
          </p:nvSpPr>
          <p:spPr>
            <a:xfrm flipH="1" flipV="1">
              <a:off x="9150367" y="6059707"/>
              <a:ext cx="2732955" cy="62936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19F426C-6D67-BBDC-201C-7D7D2E7F10E2}"/>
                </a:ext>
              </a:extLst>
            </p:cNvPr>
            <p:cNvSpPr txBox="1"/>
            <p:nvPr/>
          </p:nvSpPr>
          <p:spPr>
            <a:xfrm>
              <a:off x="432816" y="5620920"/>
              <a:ext cx="1151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>
                  <a:solidFill>
                    <a:schemeClr val="accent2"/>
                  </a:solidFill>
                </a:rPr>
                <a:t>A			</a:t>
              </a:r>
              <a:r>
                <a:rPr lang="nl-BE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	</a:t>
              </a:r>
              <a:r>
                <a:rPr lang="nl-BE" b="1" dirty="0">
                  <a:solidFill>
                    <a:schemeClr val="accent2"/>
                  </a:solidFill>
                </a:rPr>
                <a:t>		B			</a:t>
              </a:r>
              <a:r>
                <a:rPr lang="nl-BE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	</a:t>
              </a:r>
              <a:r>
                <a:rPr lang="nl-BE" b="1" dirty="0">
                  <a:solidFill>
                    <a:schemeClr val="accent2"/>
                  </a:solidFill>
                </a:rPr>
                <a:t>		C			</a:t>
              </a:r>
              <a:r>
                <a:rPr lang="nl-BE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	</a:t>
              </a:r>
              <a:r>
                <a:rPr lang="nl-BE" b="1" dirty="0">
                  <a:solidFill>
                    <a:schemeClr val="accent2"/>
                  </a:solidFill>
                </a:rPr>
                <a:t>	  </a:t>
              </a:r>
              <a:r>
                <a:rPr lang="nl-BE" b="1" dirty="0" err="1">
                  <a:solidFill>
                    <a:schemeClr val="accent2"/>
                  </a:solidFill>
                </a:rPr>
                <a:t>Ct</a:t>
              </a:r>
              <a:r>
                <a:rPr lang="nl-BE" b="1" dirty="0">
                  <a:solidFill>
                    <a:schemeClr val="accent2"/>
                  </a:solidFill>
                </a:rPr>
                <a:t>        </a:t>
              </a:r>
              <a:r>
                <a:rPr lang="nl-BE" dirty="0">
                  <a:solidFill>
                    <a:schemeClr val="accent2"/>
                  </a:solidFill>
                </a:rPr>
                <a:t>zorgdoel </a:t>
              </a:r>
              <a:r>
                <a:rPr lang="nl-BE" dirty="0" err="1">
                  <a:solidFill>
                    <a:schemeClr val="accent2"/>
                  </a:solidFill>
                </a:rPr>
                <a:t>i.f.v</a:t>
              </a:r>
              <a:r>
                <a:rPr lang="nl-BE" dirty="0">
                  <a:solidFill>
                    <a:schemeClr val="accent2"/>
                  </a:solidFill>
                </a:rPr>
                <a:t>. zorgnood</a:t>
              </a:r>
            </a:p>
          </p:txBody>
        </p:sp>
        <p:sp>
          <p:nvSpPr>
            <p:cNvPr id="47" name="Gelijkbenige driehoek 46">
              <a:extLst>
                <a:ext uri="{FF2B5EF4-FFF2-40B4-BE49-F238E27FC236}">
                  <a16:creationId xmlns:a16="http://schemas.microsoft.com/office/drawing/2014/main" id="{0583F261-0388-3C0B-072D-1DF0A639BC63}"/>
                </a:ext>
              </a:extLst>
            </p:cNvPr>
            <p:cNvSpPr/>
            <p:nvPr/>
          </p:nvSpPr>
          <p:spPr>
            <a:xfrm flipV="1">
              <a:off x="466034" y="6059707"/>
              <a:ext cx="8684334" cy="62936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3DC18BAE-A4E2-7D8E-7139-ED92406399D1}"/>
                </a:ext>
              </a:extLst>
            </p:cNvPr>
            <p:cNvSpPr txBox="1"/>
            <p:nvPr/>
          </p:nvSpPr>
          <p:spPr>
            <a:xfrm>
              <a:off x="7152559" y="6103919"/>
              <a:ext cx="279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/>
                <a:t>palliatieve zorgnoden</a:t>
              </a:r>
            </a:p>
          </p:txBody>
        </p:sp>
        <p:cxnSp>
          <p:nvCxnSpPr>
            <p:cNvPr id="3" name="Rechte verbindingslijn met pijl 2">
              <a:extLst>
                <a:ext uri="{FF2B5EF4-FFF2-40B4-BE49-F238E27FC236}">
                  <a16:creationId xmlns:a16="http://schemas.microsoft.com/office/drawing/2014/main" id="{10E8C5A7-A2E3-7062-AF7D-892AEB7ABC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0026" y="773845"/>
              <a:ext cx="946038" cy="532517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echte verbindingslijn met pijl 3">
              <a:extLst>
                <a:ext uri="{FF2B5EF4-FFF2-40B4-BE49-F238E27FC236}">
                  <a16:creationId xmlns:a16="http://schemas.microsoft.com/office/drawing/2014/main" id="{FBEEECF7-824C-962B-BF19-8174C01A1A13}"/>
                </a:ext>
              </a:extLst>
            </p:cNvPr>
            <p:cNvCxnSpPr>
              <a:cxnSpLocks/>
            </p:cNvCxnSpPr>
            <p:nvPr/>
          </p:nvCxnSpPr>
          <p:spPr>
            <a:xfrm>
              <a:off x="3287776" y="772456"/>
              <a:ext cx="946038" cy="549862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met pijl 10">
              <a:extLst>
                <a:ext uri="{FF2B5EF4-FFF2-40B4-BE49-F238E27FC236}">
                  <a16:creationId xmlns:a16="http://schemas.microsoft.com/office/drawing/2014/main" id="{EAFBA77A-605F-A8E1-7ECC-7495BB8ABC31}"/>
                </a:ext>
              </a:extLst>
            </p:cNvPr>
            <p:cNvCxnSpPr/>
            <p:nvPr/>
          </p:nvCxnSpPr>
          <p:spPr>
            <a:xfrm>
              <a:off x="1641839" y="5797737"/>
              <a:ext cx="5669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A0624DF4-E668-1B4E-CBDF-0ADA41C554F9}"/>
                </a:ext>
              </a:extLst>
            </p:cNvPr>
            <p:cNvCxnSpPr/>
            <p:nvPr/>
          </p:nvCxnSpPr>
          <p:spPr>
            <a:xfrm>
              <a:off x="7186251" y="5797737"/>
              <a:ext cx="5669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38FF7D4B-1ABA-1F79-B8CF-57BC07C6242D}"/>
                </a:ext>
              </a:extLst>
            </p:cNvPr>
            <p:cNvCxnSpPr/>
            <p:nvPr/>
          </p:nvCxnSpPr>
          <p:spPr>
            <a:xfrm>
              <a:off x="4415519" y="5797737"/>
              <a:ext cx="5669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81725BCA-24F8-23EF-9970-8DDF5C5C2FE9}"/>
                </a:ext>
              </a:extLst>
            </p:cNvPr>
            <p:cNvCxnSpPr>
              <a:cxnSpLocks/>
            </p:cNvCxnSpPr>
            <p:nvPr/>
          </p:nvCxnSpPr>
          <p:spPr>
            <a:xfrm>
              <a:off x="9164202" y="5085878"/>
              <a:ext cx="2266271" cy="4618"/>
            </a:xfrm>
            <a:prstGeom prst="line">
              <a:avLst/>
            </a:prstGeom>
            <a:ln w="762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053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ep 105">
            <a:extLst>
              <a:ext uri="{FF2B5EF4-FFF2-40B4-BE49-F238E27FC236}">
                <a16:creationId xmlns:a16="http://schemas.microsoft.com/office/drawing/2014/main" id="{A6124623-C00C-583E-1A62-ABFEFE953711}"/>
              </a:ext>
            </a:extLst>
          </p:cNvPr>
          <p:cNvGrpSpPr/>
          <p:nvPr/>
        </p:nvGrpSpPr>
        <p:grpSpPr>
          <a:xfrm>
            <a:off x="1514923" y="181708"/>
            <a:ext cx="9162153" cy="6494583"/>
            <a:chOff x="1514923" y="181708"/>
            <a:chExt cx="9162153" cy="6494583"/>
          </a:xfrm>
        </p:grpSpPr>
        <p:sp>
          <p:nvSpPr>
            <p:cNvPr id="6" name="Rounded Rectangle 259">
              <a:extLst>
                <a:ext uri="{FF2B5EF4-FFF2-40B4-BE49-F238E27FC236}">
                  <a16:creationId xmlns:a16="http://schemas.microsoft.com/office/drawing/2014/main" id="{81FF8D83-7DBE-6227-C076-D77C42161178}"/>
                </a:ext>
              </a:extLst>
            </p:cNvPr>
            <p:cNvSpPr/>
            <p:nvPr/>
          </p:nvSpPr>
          <p:spPr>
            <a:xfrm>
              <a:off x="1514923" y="181708"/>
              <a:ext cx="9115951" cy="6494583"/>
            </a:xfrm>
            <a:prstGeom prst="roundRect">
              <a:avLst/>
            </a:prstGeom>
            <a:solidFill>
              <a:srgbClr val="1533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59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CA81ED0-9408-D308-58F1-1F08E33F2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88850" y="3116297"/>
              <a:ext cx="748223" cy="16016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D9087B1-D960-7A74-40FC-58116F7D7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92680" y="4026155"/>
              <a:ext cx="748223" cy="16016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1606EA2-FBDD-4ED7-C163-024E8EB38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700112" y="3098160"/>
              <a:ext cx="748223" cy="16016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9A034C5-D0F2-2B2A-BD25-856343551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703942" y="4008018"/>
              <a:ext cx="748223" cy="16016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251460A-02ED-9F30-663D-2FC52776B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2558820" y="3119641"/>
              <a:ext cx="748223" cy="13399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B60864D-8981-ACAF-51B5-916E3ED87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2562093" y="4116316"/>
              <a:ext cx="748223" cy="133994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6567C5-B1FB-FE28-82E5-B953F6E612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4132260" y="3119641"/>
              <a:ext cx="748223" cy="13399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F60E0D1E-380C-E608-18A3-296AE5BFE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4135533" y="4116316"/>
              <a:ext cx="748223" cy="13399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56A7ED8-3116-BB5A-1EE9-191545529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8843017" y="1794937"/>
              <a:ext cx="748223" cy="13399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45B7685-BA86-86A5-090C-3A90F2DE4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8846291" y="2791612"/>
              <a:ext cx="748223" cy="13399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77322E1-4DF1-E1FB-7EFA-1FB7D1D8C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47882" y="1773124"/>
              <a:ext cx="748223" cy="133994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DEC9837-561C-FEB1-E711-CD1EB749C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51155" y="2769799"/>
              <a:ext cx="748223" cy="13399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BCF1596-6D27-2D8E-6325-C9B0F575A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674827" y="1773947"/>
              <a:ext cx="748223" cy="133994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0A83BEA-1FE7-1FC0-7A95-E66F29B6E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678100" y="2770622"/>
              <a:ext cx="748223" cy="13399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ACD21673-6BE1-E717-6CAC-168358E8D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4148381" y="1767991"/>
              <a:ext cx="748223" cy="133994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A779114-B8FD-5C4C-6BC7-0FCD83B09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4118773" y="2764641"/>
              <a:ext cx="748223" cy="133994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B36EEA6-5AD1-A87D-E204-349742208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2589054" y="1777757"/>
              <a:ext cx="748223" cy="133994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CEEC880B-393A-3199-5070-DA36B4D41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2559447" y="2774407"/>
              <a:ext cx="748223" cy="133994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4BEC0679-5208-68DC-6529-0B9EF817E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94863"/>
            <a:stretch/>
          </p:blipFill>
          <p:spPr>
            <a:xfrm flipV="1">
              <a:off x="2470486" y="2844025"/>
              <a:ext cx="7409788" cy="225586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CF680544-D8EC-875B-BF3E-E2A1093F6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94863"/>
            <a:stretch/>
          </p:blipFill>
          <p:spPr>
            <a:xfrm>
              <a:off x="2352631" y="1560708"/>
              <a:ext cx="7409788" cy="225586"/>
            </a:xfrm>
            <a:prstGeom prst="rect">
              <a:avLst/>
            </a:prstGeom>
          </p:spPr>
        </p:pic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F1E4C557-270B-AED6-D52E-A24C6A4A1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47076" y="1251205"/>
              <a:ext cx="940752" cy="884578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DAE55367-49B7-F972-ACCD-9B471A865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1902" y="1233069"/>
              <a:ext cx="940753" cy="884578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0D426863-8CFC-77B2-EFD0-AEE832302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3665" y="1251205"/>
              <a:ext cx="940752" cy="884578"/>
            </a:xfrm>
            <a:prstGeom prst="rect">
              <a:avLst/>
            </a:prstGeom>
          </p:spPr>
        </p:pic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20881D1C-0EC7-B7B2-48FC-9100B3A26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68491" y="1233069"/>
              <a:ext cx="940753" cy="884578"/>
            </a:xfrm>
            <a:prstGeom prst="rect">
              <a:avLst/>
            </a:prstGeom>
          </p:spPr>
        </p:pic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729C6E27-EC43-07BA-ED71-861599192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0254" y="1251205"/>
              <a:ext cx="940752" cy="884578"/>
            </a:xfrm>
            <a:prstGeom prst="rect">
              <a:avLst/>
            </a:prstGeom>
          </p:spPr>
        </p:pic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7F749ADE-D8FF-0CCA-64C7-1457B1966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45080" y="1233069"/>
              <a:ext cx="940753" cy="884578"/>
            </a:xfrm>
            <a:prstGeom prst="rect">
              <a:avLst/>
            </a:prstGeom>
          </p:spPr>
        </p:pic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BA60A1CF-753C-90CA-5809-CEB3D3F5C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6842" y="1251205"/>
              <a:ext cx="940752" cy="884578"/>
            </a:xfrm>
            <a:prstGeom prst="rect">
              <a:avLst/>
            </a:prstGeom>
          </p:spPr>
        </p:pic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8F61744C-A2D9-64D3-3C51-3849F63D2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21668" y="1233069"/>
              <a:ext cx="940753" cy="884578"/>
            </a:xfrm>
            <a:prstGeom prst="rect">
              <a:avLst/>
            </a:prstGeom>
          </p:spPr>
        </p:pic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378F7B4F-5C4C-A309-8841-9A9512FE3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0486" y="1251205"/>
              <a:ext cx="940751" cy="884578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3A57288C-5C04-0F63-CE16-CEF022CA4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5312" y="1233069"/>
              <a:ext cx="940753" cy="884578"/>
            </a:xfrm>
            <a:prstGeom prst="rect">
              <a:avLst/>
            </a:prstGeom>
          </p:spPr>
        </p:pic>
        <p:sp>
          <p:nvSpPr>
            <p:cNvPr id="33" name="TextBox 110">
              <a:extLst>
                <a:ext uri="{FF2B5EF4-FFF2-40B4-BE49-F238E27FC236}">
                  <a16:creationId xmlns:a16="http://schemas.microsoft.com/office/drawing/2014/main" id="{F19AA154-C991-275A-9737-0DEE5B307F9B}"/>
                </a:ext>
              </a:extLst>
            </p:cNvPr>
            <p:cNvSpPr txBox="1"/>
            <p:nvPr/>
          </p:nvSpPr>
          <p:spPr>
            <a:xfrm>
              <a:off x="1591871" y="299619"/>
              <a:ext cx="9085205" cy="75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2167" b="1" kern="0">
                  <a:solidFill>
                    <a:srgbClr val="FFFFFF"/>
                  </a:solidFill>
                  <a:latin typeface="Century Gothic" panose="020B0502020202020204" pitchFamily="34" charset="0"/>
                </a:rPr>
                <a:t>PALLIATIVE CARE AND ADVANCE CARE PLANNING</a:t>
              </a:r>
              <a:br>
                <a:rPr lang="nl-BE" sz="2167" b="1" kern="0">
                  <a:solidFill>
                    <a:srgbClr val="FFFFFF"/>
                  </a:solidFill>
                  <a:latin typeface="Century Gothic" panose="020B0502020202020204" pitchFamily="34" charset="0"/>
                </a:rPr>
              </a:br>
              <a:r>
                <a:rPr lang="nl-BE" sz="2167" b="1" kern="0">
                  <a:solidFill>
                    <a:srgbClr val="FFFFFF"/>
                  </a:solidFill>
                  <a:latin typeface="Century Gothic" panose="020B0502020202020204" pitchFamily="34" charset="0"/>
                </a:rPr>
                <a:t>INDICATORS</a:t>
              </a:r>
              <a:endParaRPr kumimoji="0" lang="en-BE" sz="21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114">
              <a:extLst>
                <a:ext uri="{FF2B5EF4-FFF2-40B4-BE49-F238E27FC236}">
                  <a16:creationId xmlns:a16="http://schemas.microsoft.com/office/drawing/2014/main" id="{570945D8-EB60-E6E5-738C-B25C0C85D184}"/>
                </a:ext>
              </a:extLst>
            </p:cNvPr>
            <p:cNvSpPr txBox="1"/>
            <p:nvPr/>
          </p:nvSpPr>
          <p:spPr>
            <a:xfrm>
              <a:off x="2344530" y="2190681"/>
              <a:ext cx="1250422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>
                  <a:solidFill>
                    <a:srgbClr val="FFFFFF"/>
                  </a:solidFill>
                  <a:latin typeface="Century Gothic" panose="020F0302020204030204"/>
                </a:rPr>
                <a:t>A</a:t>
              </a:r>
              <a:r>
                <a:rPr kumimoji="0" lang="nl-BE" sz="755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ny</a:t>
              </a: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 change </a:t>
              </a:r>
              <a:b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</a:b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(</a:t>
              </a:r>
              <a:r>
                <a:rPr kumimoji="0" lang="nl-BE" sz="755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suspicion</a:t>
              </a: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 of)</a:t>
              </a:r>
              <a:endParaRPr kumimoji="0" lang="en-BE" sz="75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35" name="TextBox 116">
              <a:extLst>
                <a:ext uri="{FF2B5EF4-FFF2-40B4-BE49-F238E27FC236}">
                  <a16:creationId xmlns:a16="http://schemas.microsoft.com/office/drawing/2014/main" id="{F3237646-804A-DB70-8190-B353CFB7052D}"/>
                </a:ext>
              </a:extLst>
            </p:cNvPr>
            <p:cNvSpPr txBox="1"/>
            <p:nvPr/>
          </p:nvSpPr>
          <p:spPr>
            <a:xfrm>
              <a:off x="4134756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Difficulty</a:t>
              </a: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 in </a:t>
              </a:r>
              <a:r>
                <a:rPr kumimoji="0" lang="nl-BE" sz="755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swallowing</a:t>
              </a:r>
              <a:endParaRPr kumimoji="0" lang="en-BE" sz="75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36" name="TextBox 117">
              <a:extLst>
                <a:ext uri="{FF2B5EF4-FFF2-40B4-BE49-F238E27FC236}">
                  <a16:creationId xmlns:a16="http://schemas.microsoft.com/office/drawing/2014/main" id="{5C792D78-43A4-2984-97D1-5432D871C7F0}"/>
                </a:ext>
              </a:extLst>
            </p:cNvPr>
            <p:cNvSpPr txBox="1"/>
            <p:nvPr/>
          </p:nvSpPr>
          <p:spPr>
            <a:xfrm>
              <a:off x="5691643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>
                  <a:solidFill>
                    <a:srgbClr val="FFFFFF"/>
                  </a:solidFill>
                  <a:latin typeface="Century Gothic" panose="020F0302020204030204"/>
                </a:rPr>
                <a:t>R</a:t>
              </a:r>
              <a:r>
                <a:rPr kumimoji="0" lang="nl-BE" sz="755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ecurrent</a:t>
              </a: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 </a:t>
              </a:r>
              <a:r>
                <a:rPr kumimoji="0" lang="nl-BE" sz="755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infections</a:t>
              </a:r>
              <a:endParaRPr kumimoji="0" lang="en-BE" sz="75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37" name="TextBox 118">
              <a:extLst>
                <a:ext uri="{FF2B5EF4-FFF2-40B4-BE49-F238E27FC236}">
                  <a16:creationId xmlns:a16="http://schemas.microsoft.com/office/drawing/2014/main" id="{4B9EB1AA-B454-BF57-98F9-313161979212}"/>
                </a:ext>
              </a:extLst>
            </p:cNvPr>
            <p:cNvSpPr txBox="1"/>
            <p:nvPr/>
          </p:nvSpPr>
          <p:spPr>
            <a:xfrm>
              <a:off x="7299415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Refusal</a:t>
              </a:r>
              <a:endParaRPr kumimoji="0" lang="nl-BE" sz="75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(care, food</a:t>
              </a:r>
              <a:r>
                <a:rPr kumimoji="0" lang="en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)</a:t>
              </a:r>
            </a:p>
          </p:txBody>
        </p:sp>
        <p:sp>
          <p:nvSpPr>
            <p:cNvPr id="38" name="TextBox 119">
              <a:extLst>
                <a:ext uri="{FF2B5EF4-FFF2-40B4-BE49-F238E27FC236}">
                  <a16:creationId xmlns:a16="http://schemas.microsoft.com/office/drawing/2014/main" id="{8ECD893A-62C6-5929-5592-89920589C448}"/>
                </a:ext>
              </a:extLst>
            </p:cNvPr>
            <p:cNvSpPr txBox="1"/>
            <p:nvPr/>
          </p:nvSpPr>
          <p:spPr>
            <a:xfrm>
              <a:off x="8822497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New severe </a:t>
              </a:r>
              <a:r>
                <a:rPr kumimoji="0" lang="nl-BE" sz="755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pathology</a:t>
              </a:r>
              <a:endParaRPr kumimoji="0" lang="en-BE" sz="75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599665FA-B3B8-A6F0-AAB8-E3DF59683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48731" y="2601525"/>
              <a:ext cx="940752" cy="884578"/>
            </a:xfrm>
            <a:prstGeom prst="rect">
              <a:avLst/>
            </a:prstGeom>
          </p:spPr>
        </p:pic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A5E3EA67-94D9-221F-D9B8-252727210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3557" y="2583389"/>
              <a:ext cx="940753" cy="884578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1ED7645D-8C03-0080-93C5-EF4E72F3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5317" y="2601526"/>
              <a:ext cx="940752" cy="884578"/>
            </a:xfrm>
            <a:prstGeom prst="rect">
              <a:avLst/>
            </a:prstGeom>
          </p:spPr>
        </p:pic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9E0DF61F-C5B9-4564-334D-3D620026D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70142" y="2583390"/>
              <a:ext cx="940753" cy="884578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90BBE322-66D6-E3C8-7A2C-20CB49335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1908" y="2601525"/>
              <a:ext cx="940752" cy="884578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41F0B240-174A-760D-0E2A-0D7DC27C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46734" y="2583389"/>
              <a:ext cx="940753" cy="884578"/>
            </a:xfrm>
            <a:prstGeom prst="rect">
              <a:avLst/>
            </a:prstGeom>
          </p:spPr>
        </p:pic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2810581F-3771-99E7-8D1B-20FD8854A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8497" y="2601525"/>
              <a:ext cx="940752" cy="884578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F7A7784E-75B2-821B-0B36-DA15E65FE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23323" y="2583389"/>
              <a:ext cx="940753" cy="884578"/>
            </a:xfrm>
            <a:prstGeom prst="rect">
              <a:avLst/>
            </a:prstGeom>
          </p:spPr>
        </p:pic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501E7F49-4F9F-2F12-810B-0B0B16D4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2142" y="2601525"/>
              <a:ext cx="940752" cy="884578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9678B6E8-64CD-DB22-ECAB-5A41582B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6968" y="2583389"/>
              <a:ext cx="940753" cy="884578"/>
            </a:xfrm>
            <a:prstGeom prst="rect">
              <a:avLst/>
            </a:prstGeom>
          </p:spPr>
        </p:pic>
        <p:sp>
          <p:nvSpPr>
            <p:cNvPr id="44" name="TextBox 141">
              <a:extLst>
                <a:ext uri="{FF2B5EF4-FFF2-40B4-BE49-F238E27FC236}">
                  <a16:creationId xmlns:a16="http://schemas.microsoft.com/office/drawing/2014/main" id="{88B3487F-0379-AB00-4CE2-1103E4B579B5}"/>
                </a:ext>
              </a:extLst>
            </p:cNvPr>
            <p:cNvSpPr txBox="1"/>
            <p:nvPr/>
          </p:nvSpPr>
          <p:spPr>
            <a:xfrm>
              <a:off x="2515312" y="355515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Weight loss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(&gt;5% at 6m)</a:t>
              </a:r>
              <a:endParaRPr kumimoji="0" lang="en-BE" sz="75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45" name="TextBox 142">
              <a:extLst>
                <a:ext uri="{FF2B5EF4-FFF2-40B4-BE49-F238E27FC236}">
                  <a16:creationId xmlns:a16="http://schemas.microsoft.com/office/drawing/2014/main" id="{E04F99D8-ABE2-8F4F-416C-2229C8CDEA6D}"/>
                </a:ext>
              </a:extLst>
            </p:cNvPr>
            <p:cNvSpPr txBox="1"/>
            <p:nvPr/>
          </p:nvSpPr>
          <p:spPr>
            <a:xfrm>
              <a:off x="4091900" y="355696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>
                  <a:solidFill>
                    <a:srgbClr val="FFFFFF"/>
                  </a:solidFill>
                  <a:latin typeface="Century Gothic" panose="020F0302020204030204"/>
                </a:rPr>
                <a:t>Change of care </a:t>
              </a:r>
              <a:r>
                <a:rPr lang="nl-BE" sz="755" b="1" kern="0" err="1">
                  <a:solidFill>
                    <a:srgbClr val="FFFFFF"/>
                  </a:solidFill>
                  <a:latin typeface="Century Gothic" panose="020F0302020204030204"/>
                </a:rPr>
                <a:t>need</a:t>
              </a:r>
              <a:endParaRPr kumimoji="0" lang="en-BE" sz="75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46" name="TextBox 143">
              <a:extLst>
                <a:ext uri="{FF2B5EF4-FFF2-40B4-BE49-F238E27FC236}">
                  <a16:creationId xmlns:a16="http://schemas.microsoft.com/office/drawing/2014/main" id="{D86D15E0-42F4-9D80-FFF2-CDB214EC7D0B}"/>
                </a:ext>
              </a:extLst>
            </p:cNvPr>
            <p:cNvSpPr txBox="1"/>
            <p:nvPr/>
          </p:nvSpPr>
          <p:spPr>
            <a:xfrm>
              <a:off x="5593351" y="3556084"/>
              <a:ext cx="1104950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>
                  <a:solidFill>
                    <a:srgbClr val="FFFFFF"/>
                  </a:solidFill>
                  <a:latin typeface="Century Gothic" panose="020F0302020204030204"/>
                </a:rPr>
                <a:t>End-of-life question</a:t>
              </a:r>
              <a:endParaRPr kumimoji="0" lang="en-BE" sz="75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47" name="TextBox 144">
              <a:extLst>
                <a:ext uri="{FF2B5EF4-FFF2-40B4-BE49-F238E27FC236}">
                  <a16:creationId xmlns:a16="http://schemas.microsoft.com/office/drawing/2014/main" id="{83766C84-57EE-FCC1-E21F-76C7DC315DC4}"/>
                </a:ext>
              </a:extLst>
            </p:cNvPr>
            <p:cNvSpPr txBox="1"/>
            <p:nvPr/>
          </p:nvSpPr>
          <p:spPr>
            <a:xfrm>
              <a:off x="7154533" y="3567028"/>
              <a:ext cx="1230515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After</a:t>
              </a: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 </a:t>
              </a:r>
              <a:r>
                <a:rPr kumimoji="0" lang="nl-BE" sz="755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Hospitalization</a:t>
              </a:r>
              <a:endParaRPr kumimoji="0" lang="en-BE" sz="75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48" name="TextBox 145">
              <a:extLst>
                <a:ext uri="{FF2B5EF4-FFF2-40B4-BE49-F238E27FC236}">
                  <a16:creationId xmlns:a16="http://schemas.microsoft.com/office/drawing/2014/main" id="{254273D3-147E-A928-9CB4-CD2BAB3DDCE0}"/>
                </a:ext>
              </a:extLst>
            </p:cNvPr>
            <p:cNvSpPr txBox="1"/>
            <p:nvPr/>
          </p:nvSpPr>
          <p:spPr>
            <a:xfrm>
              <a:off x="8822497" y="355451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 err="1">
                  <a:solidFill>
                    <a:srgbClr val="FFFFFF"/>
                  </a:solidFill>
                  <a:latin typeface="Century Gothic" panose="020F0302020204030204"/>
                </a:rPr>
                <a:t>Repeated</a:t>
              </a:r>
              <a:r>
                <a:rPr lang="nl-BE" sz="755" b="1" kern="0">
                  <a:solidFill>
                    <a:srgbClr val="FFFFFF"/>
                  </a:solidFill>
                  <a:latin typeface="Century Gothic" panose="020F0302020204030204"/>
                </a:rPr>
                <a:t> </a:t>
              </a:r>
              <a:r>
                <a:rPr lang="nl-BE" sz="755" b="1" kern="0" err="1">
                  <a:solidFill>
                    <a:srgbClr val="FFFFFF"/>
                  </a:solidFill>
                  <a:latin typeface="Century Gothic" panose="020F0302020204030204"/>
                </a:rPr>
                <a:t>falling</a:t>
              </a:r>
              <a:endParaRPr kumimoji="0" lang="en-BE" sz="75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5272681B-9DB3-5365-81E6-7846CA112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94863"/>
            <a:stretch/>
          </p:blipFill>
          <p:spPr>
            <a:xfrm flipV="1">
              <a:off x="2472141" y="4247076"/>
              <a:ext cx="5670518" cy="225586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A07A918B-482A-A62C-1513-09F4C093A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3555" y="3959216"/>
              <a:ext cx="940752" cy="884578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8654AA16-1D14-75C0-3E2C-54E1F0A8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38381" y="3941080"/>
              <a:ext cx="940753" cy="884578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C2A907F4-CE1E-9B16-09BA-50A63FBF9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70144" y="3959216"/>
              <a:ext cx="940752" cy="884578"/>
            </a:xfrm>
            <a:prstGeom prst="rect">
              <a:avLst/>
            </a:prstGeom>
          </p:spPr>
        </p:pic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58F2A466-FDB3-2465-4281-562DB1D1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14970" y="3941080"/>
              <a:ext cx="940753" cy="884578"/>
            </a:xfrm>
            <a:prstGeom prst="rect">
              <a:avLst/>
            </a:prstGeom>
          </p:spPr>
        </p:pic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C4A96E43-21D9-27CE-C15B-21CA85FF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46733" y="3959216"/>
              <a:ext cx="940752" cy="884578"/>
            </a:xfrm>
            <a:prstGeom prst="rect">
              <a:avLst/>
            </a:prstGeom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301F88FA-979B-24BB-4DAD-984DB4213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91559" y="3941080"/>
              <a:ext cx="940753" cy="884578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9CC86E79-5C1F-C6C9-F194-BE3DAFD3C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16967" y="3959216"/>
              <a:ext cx="940752" cy="884578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E51ED6D2-023B-158F-D0CE-F1B1D1E7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61793" y="3941080"/>
              <a:ext cx="940753" cy="884578"/>
            </a:xfrm>
            <a:prstGeom prst="rect">
              <a:avLst/>
            </a:prstGeom>
          </p:spPr>
        </p:pic>
        <p:sp>
          <p:nvSpPr>
            <p:cNvPr id="54" name="TextBox 183">
              <a:extLst>
                <a:ext uri="{FF2B5EF4-FFF2-40B4-BE49-F238E27FC236}">
                  <a16:creationId xmlns:a16="http://schemas.microsoft.com/office/drawing/2014/main" id="{BD28A920-6B64-FA4D-F9FD-D819C44FE95E}"/>
                </a:ext>
              </a:extLst>
            </p:cNvPr>
            <p:cNvSpPr txBox="1"/>
            <p:nvPr/>
          </p:nvSpPr>
          <p:spPr>
            <a:xfrm>
              <a:off x="2499365" y="4922232"/>
              <a:ext cx="940751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Dementia</a:t>
              </a:r>
            </a:p>
          </p:txBody>
        </p:sp>
        <p:sp>
          <p:nvSpPr>
            <p:cNvPr id="55" name="TextBox 184">
              <a:extLst>
                <a:ext uri="{FF2B5EF4-FFF2-40B4-BE49-F238E27FC236}">
                  <a16:creationId xmlns:a16="http://schemas.microsoft.com/office/drawing/2014/main" id="{1C5433A6-AC16-FB15-8E16-E9BAD2B33361}"/>
                </a:ext>
              </a:extLst>
            </p:cNvPr>
            <p:cNvSpPr txBox="1"/>
            <p:nvPr/>
          </p:nvSpPr>
          <p:spPr>
            <a:xfrm>
              <a:off x="4030159" y="4912730"/>
              <a:ext cx="1149944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>
                  <a:solidFill>
                    <a:srgbClr val="FFFFFF"/>
                  </a:solidFill>
                  <a:latin typeface="Century Gothic" panose="020F0302020204030204"/>
                </a:rPr>
                <a:t>S</a:t>
              </a:r>
              <a:r>
                <a:rPr kumimoji="0" lang="en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urprise Question</a:t>
              </a:r>
            </a:p>
          </p:txBody>
        </p:sp>
        <p:sp>
          <p:nvSpPr>
            <p:cNvPr id="56" name="TextBox 185">
              <a:extLst>
                <a:ext uri="{FF2B5EF4-FFF2-40B4-BE49-F238E27FC236}">
                  <a16:creationId xmlns:a16="http://schemas.microsoft.com/office/drawing/2014/main" id="{61F76206-8941-EF67-915C-321FB247CD1B}"/>
                </a:ext>
              </a:extLst>
            </p:cNvPr>
            <p:cNvSpPr txBox="1"/>
            <p:nvPr/>
          </p:nvSpPr>
          <p:spPr>
            <a:xfrm>
              <a:off x="5731364" y="4913682"/>
              <a:ext cx="940751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 err="1">
                  <a:solidFill>
                    <a:srgbClr val="FFFFFF"/>
                  </a:solidFill>
                  <a:latin typeface="Century Gothic" panose="020F0302020204030204"/>
                </a:rPr>
                <a:t>Use</a:t>
              </a:r>
              <a:r>
                <a:rPr lang="nl-BE" sz="755" b="1" kern="0">
                  <a:solidFill>
                    <a:srgbClr val="FFFFFF"/>
                  </a:solidFill>
                  <a:latin typeface="Century Gothic" panose="020F0302020204030204"/>
                </a:rPr>
                <a:t> </a:t>
              </a:r>
              <a:r>
                <a:rPr lang="nl-BE" sz="755" b="1" kern="0" err="1">
                  <a:solidFill>
                    <a:srgbClr val="FFFFFF"/>
                  </a:solidFill>
                  <a:latin typeface="Century Gothic" panose="020F0302020204030204"/>
                </a:rPr>
                <a:t>the</a:t>
              </a:r>
              <a:r>
                <a:rPr lang="nl-BE" sz="755" b="1" kern="0">
                  <a:solidFill>
                    <a:srgbClr val="FFFFFF"/>
                  </a:solidFill>
                  <a:latin typeface="Century Gothic" panose="020F0302020204030204"/>
                </a:rPr>
                <a:t> </a:t>
              </a: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S</a:t>
              </a:r>
              <a:r>
                <a:rPr kumimoji="0" lang="en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PICT</a:t>
              </a:r>
            </a:p>
          </p:txBody>
        </p: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D8BC9F71-6A4C-7B72-2F77-6ED45BC42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10827" y="5369159"/>
              <a:ext cx="3597398" cy="1096040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9B6D1C9C-8FC5-6EB6-ABB4-0B7BDF094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57029" y="5354044"/>
              <a:ext cx="3597398" cy="1096041"/>
            </a:xfrm>
            <a:prstGeom prst="rect">
              <a:avLst/>
            </a:prstGeom>
          </p:spPr>
        </p:pic>
        <p:pic>
          <p:nvPicPr>
            <p:cNvPr id="58" name="Picture 223" descr="Shape, arrow&#10;&#10;Description automatically generated">
              <a:extLst>
                <a:ext uri="{FF2B5EF4-FFF2-40B4-BE49-F238E27FC236}">
                  <a16:creationId xmlns:a16="http://schemas.microsoft.com/office/drawing/2014/main" id="{74A51231-6662-0727-A0A8-694F17B46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99413" y="1357210"/>
              <a:ext cx="426975" cy="650316"/>
            </a:xfrm>
            <a:prstGeom prst="rect">
              <a:avLst/>
            </a:prstGeom>
          </p:spPr>
        </p:pic>
        <p:pic>
          <p:nvPicPr>
            <p:cNvPr id="59" name="Picture 225" descr="Icon&#10;&#10;Description automatically generated">
              <a:extLst>
                <a:ext uri="{FF2B5EF4-FFF2-40B4-BE49-F238E27FC236}">
                  <a16:creationId xmlns:a16="http://schemas.microsoft.com/office/drawing/2014/main" id="{73A3013F-5D5A-F3CB-9EE1-B159801C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783582" y="1359488"/>
              <a:ext cx="650316" cy="650316"/>
            </a:xfrm>
            <a:prstGeom prst="rect">
              <a:avLst/>
            </a:prstGeom>
          </p:spPr>
        </p:pic>
        <p:pic>
          <p:nvPicPr>
            <p:cNvPr id="60" name="Picture 227" descr="Icon&#10;&#10;Description automatically generated">
              <a:extLst>
                <a:ext uri="{FF2B5EF4-FFF2-40B4-BE49-F238E27FC236}">
                  <a16:creationId xmlns:a16="http://schemas.microsoft.com/office/drawing/2014/main" id="{E50657C6-E4CD-E7A9-BF60-13ACD55F8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260466" y="1343458"/>
              <a:ext cx="588799" cy="650316"/>
            </a:xfrm>
            <a:prstGeom prst="rect">
              <a:avLst/>
            </a:prstGeom>
          </p:spPr>
        </p:pic>
        <p:pic>
          <p:nvPicPr>
            <p:cNvPr id="61" name="Picture 229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92756485-BE53-4B64-F6E1-CF399C6B5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452053" y="1381915"/>
              <a:ext cx="392394" cy="650316"/>
            </a:xfrm>
            <a:prstGeom prst="rect">
              <a:avLst/>
            </a:prstGeom>
          </p:spPr>
        </p:pic>
        <p:pic>
          <p:nvPicPr>
            <p:cNvPr id="62" name="Picture 231" descr="Icon&#10;&#10;Description automatically generated">
              <a:extLst>
                <a:ext uri="{FF2B5EF4-FFF2-40B4-BE49-F238E27FC236}">
                  <a16:creationId xmlns:a16="http://schemas.microsoft.com/office/drawing/2014/main" id="{BC109895-25D1-749A-110C-A51ECAF88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004196" y="1368336"/>
              <a:ext cx="491055" cy="650316"/>
            </a:xfrm>
            <a:prstGeom prst="rect">
              <a:avLst/>
            </a:prstGeom>
          </p:spPr>
        </p:pic>
        <p:pic>
          <p:nvPicPr>
            <p:cNvPr id="63" name="Picture 233" descr="Icon&#10;&#10;Description automatically generated">
              <a:extLst>
                <a:ext uri="{FF2B5EF4-FFF2-40B4-BE49-F238E27FC236}">
                  <a16:creationId xmlns:a16="http://schemas.microsoft.com/office/drawing/2014/main" id="{505A5258-C93E-4E2A-4553-1E8A19B1B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5903" y="2779235"/>
              <a:ext cx="572487" cy="532076"/>
            </a:xfrm>
            <a:prstGeom prst="rect">
              <a:avLst/>
            </a:prstGeom>
          </p:spPr>
        </p:pic>
        <p:pic>
          <p:nvPicPr>
            <p:cNvPr id="64" name="Picture 235" descr="Icon&#10;&#10;Description automatically generated">
              <a:extLst>
                <a:ext uri="{FF2B5EF4-FFF2-40B4-BE49-F238E27FC236}">
                  <a16:creationId xmlns:a16="http://schemas.microsoft.com/office/drawing/2014/main" id="{1CD624A4-A2FC-6DAF-BEED-4954D195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172796" y="2710290"/>
              <a:ext cx="750167" cy="650316"/>
            </a:xfrm>
            <a:prstGeom prst="rect">
              <a:avLst/>
            </a:prstGeom>
          </p:spPr>
        </p:pic>
        <p:pic>
          <p:nvPicPr>
            <p:cNvPr id="65" name="Picture 237" descr="Icon&#10;&#10;Description automatically generated">
              <a:extLst>
                <a:ext uri="{FF2B5EF4-FFF2-40B4-BE49-F238E27FC236}">
                  <a16:creationId xmlns:a16="http://schemas.microsoft.com/office/drawing/2014/main" id="{F4C67334-A9C3-CC90-AD44-D76DE4BFD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869084" y="2748137"/>
              <a:ext cx="497640" cy="591196"/>
            </a:xfrm>
            <a:prstGeom prst="rect">
              <a:avLst/>
            </a:prstGeom>
          </p:spPr>
        </p:pic>
        <p:pic>
          <p:nvPicPr>
            <p:cNvPr id="66" name="Picture 239" descr="Icon&#10;&#10;Description automatically generated">
              <a:extLst>
                <a:ext uri="{FF2B5EF4-FFF2-40B4-BE49-F238E27FC236}">
                  <a16:creationId xmlns:a16="http://schemas.microsoft.com/office/drawing/2014/main" id="{DEF2DFCB-BEFF-1D1B-8170-3A91DA55D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492180" y="2697722"/>
              <a:ext cx="437243" cy="650316"/>
            </a:xfrm>
            <a:prstGeom prst="rect">
              <a:avLst/>
            </a:prstGeom>
          </p:spPr>
        </p:pic>
        <p:pic>
          <p:nvPicPr>
            <p:cNvPr id="67" name="Picture 241" descr="Icon&#10;&#10;Description automatically generated">
              <a:extLst>
                <a:ext uri="{FF2B5EF4-FFF2-40B4-BE49-F238E27FC236}">
                  <a16:creationId xmlns:a16="http://schemas.microsoft.com/office/drawing/2014/main" id="{29A007D2-99FD-95E7-0AA4-B08BA8CA3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946282" y="2706607"/>
              <a:ext cx="650316" cy="650316"/>
            </a:xfrm>
            <a:prstGeom prst="rect">
              <a:avLst/>
            </a:prstGeom>
          </p:spPr>
        </p:pic>
        <p:pic>
          <p:nvPicPr>
            <p:cNvPr id="68" name="Picture 243" descr="Icon&#10;&#10;Description automatically generated">
              <a:extLst>
                <a:ext uri="{FF2B5EF4-FFF2-40B4-BE49-F238E27FC236}">
                  <a16:creationId xmlns:a16="http://schemas.microsoft.com/office/drawing/2014/main" id="{10F4BF10-F825-6A3F-2DB4-1F5E96602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315420" y="4160900"/>
              <a:ext cx="579422" cy="532076"/>
            </a:xfrm>
            <a:prstGeom prst="rect">
              <a:avLst/>
            </a:prstGeom>
          </p:spPr>
        </p:pic>
        <p:pic>
          <p:nvPicPr>
            <p:cNvPr id="69" name="Picture 245" descr="Logo&#10;&#10;Description automatically generated">
              <a:extLst>
                <a:ext uri="{FF2B5EF4-FFF2-40B4-BE49-F238E27FC236}">
                  <a16:creationId xmlns:a16="http://schemas.microsoft.com/office/drawing/2014/main" id="{D2136A7D-8BCC-1877-539A-48ABF6C52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698727" y="4117331"/>
              <a:ext cx="559855" cy="532076"/>
            </a:xfrm>
            <a:prstGeom prst="rect">
              <a:avLst/>
            </a:prstGeom>
          </p:spPr>
        </p:pic>
        <p:pic>
          <p:nvPicPr>
            <p:cNvPr id="70" name="Picture 247" descr="Shape, circle&#10;&#10;Description automatically generated">
              <a:extLst>
                <a:ext uri="{FF2B5EF4-FFF2-40B4-BE49-F238E27FC236}">
                  <a16:creationId xmlns:a16="http://schemas.microsoft.com/office/drawing/2014/main" id="{AC7D6EF6-3341-089E-B507-9690B764C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511213" y="4345497"/>
              <a:ext cx="472957" cy="112016"/>
            </a:xfrm>
            <a:prstGeom prst="rect">
              <a:avLst/>
            </a:prstGeom>
          </p:spPr>
        </p:pic>
        <p:pic>
          <p:nvPicPr>
            <p:cNvPr id="71" name="Picture 249" descr="Icon&#10;&#10;Description automatically generated">
              <a:extLst>
                <a:ext uri="{FF2B5EF4-FFF2-40B4-BE49-F238E27FC236}">
                  <a16:creationId xmlns:a16="http://schemas.microsoft.com/office/drawing/2014/main" id="{54374BDD-7E3F-4BAC-82AB-ADB1B040E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910097" y="4098644"/>
              <a:ext cx="530733" cy="591196"/>
            </a:xfrm>
            <a:prstGeom prst="rect">
              <a:avLst/>
            </a:prstGeom>
          </p:spPr>
        </p:pic>
        <p:pic>
          <p:nvPicPr>
            <p:cNvPr id="72" name="Picture 255" descr="Logo, icon&#10;&#10;Description automatically generated">
              <a:extLst>
                <a:ext uri="{FF2B5EF4-FFF2-40B4-BE49-F238E27FC236}">
                  <a16:creationId xmlns:a16="http://schemas.microsoft.com/office/drawing/2014/main" id="{093361B6-F975-8DAA-9A00-A601CB1F1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672115" y="5554255"/>
              <a:ext cx="1089569" cy="709435"/>
            </a:xfrm>
            <a:prstGeom prst="rect">
              <a:avLst/>
            </a:prstGeom>
          </p:spPr>
        </p:pic>
        <p:sp>
          <p:nvSpPr>
            <p:cNvPr id="73" name="TextBox 256">
              <a:extLst>
                <a:ext uri="{FF2B5EF4-FFF2-40B4-BE49-F238E27FC236}">
                  <a16:creationId xmlns:a16="http://schemas.microsoft.com/office/drawing/2014/main" id="{4B0BE146-0006-7C23-413E-B07CEC715255}"/>
                </a:ext>
              </a:extLst>
            </p:cNvPr>
            <p:cNvSpPr txBox="1"/>
            <p:nvPr/>
          </p:nvSpPr>
          <p:spPr>
            <a:xfrm>
              <a:off x="7753249" y="5525581"/>
              <a:ext cx="2079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</a:rPr>
                <a:t>Discuss care goals and care planning with caregiver and/or </a:t>
              </a:r>
              <a:b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</a:rPr>
              </a:b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</a:rPr>
                <a:t>loved ones</a:t>
              </a:r>
              <a:endParaRPr kumimoji="0" lang="en-BE" sz="1200" b="1" i="0" u="none" strike="noStrike" kern="0" cap="none" spc="0" normalizeH="0" baseline="0" noProof="0">
                <a:ln>
                  <a:noFill/>
                </a:ln>
                <a:solidFill>
                  <a:srgbClr val="153359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5F73742E-0575-C210-D23A-D163AFB68EFE}"/>
                </a:ext>
              </a:extLst>
            </p:cNvPr>
            <p:cNvSpPr/>
            <p:nvPr/>
          </p:nvSpPr>
          <p:spPr>
            <a:xfrm>
              <a:off x="9465088" y="4566000"/>
              <a:ext cx="915984" cy="920984"/>
            </a:xfrm>
            <a:custGeom>
              <a:avLst/>
              <a:gdLst>
                <a:gd name="connsiteX0" fmla="*/ 1370521 w 3150572"/>
                <a:gd name="connsiteY0" fmla="*/ 2332889 h 3167771"/>
                <a:gd name="connsiteX1" fmla="*/ 1378964 w 3150572"/>
                <a:gd name="connsiteY1" fmla="*/ 2334764 h 3167771"/>
                <a:gd name="connsiteX2" fmla="*/ 1215338 w 3150572"/>
                <a:gd name="connsiteY2" fmla="*/ 1858932 h 3167771"/>
                <a:gd name="connsiteX3" fmla="*/ 1203277 w 3150572"/>
                <a:gd name="connsiteY3" fmla="*/ 1872458 h 3167771"/>
                <a:gd name="connsiteX4" fmla="*/ 1166961 w 3150572"/>
                <a:gd name="connsiteY4" fmla="*/ 1999686 h 3167771"/>
                <a:gd name="connsiteX5" fmla="*/ 1239728 w 3150572"/>
                <a:gd name="connsiteY5" fmla="*/ 2230303 h 3167771"/>
                <a:gd name="connsiteX6" fmla="*/ 1370521 w 3150572"/>
                <a:gd name="connsiteY6" fmla="*/ 2332755 h 3167771"/>
                <a:gd name="connsiteX7" fmla="*/ 2189053 w 3150572"/>
                <a:gd name="connsiteY7" fmla="*/ 2123833 h 3167771"/>
                <a:gd name="connsiteX8" fmla="*/ 2182754 w 3150572"/>
                <a:gd name="connsiteY8" fmla="*/ 1801344 h 3167771"/>
                <a:gd name="connsiteX9" fmla="*/ 2105163 w 3150572"/>
                <a:gd name="connsiteY9" fmla="*/ 1650010 h 3167771"/>
                <a:gd name="connsiteX10" fmla="*/ 2031323 w 3150572"/>
                <a:gd name="connsiteY10" fmla="*/ 1550638 h 3167771"/>
                <a:gd name="connsiteX11" fmla="*/ 1919827 w 3150572"/>
                <a:gd name="connsiteY11" fmla="*/ 1383769 h 3167771"/>
                <a:gd name="connsiteX12" fmla="*/ 1875738 w 3150572"/>
                <a:gd name="connsiteY12" fmla="*/ 1275157 h 3167771"/>
                <a:gd name="connsiteX13" fmla="*/ 1827763 w 3150572"/>
                <a:gd name="connsiteY13" fmla="*/ 1091814 h 3167771"/>
                <a:gd name="connsiteX14" fmla="*/ 1811816 w 3150572"/>
                <a:gd name="connsiteY14" fmla="*/ 1072663 h 3167771"/>
                <a:gd name="connsiteX15" fmla="*/ 1798817 w 3150572"/>
                <a:gd name="connsiteY15" fmla="*/ 1093823 h 3167771"/>
                <a:gd name="connsiteX16" fmla="*/ 1811146 w 3150572"/>
                <a:gd name="connsiteY16" fmla="*/ 1196543 h 3167771"/>
                <a:gd name="connsiteX17" fmla="*/ 1866492 w 3150572"/>
                <a:gd name="connsiteY17" fmla="*/ 1363412 h 3167771"/>
                <a:gd name="connsiteX18" fmla="*/ 1946629 w 3150572"/>
                <a:gd name="connsiteY18" fmla="*/ 1502158 h 3167771"/>
                <a:gd name="connsiteX19" fmla="*/ 2022747 w 3150572"/>
                <a:gd name="connsiteY19" fmla="*/ 1604342 h 3167771"/>
                <a:gd name="connsiteX20" fmla="*/ 2098596 w 3150572"/>
                <a:gd name="connsiteY20" fmla="*/ 1712820 h 3167771"/>
                <a:gd name="connsiteX21" fmla="*/ 2145500 w 3150572"/>
                <a:gd name="connsiteY21" fmla="*/ 2140708 h 3167771"/>
                <a:gd name="connsiteX22" fmla="*/ 1992193 w 3150572"/>
                <a:gd name="connsiteY22" fmla="*/ 2359674 h 3167771"/>
                <a:gd name="connsiteX23" fmla="*/ 1598070 w 3150572"/>
                <a:gd name="connsiteY23" fmla="*/ 2496142 h 3167771"/>
                <a:gd name="connsiteX24" fmla="*/ 1332061 w 3150572"/>
                <a:gd name="connsiteY24" fmla="*/ 2416324 h 3167771"/>
                <a:gd name="connsiteX25" fmla="*/ 1208236 w 3150572"/>
                <a:gd name="connsiteY25" fmla="*/ 2300211 h 3167771"/>
                <a:gd name="connsiteX26" fmla="*/ 1128768 w 3150572"/>
                <a:gd name="connsiteY26" fmla="*/ 2094638 h 3167771"/>
                <a:gd name="connsiteX27" fmla="*/ 1116305 w 3150572"/>
                <a:gd name="connsiteY27" fmla="*/ 1969285 h 3167771"/>
                <a:gd name="connsiteX28" fmla="*/ 1164951 w 3150572"/>
                <a:gd name="connsiteY28" fmla="*/ 1804291 h 3167771"/>
                <a:gd name="connsiteX29" fmla="*/ 1263850 w 3150572"/>
                <a:gd name="connsiteY29" fmla="*/ 1632466 h 3167771"/>
                <a:gd name="connsiteX30" fmla="*/ 1328040 w 3150572"/>
                <a:gd name="connsiteY30" fmla="*/ 1469614 h 3167771"/>
                <a:gd name="connsiteX31" fmla="*/ 1347204 w 3150572"/>
                <a:gd name="connsiteY31" fmla="*/ 1140697 h 3167771"/>
                <a:gd name="connsiteX32" fmla="*/ 1343720 w 3150572"/>
                <a:gd name="connsiteY32" fmla="*/ 1106278 h 3167771"/>
                <a:gd name="connsiteX33" fmla="*/ 1337555 w 3150572"/>
                <a:gd name="connsiteY33" fmla="*/ 1090609 h 3167771"/>
                <a:gd name="connsiteX34" fmla="*/ 1331659 w 3150572"/>
                <a:gd name="connsiteY34" fmla="*/ 1091011 h 3167771"/>
                <a:gd name="connsiteX35" fmla="*/ 1327906 w 3150572"/>
                <a:gd name="connsiteY35" fmla="*/ 1111100 h 3167771"/>
                <a:gd name="connsiteX36" fmla="*/ 1325762 w 3150572"/>
                <a:gd name="connsiteY36" fmla="*/ 1306227 h 3167771"/>
                <a:gd name="connsiteX37" fmla="*/ 1277385 w 3150572"/>
                <a:gd name="connsiteY37" fmla="*/ 1531219 h 3167771"/>
                <a:gd name="connsiteX38" fmla="*/ 1216142 w 3150572"/>
                <a:gd name="connsiteY38" fmla="*/ 1650680 h 3167771"/>
                <a:gd name="connsiteX39" fmla="*/ 1121531 w 3150572"/>
                <a:gd name="connsiteY39" fmla="*/ 1812460 h 3167771"/>
                <a:gd name="connsiteX40" fmla="*/ 1091513 w 3150572"/>
                <a:gd name="connsiteY40" fmla="*/ 2096513 h 3167771"/>
                <a:gd name="connsiteX41" fmla="*/ 1113223 w 3150572"/>
                <a:gd name="connsiteY41" fmla="*/ 2187046 h 3167771"/>
                <a:gd name="connsiteX42" fmla="*/ 1187196 w 3150572"/>
                <a:gd name="connsiteY42" fmla="*/ 2330478 h 3167771"/>
                <a:gd name="connsiteX43" fmla="*/ 1368645 w 3150572"/>
                <a:gd name="connsiteY43" fmla="*/ 2475920 h 3167771"/>
                <a:gd name="connsiteX44" fmla="*/ 1694021 w 3150572"/>
                <a:gd name="connsiteY44" fmla="*/ 2524266 h 3167771"/>
                <a:gd name="connsiteX45" fmla="*/ 1959762 w 3150572"/>
                <a:gd name="connsiteY45" fmla="*/ 2428645 h 3167771"/>
                <a:gd name="connsiteX46" fmla="*/ 2068980 w 3150572"/>
                <a:gd name="connsiteY46" fmla="*/ 2333960 h 3167771"/>
                <a:gd name="connsiteX47" fmla="*/ 2189321 w 3150572"/>
                <a:gd name="connsiteY47" fmla="*/ 2123699 h 3167771"/>
                <a:gd name="connsiteX48" fmla="*/ 1310083 w 3150572"/>
                <a:gd name="connsiteY48" fmla="*/ 1907278 h 3167771"/>
                <a:gd name="connsiteX49" fmla="*/ 1274035 w 3150572"/>
                <a:gd name="connsiteY49" fmla="*/ 1912100 h 3167771"/>
                <a:gd name="connsiteX50" fmla="*/ 1273633 w 3150572"/>
                <a:gd name="connsiteY50" fmla="*/ 1885047 h 3167771"/>
                <a:gd name="connsiteX51" fmla="*/ 1323350 w 3150572"/>
                <a:gd name="connsiteY51" fmla="*/ 1843396 h 3167771"/>
                <a:gd name="connsiteX52" fmla="*/ 1328309 w 3150572"/>
                <a:gd name="connsiteY52" fmla="*/ 1847816 h 3167771"/>
                <a:gd name="connsiteX53" fmla="*/ 1310083 w 3150572"/>
                <a:gd name="connsiteY53" fmla="*/ 1907144 h 3167771"/>
                <a:gd name="connsiteX54" fmla="*/ 2000367 w 3150572"/>
                <a:gd name="connsiteY54" fmla="*/ 1889065 h 3167771"/>
                <a:gd name="connsiteX55" fmla="*/ 1936177 w 3150572"/>
                <a:gd name="connsiteY55" fmla="*/ 1833218 h 3167771"/>
                <a:gd name="connsiteX56" fmla="*/ 2000367 w 3150572"/>
                <a:gd name="connsiteY56" fmla="*/ 1889065 h 3167771"/>
                <a:gd name="connsiteX57" fmla="*/ 1499707 w 3150572"/>
                <a:gd name="connsiteY57" fmla="*/ 1378814 h 3167771"/>
                <a:gd name="connsiteX58" fmla="*/ 1508418 w 3150572"/>
                <a:gd name="connsiteY58" fmla="*/ 1323771 h 3167771"/>
                <a:gd name="connsiteX59" fmla="*/ 1549290 w 3150572"/>
                <a:gd name="connsiteY59" fmla="*/ 1342386 h 3167771"/>
                <a:gd name="connsiteX60" fmla="*/ 1632779 w 3150572"/>
                <a:gd name="connsiteY60" fmla="*/ 1324842 h 3167771"/>
                <a:gd name="connsiteX61" fmla="*/ 1638139 w 3150572"/>
                <a:gd name="connsiteY61" fmla="*/ 1297120 h 3167771"/>
                <a:gd name="connsiteX62" fmla="*/ 1614419 w 3150572"/>
                <a:gd name="connsiteY62" fmla="*/ 1300468 h 3167771"/>
                <a:gd name="connsiteX63" fmla="*/ 1603028 w 3150572"/>
                <a:gd name="connsiteY63" fmla="*/ 1308102 h 3167771"/>
                <a:gd name="connsiteX64" fmla="*/ 1534147 w 3150572"/>
                <a:gd name="connsiteY64" fmla="*/ 1319887 h 3167771"/>
                <a:gd name="connsiteX65" fmla="*/ 1512572 w 3150572"/>
                <a:gd name="connsiteY65" fmla="*/ 1286138 h 3167771"/>
                <a:gd name="connsiteX66" fmla="*/ 1526241 w 3150572"/>
                <a:gd name="connsiteY66" fmla="*/ 1156098 h 3167771"/>
                <a:gd name="connsiteX67" fmla="*/ 1526643 w 3150572"/>
                <a:gd name="connsiteY67" fmla="*/ 1121546 h 3167771"/>
                <a:gd name="connsiteX68" fmla="*/ 1537230 w 3150572"/>
                <a:gd name="connsiteY68" fmla="*/ 1108555 h 3167771"/>
                <a:gd name="connsiteX69" fmla="*/ 1638675 w 3150572"/>
                <a:gd name="connsiteY69" fmla="*/ 1097305 h 3167771"/>
                <a:gd name="connsiteX70" fmla="*/ 1655828 w 3150572"/>
                <a:gd name="connsiteY70" fmla="*/ 1112305 h 3167771"/>
                <a:gd name="connsiteX71" fmla="*/ 1698577 w 3150572"/>
                <a:gd name="connsiteY71" fmla="*/ 1313459 h 3167771"/>
                <a:gd name="connsiteX72" fmla="*/ 1684908 w 3150572"/>
                <a:gd name="connsiteY72" fmla="*/ 1361805 h 3167771"/>
                <a:gd name="connsiteX73" fmla="*/ 1499305 w 3150572"/>
                <a:gd name="connsiteY73" fmla="*/ 1378412 h 3167771"/>
                <a:gd name="connsiteX74" fmla="*/ 1808867 w 3150572"/>
                <a:gd name="connsiteY74" fmla="*/ 1876877 h 3167771"/>
                <a:gd name="connsiteX75" fmla="*/ 1848400 w 3150572"/>
                <a:gd name="connsiteY75" fmla="*/ 1947321 h 3167771"/>
                <a:gd name="connsiteX76" fmla="*/ 1843844 w 3150572"/>
                <a:gd name="connsiteY76" fmla="*/ 1961651 h 3167771"/>
                <a:gd name="connsiteX77" fmla="*/ 1825753 w 3150572"/>
                <a:gd name="connsiteY77" fmla="*/ 1957634 h 3167771"/>
                <a:gd name="connsiteX78" fmla="*/ 1808867 w 3150572"/>
                <a:gd name="connsiteY78" fmla="*/ 1876877 h 3167771"/>
                <a:gd name="connsiteX79" fmla="*/ 1635191 w 3150572"/>
                <a:gd name="connsiteY79" fmla="*/ 1928974 h 3167771"/>
                <a:gd name="connsiteX80" fmla="*/ 1642561 w 3150572"/>
                <a:gd name="connsiteY80" fmla="*/ 1916653 h 3167771"/>
                <a:gd name="connsiteX81" fmla="*/ 1652880 w 3150572"/>
                <a:gd name="connsiteY81" fmla="*/ 1924421 h 3167771"/>
                <a:gd name="connsiteX82" fmla="*/ 1683970 w 3150572"/>
                <a:gd name="connsiteY82" fmla="*/ 1977722 h 3167771"/>
                <a:gd name="connsiteX83" fmla="*/ 1702330 w 3150572"/>
                <a:gd name="connsiteY83" fmla="*/ 2046961 h 3167771"/>
                <a:gd name="connsiteX84" fmla="*/ 1675260 w 3150572"/>
                <a:gd name="connsiteY84" fmla="*/ 2066782 h 3167771"/>
                <a:gd name="connsiteX85" fmla="*/ 1641221 w 3150572"/>
                <a:gd name="connsiteY85" fmla="*/ 2031560 h 3167771"/>
                <a:gd name="connsiteX86" fmla="*/ 1632913 w 3150572"/>
                <a:gd name="connsiteY86" fmla="*/ 1983079 h 3167771"/>
                <a:gd name="connsiteX87" fmla="*/ 1635191 w 3150572"/>
                <a:gd name="connsiteY87" fmla="*/ 1928840 h 3167771"/>
                <a:gd name="connsiteX88" fmla="*/ 1467679 w 3150572"/>
                <a:gd name="connsiteY88" fmla="*/ 1878484 h 3167771"/>
                <a:gd name="connsiteX89" fmla="*/ 1485636 w 3150572"/>
                <a:gd name="connsiteY89" fmla="*/ 1977588 h 3167771"/>
                <a:gd name="connsiteX90" fmla="*/ 1470493 w 3150572"/>
                <a:gd name="connsiteY90" fmla="*/ 1997275 h 3167771"/>
                <a:gd name="connsiteX91" fmla="*/ 1446237 w 3150572"/>
                <a:gd name="connsiteY91" fmla="*/ 1986695 h 3167771"/>
                <a:gd name="connsiteX92" fmla="*/ 1440207 w 3150572"/>
                <a:gd name="connsiteY92" fmla="*/ 1939420 h 3167771"/>
                <a:gd name="connsiteX93" fmla="*/ 1467679 w 3150572"/>
                <a:gd name="connsiteY93" fmla="*/ 1878484 h 3167771"/>
                <a:gd name="connsiteX94" fmla="*/ 1380304 w 3150572"/>
                <a:gd name="connsiteY94" fmla="*/ 1789827 h 3167771"/>
                <a:gd name="connsiteX95" fmla="*/ 1360471 w 3150572"/>
                <a:gd name="connsiteY95" fmla="*/ 1794916 h 3167771"/>
                <a:gd name="connsiteX96" fmla="*/ 1366501 w 3150572"/>
                <a:gd name="connsiteY96" fmla="*/ 1780184 h 3167771"/>
                <a:gd name="connsiteX97" fmla="*/ 1420507 w 3150572"/>
                <a:gd name="connsiteY97" fmla="*/ 1659519 h 3167771"/>
                <a:gd name="connsiteX98" fmla="*/ 1489388 w 3150572"/>
                <a:gd name="connsiteY98" fmla="*/ 1425018 h 3167771"/>
                <a:gd name="connsiteX99" fmla="*/ 1515788 w 3150572"/>
                <a:gd name="connsiteY99" fmla="*/ 1407875 h 3167771"/>
                <a:gd name="connsiteX100" fmla="*/ 1712246 w 3150572"/>
                <a:gd name="connsiteY100" fmla="*/ 1378412 h 3167771"/>
                <a:gd name="connsiteX101" fmla="*/ 1717607 w 3150572"/>
                <a:gd name="connsiteY101" fmla="*/ 1385510 h 3167771"/>
                <a:gd name="connsiteX102" fmla="*/ 1774829 w 3150572"/>
                <a:gd name="connsiteY102" fmla="*/ 1544210 h 3167771"/>
                <a:gd name="connsiteX103" fmla="*/ 1826959 w 3150572"/>
                <a:gd name="connsiteY103" fmla="*/ 1666215 h 3167771"/>
                <a:gd name="connsiteX104" fmla="*/ 1878150 w 3150572"/>
                <a:gd name="connsiteY104" fmla="*/ 1794246 h 3167771"/>
                <a:gd name="connsiteX105" fmla="*/ 1810341 w 3150572"/>
                <a:gd name="connsiteY105" fmla="*/ 1829602 h 3167771"/>
                <a:gd name="connsiteX106" fmla="*/ 1794394 w 3150572"/>
                <a:gd name="connsiteY106" fmla="*/ 1830138 h 3167771"/>
                <a:gd name="connsiteX107" fmla="*/ 1641355 w 3150572"/>
                <a:gd name="connsiteY107" fmla="*/ 1856923 h 3167771"/>
                <a:gd name="connsiteX108" fmla="*/ 1620450 w 3150572"/>
                <a:gd name="connsiteY108" fmla="*/ 1857726 h 3167771"/>
                <a:gd name="connsiteX109" fmla="*/ 1581185 w 3150572"/>
                <a:gd name="connsiteY109" fmla="*/ 1829736 h 3167771"/>
                <a:gd name="connsiteX110" fmla="*/ 1481214 w 3150572"/>
                <a:gd name="connsiteY110" fmla="*/ 1825718 h 3167771"/>
                <a:gd name="connsiteX111" fmla="*/ 1463792 w 3150572"/>
                <a:gd name="connsiteY111" fmla="*/ 1819022 h 3167771"/>
                <a:gd name="connsiteX112" fmla="*/ 1380438 w 3150572"/>
                <a:gd name="connsiteY112" fmla="*/ 1790095 h 3167771"/>
                <a:gd name="connsiteX113" fmla="*/ 1503057 w 3150572"/>
                <a:gd name="connsiteY113" fmla="*/ 918919 h 3167771"/>
                <a:gd name="connsiteX114" fmla="*/ 1416621 w 3150572"/>
                <a:gd name="connsiteY114" fmla="*/ 908606 h 3167771"/>
                <a:gd name="connsiteX115" fmla="*/ 1416085 w 3150572"/>
                <a:gd name="connsiteY115" fmla="*/ 901107 h 3167771"/>
                <a:gd name="connsiteX116" fmla="*/ 1431094 w 3150572"/>
                <a:gd name="connsiteY116" fmla="*/ 896285 h 3167771"/>
                <a:gd name="connsiteX117" fmla="*/ 1555455 w 3150572"/>
                <a:gd name="connsiteY117" fmla="*/ 876063 h 3167771"/>
                <a:gd name="connsiteX118" fmla="*/ 1741594 w 3150572"/>
                <a:gd name="connsiteY118" fmla="*/ 870706 h 3167771"/>
                <a:gd name="connsiteX119" fmla="*/ 1757274 w 3150572"/>
                <a:gd name="connsiteY119" fmla="*/ 878340 h 3167771"/>
                <a:gd name="connsiteX120" fmla="*/ 1743604 w 3150572"/>
                <a:gd name="connsiteY120" fmla="*/ 891464 h 3167771"/>
                <a:gd name="connsiteX121" fmla="*/ 1728997 w 3150572"/>
                <a:gd name="connsiteY121" fmla="*/ 896419 h 3167771"/>
                <a:gd name="connsiteX122" fmla="*/ 1502923 w 3150572"/>
                <a:gd name="connsiteY122" fmla="*/ 918785 h 3167771"/>
                <a:gd name="connsiteX123" fmla="*/ 1449185 w 3150572"/>
                <a:gd name="connsiteY123" fmla="*/ 1000880 h 3167771"/>
                <a:gd name="connsiteX124" fmla="*/ 1757408 w 3150572"/>
                <a:gd name="connsiteY124" fmla="*/ 964721 h 3167771"/>
                <a:gd name="connsiteX125" fmla="*/ 1761294 w 3150572"/>
                <a:gd name="connsiteY125" fmla="*/ 974497 h 3167771"/>
                <a:gd name="connsiteX126" fmla="*/ 1731276 w 3150572"/>
                <a:gd name="connsiteY126" fmla="*/ 992443 h 3167771"/>
                <a:gd name="connsiteX127" fmla="*/ 1552775 w 3150572"/>
                <a:gd name="connsiteY127" fmla="*/ 1019495 h 3167771"/>
                <a:gd name="connsiteX128" fmla="*/ 1449185 w 3150572"/>
                <a:gd name="connsiteY128" fmla="*/ 1009719 h 3167771"/>
                <a:gd name="connsiteX129" fmla="*/ 1449185 w 3150572"/>
                <a:gd name="connsiteY129" fmla="*/ 1001014 h 3167771"/>
                <a:gd name="connsiteX130" fmla="*/ 1416621 w 3150572"/>
                <a:gd name="connsiteY130" fmla="*/ 987354 h 3167771"/>
                <a:gd name="connsiteX131" fmla="*/ 1350152 w 3150572"/>
                <a:gd name="connsiteY131" fmla="*/ 971015 h 3167771"/>
                <a:gd name="connsiteX132" fmla="*/ 1344524 w 3150572"/>
                <a:gd name="connsiteY132" fmla="*/ 937132 h 3167771"/>
                <a:gd name="connsiteX133" fmla="*/ 1378964 w 3150572"/>
                <a:gd name="connsiteY133" fmla="*/ 920793 h 3167771"/>
                <a:gd name="connsiteX134" fmla="*/ 1566444 w 3150572"/>
                <a:gd name="connsiteY134" fmla="*/ 942623 h 3167771"/>
                <a:gd name="connsiteX135" fmla="*/ 1626480 w 3150572"/>
                <a:gd name="connsiteY135" fmla="*/ 938204 h 3167771"/>
                <a:gd name="connsiteX136" fmla="*/ 1627016 w 3150572"/>
                <a:gd name="connsiteY136" fmla="*/ 942891 h 3167771"/>
                <a:gd name="connsiteX137" fmla="*/ 1610399 w 3150572"/>
                <a:gd name="connsiteY137" fmla="*/ 945435 h 3167771"/>
                <a:gd name="connsiteX138" fmla="*/ 1416621 w 3150572"/>
                <a:gd name="connsiteY138" fmla="*/ 987354 h 3167771"/>
                <a:gd name="connsiteX139" fmla="*/ 1721627 w 3150572"/>
                <a:gd name="connsiteY139" fmla="*/ 803074 h 3167771"/>
                <a:gd name="connsiteX140" fmla="*/ 1468885 w 3150572"/>
                <a:gd name="connsiteY140" fmla="*/ 819681 h 3167771"/>
                <a:gd name="connsiteX141" fmla="*/ 1721627 w 3150572"/>
                <a:gd name="connsiteY141" fmla="*/ 803074 h 3167771"/>
                <a:gd name="connsiteX142" fmla="*/ 3136904 w 3150572"/>
                <a:gd name="connsiteY142" fmla="*/ 1681616 h 3167771"/>
                <a:gd name="connsiteX143" fmla="*/ 3094423 w 3150572"/>
                <a:gd name="connsiteY143" fmla="*/ 2070666 h 3167771"/>
                <a:gd name="connsiteX144" fmla="*/ 2926643 w 3150572"/>
                <a:gd name="connsiteY144" fmla="*/ 2477527 h 3167771"/>
                <a:gd name="connsiteX145" fmla="*/ 2270263 w 3150572"/>
                <a:gd name="connsiteY145" fmla="*/ 3015500 h 3167771"/>
                <a:gd name="connsiteX146" fmla="*/ 2178466 w 3150572"/>
                <a:gd name="connsiteY146" fmla="*/ 3050320 h 3167771"/>
                <a:gd name="connsiteX147" fmla="*/ 2004790 w 3150572"/>
                <a:gd name="connsiteY147" fmla="*/ 3108309 h 3167771"/>
                <a:gd name="connsiteX148" fmla="*/ 1642695 w 3150572"/>
                <a:gd name="connsiteY148" fmla="*/ 3152772 h 3167771"/>
                <a:gd name="connsiteX149" fmla="*/ 1178084 w 3150572"/>
                <a:gd name="connsiteY149" fmla="*/ 3150361 h 3167771"/>
                <a:gd name="connsiteX150" fmla="*/ 1147931 w 3150572"/>
                <a:gd name="connsiteY150" fmla="*/ 3149692 h 3167771"/>
                <a:gd name="connsiteX151" fmla="*/ 795352 w 3150572"/>
                <a:gd name="connsiteY151" fmla="*/ 3000902 h 3167771"/>
                <a:gd name="connsiteX152" fmla="*/ 792806 w 3150572"/>
                <a:gd name="connsiteY152" fmla="*/ 2999027 h 3167771"/>
                <a:gd name="connsiteX153" fmla="*/ 61112 w 3150572"/>
                <a:gd name="connsiteY153" fmla="*/ 2089281 h 3167771"/>
                <a:gd name="connsiteX154" fmla="*/ 15817 w 3150572"/>
                <a:gd name="connsiteY154" fmla="*/ 1648001 h 3167771"/>
                <a:gd name="connsiteX155" fmla="*/ 16219 w 3150572"/>
                <a:gd name="connsiteY155" fmla="*/ 1634475 h 3167771"/>
                <a:gd name="connsiteX156" fmla="*/ 243232 w 3150572"/>
                <a:gd name="connsiteY156" fmla="*/ 780173 h 3167771"/>
                <a:gd name="connsiteX157" fmla="*/ 791600 w 3150572"/>
                <a:gd name="connsiteY157" fmla="*/ 235906 h 3167771"/>
                <a:gd name="connsiteX158" fmla="*/ 1417157 w 3150572"/>
                <a:gd name="connsiteY158" fmla="*/ 26716 h 3167771"/>
                <a:gd name="connsiteX159" fmla="*/ 1400406 w 3150572"/>
                <a:gd name="connsiteY159" fmla="*/ 128766 h 3167771"/>
                <a:gd name="connsiteX160" fmla="*/ 1427476 w 3150572"/>
                <a:gd name="connsiteY160" fmla="*/ 230817 h 3167771"/>
                <a:gd name="connsiteX161" fmla="*/ 1432032 w 3150572"/>
                <a:gd name="connsiteY161" fmla="*/ 244477 h 3167771"/>
                <a:gd name="connsiteX162" fmla="*/ 1492604 w 3150572"/>
                <a:gd name="connsiteY162" fmla="*/ 475094 h 3167771"/>
                <a:gd name="connsiteX163" fmla="*/ 1511768 w 3150572"/>
                <a:gd name="connsiteY163" fmla="*/ 593081 h 3167771"/>
                <a:gd name="connsiteX164" fmla="*/ 1516726 w 3150572"/>
                <a:gd name="connsiteY164" fmla="*/ 623214 h 3167771"/>
                <a:gd name="connsiteX165" fmla="*/ 1523025 w 3150572"/>
                <a:gd name="connsiteY165" fmla="*/ 667007 h 3167771"/>
                <a:gd name="connsiteX166" fmla="*/ 1523427 w 3150572"/>
                <a:gd name="connsiteY166" fmla="*/ 675712 h 3167771"/>
                <a:gd name="connsiteX167" fmla="*/ 1446103 w 3150572"/>
                <a:gd name="connsiteY167" fmla="*/ 693658 h 3167771"/>
                <a:gd name="connsiteX168" fmla="*/ 1368913 w 3150572"/>
                <a:gd name="connsiteY168" fmla="*/ 730889 h 3167771"/>
                <a:gd name="connsiteX169" fmla="*/ 1346400 w 3150572"/>
                <a:gd name="connsiteY169" fmla="*/ 762227 h 3167771"/>
                <a:gd name="connsiteX170" fmla="*/ 1350956 w 3150572"/>
                <a:gd name="connsiteY170" fmla="*/ 784459 h 3167771"/>
                <a:gd name="connsiteX171" fmla="*/ 1368243 w 3150572"/>
                <a:gd name="connsiteY171" fmla="*/ 811913 h 3167771"/>
                <a:gd name="connsiteX172" fmla="*/ 1354172 w 3150572"/>
                <a:gd name="connsiteY172" fmla="*/ 819815 h 3167771"/>
                <a:gd name="connsiteX173" fmla="*/ 1335009 w 3150572"/>
                <a:gd name="connsiteY173" fmla="*/ 893339 h 3167771"/>
                <a:gd name="connsiteX174" fmla="*/ 1336885 w 3150572"/>
                <a:gd name="connsiteY174" fmla="*/ 912088 h 3167771"/>
                <a:gd name="connsiteX175" fmla="*/ 1350152 w 3150572"/>
                <a:gd name="connsiteY175" fmla="*/ 999675 h 3167771"/>
                <a:gd name="connsiteX176" fmla="*/ 1360739 w 3150572"/>
                <a:gd name="connsiteY176" fmla="*/ 1007041 h 3167771"/>
                <a:gd name="connsiteX177" fmla="*/ 1348544 w 3150572"/>
                <a:gd name="connsiteY177" fmla="*/ 1018424 h 3167771"/>
                <a:gd name="connsiteX178" fmla="*/ 1343854 w 3150572"/>
                <a:gd name="connsiteY178" fmla="*/ 1069449 h 3167771"/>
                <a:gd name="connsiteX179" fmla="*/ 1409652 w 3150572"/>
                <a:gd name="connsiteY179" fmla="*/ 1100787 h 3167771"/>
                <a:gd name="connsiteX180" fmla="*/ 1483224 w 3150572"/>
                <a:gd name="connsiteY180" fmla="*/ 1108957 h 3167771"/>
                <a:gd name="connsiteX181" fmla="*/ 1498233 w 3150572"/>
                <a:gd name="connsiteY181" fmla="*/ 1124358 h 3167771"/>
                <a:gd name="connsiteX182" fmla="*/ 1478533 w 3150572"/>
                <a:gd name="connsiteY182" fmla="*/ 1358457 h 3167771"/>
                <a:gd name="connsiteX183" fmla="*/ 1457896 w 3150572"/>
                <a:gd name="connsiteY183" fmla="*/ 1371046 h 3167771"/>
                <a:gd name="connsiteX184" fmla="*/ 1434444 w 3150572"/>
                <a:gd name="connsiteY184" fmla="*/ 1365288 h 3167771"/>
                <a:gd name="connsiteX185" fmla="*/ 1423589 w 3150572"/>
                <a:gd name="connsiteY185" fmla="*/ 1367564 h 3167771"/>
                <a:gd name="connsiteX186" fmla="*/ 1428682 w 3150572"/>
                <a:gd name="connsiteY186" fmla="*/ 1378814 h 3167771"/>
                <a:gd name="connsiteX187" fmla="*/ 1459102 w 3150572"/>
                <a:gd name="connsiteY187" fmla="*/ 1394617 h 3167771"/>
                <a:gd name="connsiteX188" fmla="*/ 1469421 w 3150572"/>
                <a:gd name="connsiteY188" fmla="*/ 1411223 h 3167771"/>
                <a:gd name="connsiteX189" fmla="*/ 1436856 w 3150572"/>
                <a:gd name="connsiteY189" fmla="*/ 1538049 h 3167771"/>
                <a:gd name="connsiteX190" fmla="*/ 1359265 w 3150572"/>
                <a:gd name="connsiteY190" fmla="*/ 1757283 h 3167771"/>
                <a:gd name="connsiteX191" fmla="*/ 1291456 w 3150572"/>
                <a:gd name="connsiteY191" fmla="*/ 1836700 h 3167771"/>
                <a:gd name="connsiteX192" fmla="*/ 1247769 w 3150572"/>
                <a:gd name="connsiteY192" fmla="*/ 1881699 h 3167771"/>
                <a:gd name="connsiteX193" fmla="*/ 1278457 w 3150572"/>
                <a:gd name="connsiteY193" fmla="*/ 1935268 h 3167771"/>
                <a:gd name="connsiteX194" fmla="*/ 1340369 w 3150572"/>
                <a:gd name="connsiteY194" fmla="*/ 1890270 h 3167771"/>
                <a:gd name="connsiteX195" fmla="*/ 1343988 w 3150572"/>
                <a:gd name="connsiteY195" fmla="*/ 1845673 h 3167771"/>
                <a:gd name="connsiteX196" fmla="*/ 1357925 w 3150572"/>
                <a:gd name="connsiteY196" fmla="*/ 1824647 h 3167771"/>
                <a:gd name="connsiteX197" fmla="*/ 1428816 w 3150572"/>
                <a:gd name="connsiteY197" fmla="*/ 1820228 h 3167771"/>
                <a:gd name="connsiteX198" fmla="*/ 1443155 w 3150572"/>
                <a:gd name="connsiteY198" fmla="*/ 1868038 h 3167771"/>
                <a:gd name="connsiteX199" fmla="*/ 1414745 w 3150572"/>
                <a:gd name="connsiteY199" fmla="*/ 1975312 h 3167771"/>
                <a:gd name="connsiteX200" fmla="*/ 1471431 w 3150572"/>
                <a:gd name="connsiteY200" fmla="*/ 2017899 h 3167771"/>
                <a:gd name="connsiteX201" fmla="*/ 1500377 w 3150572"/>
                <a:gd name="connsiteY201" fmla="*/ 1983079 h 3167771"/>
                <a:gd name="connsiteX202" fmla="*/ 1489120 w 3150572"/>
                <a:gd name="connsiteY202" fmla="*/ 1876877 h 3167771"/>
                <a:gd name="connsiteX203" fmla="*/ 1509758 w 3150572"/>
                <a:gd name="connsiteY203" fmla="*/ 1840986 h 3167771"/>
                <a:gd name="connsiteX204" fmla="*/ 1578237 w 3150572"/>
                <a:gd name="connsiteY204" fmla="*/ 1857324 h 3167771"/>
                <a:gd name="connsiteX205" fmla="*/ 1589627 w 3150572"/>
                <a:gd name="connsiteY205" fmla="*/ 1865092 h 3167771"/>
                <a:gd name="connsiteX206" fmla="*/ 1610667 w 3150572"/>
                <a:gd name="connsiteY206" fmla="*/ 1916787 h 3167771"/>
                <a:gd name="connsiteX207" fmla="*/ 1622862 w 3150572"/>
                <a:gd name="connsiteY207" fmla="*/ 2056202 h 3167771"/>
                <a:gd name="connsiteX208" fmla="*/ 1720287 w 3150572"/>
                <a:gd name="connsiteY208" fmla="*/ 2078835 h 3167771"/>
                <a:gd name="connsiteX209" fmla="*/ 1731678 w 3150572"/>
                <a:gd name="connsiteY209" fmla="*/ 2058612 h 3167771"/>
                <a:gd name="connsiteX210" fmla="*/ 1714122 w 3150572"/>
                <a:gd name="connsiteY210" fmla="*/ 1979597 h 3167771"/>
                <a:gd name="connsiteX211" fmla="*/ 1659983 w 3150572"/>
                <a:gd name="connsiteY211" fmla="*/ 1891743 h 3167771"/>
                <a:gd name="connsiteX212" fmla="*/ 1664673 w 3150572"/>
                <a:gd name="connsiteY212" fmla="*/ 1874333 h 3167771"/>
                <a:gd name="connsiteX213" fmla="*/ 1752315 w 3150572"/>
                <a:gd name="connsiteY213" fmla="*/ 1848486 h 3167771"/>
                <a:gd name="connsiteX214" fmla="*/ 1779653 w 3150572"/>
                <a:gd name="connsiteY214" fmla="*/ 1891207 h 3167771"/>
                <a:gd name="connsiteX215" fmla="*/ 1826021 w 3150572"/>
                <a:gd name="connsiteY215" fmla="*/ 1987097 h 3167771"/>
                <a:gd name="connsiteX216" fmla="*/ 1879490 w 3150572"/>
                <a:gd name="connsiteY216" fmla="*/ 1952678 h 3167771"/>
                <a:gd name="connsiteX217" fmla="*/ 1842236 w 3150572"/>
                <a:gd name="connsiteY217" fmla="*/ 1866967 h 3167771"/>
                <a:gd name="connsiteX218" fmla="*/ 1824815 w 3150572"/>
                <a:gd name="connsiteY218" fmla="*/ 1847816 h 3167771"/>
                <a:gd name="connsiteX219" fmla="*/ 1884583 w 3150572"/>
                <a:gd name="connsiteY219" fmla="*/ 1826924 h 3167771"/>
                <a:gd name="connsiteX220" fmla="*/ 1900262 w 3150572"/>
                <a:gd name="connsiteY220" fmla="*/ 1836968 h 3167771"/>
                <a:gd name="connsiteX221" fmla="*/ 1948103 w 3150572"/>
                <a:gd name="connsiteY221" fmla="*/ 1895493 h 3167771"/>
                <a:gd name="connsiteX222" fmla="*/ 2007470 w 3150572"/>
                <a:gd name="connsiteY222" fmla="*/ 1917055 h 3167771"/>
                <a:gd name="connsiteX223" fmla="*/ 2026767 w 3150572"/>
                <a:gd name="connsiteY223" fmla="*/ 1879020 h 3167771"/>
                <a:gd name="connsiteX224" fmla="*/ 1925992 w 3150572"/>
                <a:gd name="connsiteY224" fmla="*/ 1802282 h 3167771"/>
                <a:gd name="connsiteX225" fmla="*/ 1896376 w 3150572"/>
                <a:gd name="connsiteY225" fmla="*/ 1776301 h 3167771"/>
                <a:gd name="connsiteX226" fmla="*/ 1836205 w 3150572"/>
                <a:gd name="connsiteY226" fmla="*/ 1629252 h 3167771"/>
                <a:gd name="connsiteX227" fmla="*/ 1779787 w 3150572"/>
                <a:gd name="connsiteY227" fmla="*/ 1481132 h 3167771"/>
                <a:gd name="connsiteX228" fmla="*/ 1744677 w 3150572"/>
                <a:gd name="connsiteY228" fmla="*/ 1365421 h 3167771"/>
                <a:gd name="connsiteX229" fmla="*/ 1676600 w 3150572"/>
                <a:gd name="connsiteY229" fmla="*/ 1095297 h 3167771"/>
                <a:gd name="connsiteX230" fmla="*/ 1816372 w 3150572"/>
                <a:gd name="connsiteY230" fmla="*/ 1065967 h 3167771"/>
                <a:gd name="connsiteX231" fmla="*/ 1815836 w 3150572"/>
                <a:gd name="connsiteY231" fmla="*/ 1057664 h 3167771"/>
                <a:gd name="connsiteX232" fmla="*/ 1800693 w 3150572"/>
                <a:gd name="connsiteY232" fmla="*/ 1055923 h 3167771"/>
                <a:gd name="connsiteX233" fmla="*/ 1506675 w 3150572"/>
                <a:gd name="connsiteY233" fmla="*/ 1087395 h 3167771"/>
                <a:gd name="connsiteX234" fmla="*/ 1394509 w 3150572"/>
                <a:gd name="connsiteY234" fmla="*/ 1071458 h 3167771"/>
                <a:gd name="connsiteX235" fmla="*/ 1374810 w 3150572"/>
                <a:gd name="connsiteY235" fmla="*/ 1061012 h 3167771"/>
                <a:gd name="connsiteX236" fmla="*/ 1376016 w 3150572"/>
                <a:gd name="connsiteY236" fmla="*/ 1028736 h 3167771"/>
                <a:gd name="connsiteX237" fmla="*/ 1449185 w 3150572"/>
                <a:gd name="connsiteY237" fmla="*/ 1030343 h 3167771"/>
                <a:gd name="connsiteX238" fmla="*/ 1723101 w 3150572"/>
                <a:gd name="connsiteY238" fmla="*/ 1018826 h 3167771"/>
                <a:gd name="connsiteX239" fmla="*/ 1776437 w 3150572"/>
                <a:gd name="connsiteY239" fmla="*/ 994853 h 3167771"/>
                <a:gd name="connsiteX240" fmla="*/ 1790642 w 3150572"/>
                <a:gd name="connsiteY240" fmla="*/ 972086 h 3167771"/>
                <a:gd name="connsiteX241" fmla="*/ 1775767 w 3150572"/>
                <a:gd name="connsiteY241" fmla="*/ 949721 h 3167771"/>
                <a:gd name="connsiteX242" fmla="*/ 1722565 w 3150572"/>
                <a:gd name="connsiteY242" fmla="*/ 937266 h 3167771"/>
                <a:gd name="connsiteX243" fmla="*/ 1664807 w 3150572"/>
                <a:gd name="connsiteY243" fmla="*/ 934320 h 3167771"/>
                <a:gd name="connsiteX244" fmla="*/ 1733286 w 3150572"/>
                <a:gd name="connsiteY244" fmla="*/ 917579 h 3167771"/>
                <a:gd name="connsiteX245" fmla="*/ 1770943 w 3150572"/>
                <a:gd name="connsiteY245" fmla="*/ 905124 h 3167771"/>
                <a:gd name="connsiteX246" fmla="*/ 1790776 w 3150572"/>
                <a:gd name="connsiteY246" fmla="*/ 875929 h 3167771"/>
                <a:gd name="connsiteX247" fmla="*/ 1765850 w 3150572"/>
                <a:gd name="connsiteY247" fmla="*/ 851555 h 3167771"/>
                <a:gd name="connsiteX248" fmla="*/ 1629696 w 3150572"/>
                <a:gd name="connsiteY248" fmla="*/ 847537 h 3167771"/>
                <a:gd name="connsiteX249" fmla="*/ 1387809 w 3150572"/>
                <a:gd name="connsiteY249" fmla="*/ 886107 h 3167771"/>
                <a:gd name="connsiteX250" fmla="*/ 1351626 w 3150572"/>
                <a:gd name="connsiteY250" fmla="*/ 872715 h 3167771"/>
                <a:gd name="connsiteX251" fmla="*/ 1348946 w 3150572"/>
                <a:gd name="connsiteY251" fmla="*/ 855305 h 3167771"/>
                <a:gd name="connsiteX252" fmla="*/ 1400004 w 3150572"/>
                <a:gd name="connsiteY252" fmla="*/ 829993 h 3167771"/>
                <a:gd name="connsiteX253" fmla="*/ 1484832 w 3150572"/>
                <a:gd name="connsiteY253" fmla="*/ 844055 h 3167771"/>
                <a:gd name="connsiteX254" fmla="*/ 1741192 w 3150572"/>
                <a:gd name="connsiteY254" fmla="*/ 825975 h 3167771"/>
                <a:gd name="connsiteX255" fmla="*/ 1770004 w 3150572"/>
                <a:gd name="connsiteY255" fmla="*/ 810842 h 3167771"/>
                <a:gd name="connsiteX256" fmla="*/ 1747223 w 3150572"/>
                <a:gd name="connsiteY256" fmla="*/ 783119 h 3167771"/>
                <a:gd name="connsiteX257" fmla="*/ 1702866 w 3150572"/>
                <a:gd name="connsiteY257" fmla="*/ 772138 h 3167771"/>
                <a:gd name="connsiteX258" fmla="*/ 1432836 w 3150572"/>
                <a:gd name="connsiteY258" fmla="*/ 797851 h 3167771"/>
                <a:gd name="connsiteX259" fmla="*/ 1386067 w 3150572"/>
                <a:gd name="connsiteY259" fmla="*/ 791958 h 3167771"/>
                <a:gd name="connsiteX260" fmla="*/ 1390891 w 3150572"/>
                <a:gd name="connsiteY260" fmla="*/ 744683 h 3167771"/>
                <a:gd name="connsiteX261" fmla="*/ 1462318 w 3150572"/>
                <a:gd name="connsiteY261" fmla="*/ 715220 h 3167771"/>
                <a:gd name="connsiteX262" fmla="*/ 1632109 w 3150572"/>
                <a:gd name="connsiteY262" fmla="*/ 703301 h 3167771"/>
                <a:gd name="connsiteX263" fmla="*/ 1655694 w 3150572"/>
                <a:gd name="connsiteY263" fmla="*/ 694060 h 3167771"/>
                <a:gd name="connsiteX264" fmla="*/ 1635325 w 3150572"/>
                <a:gd name="connsiteY264" fmla="*/ 678123 h 3167771"/>
                <a:gd name="connsiteX265" fmla="*/ 1536962 w 3150572"/>
                <a:gd name="connsiteY265" fmla="*/ 673971 h 3167771"/>
                <a:gd name="connsiteX266" fmla="*/ 1536560 w 3150572"/>
                <a:gd name="connsiteY266" fmla="*/ 665802 h 3167771"/>
                <a:gd name="connsiteX267" fmla="*/ 1530127 w 3150572"/>
                <a:gd name="connsiteY267" fmla="*/ 620536 h 3167771"/>
                <a:gd name="connsiteX268" fmla="*/ 1525303 w 3150572"/>
                <a:gd name="connsiteY268" fmla="*/ 591072 h 3167771"/>
                <a:gd name="connsiteX269" fmla="*/ 1506139 w 3150572"/>
                <a:gd name="connsiteY269" fmla="*/ 472148 h 3167771"/>
                <a:gd name="connsiteX270" fmla="*/ 1445031 w 3150572"/>
                <a:gd name="connsiteY270" fmla="*/ 239790 h 3167771"/>
                <a:gd name="connsiteX271" fmla="*/ 1440475 w 3150572"/>
                <a:gd name="connsiteY271" fmla="*/ 226129 h 3167771"/>
                <a:gd name="connsiteX272" fmla="*/ 1414075 w 3150572"/>
                <a:gd name="connsiteY272" fmla="*/ 126758 h 3167771"/>
                <a:gd name="connsiteX273" fmla="*/ 1430826 w 3150572"/>
                <a:gd name="connsiteY273" fmla="*/ 24440 h 3167771"/>
                <a:gd name="connsiteX274" fmla="*/ 1599008 w 3150572"/>
                <a:gd name="connsiteY274" fmla="*/ 13458 h 3167771"/>
                <a:gd name="connsiteX275" fmla="*/ 1628356 w 3150572"/>
                <a:gd name="connsiteY275" fmla="*/ 13726 h 3167771"/>
                <a:gd name="connsiteX276" fmla="*/ 2208886 w 3150572"/>
                <a:gd name="connsiteY276" fmla="*/ 179658 h 3167771"/>
                <a:gd name="connsiteX277" fmla="*/ 2236760 w 3150572"/>
                <a:gd name="connsiteY277" fmla="*/ 192782 h 3167771"/>
                <a:gd name="connsiteX278" fmla="*/ 2737823 w 3150572"/>
                <a:gd name="connsiteY278" fmla="*/ 537637 h 3167771"/>
                <a:gd name="connsiteX279" fmla="*/ 3068827 w 3150572"/>
                <a:gd name="connsiteY279" fmla="*/ 1145652 h 3167771"/>
                <a:gd name="connsiteX280" fmla="*/ 3137172 w 3150572"/>
                <a:gd name="connsiteY280" fmla="*/ 1681482 h 3167771"/>
                <a:gd name="connsiteX281" fmla="*/ 3150573 w 3150572"/>
                <a:gd name="connsiteY281" fmla="*/ 1681482 h 3167771"/>
                <a:gd name="connsiteX282" fmla="*/ 3081692 w 3150572"/>
                <a:gd name="connsiteY282" fmla="*/ 1142304 h 3167771"/>
                <a:gd name="connsiteX283" fmla="*/ 2748409 w 3150572"/>
                <a:gd name="connsiteY283" fmla="*/ 529601 h 3167771"/>
                <a:gd name="connsiteX284" fmla="*/ 2242389 w 3150572"/>
                <a:gd name="connsiteY284" fmla="*/ 180729 h 3167771"/>
                <a:gd name="connsiteX285" fmla="*/ 2214515 w 3150572"/>
                <a:gd name="connsiteY285" fmla="*/ 167604 h 3167771"/>
                <a:gd name="connsiteX286" fmla="*/ 1628490 w 3150572"/>
                <a:gd name="connsiteY286" fmla="*/ 333 h 3167771"/>
                <a:gd name="connsiteX287" fmla="*/ 785703 w 3150572"/>
                <a:gd name="connsiteY287" fmla="*/ 223451 h 3167771"/>
                <a:gd name="connsiteX288" fmla="*/ 231305 w 3150572"/>
                <a:gd name="connsiteY288" fmla="*/ 773745 h 3167771"/>
                <a:gd name="connsiteX289" fmla="*/ 2818 w 3150572"/>
                <a:gd name="connsiteY289" fmla="*/ 1633671 h 3167771"/>
                <a:gd name="connsiteX290" fmla="*/ 2416 w 3150572"/>
                <a:gd name="connsiteY290" fmla="*/ 1647198 h 3167771"/>
                <a:gd name="connsiteX291" fmla="*/ 48784 w 3150572"/>
                <a:gd name="connsiteY291" fmla="*/ 2094102 h 3167771"/>
                <a:gd name="connsiteX292" fmla="*/ 784899 w 3150572"/>
                <a:gd name="connsiteY292" fmla="*/ 3009473 h 3167771"/>
                <a:gd name="connsiteX293" fmla="*/ 787445 w 3150572"/>
                <a:gd name="connsiteY293" fmla="*/ 3011214 h 3167771"/>
                <a:gd name="connsiteX294" fmla="*/ 1147663 w 3150572"/>
                <a:gd name="connsiteY294" fmla="*/ 3162549 h 3167771"/>
                <a:gd name="connsiteX295" fmla="*/ 1177816 w 3150572"/>
                <a:gd name="connsiteY295" fmla="*/ 3163218 h 3167771"/>
                <a:gd name="connsiteX296" fmla="*/ 1485234 w 3150572"/>
                <a:gd name="connsiteY296" fmla="*/ 3167772 h 3167771"/>
                <a:gd name="connsiteX297" fmla="*/ 1643097 w 3150572"/>
                <a:gd name="connsiteY297" fmla="*/ 3165629 h 3167771"/>
                <a:gd name="connsiteX298" fmla="*/ 2007470 w 3150572"/>
                <a:gd name="connsiteY298" fmla="*/ 3120898 h 3167771"/>
                <a:gd name="connsiteX299" fmla="*/ 2183425 w 3150572"/>
                <a:gd name="connsiteY299" fmla="*/ 3062239 h 3167771"/>
                <a:gd name="connsiteX300" fmla="*/ 2274551 w 3150572"/>
                <a:gd name="connsiteY300" fmla="*/ 3027687 h 3167771"/>
                <a:gd name="connsiteX301" fmla="*/ 2938301 w 3150572"/>
                <a:gd name="connsiteY301" fmla="*/ 2483419 h 3167771"/>
                <a:gd name="connsiteX302" fmla="*/ 3107287 w 3150572"/>
                <a:gd name="connsiteY302" fmla="*/ 2073478 h 3167771"/>
                <a:gd name="connsiteX303" fmla="*/ 3150171 w 3150572"/>
                <a:gd name="connsiteY303" fmla="*/ 1681214 h 316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3150572" h="3167771">
                  <a:moveTo>
                    <a:pt x="1370521" y="2332889"/>
                  </a:moveTo>
                  <a:cubicBezTo>
                    <a:pt x="1373336" y="2333692"/>
                    <a:pt x="1376284" y="2334228"/>
                    <a:pt x="1378964" y="2334764"/>
                  </a:cubicBezTo>
                  <a:cubicBezTo>
                    <a:pt x="1207030" y="2216777"/>
                    <a:pt x="1156240" y="2058211"/>
                    <a:pt x="1215338" y="1858932"/>
                  </a:cubicBezTo>
                  <a:cubicBezTo>
                    <a:pt x="1211318" y="1863485"/>
                    <a:pt x="1206494" y="1867503"/>
                    <a:pt x="1203277" y="1872458"/>
                  </a:cubicBezTo>
                  <a:cubicBezTo>
                    <a:pt x="1178620" y="1911296"/>
                    <a:pt x="1167229" y="1954018"/>
                    <a:pt x="1166961" y="1999686"/>
                  </a:cubicBezTo>
                  <a:cubicBezTo>
                    <a:pt x="1166559" y="2084192"/>
                    <a:pt x="1191887" y="2161600"/>
                    <a:pt x="1239728" y="2230303"/>
                  </a:cubicBezTo>
                  <a:cubicBezTo>
                    <a:pt x="1272292" y="2277043"/>
                    <a:pt x="1312897" y="2316550"/>
                    <a:pt x="1370521" y="2332755"/>
                  </a:cubicBezTo>
                  <a:moveTo>
                    <a:pt x="2189053" y="2123833"/>
                  </a:moveTo>
                  <a:cubicBezTo>
                    <a:pt x="2222019" y="2015221"/>
                    <a:pt x="2218669" y="1906876"/>
                    <a:pt x="2182754" y="1801344"/>
                  </a:cubicBezTo>
                  <a:cubicBezTo>
                    <a:pt x="2164663" y="1748176"/>
                    <a:pt x="2134109" y="1698758"/>
                    <a:pt x="2105163" y="1650010"/>
                  </a:cubicBezTo>
                  <a:cubicBezTo>
                    <a:pt x="2084123" y="1614654"/>
                    <a:pt x="2057857" y="1582111"/>
                    <a:pt x="2031323" y="1550638"/>
                  </a:cubicBezTo>
                  <a:cubicBezTo>
                    <a:pt x="1987904" y="1499078"/>
                    <a:pt x="1950248" y="1443633"/>
                    <a:pt x="1919827" y="1383769"/>
                  </a:cubicBezTo>
                  <a:cubicBezTo>
                    <a:pt x="1902272" y="1349083"/>
                    <a:pt x="1890881" y="1311182"/>
                    <a:pt x="1875738" y="1275157"/>
                  </a:cubicBezTo>
                  <a:cubicBezTo>
                    <a:pt x="1850946" y="1216230"/>
                    <a:pt x="1840762" y="1153821"/>
                    <a:pt x="1827763" y="1091814"/>
                  </a:cubicBezTo>
                  <a:cubicBezTo>
                    <a:pt x="1826289" y="1084583"/>
                    <a:pt x="1817310" y="1079092"/>
                    <a:pt x="1811816" y="1072663"/>
                  </a:cubicBezTo>
                  <a:cubicBezTo>
                    <a:pt x="1807259" y="1079761"/>
                    <a:pt x="1798280" y="1087127"/>
                    <a:pt x="1798817" y="1093823"/>
                  </a:cubicBezTo>
                  <a:cubicBezTo>
                    <a:pt x="1801229" y="1128242"/>
                    <a:pt x="1802301" y="1163598"/>
                    <a:pt x="1811146" y="1196543"/>
                  </a:cubicBezTo>
                  <a:cubicBezTo>
                    <a:pt x="1826289" y="1253059"/>
                    <a:pt x="1842906" y="1309977"/>
                    <a:pt x="1866492" y="1363412"/>
                  </a:cubicBezTo>
                  <a:cubicBezTo>
                    <a:pt x="1887933" y="1412027"/>
                    <a:pt x="1917549" y="1457293"/>
                    <a:pt x="1946629" y="1502158"/>
                  </a:cubicBezTo>
                  <a:cubicBezTo>
                    <a:pt x="1969679" y="1537782"/>
                    <a:pt x="1997821" y="1570057"/>
                    <a:pt x="2022747" y="1604342"/>
                  </a:cubicBezTo>
                  <a:cubicBezTo>
                    <a:pt x="2048745" y="1640100"/>
                    <a:pt x="2075279" y="1675456"/>
                    <a:pt x="2098596" y="1712820"/>
                  </a:cubicBezTo>
                  <a:cubicBezTo>
                    <a:pt x="2182621" y="1847682"/>
                    <a:pt x="2194413" y="1992722"/>
                    <a:pt x="2145500" y="2140708"/>
                  </a:cubicBezTo>
                  <a:cubicBezTo>
                    <a:pt x="2116956" y="2227223"/>
                    <a:pt x="2062280" y="2299944"/>
                    <a:pt x="1992193" y="2359674"/>
                  </a:cubicBezTo>
                  <a:cubicBezTo>
                    <a:pt x="1878552" y="2456635"/>
                    <a:pt x="1745749" y="2498151"/>
                    <a:pt x="1598070" y="2496142"/>
                  </a:cubicBezTo>
                  <a:cubicBezTo>
                    <a:pt x="1501985" y="2494803"/>
                    <a:pt x="1412467" y="2468688"/>
                    <a:pt x="1332061" y="2416324"/>
                  </a:cubicBezTo>
                  <a:cubicBezTo>
                    <a:pt x="1284219" y="2385253"/>
                    <a:pt x="1242274" y="2347219"/>
                    <a:pt x="1208236" y="2300211"/>
                  </a:cubicBezTo>
                  <a:cubicBezTo>
                    <a:pt x="1163477" y="2238205"/>
                    <a:pt x="1140695" y="2168430"/>
                    <a:pt x="1128768" y="2094638"/>
                  </a:cubicBezTo>
                  <a:cubicBezTo>
                    <a:pt x="1122068" y="2053255"/>
                    <a:pt x="1116841" y="2011203"/>
                    <a:pt x="1116305" y="1969285"/>
                  </a:cubicBezTo>
                  <a:cubicBezTo>
                    <a:pt x="1115501" y="1910091"/>
                    <a:pt x="1134665" y="1855449"/>
                    <a:pt x="1164951" y="1804291"/>
                  </a:cubicBezTo>
                  <a:cubicBezTo>
                    <a:pt x="1198587" y="1747373"/>
                    <a:pt x="1229543" y="1688982"/>
                    <a:pt x="1263850" y="1632466"/>
                  </a:cubicBezTo>
                  <a:cubicBezTo>
                    <a:pt x="1294672" y="1581575"/>
                    <a:pt x="1311825" y="1526130"/>
                    <a:pt x="1328040" y="1469614"/>
                  </a:cubicBezTo>
                  <a:cubicBezTo>
                    <a:pt x="1359131" y="1361136"/>
                    <a:pt x="1355781" y="1251184"/>
                    <a:pt x="1347204" y="1140697"/>
                  </a:cubicBezTo>
                  <a:cubicBezTo>
                    <a:pt x="1346266" y="1129179"/>
                    <a:pt x="1345596" y="1117662"/>
                    <a:pt x="1343720" y="1106278"/>
                  </a:cubicBezTo>
                  <a:cubicBezTo>
                    <a:pt x="1342916" y="1100921"/>
                    <a:pt x="1339699" y="1095832"/>
                    <a:pt x="1337555" y="1090609"/>
                  </a:cubicBezTo>
                  <a:cubicBezTo>
                    <a:pt x="1335545" y="1090743"/>
                    <a:pt x="1333535" y="1090877"/>
                    <a:pt x="1331659" y="1091011"/>
                  </a:cubicBezTo>
                  <a:cubicBezTo>
                    <a:pt x="1330319" y="1097707"/>
                    <a:pt x="1328040" y="1104403"/>
                    <a:pt x="1327906" y="1111100"/>
                  </a:cubicBezTo>
                  <a:cubicBezTo>
                    <a:pt x="1327370" y="1176187"/>
                    <a:pt x="1332061" y="1241810"/>
                    <a:pt x="1325762" y="1306227"/>
                  </a:cubicBezTo>
                  <a:cubicBezTo>
                    <a:pt x="1318392" y="1382564"/>
                    <a:pt x="1308073" y="1459704"/>
                    <a:pt x="1277385" y="1531219"/>
                  </a:cubicBezTo>
                  <a:cubicBezTo>
                    <a:pt x="1259830" y="1572200"/>
                    <a:pt x="1237986" y="1611708"/>
                    <a:pt x="1216142" y="1650680"/>
                  </a:cubicBezTo>
                  <a:cubicBezTo>
                    <a:pt x="1185454" y="1705187"/>
                    <a:pt x="1151684" y="1757819"/>
                    <a:pt x="1121531" y="1812460"/>
                  </a:cubicBezTo>
                  <a:cubicBezTo>
                    <a:pt x="1071814" y="1902591"/>
                    <a:pt x="1071948" y="1998748"/>
                    <a:pt x="1091513" y="2096513"/>
                  </a:cubicBezTo>
                  <a:cubicBezTo>
                    <a:pt x="1097544" y="2126914"/>
                    <a:pt x="1102904" y="2157984"/>
                    <a:pt x="1113223" y="2187046"/>
                  </a:cubicBezTo>
                  <a:cubicBezTo>
                    <a:pt x="1131448" y="2237937"/>
                    <a:pt x="1152220" y="2288292"/>
                    <a:pt x="1187196" y="2330478"/>
                  </a:cubicBezTo>
                  <a:cubicBezTo>
                    <a:pt x="1237584" y="2391146"/>
                    <a:pt x="1296548" y="2441769"/>
                    <a:pt x="1368645" y="2475920"/>
                  </a:cubicBezTo>
                  <a:cubicBezTo>
                    <a:pt x="1472369" y="2524936"/>
                    <a:pt x="1581051" y="2537793"/>
                    <a:pt x="1694021" y="2524266"/>
                  </a:cubicBezTo>
                  <a:cubicBezTo>
                    <a:pt x="1789972" y="2512749"/>
                    <a:pt x="1878954" y="2481277"/>
                    <a:pt x="1959762" y="2428645"/>
                  </a:cubicBezTo>
                  <a:cubicBezTo>
                    <a:pt x="2000233" y="2402262"/>
                    <a:pt x="2036550" y="2370522"/>
                    <a:pt x="2068980" y="2333960"/>
                  </a:cubicBezTo>
                  <a:cubicBezTo>
                    <a:pt x="2124058" y="2272087"/>
                    <a:pt x="2165199" y="2203384"/>
                    <a:pt x="2189321" y="2123699"/>
                  </a:cubicBezTo>
                  <a:moveTo>
                    <a:pt x="1310083" y="1907278"/>
                  </a:moveTo>
                  <a:cubicBezTo>
                    <a:pt x="1299764" y="1917055"/>
                    <a:pt x="1285157" y="1921206"/>
                    <a:pt x="1274035" y="1912100"/>
                  </a:cubicBezTo>
                  <a:cubicBezTo>
                    <a:pt x="1269210" y="1908216"/>
                    <a:pt x="1268808" y="1890002"/>
                    <a:pt x="1273633" y="1885047"/>
                  </a:cubicBezTo>
                  <a:cubicBezTo>
                    <a:pt x="1288374" y="1869512"/>
                    <a:pt x="1306599" y="1857057"/>
                    <a:pt x="1323350" y="1843396"/>
                  </a:cubicBezTo>
                  <a:cubicBezTo>
                    <a:pt x="1324958" y="1844870"/>
                    <a:pt x="1326700" y="1846343"/>
                    <a:pt x="1328309" y="1847816"/>
                  </a:cubicBezTo>
                  <a:cubicBezTo>
                    <a:pt x="1328711" y="1869378"/>
                    <a:pt x="1327370" y="1890805"/>
                    <a:pt x="1310083" y="1907144"/>
                  </a:cubicBezTo>
                  <a:moveTo>
                    <a:pt x="2000367" y="1889065"/>
                  </a:moveTo>
                  <a:cubicBezTo>
                    <a:pt x="1970751" y="1888261"/>
                    <a:pt x="1941001" y="1861476"/>
                    <a:pt x="1936177" y="1833218"/>
                  </a:cubicBezTo>
                  <a:cubicBezTo>
                    <a:pt x="1961638" y="1847414"/>
                    <a:pt x="1983214" y="1862547"/>
                    <a:pt x="2000367" y="1889065"/>
                  </a:cubicBezTo>
                  <a:moveTo>
                    <a:pt x="1499707" y="1378814"/>
                  </a:moveTo>
                  <a:cubicBezTo>
                    <a:pt x="1502521" y="1361136"/>
                    <a:pt x="1505335" y="1343056"/>
                    <a:pt x="1508418" y="1323771"/>
                  </a:cubicBezTo>
                  <a:cubicBezTo>
                    <a:pt x="1523427" y="1330735"/>
                    <a:pt x="1535889" y="1338235"/>
                    <a:pt x="1549290" y="1342386"/>
                  </a:cubicBezTo>
                  <a:cubicBezTo>
                    <a:pt x="1579979" y="1352029"/>
                    <a:pt x="1609193" y="1347609"/>
                    <a:pt x="1632779" y="1324842"/>
                  </a:cubicBezTo>
                  <a:cubicBezTo>
                    <a:pt x="1638273" y="1319485"/>
                    <a:pt x="1636531" y="1306495"/>
                    <a:pt x="1638139" y="1297120"/>
                  </a:cubicBezTo>
                  <a:cubicBezTo>
                    <a:pt x="1630232" y="1298192"/>
                    <a:pt x="1622192" y="1298459"/>
                    <a:pt x="1614419" y="1300468"/>
                  </a:cubicBezTo>
                  <a:cubicBezTo>
                    <a:pt x="1610265" y="1301540"/>
                    <a:pt x="1606915" y="1305557"/>
                    <a:pt x="1603028" y="1308102"/>
                  </a:cubicBezTo>
                  <a:cubicBezTo>
                    <a:pt x="1581721" y="1322030"/>
                    <a:pt x="1559073" y="1327655"/>
                    <a:pt x="1534147" y="1319887"/>
                  </a:cubicBezTo>
                  <a:cubicBezTo>
                    <a:pt x="1512304" y="1313191"/>
                    <a:pt x="1510026" y="1308905"/>
                    <a:pt x="1512572" y="1286138"/>
                  </a:cubicBezTo>
                  <a:cubicBezTo>
                    <a:pt x="1517530" y="1242881"/>
                    <a:pt x="1522086" y="1199489"/>
                    <a:pt x="1526241" y="1156098"/>
                  </a:cubicBezTo>
                  <a:cubicBezTo>
                    <a:pt x="1527313" y="1144715"/>
                    <a:pt x="1525169" y="1132929"/>
                    <a:pt x="1526643" y="1121546"/>
                  </a:cubicBezTo>
                  <a:cubicBezTo>
                    <a:pt x="1527313" y="1116724"/>
                    <a:pt x="1533075" y="1109225"/>
                    <a:pt x="1537230" y="1108555"/>
                  </a:cubicBezTo>
                  <a:cubicBezTo>
                    <a:pt x="1571000" y="1104136"/>
                    <a:pt x="1604905" y="1101323"/>
                    <a:pt x="1638675" y="1097305"/>
                  </a:cubicBezTo>
                  <a:cubicBezTo>
                    <a:pt x="1651138" y="1095832"/>
                    <a:pt x="1653684" y="1101323"/>
                    <a:pt x="1655828" y="1112305"/>
                  </a:cubicBezTo>
                  <a:cubicBezTo>
                    <a:pt x="1669229" y="1179535"/>
                    <a:pt x="1682094" y="1246899"/>
                    <a:pt x="1698577" y="1313459"/>
                  </a:cubicBezTo>
                  <a:cubicBezTo>
                    <a:pt x="1703938" y="1335021"/>
                    <a:pt x="1698711" y="1347476"/>
                    <a:pt x="1684908" y="1361805"/>
                  </a:cubicBezTo>
                  <a:cubicBezTo>
                    <a:pt x="1648324" y="1399974"/>
                    <a:pt x="1553311" y="1398367"/>
                    <a:pt x="1499305" y="1378412"/>
                  </a:cubicBezTo>
                  <a:moveTo>
                    <a:pt x="1808867" y="1876877"/>
                  </a:moveTo>
                  <a:cubicBezTo>
                    <a:pt x="1832587" y="1897636"/>
                    <a:pt x="1842236" y="1921608"/>
                    <a:pt x="1848400" y="1947321"/>
                  </a:cubicBezTo>
                  <a:cubicBezTo>
                    <a:pt x="1849472" y="1951741"/>
                    <a:pt x="1846122" y="1961250"/>
                    <a:pt x="1843844" y="1961651"/>
                  </a:cubicBezTo>
                  <a:cubicBezTo>
                    <a:pt x="1837947" y="1962455"/>
                    <a:pt x="1829237" y="1961651"/>
                    <a:pt x="1825753" y="1957634"/>
                  </a:cubicBezTo>
                  <a:cubicBezTo>
                    <a:pt x="1805785" y="1935804"/>
                    <a:pt x="1800291" y="1910091"/>
                    <a:pt x="1808867" y="1876877"/>
                  </a:cubicBezTo>
                  <a:moveTo>
                    <a:pt x="1635191" y="1928974"/>
                  </a:moveTo>
                  <a:cubicBezTo>
                    <a:pt x="1635593" y="1924688"/>
                    <a:pt x="1640015" y="1920804"/>
                    <a:pt x="1642561" y="1916653"/>
                  </a:cubicBezTo>
                  <a:cubicBezTo>
                    <a:pt x="1646045" y="1919197"/>
                    <a:pt x="1650736" y="1920938"/>
                    <a:pt x="1652880" y="1924421"/>
                  </a:cubicBezTo>
                  <a:cubicBezTo>
                    <a:pt x="1663869" y="1941831"/>
                    <a:pt x="1676466" y="1958839"/>
                    <a:pt x="1683970" y="1977722"/>
                  </a:cubicBezTo>
                  <a:cubicBezTo>
                    <a:pt x="1692681" y="1999820"/>
                    <a:pt x="1698711" y="2023524"/>
                    <a:pt x="1702330" y="2046961"/>
                  </a:cubicBezTo>
                  <a:cubicBezTo>
                    <a:pt x="1704742" y="2063701"/>
                    <a:pt x="1691475" y="2071871"/>
                    <a:pt x="1675260" y="2066782"/>
                  </a:cubicBezTo>
                  <a:cubicBezTo>
                    <a:pt x="1657570" y="2061291"/>
                    <a:pt x="1645241" y="2049773"/>
                    <a:pt x="1641221" y="2031560"/>
                  </a:cubicBezTo>
                  <a:cubicBezTo>
                    <a:pt x="1637469" y="2014283"/>
                    <a:pt x="1635191" y="1996606"/>
                    <a:pt x="1632913" y="1983079"/>
                  </a:cubicBezTo>
                  <a:cubicBezTo>
                    <a:pt x="1633583" y="1962187"/>
                    <a:pt x="1633717" y="1945446"/>
                    <a:pt x="1635191" y="1928840"/>
                  </a:cubicBezTo>
                  <a:moveTo>
                    <a:pt x="1467679" y="1878484"/>
                  </a:moveTo>
                  <a:cubicBezTo>
                    <a:pt x="1478935" y="1913439"/>
                    <a:pt x="1490594" y="1944241"/>
                    <a:pt x="1485636" y="1977588"/>
                  </a:cubicBezTo>
                  <a:cubicBezTo>
                    <a:pt x="1484564" y="1985088"/>
                    <a:pt x="1476657" y="1996204"/>
                    <a:pt x="1470493" y="1997275"/>
                  </a:cubicBezTo>
                  <a:cubicBezTo>
                    <a:pt x="1463122" y="1998614"/>
                    <a:pt x="1452401" y="1992588"/>
                    <a:pt x="1446237" y="1986695"/>
                  </a:cubicBezTo>
                  <a:cubicBezTo>
                    <a:pt x="1432300" y="1973303"/>
                    <a:pt x="1433372" y="1957232"/>
                    <a:pt x="1440207" y="1939420"/>
                  </a:cubicBezTo>
                  <a:cubicBezTo>
                    <a:pt x="1447711" y="1919599"/>
                    <a:pt x="1451731" y="1898573"/>
                    <a:pt x="1467679" y="1878484"/>
                  </a:cubicBezTo>
                  <a:moveTo>
                    <a:pt x="1380304" y="1789827"/>
                  </a:moveTo>
                  <a:cubicBezTo>
                    <a:pt x="1374676" y="1791434"/>
                    <a:pt x="1369047" y="1792773"/>
                    <a:pt x="1360471" y="1794916"/>
                  </a:cubicBezTo>
                  <a:cubicBezTo>
                    <a:pt x="1363553" y="1787416"/>
                    <a:pt x="1364893" y="1783800"/>
                    <a:pt x="1366501" y="1780184"/>
                  </a:cubicBezTo>
                  <a:cubicBezTo>
                    <a:pt x="1384726" y="1740007"/>
                    <a:pt x="1406704" y="1701169"/>
                    <a:pt x="1420507" y="1659519"/>
                  </a:cubicBezTo>
                  <a:cubicBezTo>
                    <a:pt x="1446103" y="1582244"/>
                    <a:pt x="1467277" y="1503363"/>
                    <a:pt x="1489388" y="1425018"/>
                  </a:cubicBezTo>
                  <a:cubicBezTo>
                    <a:pt x="1495151" y="1404661"/>
                    <a:pt x="1495017" y="1403992"/>
                    <a:pt x="1515788" y="1407875"/>
                  </a:cubicBezTo>
                  <a:cubicBezTo>
                    <a:pt x="1584267" y="1420598"/>
                    <a:pt x="1651942" y="1425687"/>
                    <a:pt x="1712246" y="1378412"/>
                  </a:cubicBezTo>
                  <a:cubicBezTo>
                    <a:pt x="1714390" y="1381090"/>
                    <a:pt x="1716669" y="1383099"/>
                    <a:pt x="1717607" y="1385510"/>
                  </a:cubicBezTo>
                  <a:cubicBezTo>
                    <a:pt x="1736770" y="1438410"/>
                    <a:pt x="1754861" y="1491578"/>
                    <a:pt x="1774829" y="1544210"/>
                  </a:cubicBezTo>
                  <a:cubicBezTo>
                    <a:pt x="1790642" y="1585593"/>
                    <a:pt x="1803909" y="1628984"/>
                    <a:pt x="1826959" y="1666215"/>
                  </a:cubicBezTo>
                  <a:cubicBezTo>
                    <a:pt x="1852421" y="1707464"/>
                    <a:pt x="1859523" y="1753935"/>
                    <a:pt x="1878150" y="1794246"/>
                  </a:cubicBezTo>
                  <a:cubicBezTo>
                    <a:pt x="1853627" y="1807237"/>
                    <a:pt x="1832185" y="1818888"/>
                    <a:pt x="1810341" y="1829602"/>
                  </a:cubicBezTo>
                  <a:cubicBezTo>
                    <a:pt x="1805919" y="1831745"/>
                    <a:pt x="1799085" y="1831879"/>
                    <a:pt x="1794394" y="1830138"/>
                  </a:cubicBezTo>
                  <a:cubicBezTo>
                    <a:pt x="1737976" y="1809112"/>
                    <a:pt x="1686248" y="1812728"/>
                    <a:pt x="1641355" y="1856923"/>
                  </a:cubicBezTo>
                  <a:cubicBezTo>
                    <a:pt x="1634789" y="1863351"/>
                    <a:pt x="1628490" y="1864422"/>
                    <a:pt x="1620450" y="1857726"/>
                  </a:cubicBezTo>
                  <a:cubicBezTo>
                    <a:pt x="1608121" y="1847414"/>
                    <a:pt x="1595256" y="1837102"/>
                    <a:pt x="1581185" y="1829736"/>
                  </a:cubicBezTo>
                  <a:cubicBezTo>
                    <a:pt x="1548888" y="1812728"/>
                    <a:pt x="1515118" y="1804960"/>
                    <a:pt x="1481214" y="1825718"/>
                  </a:cubicBezTo>
                  <a:cubicBezTo>
                    <a:pt x="1471297" y="1831745"/>
                    <a:pt x="1468215" y="1825183"/>
                    <a:pt x="1463792" y="1819022"/>
                  </a:cubicBezTo>
                  <a:cubicBezTo>
                    <a:pt x="1442619" y="1789827"/>
                    <a:pt x="1414879" y="1780318"/>
                    <a:pt x="1380438" y="1790095"/>
                  </a:cubicBezTo>
                  <a:moveTo>
                    <a:pt x="1503057" y="918919"/>
                  </a:moveTo>
                  <a:cubicBezTo>
                    <a:pt x="1474111" y="916508"/>
                    <a:pt x="1445433" y="912088"/>
                    <a:pt x="1416621" y="908606"/>
                  </a:cubicBezTo>
                  <a:cubicBezTo>
                    <a:pt x="1416487" y="906062"/>
                    <a:pt x="1416219" y="903651"/>
                    <a:pt x="1416085" y="901107"/>
                  </a:cubicBezTo>
                  <a:cubicBezTo>
                    <a:pt x="1421043" y="899499"/>
                    <a:pt x="1426002" y="897223"/>
                    <a:pt x="1431094" y="896285"/>
                  </a:cubicBezTo>
                  <a:cubicBezTo>
                    <a:pt x="1472503" y="889187"/>
                    <a:pt x="1513644" y="879009"/>
                    <a:pt x="1555455" y="876063"/>
                  </a:cubicBezTo>
                  <a:cubicBezTo>
                    <a:pt x="1617367" y="871509"/>
                    <a:pt x="1679548" y="871777"/>
                    <a:pt x="1741594" y="870706"/>
                  </a:cubicBezTo>
                  <a:cubicBezTo>
                    <a:pt x="1746821" y="870706"/>
                    <a:pt x="1752047" y="875661"/>
                    <a:pt x="1757274" y="878340"/>
                  </a:cubicBezTo>
                  <a:cubicBezTo>
                    <a:pt x="1752717" y="882759"/>
                    <a:pt x="1748831" y="887982"/>
                    <a:pt x="1743604" y="891464"/>
                  </a:cubicBezTo>
                  <a:cubicBezTo>
                    <a:pt x="1739450" y="894276"/>
                    <a:pt x="1733956" y="895348"/>
                    <a:pt x="1728997" y="896419"/>
                  </a:cubicBezTo>
                  <a:cubicBezTo>
                    <a:pt x="1654622" y="913294"/>
                    <a:pt x="1579577" y="925347"/>
                    <a:pt x="1502923" y="918785"/>
                  </a:cubicBezTo>
                  <a:moveTo>
                    <a:pt x="1449185" y="1000880"/>
                  </a:moveTo>
                  <a:cubicBezTo>
                    <a:pt x="1550095" y="973158"/>
                    <a:pt x="1652076" y="955614"/>
                    <a:pt x="1757408" y="964721"/>
                  </a:cubicBezTo>
                  <a:cubicBezTo>
                    <a:pt x="1758748" y="967935"/>
                    <a:pt x="1759954" y="971149"/>
                    <a:pt x="1761294" y="974497"/>
                  </a:cubicBezTo>
                  <a:cubicBezTo>
                    <a:pt x="1751377" y="980658"/>
                    <a:pt x="1742130" y="989095"/>
                    <a:pt x="1731276" y="992443"/>
                  </a:cubicBezTo>
                  <a:cubicBezTo>
                    <a:pt x="1673115" y="1009853"/>
                    <a:pt x="1613883" y="1021906"/>
                    <a:pt x="1552775" y="1019495"/>
                  </a:cubicBezTo>
                  <a:cubicBezTo>
                    <a:pt x="1518200" y="1018156"/>
                    <a:pt x="1483760" y="1013067"/>
                    <a:pt x="1449185" y="1009719"/>
                  </a:cubicBezTo>
                  <a:cubicBezTo>
                    <a:pt x="1449185" y="1006907"/>
                    <a:pt x="1449185" y="1003960"/>
                    <a:pt x="1449185" y="1001014"/>
                  </a:cubicBezTo>
                  <a:moveTo>
                    <a:pt x="1416621" y="987354"/>
                  </a:moveTo>
                  <a:cubicBezTo>
                    <a:pt x="1389685" y="997666"/>
                    <a:pt x="1369851" y="984139"/>
                    <a:pt x="1350152" y="971015"/>
                  </a:cubicBezTo>
                  <a:cubicBezTo>
                    <a:pt x="1338627" y="963247"/>
                    <a:pt x="1336349" y="949587"/>
                    <a:pt x="1344524" y="937132"/>
                  </a:cubicBezTo>
                  <a:cubicBezTo>
                    <a:pt x="1352430" y="925213"/>
                    <a:pt x="1363017" y="915704"/>
                    <a:pt x="1378964" y="920793"/>
                  </a:cubicBezTo>
                  <a:cubicBezTo>
                    <a:pt x="1440073" y="940212"/>
                    <a:pt x="1502789" y="945034"/>
                    <a:pt x="1566444" y="942623"/>
                  </a:cubicBezTo>
                  <a:cubicBezTo>
                    <a:pt x="1586545" y="941820"/>
                    <a:pt x="1606513" y="939677"/>
                    <a:pt x="1626480" y="938204"/>
                  </a:cubicBezTo>
                  <a:cubicBezTo>
                    <a:pt x="1626614" y="939811"/>
                    <a:pt x="1626882" y="941284"/>
                    <a:pt x="1627016" y="942891"/>
                  </a:cubicBezTo>
                  <a:cubicBezTo>
                    <a:pt x="1621522" y="943694"/>
                    <a:pt x="1615893" y="944498"/>
                    <a:pt x="1610399" y="945435"/>
                  </a:cubicBezTo>
                  <a:cubicBezTo>
                    <a:pt x="1545270" y="956685"/>
                    <a:pt x="1478935" y="963381"/>
                    <a:pt x="1416621" y="987354"/>
                  </a:cubicBezTo>
                  <a:moveTo>
                    <a:pt x="1721627" y="803074"/>
                  </a:moveTo>
                  <a:cubicBezTo>
                    <a:pt x="1635861" y="819011"/>
                    <a:pt x="1552641" y="823297"/>
                    <a:pt x="1468885" y="819681"/>
                  </a:cubicBezTo>
                  <a:cubicBezTo>
                    <a:pt x="1502789" y="803744"/>
                    <a:pt x="1693351" y="791289"/>
                    <a:pt x="1721627" y="803074"/>
                  </a:cubicBezTo>
                  <a:moveTo>
                    <a:pt x="3136904" y="1681616"/>
                  </a:moveTo>
                  <a:cubicBezTo>
                    <a:pt x="3137172" y="1825183"/>
                    <a:pt x="3122833" y="1956160"/>
                    <a:pt x="3094423" y="2070666"/>
                  </a:cubicBezTo>
                  <a:cubicBezTo>
                    <a:pt x="3064538" y="2191063"/>
                    <a:pt x="3011203" y="2320300"/>
                    <a:pt x="2926643" y="2477527"/>
                  </a:cubicBezTo>
                  <a:cubicBezTo>
                    <a:pt x="2789818" y="2731715"/>
                    <a:pt x="2568971" y="2912780"/>
                    <a:pt x="2270263" y="3015500"/>
                  </a:cubicBezTo>
                  <a:cubicBezTo>
                    <a:pt x="2239441" y="3026080"/>
                    <a:pt x="2208484" y="3038401"/>
                    <a:pt x="2178466" y="3050320"/>
                  </a:cubicBezTo>
                  <a:cubicBezTo>
                    <a:pt x="2122048" y="3072685"/>
                    <a:pt x="2063754" y="3095854"/>
                    <a:pt x="2004790" y="3108309"/>
                  </a:cubicBezTo>
                  <a:cubicBezTo>
                    <a:pt x="1880295" y="3134424"/>
                    <a:pt x="1758614" y="3149424"/>
                    <a:pt x="1642695" y="3152772"/>
                  </a:cubicBezTo>
                  <a:cubicBezTo>
                    <a:pt x="1487914" y="3157326"/>
                    <a:pt x="1330319" y="3153709"/>
                    <a:pt x="1178084" y="3150361"/>
                  </a:cubicBezTo>
                  <a:lnTo>
                    <a:pt x="1147931" y="3149692"/>
                  </a:lnTo>
                  <a:cubicBezTo>
                    <a:pt x="996098" y="3146344"/>
                    <a:pt x="916229" y="3088489"/>
                    <a:pt x="795352" y="3000902"/>
                  </a:cubicBezTo>
                  <a:lnTo>
                    <a:pt x="792806" y="2999027"/>
                  </a:lnTo>
                  <a:cubicBezTo>
                    <a:pt x="466090" y="2762383"/>
                    <a:pt x="213080" y="2447796"/>
                    <a:pt x="61112" y="2089281"/>
                  </a:cubicBezTo>
                  <a:cubicBezTo>
                    <a:pt x="6571" y="1960580"/>
                    <a:pt x="11395" y="1794514"/>
                    <a:pt x="15817" y="1648001"/>
                  </a:cubicBezTo>
                  <a:lnTo>
                    <a:pt x="16219" y="1634475"/>
                  </a:lnTo>
                  <a:cubicBezTo>
                    <a:pt x="24394" y="1349886"/>
                    <a:pt x="100779" y="1062485"/>
                    <a:pt x="243232" y="780173"/>
                  </a:cubicBezTo>
                  <a:cubicBezTo>
                    <a:pt x="366655" y="535494"/>
                    <a:pt x="551186" y="352420"/>
                    <a:pt x="791600" y="235906"/>
                  </a:cubicBezTo>
                  <a:cubicBezTo>
                    <a:pt x="973183" y="147918"/>
                    <a:pt x="1183712" y="59126"/>
                    <a:pt x="1417157" y="26716"/>
                  </a:cubicBezTo>
                  <a:cubicBezTo>
                    <a:pt x="1401210" y="54974"/>
                    <a:pt x="1395045" y="87250"/>
                    <a:pt x="1400406" y="128766"/>
                  </a:cubicBezTo>
                  <a:cubicBezTo>
                    <a:pt x="1404828" y="164122"/>
                    <a:pt x="1416353" y="198005"/>
                    <a:pt x="1427476" y="230817"/>
                  </a:cubicBezTo>
                  <a:lnTo>
                    <a:pt x="1432032" y="244477"/>
                  </a:lnTo>
                  <a:cubicBezTo>
                    <a:pt x="1457092" y="319474"/>
                    <a:pt x="1477461" y="397016"/>
                    <a:pt x="1492604" y="475094"/>
                  </a:cubicBezTo>
                  <a:cubicBezTo>
                    <a:pt x="1500243" y="513932"/>
                    <a:pt x="1506675" y="553708"/>
                    <a:pt x="1511768" y="593081"/>
                  </a:cubicBezTo>
                  <a:cubicBezTo>
                    <a:pt x="1513108" y="603126"/>
                    <a:pt x="1514850" y="613170"/>
                    <a:pt x="1516726" y="623214"/>
                  </a:cubicBezTo>
                  <a:cubicBezTo>
                    <a:pt x="1519272" y="637544"/>
                    <a:pt x="1522086" y="652410"/>
                    <a:pt x="1523025" y="667007"/>
                  </a:cubicBezTo>
                  <a:cubicBezTo>
                    <a:pt x="1523159" y="669820"/>
                    <a:pt x="1523427" y="672900"/>
                    <a:pt x="1523427" y="675712"/>
                  </a:cubicBezTo>
                  <a:cubicBezTo>
                    <a:pt x="1497429" y="678927"/>
                    <a:pt x="1471565" y="684685"/>
                    <a:pt x="1446103" y="693658"/>
                  </a:cubicBezTo>
                  <a:cubicBezTo>
                    <a:pt x="1419301" y="703033"/>
                    <a:pt x="1393437" y="716291"/>
                    <a:pt x="1368913" y="730889"/>
                  </a:cubicBezTo>
                  <a:cubicBezTo>
                    <a:pt x="1358595" y="737050"/>
                    <a:pt x="1351626" y="750576"/>
                    <a:pt x="1346400" y="762227"/>
                  </a:cubicBezTo>
                  <a:cubicBezTo>
                    <a:pt x="1343854" y="767986"/>
                    <a:pt x="1347740" y="777629"/>
                    <a:pt x="1350956" y="784459"/>
                  </a:cubicBezTo>
                  <a:cubicBezTo>
                    <a:pt x="1355244" y="793566"/>
                    <a:pt x="1361677" y="801735"/>
                    <a:pt x="1368243" y="811913"/>
                  </a:cubicBezTo>
                  <a:cubicBezTo>
                    <a:pt x="1362749" y="814993"/>
                    <a:pt x="1358595" y="817806"/>
                    <a:pt x="1354172" y="819815"/>
                  </a:cubicBezTo>
                  <a:cubicBezTo>
                    <a:pt x="1321206" y="834948"/>
                    <a:pt x="1313433" y="863876"/>
                    <a:pt x="1335009" y="893339"/>
                  </a:cubicBezTo>
                  <a:cubicBezTo>
                    <a:pt x="1339699" y="899633"/>
                    <a:pt x="1343988" y="903517"/>
                    <a:pt x="1336885" y="912088"/>
                  </a:cubicBezTo>
                  <a:cubicBezTo>
                    <a:pt x="1308073" y="947043"/>
                    <a:pt x="1312629" y="974497"/>
                    <a:pt x="1350152" y="999675"/>
                  </a:cubicBezTo>
                  <a:cubicBezTo>
                    <a:pt x="1352966" y="1001550"/>
                    <a:pt x="1355781" y="1003559"/>
                    <a:pt x="1360739" y="1007041"/>
                  </a:cubicBezTo>
                  <a:cubicBezTo>
                    <a:pt x="1356316" y="1011192"/>
                    <a:pt x="1352564" y="1014942"/>
                    <a:pt x="1348544" y="1018424"/>
                  </a:cubicBezTo>
                  <a:cubicBezTo>
                    <a:pt x="1329783" y="1034495"/>
                    <a:pt x="1328309" y="1050030"/>
                    <a:pt x="1343854" y="1069449"/>
                  </a:cubicBezTo>
                  <a:cubicBezTo>
                    <a:pt x="1360739" y="1090475"/>
                    <a:pt x="1385799" y="1095564"/>
                    <a:pt x="1409652" y="1100787"/>
                  </a:cubicBezTo>
                  <a:cubicBezTo>
                    <a:pt x="1433640" y="1106144"/>
                    <a:pt x="1458566" y="1107350"/>
                    <a:pt x="1483224" y="1108957"/>
                  </a:cubicBezTo>
                  <a:cubicBezTo>
                    <a:pt x="1494212" y="1109760"/>
                    <a:pt x="1499171" y="1112975"/>
                    <a:pt x="1498233" y="1124358"/>
                  </a:cubicBezTo>
                  <a:cubicBezTo>
                    <a:pt x="1491532" y="1202436"/>
                    <a:pt x="1484698" y="1280380"/>
                    <a:pt x="1478533" y="1358457"/>
                  </a:cubicBezTo>
                  <a:cubicBezTo>
                    <a:pt x="1477327" y="1374126"/>
                    <a:pt x="1469823" y="1374796"/>
                    <a:pt x="1457896" y="1371046"/>
                  </a:cubicBezTo>
                  <a:cubicBezTo>
                    <a:pt x="1450257" y="1368636"/>
                    <a:pt x="1442485" y="1366493"/>
                    <a:pt x="1434444" y="1365288"/>
                  </a:cubicBezTo>
                  <a:cubicBezTo>
                    <a:pt x="1431094" y="1364752"/>
                    <a:pt x="1427208" y="1366761"/>
                    <a:pt x="1423589" y="1367564"/>
                  </a:cubicBezTo>
                  <a:cubicBezTo>
                    <a:pt x="1425197" y="1371448"/>
                    <a:pt x="1425734" y="1376939"/>
                    <a:pt x="1428682" y="1378814"/>
                  </a:cubicBezTo>
                  <a:cubicBezTo>
                    <a:pt x="1438330" y="1384840"/>
                    <a:pt x="1448515" y="1390063"/>
                    <a:pt x="1459102" y="1394617"/>
                  </a:cubicBezTo>
                  <a:cubicBezTo>
                    <a:pt x="1467008" y="1397965"/>
                    <a:pt x="1471833" y="1401715"/>
                    <a:pt x="1469421" y="1411223"/>
                  </a:cubicBezTo>
                  <a:cubicBezTo>
                    <a:pt x="1458566" y="1453543"/>
                    <a:pt x="1450391" y="1496667"/>
                    <a:pt x="1436856" y="1538049"/>
                  </a:cubicBezTo>
                  <a:cubicBezTo>
                    <a:pt x="1412869" y="1611708"/>
                    <a:pt x="1387139" y="1684964"/>
                    <a:pt x="1359265" y="1757283"/>
                  </a:cubicBezTo>
                  <a:cubicBezTo>
                    <a:pt x="1346400" y="1790496"/>
                    <a:pt x="1325360" y="1818487"/>
                    <a:pt x="1291456" y="1836700"/>
                  </a:cubicBezTo>
                  <a:cubicBezTo>
                    <a:pt x="1273766" y="1846209"/>
                    <a:pt x="1258623" y="1864155"/>
                    <a:pt x="1247769" y="1881699"/>
                  </a:cubicBezTo>
                  <a:cubicBezTo>
                    <a:pt x="1233296" y="1905135"/>
                    <a:pt x="1250583" y="1932456"/>
                    <a:pt x="1278457" y="1935268"/>
                  </a:cubicBezTo>
                  <a:cubicBezTo>
                    <a:pt x="1309547" y="1938349"/>
                    <a:pt x="1333401" y="1921876"/>
                    <a:pt x="1340369" y="1890270"/>
                  </a:cubicBezTo>
                  <a:cubicBezTo>
                    <a:pt x="1343586" y="1875806"/>
                    <a:pt x="1343988" y="1860539"/>
                    <a:pt x="1343988" y="1845673"/>
                  </a:cubicBezTo>
                  <a:cubicBezTo>
                    <a:pt x="1343988" y="1834691"/>
                    <a:pt x="1348008" y="1828665"/>
                    <a:pt x="1357925" y="1824647"/>
                  </a:cubicBezTo>
                  <a:cubicBezTo>
                    <a:pt x="1381108" y="1815272"/>
                    <a:pt x="1403488" y="1805496"/>
                    <a:pt x="1428816" y="1820228"/>
                  </a:cubicBezTo>
                  <a:cubicBezTo>
                    <a:pt x="1449721" y="1832415"/>
                    <a:pt x="1456288" y="1848619"/>
                    <a:pt x="1443155" y="1868038"/>
                  </a:cubicBezTo>
                  <a:cubicBezTo>
                    <a:pt x="1421177" y="1900716"/>
                    <a:pt x="1409518" y="1935804"/>
                    <a:pt x="1414745" y="1975312"/>
                  </a:cubicBezTo>
                  <a:cubicBezTo>
                    <a:pt x="1418497" y="2004641"/>
                    <a:pt x="1442217" y="2022051"/>
                    <a:pt x="1471431" y="2017899"/>
                  </a:cubicBezTo>
                  <a:cubicBezTo>
                    <a:pt x="1489388" y="2015355"/>
                    <a:pt x="1501583" y="2003436"/>
                    <a:pt x="1500377" y="1983079"/>
                  </a:cubicBezTo>
                  <a:cubicBezTo>
                    <a:pt x="1498367" y="1947589"/>
                    <a:pt x="1494882" y="1911965"/>
                    <a:pt x="1489120" y="1876877"/>
                  </a:cubicBezTo>
                  <a:cubicBezTo>
                    <a:pt x="1485100" y="1852771"/>
                    <a:pt x="1486306" y="1848084"/>
                    <a:pt x="1509758" y="1840986"/>
                  </a:cubicBezTo>
                  <a:cubicBezTo>
                    <a:pt x="1536158" y="1832950"/>
                    <a:pt x="1556527" y="1847146"/>
                    <a:pt x="1578237" y="1857324"/>
                  </a:cubicBezTo>
                  <a:cubicBezTo>
                    <a:pt x="1582391" y="1859333"/>
                    <a:pt x="1585741" y="1862682"/>
                    <a:pt x="1589627" y="1865092"/>
                  </a:cubicBezTo>
                  <a:cubicBezTo>
                    <a:pt x="1609595" y="1877145"/>
                    <a:pt x="1616697" y="1890538"/>
                    <a:pt x="1610667" y="1916787"/>
                  </a:cubicBezTo>
                  <a:cubicBezTo>
                    <a:pt x="1600080" y="1963392"/>
                    <a:pt x="1606379" y="2010801"/>
                    <a:pt x="1622862" y="2056202"/>
                  </a:cubicBezTo>
                  <a:cubicBezTo>
                    <a:pt x="1633985" y="2086870"/>
                    <a:pt x="1689599" y="2113253"/>
                    <a:pt x="1720287" y="2078835"/>
                  </a:cubicBezTo>
                  <a:cubicBezTo>
                    <a:pt x="1725379" y="2073210"/>
                    <a:pt x="1730606" y="2065844"/>
                    <a:pt x="1731678" y="2058612"/>
                  </a:cubicBezTo>
                  <a:cubicBezTo>
                    <a:pt x="1735564" y="2030354"/>
                    <a:pt x="1728997" y="2003837"/>
                    <a:pt x="1714122" y="1979597"/>
                  </a:cubicBezTo>
                  <a:cubicBezTo>
                    <a:pt x="1696165" y="1950268"/>
                    <a:pt x="1677270" y="1921474"/>
                    <a:pt x="1659983" y="1891743"/>
                  </a:cubicBezTo>
                  <a:cubicBezTo>
                    <a:pt x="1657838" y="1887993"/>
                    <a:pt x="1660921" y="1878217"/>
                    <a:pt x="1664673" y="1874333"/>
                  </a:cubicBezTo>
                  <a:cubicBezTo>
                    <a:pt x="1688929" y="1849825"/>
                    <a:pt x="1719483" y="1843664"/>
                    <a:pt x="1752315" y="1848486"/>
                  </a:cubicBezTo>
                  <a:cubicBezTo>
                    <a:pt x="1788230" y="1853842"/>
                    <a:pt x="1789570" y="1856789"/>
                    <a:pt x="1779653" y="1891207"/>
                  </a:cubicBezTo>
                  <a:cubicBezTo>
                    <a:pt x="1770273" y="1924019"/>
                    <a:pt x="1794528" y="1974374"/>
                    <a:pt x="1826021" y="1987097"/>
                  </a:cubicBezTo>
                  <a:cubicBezTo>
                    <a:pt x="1855637" y="1999150"/>
                    <a:pt x="1878954" y="1984552"/>
                    <a:pt x="1879490" y="1952678"/>
                  </a:cubicBezTo>
                  <a:cubicBezTo>
                    <a:pt x="1880027" y="1918796"/>
                    <a:pt x="1867832" y="1889868"/>
                    <a:pt x="1842236" y="1866967"/>
                  </a:cubicBezTo>
                  <a:cubicBezTo>
                    <a:pt x="1837545" y="1862815"/>
                    <a:pt x="1833793" y="1857860"/>
                    <a:pt x="1824815" y="1847816"/>
                  </a:cubicBezTo>
                  <a:cubicBezTo>
                    <a:pt x="1847462" y="1839647"/>
                    <a:pt x="1865687" y="1832147"/>
                    <a:pt x="1884583" y="1826924"/>
                  </a:cubicBezTo>
                  <a:cubicBezTo>
                    <a:pt x="1888603" y="1825852"/>
                    <a:pt x="1896242" y="1832281"/>
                    <a:pt x="1900262" y="1836968"/>
                  </a:cubicBezTo>
                  <a:cubicBezTo>
                    <a:pt x="1916611" y="1856253"/>
                    <a:pt x="1931218" y="1876877"/>
                    <a:pt x="1948103" y="1895493"/>
                  </a:cubicBezTo>
                  <a:cubicBezTo>
                    <a:pt x="1963649" y="1912501"/>
                    <a:pt x="1984286" y="1920269"/>
                    <a:pt x="2007470" y="1917055"/>
                  </a:cubicBezTo>
                  <a:cubicBezTo>
                    <a:pt x="2032664" y="1913573"/>
                    <a:pt x="2038426" y="1901251"/>
                    <a:pt x="2026767" y="1879020"/>
                  </a:cubicBezTo>
                  <a:cubicBezTo>
                    <a:pt x="2005058" y="1837772"/>
                    <a:pt x="1971287" y="1812326"/>
                    <a:pt x="1925992" y="1802282"/>
                  </a:cubicBezTo>
                  <a:cubicBezTo>
                    <a:pt x="1910983" y="1798934"/>
                    <a:pt x="1902004" y="1789827"/>
                    <a:pt x="1896376" y="1776301"/>
                  </a:cubicBezTo>
                  <a:cubicBezTo>
                    <a:pt x="1876274" y="1727284"/>
                    <a:pt x="1855771" y="1678402"/>
                    <a:pt x="1836205" y="1629252"/>
                  </a:cubicBezTo>
                  <a:cubicBezTo>
                    <a:pt x="1816774" y="1580102"/>
                    <a:pt x="1797343" y="1530952"/>
                    <a:pt x="1779787" y="1481132"/>
                  </a:cubicBezTo>
                  <a:cubicBezTo>
                    <a:pt x="1766386" y="1443097"/>
                    <a:pt x="1754727" y="1404393"/>
                    <a:pt x="1744677" y="1365421"/>
                  </a:cubicBezTo>
                  <a:cubicBezTo>
                    <a:pt x="1721493" y="1276496"/>
                    <a:pt x="1699649" y="1187302"/>
                    <a:pt x="1676600" y="1095297"/>
                  </a:cubicBezTo>
                  <a:cubicBezTo>
                    <a:pt x="1726317" y="1084850"/>
                    <a:pt x="1771345" y="1075342"/>
                    <a:pt x="1816372" y="1065967"/>
                  </a:cubicBezTo>
                  <a:cubicBezTo>
                    <a:pt x="1816238" y="1063155"/>
                    <a:pt x="1816104" y="1060342"/>
                    <a:pt x="1815836" y="1057664"/>
                  </a:cubicBezTo>
                  <a:cubicBezTo>
                    <a:pt x="1810743" y="1056994"/>
                    <a:pt x="1805383" y="1054985"/>
                    <a:pt x="1800693" y="1055923"/>
                  </a:cubicBezTo>
                  <a:cubicBezTo>
                    <a:pt x="1703670" y="1075074"/>
                    <a:pt x="1605307" y="1082708"/>
                    <a:pt x="1506675" y="1087395"/>
                  </a:cubicBezTo>
                  <a:cubicBezTo>
                    <a:pt x="1468617" y="1089136"/>
                    <a:pt x="1430424" y="1086591"/>
                    <a:pt x="1394509" y="1071458"/>
                  </a:cubicBezTo>
                  <a:cubicBezTo>
                    <a:pt x="1387675" y="1068512"/>
                    <a:pt x="1380974" y="1065164"/>
                    <a:pt x="1374810" y="1061012"/>
                  </a:cubicBezTo>
                  <a:cubicBezTo>
                    <a:pt x="1358595" y="1050164"/>
                    <a:pt x="1360203" y="1039048"/>
                    <a:pt x="1376016" y="1028736"/>
                  </a:cubicBezTo>
                  <a:cubicBezTo>
                    <a:pt x="1401344" y="1012264"/>
                    <a:pt x="1425466" y="1025522"/>
                    <a:pt x="1449185" y="1030343"/>
                  </a:cubicBezTo>
                  <a:cubicBezTo>
                    <a:pt x="1541652" y="1049361"/>
                    <a:pt x="1632779" y="1043066"/>
                    <a:pt x="1723101" y="1018826"/>
                  </a:cubicBezTo>
                  <a:cubicBezTo>
                    <a:pt x="1741728" y="1013871"/>
                    <a:pt x="1759686" y="1004630"/>
                    <a:pt x="1776437" y="994853"/>
                  </a:cubicBezTo>
                  <a:cubicBezTo>
                    <a:pt x="1783540" y="990702"/>
                    <a:pt x="1790776" y="979854"/>
                    <a:pt x="1790642" y="972086"/>
                  </a:cubicBezTo>
                  <a:cubicBezTo>
                    <a:pt x="1790508" y="964319"/>
                    <a:pt x="1782869" y="952533"/>
                    <a:pt x="1775767" y="949721"/>
                  </a:cubicBezTo>
                  <a:cubicBezTo>
                    <a:pt x="1759016" y="943159"/>
                    <a:pt x="1740656" y="939141"/>
                    <a:pt x="1722565" y="937266"/>
                  </a:cubicBezTo>
                  <a:cubicBezTo>
                    <a:pt x="1703804" y="935391"/>
                    <a:pt x="1684506" y="937132"/>
                    <a:pt x="1664807" y="934320"/>
                  </a:cubicBezTo>
                  <a:cubicBezTo>
                    <a:pt x="1687589" y="928829"/>
                    <a:pt x="1710504" y="923606"/>
                    <a:pt x="1733286" y="917579"/>
                  </a:cubicBezTo>
                  <a:cubicBezTo>
                    <a:pt x="1746017" y="914231"/>
                    <a:pt x="1758614" y="909946"/>
                    <a:pt x="1770943" y="905124"/>
                  </a:cubicBezTo>
                  <a:cubicBezTo>
                    <a:pt x="1783942" y="900035"/>
                    <a:pt x="1792116" y="890527"/>
                    <a:pt x="1790776" y="875929"/>
                  </a:cubicBezTo>
                  <a:cubicBezTo>
                    <a:pt x="1789436" y="861465"/>
                    <a:pt x="1779653" y="852224"/>
                    <a:pt x="1765850" y="851555"/>
                  </a:cubicBezTo>
                  <a:cubicBezTo>
                    <a:pt x="1720421" y="849278"/>
                    <a:pt x="1674858" y="845394"/>
                    <a:pt x="1629696" y="847537"/>
                  </a:cubicBezTo>
                  <a:cubicBezTo>
                    <a:pt x="1547816" y="851555"/>
                    <a:pt x="1466472" y="860929"/>
                    <a:pt x="1387809" y="886107"/>
                  </a:cubicBezTo>
                  <a:cubicBezTo>
                    <a:pt x="1371460" y="891330"/>
                    <a:pt x="1361141" y="882357"/>
                    <a:pt x="1351626" y="872715"/>
                  </a:cubicBezTo>
                  <a:cubicBezTo>
                    <a:pt x="1348142" y="869233"/>
                    <a:pt x="1347338" y="860662"/>
                    <a:pt x="1348946" y="855305"/>
                  </a:cubicBezTo>
                  <a:cubicBezTo>
                    <a:pt x="1352564" y="842850"/>
                    <a:pt x="1387139" y="827582"/>
                    <a:pt x="1400004" y="829993"/>
                  </a:cubicBezTo>
                  <a:cubicBezTo>
                    <a:pt x="1428146" y="835350"/>
                    <a:pt x="1456422" y="842448"/>
                    <a:pt x="1484832" y="844055"/>
                  </a:cubicBezTo>
                  <a:cubicBezTo>
                    <a:pt x="1570866" y="849010"/>
                    <a:pt x="1656632" y="844055"/>
                    <a:pt x="1741192" y="825975"/>
                  </a:cubicBezTo>
                  <a:cubicBezTo>
                    <a:pt x="1751377" y="823832"/>
                    <a:pt x="1760490" y="816065"/>
                    <a:pt x="1770004" y="810842"/>
                  </a:cubicBezTo>
                  <a:cubicBezTo>
                    <a:pt x="1762500" y="801333"/>
                    <a:pt x="1757005" y="788343"/>
                    <a:pt x="1747223" y="783119"/>
                  </a:cubicBezTo>
                  <a:cubicBezTo>
                    <a:pt x="1734090" y="776155"/>
                    <a:pt x="1717741" y="772138"/>
                    <a:pt x="1702866" y="772138"/>
                  </a:cubicBezTo>
                  <a:cubicBezTo>
                    <a:pt x="1612141" y="772138"/>
                    <a:pt x="1522086" y="780575"/>
                    <a:pt x="1432836" y="797851"/>
                  </a:cubicBezTo>
                  <a:cubicBezTo>
                    <a:pt x="1417157" y="800931"/>
                    <a:pt x="1400540" y="808029"/>
                    <a:pt x="1386067" y="791958"/>
                  </a:cubicBezTo>
                  <a:cubicBezTo>
                    <a:pt x="1370253" y="774281"/>
                    <a:pt x="1370119" y="755933"/>
                    <a:pt x="1390891" y="744683"/>
                  </a:cubicBezTo>
                  <a:cubicBezTo>
                    <a:pt x="1413539" y="732496"/>
                    <a:pt x="1437794" y="722586"/>
                    <a:pt x="1462318" y="715220"/>
                  </a:cubicBezTo>
                  <a:cubicBezTo>
                    <a:pt x="1517798" y="698479"/>
                    <a:pt x="1574886" y="698346"/>
                    <a:pt x="1632109" y="703301"/>
                  </a:cubicBezTo>
                  <a:cubicBezTo>
                    <a:pt x="1641891" y="704104"/>
                    <a:pt x="1653818" y="707988"/>
                    <a:pt x="1655694" y="694060"/>
                  </a:cubicBezTo>
                  <a:cubicBezTo>
                    <a:pt x="1657704" y="680132"/>
                    <a:pt x="1644437" y="679596"/>
                    <a:pt x="1635325" y="678123"/>
                  </a:cubicBezTo>
                  <a:cubicBezTo>
                    <a:pt x="1602224" y="672632"/>
                    <a:pt x="1569392" y="671293"/>
                    <a:pt x="1536962" y="673971"/>
                  </a:cubicBezTo>
                  <a:cubicBezTo>
                    <a:pt x="1536962" y="671293"/>
                    <a:pt x="1536694" y="668481"/>
                    <a:pt x="1536560" y="665802"/>
                  </a:cubicBezTo>
                  <a:cubicBezTo>
                    <a:pt x="1535622" y="650401"/>
                    <a:pt x="1532807" y="635267"/>
                    <a:pt x="1530127" y="620536"/>
                  </a:cubicBezTo>
                  <a:cubicBezTo>
                    <a:pt x="1528385" y="610759"/>
                    <a:pt x="1526643" y="600849"/>
                    <a:pt x="1525303" y="591072"/>
                  </a:cubicBezTo>
                  <a:cubicBezTo>
                    <a:pt x="1520210" y="551431"/>
                    <a:pt x="1513644" y="511388"/>
                    <a:pt x="1506139" y="472148"/>
                  </a:cubicBezTo>
                  <a:cubicBezTo>
                    <a:pt x="1490862" y="393534"/>
                    <a:pt x="1470225" y="315323"/>
                    <a:pt x="1445031" y="239790"/>
                  </a:cubicBezTo>
                  <a:lnTo>
                    <a:pt x="1440475" y="226129"/>
                  </a:lnTo>
                  <a:cubicBezTo>
                    <a:pt x="1429620" y="193988"/>
                    <a:pt x="1418363" y="160640"/>
                    <a:pt x="1414075" y="126758"/>
                  </a:cubicBezTo>
                  <a:cubicBezTo>
                    <a:pt x="1408982" y="87250"/>
                    <a:pt x="1415281" y="51492"/>
                    <a:pt x="1430826" y="24440"/>
                  </a:cubicBezTo>
                  <a:cubicBezTo>
                    <a:pt x="1485636" y="17342"/>
                    <a:pt x="1541786" y="13458"/>
                    <a:pt x="1599008" y="13458"/>
                  </a:cubicBezTo>
                  <a:cubicBezTo>
                    <a:pt x="1608657" y="13458"/>
                    <a:pt x="1618574" y="13458"/>
                    <a:pt x="1628356" y="13726"/>
                  </a:cubicBezTo>
                  <a:cubicBezTo>
                    <a:pt x="1828567" y="18413"/>
                    <a:pt x="2005192" y="83500"/>
                    <a:pt x="2208886" y="179658"/>
                  </a:cubicBezTo>
                  <a:lnTo>
                    <a:pt x="2236760" y="192782"/>
                  </a:lnTo>
                  <a:cubicBezTo>
                    <a:pt x="2419014" y="278628"/>
                    <a:pt x="2607431" y="367285"/>
                    <a:pt x="2737823" y="537637"/>
                  </a:cubicBezTo>
                  <a:cubicBezTo>
                    <a:pt x="2866070" y="705176"/>
                    <a:pt x="3005574" y="908339"/>
                    <a:pt x="3068827" y="1145652"/>
                  </a:cubicBezTo>
                  <a:cubicBezTo>
                    <a:pt x="3112648" y="1310111"/>
                    <a:pt x="3136904" y="1500417"/>
                    <a:pt x="3137172" y="1681482"/>
                  </a:cubicBezTo>
                  <a:moveTo>
                    <a:pt x="3150573" y="1681482"/>
                  </a:moveTo>
                  <a:cubicBezTo>
                    <a:pt x="3150305" y="1499345"/>
                    <a:pt x="3125781" y="1307834"/>
                    <a:pt x="3081692" y="1142304"/>
                  </a:cubicBezTo>
                  <a:cubicBezTo>
                    <a:pt x="3017903" y="902714"/>
                    <a:pt x="2877461" y="698078"/>
                    <a:pt x="2748409" y="529601"/>
                  </a:cubicBezTo>
                  <a:cubicBezTo>
                    <a:pt x="2616008" y="356705"/>
                    <a:pt x="2426116" y="267244"/>
                    <a:pt x="2242389" y="180729"/>
                  </a:cubicBezTo>
                  <a:lnTo>
                    <a:pt x="2214515" y="167604"/>
                  </a:lnTo>
                  <a:cubicBezTo>
                    <a:pt x="2036952" y="83768"/>
                    <a:pt x="1843040" y="5422"/>
                    <a:pt x="1628490" y="333"/>
                  </a:cubicBezTo>
                  <a:cubicBezTo>
                    <a:pt x="1306599" y="-7033"/>
                    <a:pt x="1021962" y="108946"/>
                    <a:pt x="785703" y="223451"/>
                  </a:cubicBezTo>
                  <a:cubicBezTo>
                    <a:pt x="542609" y="341304"/>
                    <a:pt x="356068" y="526521"/>
                    <a:pt x="231305" y="773745"/>
                  </a:cubicBezTo>
                  <a:cubicBezTo>
                    <a:pt x="88048" y="1057932"/>
                    <a:pt x="11127" y="1347208"/>
                    <a:pt x="2818" y="1633671"/>
                  </a:cubicBezTo>
                  <a:lnTo>
                    <a:pt x="2416" y="1647198"/>
                  </a:lnTo>
                  <a:cubicBezTo>
                    <a:pt x="-1872" y="1795184"/>
                    <a:pt x="-6830" y="1962857"/>
                    <a:pt x="48784" y="2094102"/>
                  </a:cubicBezTo>
                  <a:cubicBezTo>
                    <a:pt x="201555" y="2454894"/>
                    <a:pt x="456173" y="2771356"/>
                    <a:pt x="784899" y="3009473"/>
                  </a:cubicBezTo>
                  <a:lnTo>
                    <a:pt x="787445" y="3011214"/>
                  </a:lnTo>
                  <a:cubicBezTo>
                    <a:pt x="910332" y="3100274"/>
                    <a:pt x="991542" y="3159067"/>
                    <a:pt x="1147663" y="3162549"/>
                  </a:cubicBezTo>
                  <a:lnTo>
                    <a:pt x="1177816" y="3163218"/>
                  </a:lnTo>
                  <a:cubicBezTo>
                    <a:pt x="1278725" y="3165495"/>
                    <a:pt x="1381912" y="3167772"/>
                    <a:pt x="1485234" y="3167772"/>
                  </a:cubicBezTo>
                  <a:cubicBezTo>
                    <a:pt x="1537900" y="3167772"/>
                    <a:pt x="1590700" y="3167236"/>
                    <a:pt x="1643097" y="3165629"/>
                  </a:cubicBezTo>
                  <a:cubicBezTo>
                    <a:pt x="1759686" y="3162281"/>
                    <a:pt x="1882305" y="3147147"/>
                    <a:pt x="2007470" y="3120898"/>
                  </a:cubicBezTo>
                  <a:cubicBezTo>
                    <a:pt x="2067640" y="3108309"/>
                    <a:pt x="2126470" y="3084873"/>
                    <a:pt x="2183425" y="3062239"/>
                  </a:cubicBezTo>
                  <a:cubicBezTo>
                    <a:pt x="2213175" y="3050454"/>
                    <a:pt x="2243997" y="3038133"/>
                    <a:pt x="2274551" y="3027687"/>
                  </a:cubicBezTo>
                  <a:cubicBezTo>
                    <a:pt x="2576475" y="2923762"/>
                    <a:pt x="2799869" y="2740688"/>
                    <a:pt x="2938301" y="2483419"/>
                  </a:cubicBezTo>
                  <a:cubicBezTo>
                    <a:pt x="3023531" y="2325121"/>
                    <a:pt x="3077135" y="2194947"/>
                    <a:pt x="3107287" y="2073478"/>
                  </a:cubicBezTo>
                  <a:cubicBezTo>
                    <a:pt x="3135966" y="1957902"/>
                    <a:pt x="3150439" y="1825986"/>
                    <a:pt x="3150171" y="1681214"/>
                  </a:cubicBezTo>
                </a:path>
              </a:pathLst>
            </a:custGeom>
            <a:solidFill>
              <a:srgbClr val="FFC000"/>
            </a:solidFill>
            <a:ln w="9602" cap="flat">
              <a:solidFill>
                <a:srgbClr val="F1B74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365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vak 33">
            <a:extLst>
              <a:ext uri="{FF2B5EF4-FFF2-40B4-BE49-F238E27FC236}">
                <a16:creationId xmlns:a16="http://schemas.microsoft.com/office/drawing/2014/main" id="{0D2D4826-94A5-6C8A-1A57-1F00B53C7BD3}"/>
              </a:ext>
            </a:extLst>
          </p:cNvPr>
          <p:cNvSpPr txBox="1"/>
          <p:nvPr/>
        </p:nvSpPr>
        <p:spPr>
          <a:xfrm>
            <a:off x="0" y="110170"/>
            <a:ext cx="162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2"/>
                </a:solidFill>
              </a:rPr>
              <a:t>diagnose</a:t>
            </a:r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FD2861B7-4D38-C9AC-49DC-D7F5B2BDF3BE}"/>
              </a:ext>
            </a:extLst>
          </p:cNvPr>
          <p:cNvSpPr/>
          <p:nvPr/>
        </p:nvSpPr>
        <p:spPr>
          <a:xfrm>
            <a:off x="9150367" y="1442514"/>
            <a:ext cx="2305434" cy="3647854"/>
          </a:xfrm>
          <a:custGeom>
            <a:avLst/>
            <a:gdLst>
              <a:gd name="connsiteX0" fmla="*/ 0 w 2132591"/>
              <a:gd name="connsiteY0" fmla="*/ 0 h 3518821"/>
              <a:gd name="connsiteX1" fmla="*/ 219456 w 2132591"/>
              <a:gd name="connsiteY1" fmla="*/ 265176 h 3518821"/>
              <a:gd name="connsiteX2" fmla="*/ 384048 w 2132591"/>
              <a:gd name="connsiteY2" fmla="*/ 246888 h 3518821"/>
              <a:gd name="connsiteX3" fmla="*/ 466344 w 2132591"/>
              <a:gd name="connsiteY3" fmla="*/ 603504 h 3518821"/>
              <a:gd name="connsiteX4" fmla="*/ 658368 w 2132591"/>
              <a:gd name="connsiteY4" fmla="*/ 813816 h 3518821"/>
              <a:gd name="connsiteX5" fmla="*/ 548640 w 2132591"/>
              <a:gd name="connsiteY5" fmla="*/ 1106424 h 3518821"/>
              <a:gd name="connsiteX6" fmla="*/ 777240 w 2132591"/>
              <a:gd name="connsiteY6" fmla="*/ 1161288 h 3518821"/>
              <a:gd name="connsiteX7" fmla="*/ 658368 w 2132591"/>
              <a:gd name="connsiteY7" fmla="*/ 1874520 h 3518821"/>
              <a:gd name="connsiteX8" fmla="*/ 1088136 w 2132591"/>
              <a:gd name="connsiteY8" fmla="*/ 1938528 h 3518821"/>
              <a:gd name="connsiteX9" fmla="*/ 1225296 w 2132591"/>
              <a:gd name="connsiteY9" fmla="*/ 2286000 h 3518821"/>
              <a:gd name="connsiteX10" fmla="*/ 1088136 w 2132591"/>
              <a:gd name="connsiteY10" fmla="*/ 2432304 h 3518821"/>
              <a:gd name="connsiteX11" fmla="*/ 1325880 w 2132591"/>
              <a:gd name="connsiteY11" fmla="*/ 2670048 h 3518821"/>
              <a:gd name="connsiteX12" fmla="*/ 1353312 w 2132591"/>
              <a:gd name="connsiteY12" fmla="*/ 2944368 h 3518821"/>
              <a:gd name="connsiteX13" fmla="*/ 1572768 w 2132591"/>
              <a:gd name="connsiteY13" fmla="*/ 3026664 h 3518821"/>
              <a:gd name="connsiteX14" fmla="*/ 1618488 w 2132591"/>
              <a:gd name="connsiteY14" fmla="*/ 3264408 h 3518821"/>
              <a:gd name="connsiteX15" fmla="*/ 1874520 w 2132591"/>
              <a:gd name="connsiteY15" fmla="*/ 3346704 h 3518821"/>
              <a:gd name="connsiteX16" fmla="*/ 2011680 w 2132591"/>
              <a:gd name="connsiteY16" fmla="*/ 3511296 h 3518821"/>
              <a:gd name="connsiteX17" fmla="*/ 0 w 2132591"/>
              <a:gd name="connsiteY17" fmla="*/ 3493008 h 3518821"/>
              <a:gd name="connsiteX18" fmla="*/ 0 w 2132591"/>
              <a:gd name="connsiteY18" fmla="*/ 3493008 h 3518821"/>
              <a:gd name="connsiteX0" fmla="*/ 0 w 2132591"/>
              <a:gd name="connsiteY0" fmla="*/ 0 h 3511266"/>
              <a:gd name="connsiteX1" fmla="*/ 219456 w 2132591"/>
              <a:gd name="connsiteY1" fmla="*/ 265176 h 3511266"/>
              <a:gd name="connsiteX2" fmla="*/ 384048 w 2132591"/>
              <a:gd name="connsiteY2" fmla="*/ 246888 h 3511266"/>
              <a:gd name="connsiteX3" fmla="*/ 466344 w 2132591"/>
              <a:gd name="connsiteY3" fmla="*/ 603504 h 3511266"/>
              <a:gd name="connsiteX4" fmla="*/ 658368 w 2132591"/>
              <a:gd name="connsiteY4" fmla="*/ 813816 h 3511266"/>
              <a:gd name="connsiteX5" fmla="*/ 548640 w 2132591"/>
              <a:gd name="connsiteY5" fmla="*/ 1106424 h 3511266"/>
              <a:gd name="connsiteX6" fmla="*/ 777240 w 2132591"/>
              <a:gd name="connsiteY6" fmla="*/ 1161288 h 3511266"/>
              <a:gd name="connsiteX7" fmla="*/ 658368 w 2132591"/>
              <a:gd name="connsiteY7" fmla="*/ 1874520 h 3511266"/>
              <a:gd name="connsiteX8" fmla="*/ 1088136 w 2132591"/>
              <a:gd name="connsiteY8" fmla="*/ 1938528 h 3511266"/>
              <a:gd name="connsiteX9" fmla="*/ 1225296 w 2132591"/>
              <a:gd name="connsiteY9" fmla="*/ 2286000 h 3511266"/>
              <a:gd name="connsiteX10" fmla="*/ 1088136 w 2132591"/>
              <a:gd name="connsiteY10" fmla="*/ 2432304 h 3511266"/>
              <a:gd name="connsiteX11" fmla="*/ 1325880 w 2132591"/>
              <a:gd name="connsiteY11" fmla="*/ 2670048 h 3511266"/>
              <a:gd name="connsiteX12" fmla="*/ 1353312 w 2132591"/>
              <a:gd name="connsiteY12" fmla="*/ 2944368 h 3511266"/>
              <a:gd name="connsiteX13" fmla="*/ 1572768 w 2132591"/>
              <a:gd name="connsiteY13" fmla="*/ 3026664 h 3511266"/>
              <a:gd name="connsiteX14" fmla="*/ 1618488 w 2132591"/>
              <a:gd name="connsiteY14" fmla="*/ 3264408 h 3511266"/>
              <a:gd name="connsiteX15" fmla="*/ 1874520 w 2132591"/>
              <a:gd name="connsiteY15" fmla="*/ 3346704 h 3511266"/>
              <a:gd name="connsiteX16" fmla="*/ 2011680 w 2132591"/>
              <a:gd name="connsiteY16" fmla="*/ 3502428 h 3511266"/>
              <a:gd name="connsiteX17" fmla="*/ 0 w 2132591"/>
              <a:gd name="connsiteY17" fmla="*/ 3493008 h 3511266"/>
              <a:gd name="connsiteX18" fmla="*/ 0 w 2132591"/>
              <a:gd name="connsiteY18" fmla="*/ 3493008 h 3511266"/>
              <a:gd name="connsiteX0" fmla="*/ 0 w 2192051"/>
              <a:gd name="connsiteY0" fmla="*/ 0 h 3518821"/>
              <a:gd name="connsiteX1" fmla="*/ 219456 w 2192051"/>
              <a:gd name="connsiteY1" fmla="*/ 265176 h 3518821"/>
              <a:gd name="connsiteX2" fmla="*/ 384048 w 2192051"/>
              <a:gd name="connsiteY2" fmla="*/ 246888 h 3518821"/>
              <a:gd name="connsiteX3" fmla="*/ 466344 w 2192051"/>
              <a:gd name="connsiteY3" fmla="*/ 603504 h 3518821"/>
              <a:gd name="connsiteX4" fmla="*/ 658368 w 2192051"/>
              <a:gd name="connsiteY4" fmla="*/ 813816 h 3518821"/>
              <a:gd name="connsiteX5" fmla="*/ 548640 w 2192051"/>
              <a:gd name="connsiteY5" fmla="*/ 1106424 h 3518821"/>
              <a:gd name="connsiteX6" fmla="*/ 777240 w 2192051"/>
              <a:gd name="connsiteY6" fmla="*/ 1161288 h 3518821"/>
              <a:gd name="connsiteX7" fmla="*/ 658368 w 2192051"/>
              <a:gd name="connsiteY7" fmla="*/ 1874520 h 3518821"/>
              <a:gd name="connsiteX8" fmla="*/ 1088136 w 2192051"/>
              <a:gd name="connsiteY8" fmla="*/ 1938528 h 3518821"/>
              <a:gd name="connsiteX9" fmla="*/ 1225296 w 2192051"/>
              <a:gd name="connsiteY9" fmla="*/ 2286000 h 3518821"/>
              <a:gd name="connsiteX10" fmla="*/ 1088136 w 2192051"/>
              <a:gd name="connsiteY10" fmla="*/ 2432304 h 3518821"/>
              <a:gd name="connsiteX11" fmla="*/ 1325880 w 2192051"/>
              <a:gd name="connsiteY11" fmla="*/ 2670048 h 3518821"/>
              <a:gd name="connsiteX12" fmla="*/ 1353312 w 2192051"/>
              <a:gd name="connsiteY12" fmla="*/ 2944368 h 3518821"/>
              <a:gd name="connsiteX13" fmla="*/ 1572768 w 2192051"/>
              <a:gd name="connsiteY13" fmla="*/ 3026664 h 3518821"/>
              <a:gd name="connsiteX14" fmla="*/ 1618488 w 2192051"/>
              <a:gd name="connsiteY14" fmla="*/ 3264408 h 3518821"/>
              <a:gd name="connsiteX15" fmla="*/ 1874520 w 2192051"/>
              <a:gd name="connsiteY15" fmla="*/ 3346704 h 3518821"/>
              <a:gd name="connsiteX16" fmla="*/ 2081729 w 2192051"/>
              <a:gd name="connsiteY16" fmla="*/ 3511296 h 3518821"/>
              <a:gd name="connsiteX17" fmla="*/ 0 w 2192051"/>
              <a:gd name="connsiteY17" fmla="*/ 3493008 h 3518821"/>
              <a:gd name="connsiteX18" fmla="*/ 0 w 2192051"/>
              <a:gd name="connsiteY18" fmla="*/ 3493008 h 3518821"/>
              <a:gd name="connsiteX0" fmla="*/ 0 w 1956811"/>
              <a:gd name="connsiteY0" fmla="*/ 0 h 3493008"/>
              <a:gd name="connsiteX1" fmla="*/ 219456 w 1956811"/>
              <a:gd name="connsiteY1" fmla="*/ 265176 h 3493008"/>
              <a:gd name="connsiteX2" fmla="*/ 384048 w 1956811"/>
              <a:gd name="connsiteY2" fmla="*/ 246888 h 3493008"/>
              <a:gd name="connsiteX3" fmla="*/ 466344 w 1956811"/>
              <a:gd name="connsiteY3" fmla="*/ 603504 h 3493008"/>
              <a:gd name="connsiteX4" fmla="*/ 658368 w 1956811"/>
              <a:gd name="connsiteY4" fmla="*/ 813816 h 3493008"/>
              <a:gd name="connsiteX5" fmla="*/ 548640 w 1956811"/>
              <a:gd name="connsiteY5" fmla="*/ 1106424 h 3493008"/>
              <a:gd name="connsiteX6" fmla="*/ 777240 w 1956811"/>
              <a:gd name="connsiteY6" fmla="*/ 1161288 h 3493008"/>
              <a:gd name="connsiteX7" fmla="*/ 658368 w 1956811"/>
              <a:gd name="connsiteY7" fmla="*/ 1874520 h 3493008"/>
              <a:gd name="connsiteX8" fmla="*/ 1088136 w 1956811"/>
              <a:gd name="connsiteY8" fmla="*/ 1938528 h 3493008"/>
              <a:gd name="connsiteX9" fmla="*/ 1225296 w 1956811"/>
              <a:gd name="connsiteY9" fmla="*/ 2286000 h 3493008"/>
              <a:gd name="connsiteX10" fmla="*/ 1088136 w 1956811"/>
              <a:gd name="connsiteY10" fmla="*/ 2432304 h 3493008"/>
              <a:gd name="connsiteX11" fmla="*/ 1325880 w 1956811"/>
              <a:gd name="connsiteY11" fmla="*/ 2670048 h 3493008"/>
              <a:gd name="connsiteX12" fmla="*/ 1353312 w 1956811"/>
              <a:gd name="connsiteY12" fmla="*/ 2944368 h 3493008"/>
              <a:gd name="connsiteX13" fmla="*/ 1572768 w 1956811"/>
              <a:gd name="connsiteY13" fmla="*/ 3026664 h 3493008"/>
              <a:gd name="connsiteX14" fmla="*/ 1618488 w 1956811"/>
              <a:gd name="connsiteY14" fmla="*/ 3264408 h 3493008"/>
              <a:gd name="connsiteX15" fmla="*/ 1874520 w 1956811"/>
              <a:gd name="connsiteY15" fmla="*/ 3346704 h 3493008"/>
              <a:gd name="connsiteX16" fmla="*/ 0 w 1956811"/>
              <a:gd name="connsiteY16" fmla="*/ 3493008 h 3493008"/>
              <a:gd name="connsiteX17" fmla="*/ 0 w 1956811"/>
              <a:gd name="connsiteY17" fmla="*/ 3493008 h 3493008"/>
              <a:gd name="connsiteX0" fmla="*/ 0 w 2013092"/>
              <a:gd name="connsiteY0" fmla="*/ 0 h 3533312"/>
              <a:gd name="connsiteX1" fmla="*/ 219456 w 2013092"/>
              <a:gd name="connsiteY1" fmla="*/ 265176 h 3533312"/>
              <a:gd name="connsiteX2" fmla="*/ 384048 w 2013092"/>
              <a:gd name="connsiteY2" fmla="*/ 246888 h 3533312"/>
              <a:gd name="connsiteX3" fmla="*/ 466344 w 2013092"/>
              <a:gd name="connsiteY3" fmla="*/ 603504 h 3533312"/>
              <a:gd name="connsiteX4" fmla="*/ 658368 w 2013092"/>
              <a:gd name="connsiteY4" fmla="*/ 813816 h 3533312"/>
              <a:gd name="connsiteX5" fmla="*/ 548640 w 2013092"/>
              <a:gd name="connsiteY5" fmla="*/ 1106424 h 3533312"/>
              <a:gd name="connsiteX6" fmla="*/ 777240 w 2013092"/>
              <a:gd name="connsiteY6" fmla="*/ 1161288 h 3533312"/>
              <a:gd name="connsiteX7" fmla="*/ 658368 w 2013092"/>
              <a:gd name="connsiteY7" fmla="*/ 1874520 h 3533312"/>
              <a:gd name="connsiteX8" fmla="*/ 1088136 w 2013092"/>
              <a:gd name="connsiteY8" fmla="*/ 1938528 h 3533312"/>
              <a:gd name="connsiteX9" fmla="*/ 1225296 w 2013092"/>
              <a:gd name="connsiteY9" fmla="*/ 2286000 h 3533312"/>
              <a:gd name="connsiteX10" fmla="*/ 1088136 w 2013092"/>
              <a:gd name="connsiteY10" fmla="*/ 2432304 h 3533312"/>
              <a:gd name="connsiteX11" fmla="*/ 1325880 w 2013092"/>
              <a:gd name="connsiteY11" fmla="*/ 2670048 h 3533312"/>
              <a:gd name="connsiteX12" fmla="*/ 1353312 w 2013092"/>
              <a:gd name="connsiteY12" fmla="*/ 2944368 h 3533312"/>
              <a:gd name="connsiteX13" fmla="*/ 1572768 w 2013092"/>
              <a:gd name="connsiteY13" fmla="*/ 3026664 h 3533312"/>
              <a:gd name="connsiteX14" fmla="*/ 1618488 w 2013092"/>
              <a:gd name="connsiteY14" fmla="*/ 3264408 h 3533312"/>
              <a:gd name="connsiteX15" fmla="*/ 1936785 w 2013092"/>
              <a:gd name="connsiteY15" fmla="*/ 3524066 h 3533312"/>
              <a:gd name="connsiteX16" fmla="*/ 0 w 2013092"/>
              <a:gd name="connsiteY16" fmla="*/ 3493008 h 3533312"/>
              <a:gd name="connsiteX17" fmla="*/ 0 w 2013092"/>
              <a:gd name="connsiteY17" fmla="*/ 3493008 h 3533312"/>
              <a:gd name="connsiteX0" fmla="*/ 0 w 2013092"/>
              <a:gd name="connsiteY0" fmla="*/ 0 h 3533312"/>
              <a:gd name="connsiteX1" fmla="*/ 219456 w 2013092"/>
              <a:gd name="connsiteY1" fmla="*/ 265176 h 3533312"/>
              <a:gd name="connsiteX2" fmla="*/ 384048 w 2013092"/>
              <a:gd name="connsiteY2" fmla="*/ 246888 h 3533312"/>
              <a:gd name="connsiteX3" fmla="*/ 466344 w 2013092"/>
              <a:gd name="connsiteY3" fmla="*/ 603504 h 3533312"/>
              <a:gd name="connsiteX4" fmla="*/ 658368 w 2013092"/>
              <a:gd name="connsiteY4" fmla="*/ 813816 h 3533312"/>
              <a:gd name="connsiteX5" fmla="*/ 548640 w 2013092"/>
              <a:gd name="connsiteY5" fmla="*/ 1106424 h 3533312"/>
              <a:gd name="connsiteX6" fmla="*/ 777240 w 2013092"/>
              <a:gd name="connsiteY6" fmla="*/ 1161288 h 3533312"/>
              <a:gd name="connsiteX7" fmla="*/ 658368 w 2013092"/>
              <a:gd name="connsiteY7" fmla="*/ 1874520 h 3533312"/>
              <a:gd name="connsiteX8" fmla="*/ 1088136 w 2013092"/>
              <a:gd name="connsiteY8" fmla="*/ 1938528 h 3533312"/>
              <a:gd name="connsiteX9" fmla="*/ 1225296 w 2013092"/>
              <a:gd name="connsiteY9" fmla="*/ 2286000 h 3533312"/>
              <a:gd name="connsiteX10" fmla="*/ 1088136 w 2013092"/>
              <a:gd name="connsiteY10" fmla="*/ 2432304 h 3533312"/>
              <a:gd name="connsiteX11" fmla="*/ 1325880 w 2013092"/>
              <a:gd name="connsiteY11" fmla="*/ 2670048 h 3533312"/>
              <a:gd name="connsiteX12" fmla="*/ 1353312 w 2013092"/>
              <a:gd name="connsiteY12" fmla="*/ 2944368 h 3533312"/>
              <a:gd name="connsiteX13" fmla="*/ 1572768 w 2013092"/>
              <a:gd name="connsiteY13" fmla="*/ 3026664 h 3533312"/>
              <a:gd name="connsiteX14" fmla="*/ 1618488 w 2013092"/>
              <a:gd name="connsiteY14" fmla="*/ 3264408 h 3533312"/>
              <a:gd name="connsiteX15" fmla="*/ 1936785 w 2013092"/>
              <a:gd name="connsiteY15" fmla="*/ 3524066 h 3533312"/>
              <a:gd name="connsiteX16" fmla="*/ 0 w 2013092"/>
              <a:gd name="connsiteY16" fmla="*/ 3493008 h 3533312"/>
              <a:gd name="connsiteX0" fmla="*/ 7783 w 2021375"/>
              <a:gd name="connsiteY0" fmla="*/ 0 h 3533312"/>
              <a:gd name="connsiteX1" fmla="*/ 227239 w 2021375"/>
              <a:gd name="connsiteY1" fmla="*/ 265176 h 3533312"/>
              <a:gd name="connsiteX2" fmla="*/ 391831 w 2021375"/>
              <a:gd name="connsiteY2" fmla="*/ 246888 h 3533312"/>
              <a:gd name="connsiteX3" fmla="*/ 474127 w 2021375"/>
              <a:gd name="connsiteY3" fmla="*/ 603504 h 3533312"/>
              <a:gd name="connsiteX4" fmla="*/ 666151 w 2021375"/>
              <a:gd name="connsiteY4" fmla="*/ 813816 h 3533312"/>
              <a:gd name="connsiteX5" fmla="*/ 556423 w 2021375"/>
              <a:gd name="connsiteY5" fmla="*/ 1106424 h 3533312"/>
              <a:gd name="connsiteX6" fmla="*/ 785023 w 2021375"/>
              <a:gd name="connsiteY6" fmla="*/ 1161288 h 3533312"/>
              <a:gd name="connsiteX7" fmla="*/ 666151 w 2021375"/>
              <a:gd name="connsiteY7" fmla="*/ 1874520 h 3533312"/>
              <a:gd name="connsiteX8" fmla="*/ 1095919 w 2021375"/>
              <a:gd name="connsiteY8" fmla="*/ 1938528 h 3533312"/>
              <a:gd name="connsiteX9" fmla="*/ 1233079 w 2021375"/>
              <a:gd name="connsiteY9" fmla="*/ 2286000 h 3533312"/>
              <a:gd name="connsiteX10" fmla="*/ 1095919 w 2021375"/>
              <a:gd name="connsiteY10" fmla="*/ 2432304 h 3533312"/>
              <a:gd name="connsiteX11" fmla="*/ 1333663 w 2021375"/>
              <a:gd name="connsiteY11" fmla="*/ 2670048 h 3533312"/>
              <a:gd name="connsiteX12" fmla="*/ 1361095 w 2021375"/>
              <a:gd name="connsiteY12" fmla="*/ 2944368 h 3533312"/>
              <a:gd name="connsiteX13" fmla="*/ 1580551 w 2021375"/>
              <a:gd name="connsiteY13" fmla="*/ 3026664 h 3533312"/>
              <a:gd name="connsiteX14" fmla="*/ 1626271 w 2021375"/>
              <a:gd name="connsiteY14" fmla="*/ 3264408 h 3533312"/>
              <a:gd name="connsiteX15" fmla="*/ 1944568 w 2021375"/>
              <a:gd name="connsiteY15" fmla="*/ 3524066 h 3533312"/>
              <a:gd name="connsiteX16" fmla="*/ 0 w 2021375"/>
              <a:gd name="connsiteY16" fmla="*/ 3493008 h 3533312"/>
              <a:gd name="connsiteX0" fmla="*/ 7783 w 2021375"/>
              <a:gd name="connsiteY0" fmla="*/ 0 h 3535768"/>
              <a:gd name="connsiteX1" fmla="*/ 227239 w 2021375"/>
              <a:gd name="connsiteY1" fmla="*/ 265176 h 3535768"/>
              <a:gd name="connsiteX2" fmla="*/ 391831 w 2021375"/>
              <a:gd name="connsiteY2" fmla="*/ 246888 h 3535768"/>
              <a:gd name="connsiteX3" fmla="*/ 474127 w 2021375"/>
              <a:gd name="connsiteY3" fmla="*/ 603504 h 3535768"/>
              <a:gd name="connsiteX4" fmla="*/ 666151 w 2021375"/>
              <a:gd name="connsiteY4" fmla="*/ 813816 h 3535768"/>
              <a:gd name="connsiteX5" fmla="*/ 556423 w 2021375"/>
              <a:gd name="connsiteY5" fmla="*/ 1106424 h 3535768"/>
              <a:gd name="connsiteX6" fmla="*/ 785023 w 2021375"/>
              <a:gd name="connsiteY6" fmla="*/ 1161288 h 3535768"/>
              <a:gd name="connsiteX7" fmla="*/ 666151 w 2021375"/>
              <a:gd name="connsiteY7" fmla="*/ 1874520 h 3535768"/>
              <a:gd name="connsiteX8" fmla="*/ 1095919 w 2021375"/>
              <a:gd name="connsiteY8" fmla="*/ 1938528 h 3535768"/>
              <a:gd name="connsiteX9" fmla="*/ 1233079 w 2021375"/>
              <a:gd name="connsiteY9" fmla="*/ 2286000 h 3535768"/>
              <a:gd name="connsiteX10" fmla="*/ 1095919 w 2021375"/>
              <a:gd name="connsiteY10" fmla="*/ 2432304 h 3535768"/>
              <a:gd name="connsiteX11" fmla="*/ 1333663 w 2021375"/>
              <a:gd name="connsiteY11" fmla="*/ 2670048 h 3535768"/>
              <a:gd name="connsiteX12" fmla="*/ 1361095 w 2021375"/>
              <a:gd name="connsiteY12" fmla="*/ 2944368 h 3535768"/>
              <a:gd name="connsiteX13" fmla="*/ 1580551 w 2021375"/>
              <a:gd name="connsiteY13" fmla="*/ 3026664 h 3535768"/>
              <a:gd name="connsiteX14" fmla="*/ 1626271 w 2021375"/>
              <a:gd name="connsiteY14" fmla="*/ 3264408 h 3535768"/>
              <a:gd name="connsiteX15" fmla="*/ 1944568 w 2021375"/>
              <a:gd name="connsiteY15" fmla="*/ 3524066 h 3535768"/>
              <a:gd name="connsiteX16" fmla="*/ 0 w 2021375"/>
              <a:gd name="connsiteY16" fmla="*/ 3493008 h 3535768"/>
              <a:gd name="connsiteX0" fmla="*/ 0 w 2012593"/>
              <a:gd name="connsiteY0" fmla="*/ 0 h 3542334"/>
              <a:gd name="connsiteX1" fmla="*/ 219456 w 2012593"/>
              <a:gd name="connsiteY1" fmla="*/ 265176 h 3542334"/>
              <a:gd name="connsiteX2" fmla="*/ 384048 w 2012593"/>
              <a:gd name="connsiteY2" fmla="*/ 246888 h 3542334"/>
              <a:gd name="connsiteX3" fmla="*/ 466344 w 2012593"/>
              <a:gd name="connsiteY3" fmla="*/ 603504 h 3542334"/>
              <a:gd name="connsiteX4" fmla="*/ 658368 w 2012593"/>
              <a:gd name="connsiteY4" fmla="*/ 813816 h 3542334"/>
              <a:gd name="connsiteX5" fmla="*/ 548640 w 2012593"/>
              <a:gd name="connsiteY5" fmla="*/ 1106424 h 3542334"/>
              <a:gd name="connsiteX6" fmla="*/ 777240 w 2012593"/>
              <a:gd name="connsiteY6" fmla="*/ 1161288 h 3542334"/>
              <a:gd name="connsiteX7" fmla="*/ 658368 w 2012593"/>
              <a:gd name="connsiteY7" fmla="*/ 1874520 h 3542334"/>
              <a:gd name="connsiteX8" fmla="*/ 1088136 w 2012593"/>
              <a:gd name="connsiteY8" fmla="*/ 1938528 h 3542334"/>
              <a:gd name="connsiteX9" fmla="*/ 1225296 w 2012593"/>
              <a:gd name="connsiteY9" fmla="*/ 2286000 h 3542334"/>
              <a:gd name="connsiteX10" fmla="*/ 1088136 w 2012593"/>
              <a:gd name="connsiteY10" fmla="*/ 2432304 h 3542334"/>
              <a:gd name="connsiteX11" fmla="*/ 1325880 w 2012593"/>
              <a:gd name="connsiteY11" fmla="*/ 2670048 h 3542334"/>
              <a:gd name="connsiteX12" fmla="*/ 1353312 w 2012593"/>
              <a:gd name="connsiteY12" fmla="*/ 2944368 h 3542334"/>
              <a:gd name="connsiteX13" fmla="*/ 1572768 w 2012593"/>
              <a:gd name="connsiteY13" fmla="*/ 3026664 h 3542334"/>
              <a:gd name="connsiteX14" fmla="*/ 1618488 w 2012593"/>
              <a:gd name="connsiteY14" fmla="*/ 3264408 h 3542334"/>
              <a:gd name="connsiteX15" fmla="*/ 1936785 w 2012593"/>
              <a:gd name="connsiteY15" fmla="*/ 3524066 h 3542334"/>
              <a:gd name="connsiteX16" fmla="*/ 7783 w 2012593"/>
              <a:gd name="connsiteY16" fmla="*/ 3519613 h 3542334"/>
              <a:gd name="connsiteX0" fmla="*/ 0 w 2012593"/>
              <a:gd name="connsiteY0" fmla="*/ 0 h 3542334"/>
              <a:gd name="connsiteX1" fmla="*/ 219456 w 2012593"/>
              <a:gd name="connsiteY1" fmla="*/ 265176 h 3542334"/>
              <a:gd name="connsiteX2" fmla="*/ 384048 w 2012593"/>
              <a:gd name="connsiteY2" fmla="*/ 246888 h 3542334"/>
              <a:gd name="connsiteX3" fmla="*/ 466344 w 2012593"/>
              <a:gd name="connsiteY3" fmla="*/ 603504 h 3542334"/>
              <a:gd name="connsiteX4" fmla="*/ 658368 w 2012593"/>
              <a:gd name="connsiteY4" fmla="*/ 813816 h 3542334"/>
              <a:gd name="connsiteX5" fmla="*/ 548640 w 2012593"/>
              <a:gd name="connsiteY5" fmla="*/ 1106424 h 3542334"/>
              <a:gd name="connsiteX6" fmla="*/ 777240 w 2012593"/>
              <a:gd name="connsiteY6" fmla="*/ 1161288 h 3542334"/>
              <a:gd name="connsiteX7" fmla="*/ 658368 w 2012593"/>
              <a:gd name="connsiteY7" fmla="*/ 1874520 h 3542334"/>
              <a:gd name="connsiteX8" fmla="*/ 1088136 w 2012593"/>
              <a:gd name="connsiteY8" fmla="*/ 1938528 h 3542334"/>
              <a:gd name="connsiteX9" fmla="*/ 1225296 w 2012593"/>
              <a:gd name="connsiteY9" fmla="*/ 2286000 h 3542334"/>
              <a:gd name="connsiteX10" fmla="*/ 1088136 w 2012593"/>
              <a:gd name="connsiteY10" fmla="*/ 2432304 h 3542334"/>
              <a:gd name="connsiteX11" fmla="*/ 1325880 w 2012593"/>
              <a:gd name="connsiteY11" fmla="*/ 2670048 h 3542334"/>
              <a:gd name="connsiteX12" fmla="*/ 1353312 w 2012593"/>
              <a:gd name="connsiteY12" fmla="*/ 2944368 h 3542334"/>
              <a:gd name="connsiteX13" fmla="*/ 1572768 w 2012593"/>
              <a:gd name="connsiteY13" fmla="*/ 3026664 h 3542334"/>
              <a:gd name="connsiteX14" fmla="*/ 1618488 w 2012593"/>
              <a:gd name="connsiteY14" fmla="*/ 3264408 h 3542334"/>
              <a:gd name="connsiteX15" fmla="*/ 1936785 w 2012593"/>
              <a:gd name="connsiteY15" fmla="*/ 3524066 h 3542334"/>
              <a:gd name="connsiteX16" fmla="*/ 7783 w 2012593"/>
              <a:gd name="connsiteY16" fmla="*/ 3519613 h 3542334"/>
              <a:gd name="connsiteX0" fmla="*/ 0 w 1975522"/>
              <a:gd name="connsiteY0" fmla="*/ 0 h 3538399"/>
              <a:gd name="connsiteX1" fmla="*/ 219456 w 1975522"/>
              <a:gd name="connsiteY1" fmla="*/ 265176 h 3538399"/>
              <a:gd name="connsiteX2" fmla="*/ 384048 w 1975522"/>
              <a:gd name="connsiteY2" fmla="*/ 246888 h 3538399"/>
              <a:gd name="connsiteX3" fmla="*/ 466344 w 1975522"/>
              <a:gd name="connsiteY3" fmla="*/ 603504 h 3538399"/>
              <a:gd name="connsiteX4" fmla="*/ 658368 w 1975522"/>
              <a:gd name="connsiteY4" fmla="*/ 813816 h 3538399"/>
              <a:gd name="connsiteX5" fmla="*/ 548640 w 1975522"/>
              <a:gd name="connsiteY5" fmla="*/ 1106424 h 3538399"/>
              <a:gd name="connsiteX6" fmla="*/ 777240 w 1975522"/>
              <a:gd name="connsiteY6" fmla="*/ 1161288 h 3538399"/>
              <a:gd name="connsiteX7" fmla="*/ 658368 w 1975522"/>
              <a:gd name="connsiteY7" fmla="*/ 1874520 h 3538399"/>
              <a:gd name="connsiteX8" fmla="*/ 1088136 w 1975522"/>
              <a:gd name="connsiteY8" fmla="*/ 1938528 h 3538399"/>
              <a:gd name="connsiteX9" fmla="*/ 1225296 w 1975522"/>
              <a:gd name="connsiteY9" fmla="*/ 2286000 h 3538399"/>
              <a:gd name="connsiteX10" fmla="*/ 1088136 w 1975522"/>
              <a:gd name="connsiteY10" fmla="*/ 2432304 h 3538399"/>
              <a:gd name="connsiteX11" fmla="*/ 1325880 w 1975522"/>
              <a:gd name="connsiteY11" fmla="*/ 2670048 h 3538399"/>
              <a:gd name="connsiteX12" fmla="*/ 1353312 w 1975522"/>
              <a:gd name="connsiteY12" fmla="*/ 2944368 h 3538399"/>
              <a:gd name="connsiteX13" fmla="*/ 1572768 w 1975522"/>
              <a:gd name="connsiteY13" fmla="*/ 3026664 h 3538399"/>
              <a:gd name="connsiteX14" fmla="*/ 1618488 w 1975522"/>
              <a:gd name="connsiteY14" fmla="*/ 3264408 h 3538399"/>
              <a:gd name="connsiteX15" fmla="*/ 1936785 w 1975522"/>
              <a:gd name="connsiteY15" fmla="*/ 3524066 h 3538399"/>
              <a:gd name="connsiteX16" fmla="*/ 7783 w 1975522"/>
              <a:gd name="connsiteY16" fmla="*/ 3519613 h 3538399"/>
              <a:gd name="connsiteX0" fmla="*/ 0 w 1970120"/>
              <a:gd name="connsiteY0" fmla="*/ 0 h 3538399"/>
              <a:gd name="connsiteX1" fmla="*/ 219456 w 1970120"/>
              <a:gd name="connsiteY1" fmla="*/ 265176 h 3538399"/>
              <a:gd name="connsiteX2" fmla="*/ 384048 w 1970120"/>
              <a:gd name="connsiteY2" fmla="*/ 246888 h 3538399"/>
              <a:gd name="connsiteX3" fmla="*/ 466344 w 1970120"/>
              <a:gd name="connsiteY3" fmla="*/ 603504 h 3538399"/>
              <a:gd name="connsiteX4" fmla="*/ 658368 w 1970120"/>
              <a:gd name="connsiteY4" fmla="*/ 813816 h 3538399"/>
              <a:gd name="connsiteX5" fmla="*/ 548640 w 1970120"/>
              <a:gd name="connsiteY5" fmla="*/ 1106424 h 3538399"/>
              <a:gd name="connsiteX6" fmla="*/ 777240 w 1970120"/>
              <a:gd name="connsiteY6" fmla="*/ 1161288 h 3538399"/>
              <a:gd name="connsiteX7" fmla="*/ 658368 w 1970120"/>
              <a:gd name="connsiteY7" fmla="*/ 1874520 h 3538399"/>
              <a:gd name="connsiteX8" fmla="*/ 1088136 w 1970120"/>
              <a:gd name="connsiteY8" fmla="*/ 1938528 h 3538399"/>
              <a:gd name="connsiteX9" fmla="*/ 1225296 w 1970120"/>
              <a:gd name="connsiteY9" fmla="*/ 2286000 h 3538399"/>
              <a:gd name="connsiteX10" fmla="*/ 1088136 w 1970120"/>
              <a:gd name="connsiteY10" fmla="*/ 2432304 h 3538399"/>
              <a:gd name="connsiteX11" fmla="*/ 1325880 w 1970120"/>
              <a:gd name="connsiteY11" fmla="*/ 2670048 h 3538399"/>
              <a:gd name="connsiteX12" fmla="*/ 1353312 w 1970120"/>
              <a:gd name="connsiteY12" fmla="*/ 2944368 h 3538399"/>
              <a:gd name="connsiteX13" fmla="*/ 1572768 w 1970120"/>
              <a:gd name="connsiteY13" fmla="*/ 3026664 h 3538399"/>
              <a:gd name="connsiteX14" fmla="*/ 1618488 w 1970120"/>
              <a:gd name="connsiteY14" fmla="*/ 3264408 h 3538399"/>
              <a:gd name="connsiteX15" fmla="*/ 1936785 w 1970120"/>
              <a:gd name="connsiteY15" fmla="*/ 3524066 h 3538399"/>
              <a:gd name="connsiteX16" fmla="*/ 7783 w 1970120"/>
              <a:gd name="connsiteY16" fmla="*/ 3519613 h 3538399"/>
              <a:gd name="connsiteX0" fmla="*/ 0 w 1970120"/>
              <a:gd name="connsiteY0" fmla="*/ 0 h 3538399"/>
              <a:gd name="connsiteX1" fmla="*/ 219456 w 1970120"/>
              <a:gd name="connsiteY1" fmla="*/ 265176 h 3538399"/>
              <a:gd name="connsiteX2" fmla="*/ 384048 w 1970120"/>
              <a:gd name="connsiteY2" fmla="*/ 246888 h 3538399"/>
              <a:gd name="connsiteX3" fmla="*/ 466344 w 1970120"/>
              <a:gd name="connsiteY3" fmla="*/ 603504 h 3538399"/>
              <a:gd name="connsiteX4" fmla="*/ 658368 w 1970120"/>
              <a:gd name="connsiteY4" fmla="*/ 813816 h 3538399"/>
              <a:gd name="connsiteX5" fmla="*/ 548640 w 1970120"/>
              <a:gd name="connsiteY5" fmla="*/ 1106424 h 3538399"/>
              <a:gd name="connsiteX6" fmla="*/ 777240 w 1970120"/>
              <a:gd name="connsiteY6" fmla="*/ 1161288 h 3538399"/>
              <a:gd name="connsiteX7" fmla="*/ 658368 w 1970120"/>
              <a:gd name="connsiteY7" fmla="*/ 1874520 h 3538399"/>
              <a:gd name="connsiteX8" fmla="*/ 1088136 w 1970120"/>
              <a:gd name="connsiteY8" fmla="*/ 1938528 h 3538399"/>
              <a:gd name="connsiteX9" fmla="*/ 1225296 w 1970120"/>
              <a:gd name="connsiteY9" fmla="*/ 2286000 h 3538399"/>
              <a:gd name="connsiteX10" fmla="*/ 1088136 w 1970120"/>
              <a:gd name="connsiteY10" fmla="*/ 2432304 h 3538399"/>
              <a:gd name="connsiteX11" fmla="*/ 1325880 w 1970120"/>
              <a:gd name="connsiteY11" fmla="*/ 2670048 h 3538399"/>
              <a:gd name="connsiteX12" fmla="*/ 1353312 w 1970120"/>
              <a:gd name="connsiteY12" fmla="*/ 2944368 h 3538399"/>
              <a:gd name="connsiteX13" fmla="*/ 1572768 w 1970120"/>
              <a:gd name="connsiteY13" fmla="*/ 3026664 h 3538399"/>
              <a:gd name="connsiteX14" fmla="*/ 1618488 w 1970120"/>
              <a:gd name="connsiteY14" fmla="*/ 3264408 h 3538399"/>
              <a:gd name="connsiteX15" fmla="*/ 1936785 w 1970120"/>
              <a:gd name="connsiteY15" fmla="*/ 3524066 h 3538399"/>
              <a:gd name="connsiteX16" fmla="*/ 7783 w 1970120"/>
              <a:gd name="connsiteY16" fmla="*/ 3519613 h 3538399"/>
              <a:gd name="connsiteX0" fmla="*/ 0 w 1970120"/>
              <a:gd name="connsiteY0" fmla="*/ 0 h 3538399"/>
              <a:gd name="connsiteX1" fmla="*/ 219456 w 1970120"/>
              <a:gd name="connsiteY1" fmla="*/ 265176 h 3538399"/>
              <a:gd name="connsiteX2" fmla="*/ 384048 w 1970120"/>
              <a:gd name="connsiteY2" fmla="*/ 246888 h 3538399"/>
              <a:gd name="connsiteX3" fmla="*/ 466344 w 1970120"/>
              <a:gd name="connsiteY3" fmla="*/ 603504 h 3538399"/>
              <a:gd name="connsiteX4" fmla="*/ 658368 w 1970120"/>
              <a:gd name="connsiteY4" fmla="*/ 813816 h 3538399"/>
              <a:gd name="connsiteX5" fmla="*/ 548640 w 1970120"/>
              <a:gd name="connsiteY5" fmla="*/ 1106424 h 3538399"/>
              <a:gd name="connsiteX6" fmla="*/ 777240 w 1970120"/>
              <a:gd name="connsiteY6" fmla="*/ 1161288 h 3538399"/>
              <a:gd name="connsiteX7" fmla="*/ 730583 w 1970120"/>
              <a:gd name="connsiteY7" fmla="*/ 1709956 h 3538399"/>
              <a:gd name="connsiteX8" fmla="*/ 1088136 w 1970120"/>
              <a:gd name="connsiteY8" fmla="*/ 1938528 h 3538399"/>
              <a:gd name="connsiteX9" fmla="*/ 1225296 w 1970120"/>
              <a:gd name="connsiteY9" fmla="*/ 2286000 h 3538399"/>
              <a:gd name="connsiteX10" fmla="*/ 1088136 w 1970120"/>
              <a:gd name="connsiteY10" fmla="*/ 2432304 h 3538399"/>
              <a:gd name="connsiteX11" fmla="*/ 1325880 w 1970120"/>
              <a:gd name="connsiteY11" fmla="*/ 2670048 h 3538399"/>
              <a:gd name="connsiteX12" fmla="*/ 1353312 w 1970120"/>
              <a:gd name="connsiteY12" fmla="*/ 2944368 h 3538399"/>
              <a:gd name="connsiteX13" fmla="*/ 1572768 w 1970120"/>
              <a:gd name="connsiteY13" fmla="*/ 3026664 h 3538399"/>
              <a:gd name="connsiteX14" fmla="*/ 1618488 w 1970120"/>
              <a:gd name="connsiteY14" fmla="*/ 3264408 h 3538399"/>
              <a:gd name="connsiteX15" fmla="*/ 1936785 w 1970120"/>
              <a:gd name="connsiteY15" fmla="*/ 3524066 h 3538399"/>
              <a:gd name="connsiteX16" fmla="*/ 7783 w 1970120"/>
              <a:gd name="connsiteY16" fmla="*/ 3519613 h 3538399"/>
              <a:gd name="connsiteX0" fmla="*/ 0 w 1970120"/>
              <a:gd name="connsiteY0" fmla="*/ 0 h 3538399"/>
              <a:gd name="connsiteX1" fmla="*/ 219456 w 1970120"/>
              <a:gd name="connsiteY1" fmla="*/ 265176 h 3538399"/>
              <a:gd name="connsiteX2" fmla="*/ 384048 w 1970120"/>
              <a:gd name="connsiteY2" fmla="*/ 246888 h 3538399"/>
              <a:gd name="connsiteX3" fmla="*/ 466344 w 1970120"/>
              <a:gd name="connsiteY3" fmla="*/ 603504 h 3538399"/>
              <a:gd name="connsiteX4" fmla="*/ 658368 w 1970120"/>
              <a:gd name="connsiteY4" fmla="*/ 813816 h 3538399"/>
              <a:gd name="connsiteX5" fmla="*/ 548640 w 1970120"/>
              <a:gd name="connsiteY5" fmla="*/ 1106424 h 3538399"/>
              <a:gd name="connsiteX6" fmla="*/ 777240 w 1970120"/>
              <a:gd name="connsiteY6" fmla="*/ 1161288 h 3538399"/>
              <a:gd name="connsiteX7" fmla="*/ 730583 w 1970120"/>
              <a:gd name="connsiteY7" fmla="*/ 1709956 h 3538399"/>
              <a:gd name="connsiteX8" fmla="*/ 1104184 w 1970120"/>
              <a:gd name="connsiteY8" fmla="*/ 1801392 h 3538399"/>
              <a:gd name="connsiteX9" fmla="*/ 1225296 w 1970120"/>
              <a:gd name="connsiteY9" fmla="*/ 2286000 h 3538399"/>
              <a:gd name="connsiteX10" fmla="*/ 1088136 w 1970120"/>
              <a:gd name="connsiteY10" fmla="*/ 2432304 h 3538399"/>
              <a:gd name="connsiteX11" fmla="*/ 1325880 w 1970120"/>
              <a:gd name="connsiteY11" fmla="*/ 2670048 h 3538399"/>
              <a:gd name="connsiteX12" fmla="*/ 1353312 w 1970120"/>
              <a:gd name="connsiteY12" fmla="*/ 2944368 h 3538399"/>
              <a:gd name="connsiteX13" fmla="*/ 1572768 w 1970120"/>
              <a:gd name="connsiteY13" fmla="*/ 3026664 h 3538399"/>
              <a:gd name="connsiteX14" fmla="*/ 1618488 w 1970120"/>
              <a:gd name="connsiteY14" fmla="*/ 3264408 h 3538399"/>
              <a:gd name="connsiteX15" fmla="*/ 1936785 w 1970120"/>
              <a:gd name="connsiteY15" fmla="*/ 3524066 h 3538399"/>
              <a:gd name="connsiteX16" fmla="*/ 7783 w 1970120"/>
              <a:gd name="connsiteY16" fmla="*/ 3519613 h 3538399"/>
              <a:gd name="connsiteX0" fmla="*/ 0 w 1970120"/>
              <a:gd name="connsiteY0" fmla="*/ 0 h 3538399"/>
              <a:gd name="connsiteX1" fmla="*/ 219456 w 1970120"/>
              <a:gd name="connsiteY1" fmla="*/ 265176 h 3538399"/>
              <a:gd name="connsiteX2" fmla="*/ 384048 w 1970120"/>
              <a:gd name="connsiteY2" fmla="*/ 246888 h 3538399"/>
              <a:gd name="connsiteX3" fmla="*/ 466344 w 1970120"/>
              <a:gd name="connsiteY3" fmla="*/ 603504 h 3538399"/>
              <a:gd name="connsiteX4" fmla="*/ 658368 w 1970120"/>
              <a:gd name="connsiteY4" fmla="*/ 813816 h 3538399"/>
              <a:gd name="connsiteX5" fmla="*/ 548640 w 1970120"/>
              <a:gd name="connsiteY5" fmla="*/ 1106424 h 3538399"/>
              <a:gd name="connsiteX6" fmla="*/ 777240 w 1970120"/>
              <a:gd name="connsiteY6" fmla="*/ 1161288 h 3538399"/>
              <a:gd name="connsiteX7" fmla="*/ 730583 w 1970120"/>
              <a:gd name="connsiteY7" fmla="*/ 1709956 h 3538399"/>
              <a:gd name="connsiteX8" fmla="*/ 1104184 w 1970120"/>
              <a:gd name="connsiteY8" fmla="*/ 1801392 h 3538399"/>
              <a:gd name="connsiteX9" fmla="*/ 1129010 w 1970120"/>
              <a:gd name="connsiteY9" fmla="*/ 2212861 h 3538399"/>
              <a:gd name="connsiteX10" fmla="*/ 1088136 w 1970120"/>
              <a:gd name="connsiteY10" fmla="*/ 2432304 h 3538399"/>
              <a:gd name="connsiteX11" fmla="*/ 1325880 w 1970120"/>
              <a:gd name="connsiteY11" fmla="*/ 2670048 h 3538399"/>
              <a:gd name="connsiteX12" fmla="*/ 1353312 w 1970120"/>
              <a:gd name="connsiteY12" fmla="*/ 2944368 h 3538399"/>
              <a:gd name="connsiteX13" fmla="*/ 1572768 w 1970120"/>
              <a:gd name="connsiteY13" fmla="*/ 3026664 h 3538399"/>
              <a:gd name="connsiteX14" fmla="*/ 1618488 w 1970120"/>
              <a:gd name="connsiteY14" fmla="*/ 3264408 h 3538399"/>
              <a:gd name="connsiteX15" fmla="*/ 1936785 w 1970120"/>
              <a:gd name="connsiteY15" fmla="*/ 3524066 h 3538399"/>
              <a:gd name="connsiteX16" fmla="*/ 7783 w 1970120"/>
              <a:gd name="connsiteY16" fmla="*/ 3519613 h 3538399"/>
              <a:gd name="connsiteX0" fmla="*/ 0 w 1970120"/>
              <a:gd name="connsiteY0" fmla="*/ 0 h 3538399"/>
              <a:gd name="connsiteX1" fmla="*/ 219456 w 1970120"/>
              <a:gd name="connsiteY1" fmla="*/ 265176 h 3538399"/>
              <a:gd name="connsiteX2" fmla="*/ 384048 w 1970120"/>
              <a:gd name="connsiteY2" fmla="*/ 246888 h 3538399"/>
              <a:gd name="connsiteX3" fmla="*/ 466344 w 1970120"/>
              <a:gd name="connsiteY3" fmla="*/ 603504 h 3538399"/>
              <a:gd name="connsiteX4" fmla="*/ 658368 w 1970120"/>
              <a:gd name="connsiteY4" fmla="*/ 813816 h 3538399"/>
              <a:gd name="connsiteX5" fmla="*/ 548640 w 1970120"/>
              <a:gd name="connsiteY5" fmla="*/ 1106424 h 3538399"/>
              <a:gd name="connsiteX6" fmla="*/ 777240 w 1970120"/>
              <a:gd name="connsiteY6" fmla="*/ 1161288 h 3538399"/>
              <a:gd name="connsiteX7" fmla="*/ 730583 w 1970120"/>
              <a:gd name="connsiteY7" fmla="*/ 1709956 h 3538399"/>
              <a:gd name="connsiteX8" fmla="*/ 1104184 w 1970120"/>
              <a:gd name="connsiteY8" fmla="*/ 1801392 h 3538399"/>
              <a:gd name="connsiteX9" fmla="*/ 1129010 w 1970120"/>
              <a:gd name="connsiteY9" fmla="*/ 2212861 h 3538399"/>
              <a:gd name="connsiteX10" fmla="*/ 1248614 w 1970120"/>
              <a:gd name="connsiteY10" fmla="*/ 2404877 h 3538399"/>
              <a:gd name="connsiteX11" fmla="*/ 1325880 w 1970120"/>
              <a:gd name="connsiteY11" fmla="*/ 2670048 h 3538399"/>
              <a:gd name="connsiteX12" fmla="*/ 1353312 w 1970120"/>
              <a:gd name="connsiteY12" fmla="*/ 2944368 h 3538399"/>
              <a:gd name="connsiteX13" fmla="*/ 1572768 w 1970120"/>
              <a:gd name="connsiteY13" fmla="*/ 3026664 h 3538399"/>
              <a:gd name="connsiteX14" fmla="*/ 1618488 w 1970120"/>
              <a:gd name="connsiteY14" fmla="*/ 3264408 h 3538399"/>
              <a:gd name="connsiteX15" fmla="*/ 1936785 w 1970120"/>
              <a:gd name="connsiteY15" fmla="*/ 3524066 h 3538399"/>
              <a:gd name="connsiteX16" fmla="*/ 7783 w 1970120"/>
              <a:gd name="connsiteY16" fmla="*/ 3519613 h 3538399"/>
              <a:gd name="connsiteX0" fmla="*/ 0 w 1970120"/>
              <a:gd name="connsiteY0" fmla="*/ 0 h 3538399"/>
              <a:gd name="connsiteX1" fmla="*/ 219456 w 1970120"/>
              <a:gd name="connsiteY1" fmla="*/ 265176 h 3538399"/>
              <a:gd name="connsiteX2" fmla="*/ 384048 w 1970120"/>
              <a:gd name="connsiteY2" fmla="*/ 246888 h 3538399"/>
              <a:gd name="connsiteX3" fmla="*/ 466344 w 1970120"/>
              <a:gd name="connsiteY3" fmla="*/ 603504 h 3538399"/>
              <a:gd name="connsiteX4" fmla="*/ 658368 w 1970120"/>
              <a:gd name="connsiteY4" fmla="*/ 813816 h 3538399"/>
              <a:gd name="connsiteX5" fmla="*/ 548640 w 1970120"/>
              <a:gd name="connsiteY5" fmla="*/ 1106424 h 3538399"/>
              <a:gd name="connsiteX6" fmla="*/ 777240 w 1970120"/>
              <a:gd name="connsiteY6" fmla="*/ 1161288 h 3538399"/>
              <a:gd name="connsiteX7" fmla="*/ 730583 w 1970120"/>
              <a:gd name="connsiteY7" fmla="*/ 1709956 h 3538399"/>
              <a:gd name="connsiteX8" fmla="*/ 1104184 w 1970120"/>
              <a:gd name="connsiteY8" fmla="*/ 1801392 h 3538399"/>
              <a:gd name="connsiteX9" fmla="*/ 1129010 w 1970120"/>
              <a:gd name="connsiteY9" fmla="*/ 2212861 h 3538399"/>
              <a:gd name="connsiteX10" fmla="*/ 1248614 w 1970120"/>
              <a:gd name="connsiteY10" fmla="*/ 2404877 h 3538399"/>
              <a:gd name="connsiteX11" fmla="*/ 1325880 w 1970120"/>
              <a:gd name="connsiteY11" fmla="*/ 2670048 h 3538399"/>
              <a:gd name="connsiteX12" fmla="*/ 1353312 w 1970120"/>
              <a:gd name="connsiteY12" fmla="*/ 2944368 h 3538399"/>
              <a:gd name="connsiteX13" fmla="*/ 1572768 w 1970120"/>
              <a:gd name="connsiteY13" fmla="*/ 3026664 h 3538399"/>
              <a:gd name="connsiteX14" fmla="*/ 1618488 w 1970120"/>
              <a:gd name="connsiteY14" fmla="*/ 3264408 h 3538399"/>
              <a:gd name="connsiteX15" fmla="*/ 1936785 w 1970120"/>
              <a:gd name="connsiteY15" fmla="*/ 3524066 h 3538399"/>
              <a:gd name="connsiteX16" fmla="*/ 7783 w 1970120"/>
              <a:gd name="connsiteY16" fmla="*/ 3519613 h 3538399"/>
              <a:gd name="connsiteX0" fmla="*/ 11921 w 1962337"/>
              <a:gd name="connsiteY0" fmla="*/ 0 h 3530029"/>
              <a:gd name="connsiteX1" fmla="*/ 211673 w 1962337"/>
              <a:gd name="connsiteY1" fmla="*/ 256806 h 3530029"/>
              <a:gd name="connsiteX2" fmla="*/ 376265 w 1962337"/>
              <a:gd name="connsiteY2" fmla="*/ 238518 h 3530029"/>
              <a:gd name="connsiteX3" fmla="*/ 458561 w 1962337"/>
              <a:gd name="connsiteY3" fmla="*/ 595134 h 3530029"/>
              <a:gd name="connsiteX4" fmla="*/ 650585 w 1962337"/>
              <a:gd name="connsiteY4" fmla="*/ 805446 h 3530029"/>
              <a:gd name="connsiteX5" fmla="*/ 540857 w 1962337"/>
              <a:gd name="connsiteY5" fmla="*/ 1098054 h 3530029"/>
              <a:gd name="connsiteX6" fmla="*/ 769457 w 1962337"/>
              <a:gd name="connsiteY6" fmla="*/ 1152918 h 3530029"/>
              <a:gd name="connsiteX7" fmla="*/ 722800 w 1962337"/>
              <a:gd name="connsiteY7" fmla="*/ 1701586 h 3530029"/>
              <a:gd name="connsiteX8" fmla="*/ 1096401 w 1962337"/>
              <a:gd name="connsiteY8" fmla="*/ 1793022 h 3530029"/>
              <a:gd name="connsiteX9" fmla="*/ 1121227 w 1962337"/>
              <a:gd name="connsiteY9" fmla="*/ 2204491 h 3530029"/>
              <a:gd name="connsiteX10" fmla="*/ 1240831 w 1962337"/>
              <a:gd name="connsiteY10" fmla="*/ 2396507 h 3530029"/>
              <a:gd name="connsiteX11" fmla="*/ 1318097 w 1962337"/>
              <a:gd name="connsiteY11" fmla="*/ 2661678 h 3530029"/>
              <a:gd name="connsiteX12" fmla="*/ 1345529 w 1962337"/>
              <a:gd name="connsiteY12" fmla="*/ 2935998 h 3530029"/>
              <a:gd name="connsiteX13" fmla="*/ 1564985 w 1962337"/>
              <a:gd name="connsiteY13" fmla="*/ 3018294 h 3530029"/>
              <a:gd name="connsiteX14" fmla="*/ 1610705 w 1962337"/>
              <a:gd name="connsiteY14" fmla="*/ 3256038 h 3530029"/>
              <a:gd name="connsiteX15" fmla="*/ 1929002 w 1962337"/>
              <a:gd name="connsiteY15" fmla="*/ 3515696 h 3530029"/>
              <a:gd name="connsiteX16" fmla="*/ 0 w 1962337"/>
              <a:gd name="connsiteY16" fmla="*/ 3511243 h 3530029"/>
              <a:gd name="connsiteX0" fmla="*/ 11921 w 1962337"/>
              <a:gd name="connsiteY0" fmla="*/ 0 h 3530029"/>
              <a:gd name="connsiteX1" fmla="*/ 211673 w 1962337"/>
              <a:gd name="connsiteY1" fmla="*/ 256806 h 3530029"/>
              <a:gd name="connsiteX2" fmla="*/ 376265 w 1962337"/>
              <a:gd name="connsiteY2" fmla="*/ 238518 h 3530029"/>
              <a:gd name="connsiteX3" fmla="*/ 458561 w 1962337"/>
              <a:gd name="connsiteY3" fmla="*/ 595134 h 3530029"/>
              <a:gd name="connsiteX4" fmla="*/ 650585 w 1962337"/>
              <a:gd name="connsiteY4" fmla="*/ 805446 h 3530029"/>
              <a:gd name="connsiteX5" fmla="*/ 540857 w 1962337"/>
              <a:gd name="connsiteY5" fmla="*/ 1098054 h 3530029"/>
              <a:gd name="connsiteX6" fmla="*/ 769457 w 1962337"/>
              <a:gd name="connsiteY6" fmla="*/ 1152918 h 3530029"/>
              <a:gd name="connsiteX7" fmla="*/ 722800 w 1962337"/>
              <a:gd name="connsiteY7" fmla="*/ 1701586 h 3530029"/>
              <a:gd name="connsiteX8" fmla="*/ 1096401 w 1962337"/>
              <a:gd name="connsiteY8" fmla="*/ 1793022 h 3530029"/>
              <a:gd name="connsiteX9" fmla="*/ 1121227 w 1962337"/>
              <a:gd name="connsiteY9" fmla="*/ 2204491 h 3530029"/>
              <a:gd name="connsiteX10" fmla="*/ 1240831 w 1962337"/>
              <a:gd name="connsiteY10" fmla="*/ 2396507 h 3530029"/>
              <a:gd name="connsiteX11" fmla="*/ 1318097 w 1962337"/>
              <a:gd name="connsiteY11" fmla="*/ 2661678 h 3530029"/>
              <a:gd name="connsiteX12" fmla="*/ 1345529 w 1962337"/>
              <a:gd name="connsiteY12" fmla="*/ 2935998 h 3530029"/>
              <a:gd name="connsiteX13" fmla="*/ 1564985 w 1962337"/>
              <a:gd name="connsiteY13" fmla="*/ 3018294 h 3530029"/>
              <a:gd name="connsiteX14" fmla="*/ 1610705 w 1962337"/>
              <a:gd name="connsiteY14" fmla="*/ 3256038 h 3530029"/>
              <a:gd name="connsiteX15" fmla="*/ 1929002 w 1962337"/>
              <a:gd name="connsiteY15" fmla="*/ 3515696 h 3530029"/>
              <a:gd name="connsiteX16" fmla="*/ 0 w 1962337"/>
              <a:gd name="connsiteY16" fmla="*/ 3511243 h 3530029"/>
              <a:gd name="connsiteX0" fmla="*/ 11921 w 1962337"/>
              <a:gd name="connsiteY0" fmla="*/ 0 h 3530029"/>
              <a:gd name="connsiteX1" fmla="*/ 211673 w 1962337"/>
              <a:gd name="connsiteY1" fmla="*/ 256806 h 3530029"/>
              <a:gd name="connsiteX2" fmla="*/ 376265 w 1962337"/>
              <a:gd name="connsiteY2" fmla="*/ 238518 h 3530029"/>
              <a:gd name="connsiteX3" fmla="*/ 458561 w 1962337"/>
              <a:gd name="connsiteY3" fmla="*/ 595134 h 3530029"/>
              <a:gd name="connsiteX4" fmla="*/ 650585 w 1962337"/>
              <a:gd name="connsiteY4" fmla="*/ 805446 h 3530029"/>
              <a:gd name="connsiteX5" fmla="*/ 540857 w 1962337"/>
              <a:gd name="connsiteY5" fmla="*/ 1098054 h 3530029"/>
              <a:gd name="connsiteX6" fmla="*/ 769457 w 1962337"/>
              <a:gd name="connsiteY6" fmla="*/ 1152918 h 3530029"/>
              <a:gd name="connsiteX7" fmla="*/ 722800 w 1962337"/>
              <a:gd name="connsiteY7" fmla="*/ 1701586 h 3530029"/>
              <a:gd name="connsiteX8" fmla="*/ 1096401 w 1962337"/>
              <a:gd name="connsiteY8" fmla="*/ 1793022 h 3530029"/>
              <a:gd name="connsiteX9" fmla="*/ 1121227 w 1962337"/>
              <a:gd name="connsiteY9" fmla="*/ 2204491 h 3530029"/>
              <a:gd name="connsiteX10" fmla="*/ 1240831 w 1962337"/>
              <a:gd name="connsiteY10" fmla="*/ 2396507 h 3530029"/>
              <a:gd name="connsiteX11" fmla="*/ 1318097 w 1962337"/>
              <a:gd name="connsiteY11" fmla="*/ 2661678 h 3530029"/>
              <a:gd name="connsiteX12" fmla="*/ 1345529 w 1962337"/>
              <a:gd name="connsiteY12" fmla="*/ 2935998 h 3530029"/>
              <a:gd name="connsiteX13" fmla="*/ 1564985 w 1962337"/>
              <a:gd name="connsiteY13" fmla="*/ 3018294 h 3530029"/>
              <a:gd name="connsiteX14" fmla="*/ 1610705 w 1962337"/>
              <a:gd name="connsiteY14" fmla="*/ 3256038 h 3530029"/>
              <a:gd name="connsiteX15" fmla="*/ 1929002 w 1962337"/>
              <a:gd name="connsiteY15" fmla="*/ 3515696 h 3530029"/>
              <a:gd name="connsiteX16" fmla="*/ 0 w 1962337"/>
              <a:gd name="connsiteY16" fmla="*/ 3511243 h 3530029"/>
              <a:gd name="connsiteX0" fmla="*/ 2068 w 1962337"/>
              <a:gd name="connsiteY0" fmla="*/ 0 h 3527239"/>
              <a:gd name="connsiteX1" fmla="*/ 211673 w 1962337"/>
              <a:gd name="connsiteY1" fmla="*/ 254016 h 3527239"/>
              <a:gd name="connsiteX2" fmla="*/ 376265 w 1962337"/>
              <a:gd name="connsiteY2" fmla="*/ 235728 h 3527239"/>
              <a:gd name="connsiteX3" fmla="*/ 458561 w 1962337"/>
              <a:gd name="connsiteY3" fmla="*/ 592344 h 3527239"/>
              <a:gd name="connsiteX4" fmla="*/ 650585 w 1962337"/>
              <a:gd name="connsiteY4" fmla="*/ 802656 h 3527239"/>
              <a:gd name="connsiteX5" fmla="*/ 540857 w 1962337"/>
              <a:gd name="connsiteY5" fmla="*/ 1095264 h 3527239"/>
              <a:gd name="connsiteX6" fmla="*/ 769457 w 1962337"/>
              <a:gd name="connsiteY6" fmla="*/ 1150128 h 3527239"/>
              <a:gd name="connsiteX7" fmla="*/ 722800 w 1962337"/>
              <a:gd name="connsiteY7" fmla="*/ 1698796 h 3527239"/>
              <a:gd name="connsiteX8" fmla="*/ 1096401 w 1962337"/>
              <a:gd name="connsiteY8" fmla="*/ 1790232 h 3527239"/>
              <a:gd name="connsiteX9" fmla="*/ 1121227 w 1962337"/>
              <a:gd name="connsiteY9" fmla="*/ 2201701 h 3527239"/>
              <a:gd name="connsiteX10" fmla="*/ 1240831 w 1962337"/>
              <a:gd name="connsiteY10" fmla="*/ 2393717 h 3527239"/>
              <a:gd name="connsiteX11" fmla="*/ 1318097 w 1962337"/>
              <a:gd name="connsiteY11" fmla="*/ 2658888 h 3527239"/>
              <a:gd name="connsiteX12" fmla="*/ 1345529 w 1962337"/>
              <a:gd name="connsiteY12" fmla="*/ 2933208 h 3527239"/>
              <a:gd name="connsiteX13" fmla="*/ 1564985 w 1962337"/>
              <a:gd name="connsiteY13" fmla="*/ 3015504 h 3527239"/>
              <a:gd name="connsiteX14" fmla="*/ 1610705 w 1962337"/>
              <a:gd name="connsiteY14" fmla="*/ 3253248 h 3527239"/>
              <a:gd name="connsiteX15" fmla="*/ 1929002 w 1962337"/>
              <a:gd name="connsiteY15" fmla="*/ 3512906 h 3527239"/>
              <a:gd name="connsiteX16" fmla="*/ 0 w 1962337"/>
              <a:gd name="connsiteY16" fmla="*/ 3508453 h 3527239"/>
              <a:gd name="connsiteX0" fmla="*/ 2068 w 1962337"/>
              <a:gd name="connsiteY0" fmla="*/ 0 h 3532819"/>
              <a:gd name="connsiteX1" fmla="*/ 211673 w 1962337"/>
              <a:gd name="connsiteY1" fmla="*/ 259596 h 3532819"/>
              <a:gd name="connsiteX2" fmla="*/ 376265 w 1962337"/>
              <a:gd name="connsiteY2" fmla="*/ 241308 h 3532819"/>
              <a:gd name="connsiteX3" fmla="*/ 458561 w 1962337"/>
              <a:gd name="connsiteY3" fmla="*/ 597924 h 3532819"/>
              <a:gd name="connsiteX4" fmla="*/ 650585 w 1962337"/>
              <a:gd name="connsiteY4" fmla="*/ 808236 h 3532819"/>
              <a:gd name="connsiteX5" fmla="*/ 540857 w 1962337"/>
              <a:gd name="connsiteY5" fmla="*/ 1100844 h 3532819"/>
              <a:gd name="connsiteX6" fmla="*/ 769457 w 1962337"/>
              <a:gd name="connsiteY6" fmla="*/ 1155708 h 3532819"/>
              <a:gd name="connsiteX7" fmla="*/ 722800 w 1962337"/>
              <a:gd name="connsiteY7" fmla="*/ 1704376 h 3532819"/>
              <a:gd name="connsiteX8" fmla="*/ 1096401 w 1962337"/>
              <a:gd name="connsiteY8" fmla="*/ 1795812 h 3532819"/>
              <a:gd name="connsiteX9" fmla="*/ 1121227 w 1962337"/>
              <a:gd name="connsiteY9" fmla="*/ 2207281 h 3532819"/>
              <a:gd name="connsiteX10" fmla="*/ 1240831 w 1962337"/>
              <a:gd name="connsiteY10" fmla="*/ 2399297 h 3532819"/>
              <a:gd name="connsiteX11" fmla="*/ 1318097 w 1962337"/>
              <a:gd name="connsiteY11" fmla="*/ 2664468 h 3532819"/>
              <a:gd name="connsiteX12" fmla="*/ 1345529 w 1962337"/>
              <a:gd name="connsiteY12" fmla="*/ 2938788 h 3532819"/>
              <a:gd name="connsiteX13" fmla="*/ 1564985 w 1962337"/>
              <a:gd name="connsiteY13" fmla="*/ 3021084 h 3532819"/>
              <a:gd name="connsiteX14" fmla="*/ 1610705 w 1962337"/>
              <a:gd name="connsiteY14" fmla="*/ 3258828 h 3532819"/>
              <a:gd name="connsiteX15" fmla="*/ 1929002 w 1962337"/>
              <a:gd name="connsiteY15" fmla="*/ 3518486 h 3532819"/>
              <a:gd name="connsiteX16" fmla="*/ 0 w 1962337"/>
              <a:gd name="connsiteY16" fmla="*/ 3514033 h 3532819"/>
              <a:gd name="connsiteX0" fmla="*/ 4532 w 1962337"/>
              <a:gd name="connsiteY0" fmla="*/ 0 h 3538399"/>
              <a:gd name="connsiteX1" fmla="*/ 211673 w 1962337"/>
              <a:gd name="connsiteY1" fmla="*/ 265176 h 3538399"/>
              <a:gd name="connsiteX2" fmla="*/ 376265 w 1962337"/>
              <a:gd name="connsiteY2" fmla="*/ 246888 h 3538399"/>
              <a:gd name="connsiteX3" fmla="*/ 458561 w 1962337"/>
              <a:gd name="connsiteY3" fmla="*/ 603504 h 3538399"/>
              <a:gd name="connsiteX4" fmla="*/ 650585 w 1962337"/>
              <a:gd name="connsiteY4" fmla="*/ 813816 h 3538399"/>
              <a:gd name="connsiteX5" fmla="*/ 540857 w 1962337"/>
              <a:gd name="connsiteY5" fmla="*/ 1106424 h 3538399"/>
              <a:gd name="connsiteX6" fmla="*/ 769457 w 1962337"/>
              <a:gd name="connsiteY6" fmla="*/ 1161288 h 3538399"/>
              <a:gd name="connsiteX7" fmla="*/ 722800 w 1962337"/>
              <a:gd name="connsiteY7" fmla="*/ 1709956 h 3538399"/>
              <a:gd name="connsiteX8" fmla="*/ 1096401 w 1962337"/>
              <a:gd name="connsiteY8" fmla="*/ 1801392 h 3538399"/>
              <a:gd name="connsiteX9" fmla="*/ 1121227 w 1962337"/>
              <a:gd name="connsiteY9" fmla="*/ 2212861 h 3538399"/>
              <a:gd name="connsiteX10" fmla="*/ 1240831 w 1962337"/>
              <a:gd name="connsiteY10" fmla="*/ 2404877 h 3538399"/>
              <a:gd name="connsiteX11" fmla="*/ 1318097 w 1962337"/>
              <a:gd name="connsiteY11" fmla="*/ 2670048 h 3538399"/>
              <a:gd name="connsiteX12" fmla="*/ 1345529 w 1962337"/>
              <a:gd name="connsiteY12" fmla="*/ 2944368 h 3538399"/>
              <a:gd name="connsiteX13" fmla="*/ 1564985 w 1962337"/>
              <a:gd name="connsiteY13" fmla="*/ 3026664 h 3538399"/>
              <a:gd name="connsiteX14" fmla="*/ 1610705 w 1962337"/>
              <a:gd name="connsiteY14" fmla="*/ 3264408 h 3538399"/>
              <a:gd name="connsiteX15" fmla="*/ 1929002 w 1962337"/>
              <a:gd name="connsiteY15" fmla="*/ 3524066 h 3538399"/>
              <a:gd name="connsiteX16" fmla="*/ 0 w 1962337"/>
              <a:gd name="connsiteY16" fmla="*/ 3519613 h 35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62337" h="3538399">
                <a:moveTo>
                  <a:pt x="4532" y="0"/>
                </a:moveTo>
                <a:cubicBezTo>
                  <a:pt x="156148" y="81322"/>
                  <a:pt x="149718" y="224028"/>
                  <a:pt x="211673" y="265176"/>
                </a:cubicBezTo>
                <a:cubicBezTo>
                  <a:pt x="273629" y="306324"/>
                  <a:pt x="335117" y="190500"/>
                  <a:pt x="376265" y="246888"/>
                </a:cubicBezTo>
                <a:cubicBezTo>
                  <a:pt x="417413" y="303276"/>
                  <a:pt x="412841" y="509016"/>
                  <a:pt x="458561" y="603504"/>
                </a:cubicBezTo>
                <a:cubicBezTo>
                  <a:pt x="504281" y="697992"/>
                  <a:pt x="636869" y="729996"/>
                  <a:pt x="650585" y="813816"/>
                </a:cubicBezTo>
                <a:cubicBezTo>
                  <a:pt x="664301" y="897636"/>
                  <a:pt x="521045" y="1048512"/>
                  <a:pt x="540857" y="1106424"/>
                </a:cubicBezTo>
                <a:cubicBezTo>
                  <a:pt x="560669" y="1164336"/>
                  <a:pt x="739133" y="1060699"/>
                  <a:pt x="769457" y="1161288"/>
                </a:cubicBezTo>
                <a:cubicBezTo>
                  <a:pt x="799781" y="1261877"/>
                  <a:pt x="668309" y="1603272"/>
                  <a:pt x="722800" y="1709956"/>
                </a:cubicBezTo>
                <a:cubicBezTo>
                  <a:pt x="777291" y="1816640"/>
                  <a:pt x="1029997" y="1717575"/>
                  <a:pt x="1096401" y="1801392"/>
                </a:cubicBezTo>
                <a:cubicBezTo>
                  <a:pt x="1162805" y="1885209"/>
                  <a:pt x="1097155" y="2112280"/>
                  <a:pt x="1121227" y="2212861"/>
                </a:cubicBezTo>
                <a:cubicBezTo>
                  <a:pt x="1145299" y="2313442"/>
                  <a:pt x="1208019" y="2328679"/>
                  <a:pt x="1240831" y="2404877"/>
                </a:cubicBezTo>
                <a:cubicBezTo>
                  <a:pt x="1273643" y="2481075"/>
                  <a:pt x="1300647" y="2580133"/>
                  <a:pt x="1318097" y="2670048"/>
                </a:cubicBezTo>
                <a:cubicBezTo>
                  <a:pt x="1335547" y="2759963"/>
                  <a:pt x="1304381" y="2884932"/>
                  <a:pt x="1345529" y="2944368"/>
                </a:cubicBezTo>
                <a:cubicBezTo>
                  <a:pt x="1386677" y="3003804"/>
                  <a:pt x="1520789" y="2973324"/>
                  <a:pt x="1564985" y="3026664"/>
                </a:cubicBezTo>
                <a:cubicBezTo>
                  <a:pt x="1609181" y="3080004"/>
                  <a:pt x="1643434" y="3030750"/>
                  <a:pt x="1610705" y="3264408"/>
                </a:cubicBezTo>
                <a:cubicBezTo>
                  <a:pt x="1577976" y="3498066"/>
                  <a:pt x="2096272" y="3490400"/>
                  <a:pt x="1929002" y="3524066"/>
                </a:cubicBezTo>
                <a:cubicBezTo>
                  <a:pt x="1761732" y="3557732"/>
                  <a:pt x="320203" y="3521833"/>
                  <a:pt x="0" y="3519613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B380FEEF-F610-6AB8-CAAE-D84027561DCD}"/>
              </a:ext>
            </a:extLst>
          </p:cNvPr>
          <p:cNvSpPr/>
          <p:nvPr/>
        </p:nvSpPr>
        <p:spPr>
          <a:xfrm>
            <a:off x="432817" y="1461806"/>
            <a:ext cx="7515019" cy="3602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2"/>
              </a:solidFill>
            </a:endParaRP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A880E6B4-9A9B-DF7D-8CB5-EDBA4F496DE5}"/>
              </a:ext>
            </a:extLst>
          </p:cNvPr>
          <p:cNvSpPr/>
          <p:nvPr/>
        </p:nvSpPr>
        <p:spPr>
          <a:xfrm>
            <a:off x="432816" y="1451166"/>
            <a:ext cx="7515017" cy="3616329"/>
          </a:xfrm>
          <a:custGeom>
            <a:avLst/>
            <a:gdLst>
              <a:gd name="connsiteX0" fmla="*/ 0 w 5773602"/>
              <a:gd name="connsiteY0" fmla="*/ 3255957 h 3255957"/>
              <a:gd name="connsiteX1" fmla="*/ 182880 w 5773602"/>
              <a:gd name="connsiteY1" fmla="*/ 2917629 h 3255957"/>
              <a:gd name="connsiteX2" fmla="*/ 502920 w 5773602"/>
              <a:gd name="connsiteY2" fmla="*/ 3036501 h 3255957"/>
              <a:gd name="connsiteX3" fmla="*/ 740664 w 5773602"/>
              <a:gd name="connsiteY3" fmla="*/ 2780469 h 3255957"/>
              <a:gd name="connsiteX4" fmla="*/ 1042416 w 5773602"/>
              <a:gd name="connsiteY4" fmla="*/ 2734749 h 3255957"/>
              <a:gd name="connsiteX5" fmla="*/ 1197864 w 5773602"/>
              <a:gd name="connsiteY5" fmla="*/ 2442141 h 3255957"/>
              <a:gd name="connsiteX6" fmla="*/ 1545336 w 5773602"/>
              <a:gd name="connsiteY6" fmla="*/ 2341557 h 3255957"/>
              <a:gd name="connsiteX7" fmla="*/ 1709928 w 5773602"/>
              <a:gd name="connsiteY7" fmla="*/ 2103813 h 3255957"/>
              <a:gd name="connsiteX8" fmla="*/ 2084832 w 5773602"/>
              <a:gd name="connsiteY8" fmla="*/ 2058093 h 3255957"/>
              <a:gd name="connsiteX9" fmla="*/ 2322576 w 5773602"/>
              <a:gd name="connsiteY9" fmla="*/ 2085525 h 3255957"/>
              <a:gd name="connsiteX10" fmla="*/ 2468880 w 5773602"/>
              <a:gd name="connsiteY10" fmla="*/ 1811205 h 3255957"/>
              <a:gd name="connsiteX11" fmla="*/ 2478024 w 5773602"/>
              <a:gd name="connsiteY11" fmla="*/ 1637469 h 3255957"/>
              <a:gd name="connsiteX12" fmla="*/ 2788920 w 5773602"/>
              <a:gd name="connsiteY12" fmla="*/ 1546029 h 3255957"/>
              <a:gd name="connsiteX13" fmla="*/ 3154680 w 5773602"/>
              <a:gd name="connsiteY13" fmla="*/ 1564317 h 3255957"/>
              <a:gd name="connsiteX14" fmla="*/ 3364992 w 5773602"/>
              <a:gd name="connsiteY14" fmla="*/ 1500309 h 3255957"/>
              <a:gd name="connsiteX15" fmla="*/ 3383280 w 5773602"/>
              <a:gd name="connsiteY15" fmla="*/ 1299141 h 3255957"/>
              <a:gd name="connsiteX16" fmla="*/ 3904488 w 5773602"/>
              <a:gd name="connsiteY16" fmla="*/ 1225989 h 3255957"/>
              <a:gd name="connsiteX17" fmla="*/ 4151376 w 5773602"/>
              <a:gd name="connsiteY17" fmla="*/ 1381437 h 3255957"/>
              <a:gd name="connsiteX18" fmla="*/ 4325112 w 5773602"/>
              <a:gd name="connsiteY18" fmla="*/ 1052253 h 3255957"/>
              <a:gd name="connsiteX19" fmla="*/ 4690872 w 5773602"/>
              <a:gd name="connsiteY19" fmla="*/ 1015677 h 3255957"/>
              <a:gd name="connsiteX20" fmla="*/ 4892040 w 5773602"/>
              <a:gd name="connsiteY20" fmla="*/ 1088829 h 3255957"/>
              <a:gd name="connsiteX21" fmla="*/ 5138928 w 5773602"/>
              <a:gd name="connsiteY21" fmla="*/ 823653 h 3255957"/>
              <a:gd name="connsiteX22" fmla="*/ 5102352 w 5773602"/>
              <a:gd name="connsiteY22" fmla="*/ 430461 h 3255957"/>
              <a:gd name="connsiteX23" fmla="*/ 5358384 w 5773602"/>
              <a:gd name="connsiteY23" fmla="*/ 357309 h 3255957"/>
              <a:gd name="connsiteX24" fmla="*/ 5541264 w 5773602"/>
              <a:gd name="connsiteY24" fmla="*/ 311589 h 3255957"/>
              <a:gd name="connsiteX25" fmla="*/ 5742432 w 5773602"/>
              <a:gd name="connsiteY25" fmla="*/ 37269 h 3255957"/>
              <a:gd name="connsiteX26" fmla="*/ 5769864 w 5773602"/>
              <a:gd name="connsiteY26" fmla="*/ 9837 h 3255957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3280 w 5763706"/>
              <a:gd name="connsiteY15" fmla="*/ 1262439 h 3274119"/>
              <a:gd name="connsiteX16" fmla="*/ 3904488 w 5763706"/>
              <a:gd name="connsiteY16" fmla="*/ 1189287 h 3274119"/>
              <a:gd name="connsiteX17" fmla="*/ 4151376 w 5763706"/>
              <a:gd name="connsiteY17" fmla="*/ 1344735 h 3274119"/>
              <a:gd name="connsiteX18" fmla="*/ 4325112 w 5763706"/>
              <a:gd name="connsiteY18" fmla="*/ 1015551 h 3274119"/>
              <a:gd name="connsiteX19" fmla="*/ 4690872 w 5763706"/>
              <a:gd name="connsiteY19" fmla="*/ 978975 h 3274119"/>
              <a:gd name="connsiteX20" fmla="*/ 4892040 w 5763706"/>
              <a:gd name="connsiteY20" fmla="*/ 1052127 h 3274119"/>
              <a:gd name="connsiteX21" fmla="*/ 5138928 w 5763706"/>
              <a:gd name="connsiteY21" fmla="*/ 786951 h 3274119"/>
              <a:gd name="connsiteX22" fmla="*/ 5102352 w 5763706"/>
              <a:gd name="connsiteY22" fmla="*/ 393759 h 3274119"/>
              <a:gd name="connsiteX23" fmla="*/ 5358384 w 5763706"/>
              <a:gd name="connsiteY23" fmla="*/ 320607 h 3274119"/>
              <a:gd name="connsiteX24" fmla="*/ 5541264 w 5763706"/>
              <a:gd name="connsiteY24" fmla="*/ 274887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9378 w 5763706"/>
              <a:gd name="connsiteY15" fmla="*/ 1062493 h 3274119"/>
              <a:gd name="connsiteX16" fmla="*/ 3904488 w 5763706"/>
              <a:gd name="connsiteY16" fmla="*/ 1189287 h 3274119"/>
              <a:gd name="connsiteX17" fmla="*/ 4151376 w 5763706"/>
              <a:gd name="connsiteY17" fmla="*/ 1344735 h 3274119"/>
              <a:gd name="connsiteX18" fmla="*/ 4325112 w 5763706"/>
              <a:gd name="connsiteY18" fmla="*/ 1015551 h 3274119"/>
              <a:gd name="connsiteX19" fmla="*/ 4690872 w 5763706"/>
              <a:gd name="connsiteY19" fmla="*/ 978975 h 3274119"/>
              <a:gd name="connsiteX20" fmla="*/ 4892040 w 5763706"/>
              <a:gd name="connsiteY20" fmla="*/ 1052127 h 3274119"/>
              <a:gd name="connsiteX21" fmla="*/ 5138928 w 5763706"/>
              <a:gd name="connsiteY21" fmla="*/ 786951 h 3274119"/>
              <a:gd name="connsiteX22" fmla="*/ 5102352 w 5763706"/>
              <a:gd name="connsiteY22" fmla="*/ 393759 h 3274119"/>
              <a:gd name="connsiteX23" fmla="*/ 5358384 w 5763706"/>
              <a:gd name="connsiteY23" fmla="*/ 320607 h 3274119"/>
              <a:gd name="connsiteX24" fmla="*/ 5541264 w 5763706"/>
              <a:gd name="connsiteY24" fmla="*/ 274887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9378 w 5763706"/>
              <a:gd name="connsiteY15" fmla="*/ 1062493 h 3274119"/>
              <a:gd name="connsiteX16" fmla="*/ 3880100 w 5763706"/>
              <a:gd name="connsiteY16" fmla="*/ 1055990 h 3274119"/>
              <a:gd name="connsiteX17" fmla="*/ 4151376 w 5763706"/>
              <a:gd name="connsiteY17" fmla="*/ 1344735 h 3274119"/>
              <a:gd name="connsiteX18" fmla="*/ 4325112 w 5763706"/>
              <a:gd name="connsiteY18" fmla="*/ 1015551 h 3274119"/>
              <a:gd name="connsiteX19" fmla="*/ 4690872 w 5763706"/>
              <a:gd name="connsiteY19" fmla="*/ 978975 h 3274119"/>
              <a:gd name="connsiteX20" fmla="*/ 4892040 w 5763706"/>
              <a:gd name="connsiteY20" fmla="*/ 1052127 h 3274119"/>
              <a:gd name="connsiteX21" fmla="*/ 5138928 w 5763706"/>
              <a:gd name="connsiteY21" fmla="*/ 786951 h 3274119"/>
              <a:gd name="connsiteX22" fmla="*/ 5102352 w 5763706"/>
              <a:gd name="connsiteY22" fmla="*/ 393759 h 3274119"/>
              <a:gd name="connsiteX23" fmla="*/ 5358384 w 5763706"/>
              <a:gd name="connsiteY23" fmla="*/ 320607 h 3274119"/>
              <a:gd name="connsiteX24" fmla="*/ 5541264 w 5763706"/>
              <a:gd name="connsiteY24" fmla="*/ 274887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9378 w 5763706"/>
              <a:gd name="connsiteY15" fmla="*/ 1062493 h 3274119"/>
              <a:gd name="connsiteX16" fmla="*/ 3880100 w 5763706"/>
              <a:gd name="connsiteY16" fmla="*/ 1055990 h 3274119"/>
              <a:gd name="connsiteX17" fmla="*/ 4114794 w 5763706"/>
              <a:gd name="connsiteY17" fmla="*/ 1153120 h 3274119"/>
              <a:gd name="connsiteX18" fmla="*/ 4325112 w 5763706"/>
              <a:gd name="connsiteY18" fmla="*/ 1015551 h 3274119"/>
              <a:gd name="connsiteX19" fmla="*/ 4690872 w 5763706"/>
              <a:gd name="connsiteY19" fmla="*/ 978975 h 3274119"/>
              <a:gd name="connsiteX20" fmla="*/ 4892040 w 5763706"/>
              <a:gd name="connsiteY20" fmla="*/ 1052127 h 3274119"/>
              <a:gd name="connsiteX21" fmla="*/ 5138928 w 5763706"/>
              <a:gd name="connsiteY21" fmla="*/ 786951 h 3274119"/>
              <a:gd name="connsiteX22" fmla="*/ 5102352 w 5763706"/>
              <a:gd name="connsiteY22" fmla="*/ 393759 h 3274119"/>
              <a:gd name="connsiteX23" fmla="*/ 5358384 w 5763706"/>
              <a:gd name="connsiteY23" fmla="*/ 320607 h 3274119"/>
              <a:gd name="connsiteX24" fmla="*/ 5541264 w 5763706"/>
              <a:gd name="connsiteY24" fmla="*/ 274887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9378 w 5763706"/>
              <a:gd name="connsiteY15" fmla="*/ 1062493 h 3274119"/>
              <a:gd name="connsiteX16" fmla="*/ 3880100 w 5763706"/>
              <a:gd name="connsiteY16" fmla="*/ 1055990 h 3274119"/>
              <a:gd name="connsiteX17" fmla="*/ 4114794 w 5763706"/>
              <a:gd name="connsiteY17" fmla="*/ 1153120 h 3274119"/>
              <a:gd name="connsiteX18" fmla="*/ 4245851 w 5763706"/>
              <a:gd name="connsiteY18" fmla="*/ 732294 h 3274119"/>
              <a:gd name="connsiteX19" fmla="*/ 4690872 w 5763706"/>
              <a:gd name="connsiteY19" fmla="*/ 978975 h 3274119"/>
              <a:gd name="connsiteX20" fmla="*/ 4892040 w 5763706"/>
              <a:gd name="connsiteY20" fmla="*/ 1052127 h 3274119"/>
              <a:gd name="connsiteX21" fmla="*/ 5138928 w 5763706"/>
              <a:gd name="connsiteY21" fmla="*/ 786951 h 3274119"/>
              <a:gd name="connsiteX22" fmla="*/ 5102352 w 5763706"/>
              <a:gd name="connsiteY22" fmla="*/ 393759 h 3274119"/>
              <a:gd name="connsiteX23" fmla="*/ 5358384 w 5763706"/>
              <a:gd name="connsiteY23" fmla="*/ 320607 h 3274119"/>
              <a:gd name="connsiteX24" fmla="*/ 5541264 w 5763706"/>
              <a:gd name="connsiteY24" fmla="*/ 274887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9378 w 5763706"/>
              <a:gd name="connsiteY15" fmla="*/ 1062493 h 3274119"/>
              <a:gd name="connsiteX16" fmla="*/ 3880100 w 5763706"/>
              <a:gd name="connsiteY16" fmla="*/ 1055990 h 3274119"/>
              <a:gd name="connsiteX17" fmla="*/ 4114794 w 5763706"/>
              <a:gd name="connsiteY17" fmla="*/ 1153120 h 3274119"/>
              <a:gd name="connsiteX18" fmla="*/ 4245851 w 5763706"/>
              <a:gd name="connsiteY18" fmla="*/ 732294 h 3274119"/>
              <a:gd name="connsiteX19" fmla="*/ 4654290 w 5763706"/>
              <a:gd name="connsiteY19" fmla="*/ 770698 h 3274119"/>
              <a:gd name="connsiteX20" fmla="*/ 4892040 w 5763706"/>
              <a:gd name="connsiteY20" fmla="*/ 1052127 h 3274119"/>
              <a:gd name="connsiteX21" fmla="*/ 5138928 w 5763706"/>
              <a:gd name="connsiteY21" fmla="*/ 786951 h 3274119"/>
              <a:gd name="connsiteX22" fmla="*/ 5102352 w 5763706"/>
              <a:gd name="connsiteY22" fmla="*/ 393759 h 3274119"/>
              <a:gd name="connsiteX23" fmla="*/ 5358384 w 5763706"/>
              <a:gd name="connsiteY23" fmla="*/ 320607 h 3274119"/>
              <a:gd name="connsiteX24" fmla="*/ 5541264 w 5763706"/>
              <a:gd name="connsiteY24" fmla="*/ 274887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9378 w 5763706"/>
              <a:gd name="connsiteY15" fmla="*/ 1062493 h 3274119"/>
              <a:gd name="connsiteX16" fmla="*/ 3880100 w 5763706"/>
              <a:gd name="connsiteY16" fmla="*/ 1055990 h 3274119"/>
              <a:gd name="connsiteX17" fmla="*/ 4114794 w 5763706"/>
              <a:gd name="connsiteY17" fmla="*/ 1153120 h 3274119"/>
              <a:gd name="connsiteX18" fmla="*/ 4245851 w 5763706"/>
              <a:gd name="connsiteY18" fmla="*/ 732294 h 3274119"/>
              <a:gd name="connsiteX19" fmla="*/ 4654290 w 5763706"/>
              <a:gd name="connsiteY19" fmla="*/ 770698 h 3274119"/>
              <a:gd name="connsiteX20" fmla="*/ 4916428 w 5763706"/>
              <a:gd name="connsiteY20" fmla="*/ 735546 h 3274119"/>
              <a:gd name="connsiteX21" fmla="*/ 5138928 w 5763706"/>
              <a:gd name="connsiteY21" fmla="*/ 786951 h 3274119"/>
              <a:gd name="connsiteX22" fmla="*/ 5102352 w 5763706"/>
              <a:gd name="connsiteY22" fmla="*/ 393759 h 3274119"/>
              <a:gd name="connsiteX23" fmla="*/ 5358384 w 5763706"/>
              <a:gd name="connsiteY23" fmla="*/ 320607 h 3274119"/>
              <a:gd name="connsiteX24" fmla="*/ 5541264 w 5763706"/>
              <a:gd name="connsiteY24" fmla="*/ 274887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9378 w 5763706"/>
              <a:gd name="connsiteY15" fmla="*/ 1062493 h 3274119"/>
              <a:gd name="connsiteX16" fmla="*/ 3880100 w 5763706"/>
              <a:gd name="connsiteY16" fmla="*/ 1055990 h 3274119"/>
              <a:gd name="connsiteX17" fmla="*/ 4114794 w 5763706"/>
              <a:gd name="connsiteY17" fmla="*/ 1153120 h 3274119"/>
              <a:gd name="connsiteX18" fmla="*/ 4245851 w 5763706"/>
              <a:gd name="connsiteY18" fmla="*/ 732294 h 3274119"/>
              <a:gd name="connsiteX19" fmla="*/ 4654290 w 5763706"/>
              <a:gd name="connsiteY19" fmla="*/ 770698 h 3274119"/>
              <a:gd name="connsiteX20" fmla="*/ 4916428 w 5763706"/>
              <a:gd name="connsiteY20" fmla="*/ 735546 h 3274119"/>
              <a:gd name="connsiteX21" fmla="*/ 4962115 w 5763706"/>
              <a:gd name="connsiteY21" fmla="*/ 520356 h 3274119"/>
              <a:gd name="connsiteX22" fmla="*/ 5102352 w 5763706"/>
              <a:gd name="connsiteY22" fmla="*/ 393759 h 3274119"/>
              <a:gd name="connsiteX23" fmla="*/ 5358384 w 5763706"/>
              <a:gd name="connsiteY23" fmla="*/ 320607 h 3274119"/>
              <a:gd name="connsiteX24" fmla="*/ 5541264 w 5763706"/>
              <a:gd name="connsiteY24" fmla="*/ 274887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9378 w 5763706"/>
              <a:gd name="connsiteY15" fmla="*/ 1062493 h 3274119"/>
              <a:gd name="connsiteX16" fmla="*/ 3880100 w 5763706"/>
              <a:gd name="connsiteY16" fmla="*/ 1055990 h 3274119"/>
              <a:gd name="connsiteX17" fmla="*/ 4114794 w 5763706"/>
              <a:gd name="connsiteY17" fmla="*/ 1153120 h 3274119"/>
              <a:gd name="connsiteX18" fmla="*/ 4245851 w 5763706"/>
              <a:gd name="connsiteY18" fmla="*/ 732294 h 3274119"/>
              <a:gd name="connsiteX19" fmla="*/ 4654290 w 5763706"/>
              <a:gd name="connsiteY19" fmla="*/ 770698 h 3274119"/>
              <a:gd name="connsiteX20" fmla="*/ 4916428 w 5763706"/>
              <a:gd name="connsiteY20" fmla="*/ 735546 h 3274119"/>
              <a:gd name="connsiteX21" fmla="*/ 4962115 w 5763706"/>
              <a:gd name="connsiteY21" fmla="*/ 520356 h 3274119"/>
              <a:gd name="connsiteX22" fmla="*/ 5102352 w 5763706"/>
              <a:gd name="connsiteY22" fmla="*/ 393759 h 3274119"/>
              <a:gd name="connsiteX23" fmla="*/ 5309608 w 5763706"/>
              <a:gd name="connsiteY23" fmla="*/ 228965 h 3274119"/>
              <a:gd name="connsiteX24" fmla="*/ 5541264 w 5763706"/>
              <a:gd name="connsiteY24" fmla="*/ 274887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9378 w 5763706"/>
              <a:gd name="connsiteY15" fmla="*/ 1062493 h 3274119"/>
              <a:gd name="connsiteX16" fmla="*/ 3880100 w 5763706"/>
              <a:gd name="connsiteY16" fmla="*/ 1055990 h 3274119"/>
              <a:gd name="connsiteX17" fmla="*/ 4114794 w 5763706"/>
              <a:gd name="connsiteY17" fmla="*/ 1153120 h 3274119"/>
              <a:gd name="connsiteX18" fmla="*/ 4245851 w 5763706"/>
              <a:gd name="connsiteY18" fmla="*/ 732294 h 3274119"/>
              <a:gd name="connsiteX19" fmla="*/ 4654290 w 5763706"/>
              <a:gd name="connsiteY19" fmla="*/ 770698 h 3274119"/>
              <a:gd name="connsiteX20" fmla="*/ 4916428 w 5763706"/>
              <a:gd name="connsiteY20" fmla="*/ 735546 h 3274119"/>
              <a:gd name="connsiteX21" fmla="*/ 4962115 w 5763706"/>
              <a:gd name="connsiteY21" fmla="*/ 520356 h 3274119"/>
              <a:gd name="connsiteX22" fmla="*/ 5102352 w 5763706"/>
              <a:gd name="connsiteY22" fmla="*/ 393759 h 3274119"/>
              <a:gd name="connsiteX23" fmla="*/ 5309608 w 5763706"/>
              <a:gd name="connsiteY23" fmla="*/ 228965 h 3274119"/>
              <a:gd name="connsiteX24" fmla="*/ 5492488 w 5763706"/>
              <a:gd name="connsiteY24" fmla="*/ 224900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51580"/>
              <a:gd name="connsiteY0" fmla="*/ 3282977 h 3337841"/>
              <a:gd name="connsiteX1" fmla="*/ 182880 w 5751580"/>
              <a:gd name="connsiteY1" fmla="*/ 2944649 h 3337841"/>
              <a:gd name="connsiteX2" fmla="*/ 502920 w 5751580"/>
              <a:gd name="connsiteY2" fmla="*/ 3063521 h 3337841"/>
              <a:gd name="connsiteX3" fmla="*/ 740664 w 5751580"/>
              <a:gd name="connsiteY3" fmla="*/ 2807489 h 3337841"/>
              <a:gd name="connsiteX4" fmla="*/ 1042416 w 5751580"/>
              <a:gd name="connsiteY4" fmla="*/ 2761769 h 3337841"/>
              <a:gd name="connsiteX5" fmla="*/ 1197864 w 5751580"/>
              <a:gd name="connsiteY5" fmla="*/ 2469161 h 3337841"/>
              <a:gd name="connsiteX6" fmla="*/ 1545336 w 5751580"/>
              <a:gd name="connsiteY6" fmla="*/ 2368577 h 3337841"/>
              <a:gd name="connsiteX7" fmla="*/ 1709928 w 5751580"/>
              <a:gd name="connsiteY7" fmla="*/ 2130833 h 3337841"/>
              <a:gd name="connsiteX8" fmla="*/ 2084832 w 5751580"/>
              <a:gd name="connsiteY8" fmla="*/ 2085113 h 3337841"/>
              <a:gd name="connsiteX9" fmla="*/ 2322576 w 5751580"/>
              <a:gd name="connsiteY9" fmla="*/ 2112545 h 3337841"/>
              <a:gd name="connsiteX10" fmla="*/ 2468880 w 5751580"/>
              <a:gd name="connsiteY10" fmla="*/ 1838225 h 3337841"/>
              <a:gd name="connsiteX11" fmla="*/ 2478024 w 5751580"/>
              <a:gd name="connsiteY11" fmla="*/ 1664489 h 3337841"/>
              <a:gd name="connsiteX12" fmla="*/ 2788920 w 5751580"/>
              <a:gd name="connsiteY12" fmla="*/ 1573049 h 3337841"/>
              <a:gd name="connsiteX13" fmla="*/ 3154680 w 5751580"/>
              <a:gd name="connsiteY13" fmla="*/ 1591337 h 3337841"/>
              <a:gd name="connsiteX14" fmla="*/ 3364992 w 5751580"/>
              <a:gd name="connsiteY14" fmla="*/ 1527329 h 3337841"/>
              <a:gd name="connsiteX15" fmla="*/ 3389378 w 5751580"/>
              <a:gd name="connsiteY15" fmla="*/ 1126215 h 3337841"/>
              <a:gd name="connsiteX16" fmla="*/ 3880100 w 5751580"/>
              <a:gd name="connsiteY16" fmla="*/ 1119712 h 3337841"/>
              <a:gd name="connsiteX17" fmla="*/ 4114794 w 5751580"/>
              <a:gd name="connsiteY17" fmla="*/ 1216842 h 3337841"/>
              <a:gd name="connsiteX18" fmla="*/ 4245851 w 5751580"/>
              <a:gd name="connsiteY18" fmla="*/ 796016 h 3337841"/>
              <a:gd name="connsiteX19" fmla="*/ 4654290 w 5751580"/>
              <a:gd name="connsiteY19" fmla="*/ 834420 h 3337841"/>
              <a:gd name="connsiteX20" fmla="*/ 4916428 w 5751580"/>
              <a:gd name="connsiteY20" fmla="*/ 799268 h 3337841"/>
              <a:gd name="connsiteX21" fmla="*/ 4962115 w 5751580"/>
              <a:gd name="connsiteY21" fmla="*/ 584078 h 3337841"/>
              <a:gd name="connsiteX22" fmla="*/ 5102352 w 5751580"/>
              <a:gd name="connsiteY22" fmla="*/ 457481 h 3337841"/>
              <a:gd name="connsiteX23" fmla="*/ 5309608 w 5751580"/>
              <a:gd name="connsiteY23" fmla="*/ 292687 h 3337841"/>
              <a:gd name="connsiteX24" fmla="*/ 5492488 w 5751580"/>
              <a:gd name="connsiteY24" fmla="*/ 288622 h 3337841"/>
              <a:gd name="connsiteX25" fmla="*/ 5742432 w 5751580"/>
              <a:gd name="connsiteY25" fmla="*/ 64289 h 3337841"/>
              <a:gd name="connsiteX26" fmla="*/ 4652029 w 5751580"/>
              <a:gd name="connsiteY26" fmla="*/ 933410 h 3337841"/>
              <a:gd name="connsiteX27" fmla="*/ 5751576 w 5751580"/>
              <a:gd name="connsiteY27" fmla="*/ 3337841 h 3337841"/>
              <a:gd name="connsiteX0" fmla="*/ 0 w 5743783"/>
              <a:gd name="connsiteY0" fmla="*/ 3282977 h 3478526"/>
              <a:gd name="connsiteX1" fmla="*/ 182880 w 5743783"/>
              <a:gd name="connsiteY1" fmla="*/ 2944649 h 3478526"/>
              <a:gd name="connsiteX2" fmla="*/ 502920 w 5743783"/>
              <a:gd name="connsiteY2" fmla="*/ 3063521 h 3478526"/>
              <a:gd name="connsiteX3" fmla="*/ 740664 w 5743783"/>
              <a:gd name="connsiteY3" fmla="*/ 2807489 h 3478526"/>
              <a:gd name="connsiteX4" fmla="*/ 1042416 w 5743783"/>
              <a:gd name="connsiteY4" fmla="*/ 2761769 h 3478526"/>
              <a:gd name="connsiteX5" fmla="*/ 1197864 w 5743783"/>
              <a:gd name="connsiteY5" fmla="*/ 2469161 h 3478526"/>
              <a:gd name="connsiteX6" fmla="*/ 1545336 w 5743783"/>
              <a:gd name="connsiteY6" fmla="*/ 2368577 h 3478526"/>
              <a:gd name="connsiteX7" fmla="*/ 1709928 w 5743783"/>
              <a:gd name="connsiteY7" fmla="*/ 2130833 h 3478526"/>
              <a:gd name="connsiteX8" fmla="*/ 2084832 w 5743783"/>
              <a:gd name="connsiteY8" fmla="*/ 2085113 h 3478526"/>
              <a:gd name="connsiteX9" fmla="*/ 2322576 w 5743783"/>
              <a:gd name="connsiteY9" fmla="*/ 2112545 h 3478526"/>
              <a:gd name="connsiteX10" fmla="*/ 2468880 w 5743783"/>
              <a:gd name="connsiteY10" fmla="*/ 1838225 h 3478526"/>
              <a:gd name="connsiteX11" fmla="*/ 2478024 w 5743783"/>
              <a:gd name="connsiteY11" fmla="*/ 1664489 h 3478526"/>
              <a:gd name="connsiteX12" fmla="*/ 2788920 w 5743783"/>
              <a:gd name="connsiteY12" fmla="*/ 1573049 h 3478526"/>
              <a:gd name="connsiteX13" fmla="*/ 3154680 w 5743783"/>
              <a:gd name="connsiteY13" fmla="*/ 1591337 h 3478526"/>
              <a:gd name="connsiteX14" fmla="*/ 3364992 w 5743783"/>
              <a:gd name="connsiteY14" fmla="*/ 1527329 h 3478526"/>
              <a:gd name="connsiteX15" fmla="*/ 3389378 w 5743783"/>
              <a:gd name="connsiteY15" fmla="*/ 1126215 h 3478526"/>
              <a:gd name="connsiteX16" fmla="*/ 3880100 w 5743783"/>
              <a:gd name="connsiteY16" fmla="*/ 1119712 h 3478526"/>
              <a:gd name="connsiteX17" fmla="*/ 4114794 w 5743783"/>
              <a:gd name="connsiteY17" fmla="*/ 1216842 h 3478526"/>
              <a:gd name="connsiteX18" fmla="*/ 4245851 w 5743783"/>
              <a:gd name="connsiteY18" fmla="*/ 796016 h 3478526"/>
              <a:gd name="connsiteX19" fmla="*/ 4654290 w 5743783"/>
              <a:gd name="connsiteY19" fmla="*/ 834420 h 3478526"/>
              <a:gd name="connsiteX20" fmla="*/ 4916428 w 5743783"/>
              <a:gd name="connsiteY20" fmla="*/ 799268 h 3478526"/>
              <a:gd name="connsiteX21" fmla="*/ 4962115 w 5743783"/>
              <a:gd name="connsiteY21" fmla="*/ 584078 h 3478526"/>
              <a:gd name="connsiteX22" fmla="*/ 5102352 w 5743783"/>
              <a:gd name="connsiteY22" fmla="*/ 457481 h 3478526"/>
              <a:gd name="connsiteX23" fmla="*/ 5309608 w 5743783"/>
              <a:gd name="connsiteY23" fmla="*/ 292687 h 3478526"/>
              <a:gd name="connsiteX24" fmla="*/ 5492488 w 5743783"/>
              <a:gd name="connsiteY24" fmla="*/ 288622 h 3478526"/>
              <a:gd name="connsiteX25" fmla="*/ 5742432 w 5743783"/>
              <a:gd name="connsiteY25" fmla="*/ 64289 h 3478526"/>
              <a:gd name="connsiteX26" fmla="*/ 4652029 w 5743783"/>
              <a:gd name="connsiteY26" fmla="*/ 933410 h 3478526"/>
              <a:gd name="connsiteX27" fmla="*/ 4648015 w 5743783"/>
              <a:gd name="connsiteY27" fmla="*/ 3478526 h 3478526"/>
              <a:gd name="connsiteX0" fmla="*/ 0 w 5743783"/>
              <a:gd name="connsiteY0" fmla="*/ 3282977 h 3478526"/>
              <a:gd name="connsiteX1" fmla="*/ 182880 w 5743783"/>
              <a:gd name="connsiteY1" fmla="*/ 2944649 h 3478526"/>
              <a:gd name="connsiteX2" fmla="*/ 502920 w 5743783"/>
              <a:gd name="connsiteY2" fmla="*/ 3063521 h 3478526"/>
              <a:gd name="connsiteX3" fmla="*/ 740664 w 5743783"/>
              <a:gd name="connsiteY3" fmla="*/ 2807489 h 3478526"/>
              <a:gd name="connsiteX4" fmla="*/ 1042416 w 5743783"/>
              <a:gd name="connsiteY4" fmla="*/ 2761769 h 3478526"/>
              <a:gd name="connsiteX5" fmla="*/ 1197864 w 5743783"/>
              <a:gd name="connsiteY5" fmla="*/ 2469161 h 3478526"/>
              <a:gd name="connsiteX6" fmla="*/ 1545336 w 5743783"/>
              <a:gd name="connsiteY6" fmla="*/ 2368577 h 3478526"/>
              <a:gd name="connsiteX7" fmla="*/ 1709928 w 5743783"/>
              <a:gd name="connsiteY7" fmla="*/ 2130833 h 3478526"/>
              <a:gd name="connsiteX8" fmla="*/ 2084832 w 5743783"/>
              <a:gd name="connsiteY8" fmla="*/ 2085113 h 3478526"/>
              <a:gd name="connsiteX9" fmla="*/ 2322576 w 5743783"/>
              <a:gd name="connsiteY9" fmla="*/ 2112545 h 3478526"/>
              <a:gd name="connsiteX10" fmla="*/ 2468880 w 5743783"/>
              <a:gd name="connsiteY10" fmla="*/ 1838225 h 3478526"/>
              <a:gd name="connsiteX11" fmla="*/ 2478024 w 5743783"/>
              <a:gd name="connsiteY11" fmla="*/ 1664489 h 3478526"/>
              <a:gd name="connsiteX12" fmla="*/ 2788920 w 5743783"/>
              <a:gd name="connsiteY12" fmla="*/ 1573049 h 3478526"/>
              <a:gd name="connsiteX13" fmla="*/ 3154680 w 5743783"/>
              <a:gd name="connsiteY13" fmla="*/ 1591337 h 3478526"/>
              <a:gd name="connsiteX14" fmla="*/ 3364992 w 5743783"/>
              <a:gd name="connsiteY14" fmla="*/ 1527329 h 3478526"/>
              <a:gd name="connsiteX15" fmla="*/ 3389378 w 5743783"/>
              <a:gd name="connsiteY15" fmla="*/ 1126215 h 3478526"/>
              <a:gd name="connsiteX16" fmla="*/ 3880100 w 5743783"/>
              <a:gd name="connsiteY16" fmla="*/ 1119712 h 3478526"/>
              <a:gd name="connsiteX17" fmla="*/ 4114794 w 5743783"/>
              <a:gd name="connsiteY17" fmla="*/ 1216842 h 3478526"/>
              <a:gd name="connsiteX18" fmla="*/ 4245851 w 5743783"/>
              <a:gd name="connsiteY18" fmla="*/ 796016 h 3478526"/>
              <a:gd name="connsiteX19" fmla="*/ 4654290 w 5743783"/>
              <a:gd name="connsiteY19" fmla="*/ 834420 h 3478526"/>
              <a:gd name="connsiteX20" fmla="*/ 4962115 w 5743783"/>
              <a:gd name="connsiteY20" fmla="*/ 584078 h 3478526"/>
              <a:gd name="connsiteX21" fmla="*/ 5102352 w 5743783"/>
              <a:gd name="connsiteY21" fmla="*/ 457481 h 3478526"/>
              <a:gd name="connsiteX22" fmla="*/ 5309608 w 5743783"/>
              <a:gd name="connsiteY22" fmla="*/ 292687 h 3478526"/>
              <a:gd name="connsiteX23" fmla="*/ 5492488 w 5743783"/>
              <a:gd name="connsiteY23" fmla="*/ 288622 h 3478526"/>
              <a:gd name="connsiteX24" fmla="*/ 5742432 w 5743783"/>
              <a:gd name="connsiteY24" fmla="*/ 64289 h 3478526"/>
              <a:gd name="connsiteX25" fmla="*/ 4652029 w 5743783"/>
              <a:gd name="connsiteY25" fmla="*/ 933410 h 3478526"/>
              <a:gd name="connsiteX26" fmla="*/ 4648015 w 5743783"/>
              <a:gd name="connsiteY26" fmla="*/ 3478526 h 3478526"/>
              <a:gd name="connsiteX0" fmla="*/ 0 w 5743783"/>
              <a:gd name="connsiteY0" fmla="*/ 3282977 h 3478526"/>
              <a:gd name="connsiteX1" fmla="*/ 182880 w 5743783"/>
              <a:gd name="connsiteY1" fmla="*/ 2944649 h 3478526"/>
              <a:gd name="connsiteX2" fmla="*/ 502920 w 5743783"/>
              <a:gd name="connsiteY2" fmla="*/ 3063521 h 3478526"/>
              <a:gd name="connsiteX3" fmla="*/ 740664 w 5743783"/>
              <a:gd name="connsiteY3" fmla="*/ 2807489 h 3478526"/>
              <a:gd name="connsiteX4" fmla="*/ 1042416 w 5743783"/>
              <a:gd name="connsiteY4" fmla="*/ 2761769 h 3478526"/>
              <a:gd name="connsiteX5" fmla="*/ 1197864 w 5743783"/>
              <a:gd name="connsiteY5" fmla="*/ 2469161 h 3478526"/>
              <a:gd name="connsiteX6" fmla="*/ 1545336 w 5743783"/>
              <a:gd name="connsiteY6" fmla="*/ 2368577 h 3478526"/>
              <a:gd name="connsiteX7" fmla="*/ 1709928 w 5743783"/>
              <a:gd name="connsiteY7" fmla="*/ 2130833 h 3478526"/>
              <a:gd name="connsiteX8" fmla="*/ 2084832 w 5743783"/>
              <a:gd name="connsiteY8" fmla="*/ 2085113 h 3478526"/>
              <a:gd name="connsiteX9" fmla="*/ 2322576 w 5743783"/>
              <a:gd name="connsiteY9" fmla="*/ 2112545 h 3478526"/>
              <a:gd name="connsiteX10" fmla="*/ 2468880 w 5743783"/>
              <a:gd name="connsiteY10" fmla="*/ 1838225 h 3478526"/>
              <a:gd name="connsiteX11" fmla="*/ 2478024 w 5743783"/>
              <a:gd name="connsiteY11" fmla="*/ 1664489 h 3478526"/>
              <a:gd name="connsiteX12" fmla="*/ 2788920 w 5743783"/>
              <a:gd name="connsiteY12" fmla="*/ 1573049 h 3478526"/>
              <a:gd name="connsiteX13" fmla="*/ 3154680 w 5743783"/>
              <a:gd name="connsiteY13" fmla="*/ 1591337 h 3478526"/>
              <a:gd name="connsiteX14" fmla="*/ 3364992 w 5743783"/>
              <a:gd name="connsiteY14" fmla="*/ 1527329 h 3478526"/>
              <a:gd name="connsiteX15" fmla="*/ 3389378 w 5743783"/>
              <a:gd name="connsiteY15" fmla="*/ 1126215 h 3478526"/>
              <a:gd name="connsiteX16" fmla="*/ 3880100 w 5743783"/>
              <a:gd name="connsiteY16" fmla="*/ 1119712 h 3478526"/>
              <a:gd name="connsiteX17" fmla="*/ 4114794 w 5743783"/>
              <a:gd name="connsiteY17" fmla="*/ 1216842 h 3478526"/>
              <a:gd name="connsiteX18" fmla="*/ 4245851 w 5743783"/>
              <a:gd name="connsiteY18" fmla="*/ 796016 h 3478526"/>
              <a:gd name="connsiteX19" fmla="*/ 4654290 w 5743783"/>
              <a:gd name="connsiteY19" fmla="*/ 834420 h 3478526"/>
              <a:gd name="connsiteX20" fmla="*/ 5102352 w 5743783"/>
              <a:gd name="connsiteY20" fmla="*/ 457481 h 3478526"/>
              <a:gd name="connsiteX21" fmla="*/ 5309608 w 5743783"/>
              <a:gd name="connsiteY21" fmla="*/ 292687 h 3478526"/>
              <a:gd name="connsiteX22" fmla="*/ 5492488 w 5743783"/>
              <a:gd name="connsiteY22" fmla="*/ 288622 h 3478526"/>
              <a:gd name="connsiteX23" fmla="*/ 5742432 w 5743783"/>
              <a:gd name="connsiteY23" fmla="*/ 64289 h 3478526"/>
              <a:gd name="connsiteX24" fmla="*/ 4652029 w 5743783"/>
              <a:gd name="connsiteY24" fmla="*/ 933410 h 3478526"/>
              <a:gd name="connsiteX25" fmla="*/ 4648015 w 5743783"/>
              <a:gd name="connsiteY25" fmla="*/ 3478526 h 3478526"/>
              <a:gd name="connsiteX0" fmla="*/ 0 w 5743783"/>
              <a:gd name="connsiteY0" fmla="*/ 3282977 h 3478526"/>
              <a:gd name="connsiteX1" fmla="*/ 182880 w 5743783"/>
              <a:gd name="connsiteY1" fmla="*/ 2944649 h 3478526"/>
              <a:gd name="connsiteX2" fmla="*/ 502920 w 5743783"/>
              <a:gd name="connsiteY2" fmla="*/ 3063521 h 3478526"/>
              <a:gd name="connsiteX3" fmla="*/ 740664 w 5743783"/>
              <a:gd name="connsiteY3" fmla="*/ 2807489 h 3478526"/>
              <a:gd name="connsiteX4" fmla="*/ 1042416 w 5743783"/>
              <a:gd name="connsiteY4" fmla="*/ 2761769 h 3478526"/>
              <a:gd name="connsiteX5" fmla="*/ 1197864 w 5743783"/>
              <a:gd name="connsiteY5" fmla="*/ 2469161 h 3478526"/>
              <a:gd name="connsiteX6" fmla="*/ 1545336 w 5743783"/>
              <a:gd name="connsiteY6" fmla="*/ 2368577 h 3478526"/>
              <a:gd name="connsiteX7" fmla="*/ 1709928 w 5743783"/>
              <a:gd name="connsiteY7" fmla="*/ 2130833 h 3478526"/>
              <a:gd name="connsiteX8" fmla="*/ 2084832 w 5743783"/>
              <a:gd name="connsiteY8" fmla="*/ 2085113 h 3478526"/>
              <a:gd name="connsiteX9" fmla="*/ 2322576 w 5743783"/>
              <a:gd name="connsiteY9" fmla="*/ 2112545 h 3478526"/>
              <a:gd name="connsiteX10" fmla="*/ 2468880 w 5743783"/>
              <a:gd name="connsiteY10" fmla="*/ 1838225 h 3478526"/>
              <a:gd name="connsiteX11" fmla="*/ 2478024 w 5743783"/>
              <a:gd name="connsiteY11" fmla="*/ 1664489 h 3478526"/>
              <a:gd name="connsiteX12" fmla="*/ 2788920 w 5743783"/>
              <a:gd name="connsiteY12" fmla="*/ 1573049 h 3478526"/>
              <a:gd name="connsiteX13" fmla="*/ 3154680 w 5743783"/>
              <a:gd name="connsiteY13" fmla="*/ 1591337 h 3478526"/>
              <a:gd name="connsiteX14" fmla="*/ 3364992 w 5743783"/>
              <a:gd name="connsiteY14" fmla="*/ 1527329 h 3478526"/>
              <a:gd name="connsiteX15" fmla="*/ 3389378 w 5743783"/>
              <a:gd name="connsiteY15" fmla="*/ 1126215 h 3478526"/>
              <a:gd name="connsiteX16" fmla="*/ 3880100 w 5743783"/>
              <a:gd name="connsiteY16" fmla="*/ 1119712 h 3478526"/>
              <a:gd name="connsiteX17" fmla="*/ 4114794 w 5743783"/>
              <a:gd name="connsiteY17" fmla="*/ 1216842 h 3478526"/>
              <a:gd name="connsiteX18" fmla="*/ 4245851 w 5743783"/>
              <a:gd name="connsiteY18" fmla="*/ 796016 h 3478526"/>
              <a:gd name="connsiteX19" fmla="*/ 4654290 w 5743783"/>
              <a:gd name="connsiteY19" fmla="*/ 834420 h 3478526"/>
              <a:gd name="connsiteX20" fmla="*/ 5309608 w 5743783"/>
              <a:gd name="connsiteY20" fmla="*/ 292687 h 3478526"/>
              <a:gd name="connsiteX21" fmla="*/ 5492488 w 5743783"/>
              <a:gd name="connsiteY21" fmla="*/ 288622 h 3478526"/>
              <a:gd name="connsiteX22" fmla="*/ 5742432 w 5743783"/>
              <a:gd name="connsiteY22" fmla="*/ 64289 h 3478526"/>
              <a:gd name="connsiteX23" fmla="*/ 4652029 w 5743783"/>
              <a:gd name="connsiteY23" fmla="*/ 933410 h 3478526"/>
              <a:gd name="connsiteX24" fmla="*/ 4648015 w 5743783"/>
              <a:gd name="connsiteY24" fmla="*/ 3478526 h 3478526"/>
              <a:gd name="connsiteX0" fmla="*/ 0 w 5743783"/>
              <a:gd name="connsiteY0" fmla="*/ 3293804 h 3489353"/>
              <a:gd name="connsiteX1" fmla="*/ 182880 w 5743783"/>
              <a:gd name="connsiteY1" fmla="*/ 2955476 h 3489353"/>
              <a:gd name="connsiteX2" fmla="*/ 502920 w 5743783"/>
              <a:gd name="connsiteY2" fmla="*/ 3074348 h 3489353"/>
              <a:gd name="connsiteX3" fmla="*/ 740664 w 5743783"/>
              <a:gd name="connsiteY3" fmla="*/ 2818316 h 3489353"/>
              <a:gd name="connsiteX4" fmla="*/ 1042416 w 5743783"/>
              <a:gd name="connsiteY4" fmla="*/ 2772596 h 3489353"/>
              <a:gd name="connsiteX5" fmla="*/ 1197864 w 5743783"/>
              <a:gd name="connsiteY5" fmla="*/ 2479988 h 3489353"/>
              <a:gd name="connsiteX6" fmla="*/ 1545336 w 5743783"/>
              <a:gd name="connsiteY6" fmla="*/ 2379404 h 3489353"/>
              <a:gd name="connsiteX7" fmla="*/ 1709928 w 5743783"/>
              <a:gd name="connsiteY7" fmla="*/ 2141660 h 3489353"/>
              <a:gd name="connsiteX8" fmla="*/ 2084832 w 5743783"/>
              <a:gd name="connsiteY8" fmla="*/ 2095940 h 3489353"/>
              <a:gd name="connsiteX9" fmla="*/ 2322576 w 5743783"/>
              <a:gd name="connsiteY9" fmla="*/ 2123372 h 3489353"/>
              <a:gd name="connsiteX10" fmla="*/ 2468880 w 5743783"/>
              <a:gd name="connsiteY10" fmla="*/ 1849052 h 3489353"/>
              <a:gd name="connsiteX11" fmla="*/ 2478024 w 5743783"/>
              <a:gd name="connsiteY11" fmla="*/ 1675316 h 3489353"/>
              <a:gd name="connsiteX12" fmla="*/ 2788920 w 5743783"/>
              <a:gd name="connsiteY12" fmla="*/ 1583876 h 3489353"/>
              <a:gd name="connsiteX13" fmla="*/ 3154680 w 5743783"/>
              <a:gd name="connsiteY13" fmla="*/ 1602164 h 3489353"/>
              <a:gd name="connsiteX14" fmla="*/ 3364992 w 5743783"/>
              <a:gd name="connsiteY14" fmla="*/ 1538156 h 3489353"/>
              <a:gd name="connsiteX15" fmla="*/ 3389378 w 5743783"/>
              <a:gd name="connsiteY15" fmla="*/ 1137042 h 3489353"/>
              <a:gd name="connsiteX16" fmla="*/ 3880100 w 5743783"/>
              <a:gd name="connsiteY16" fmla="*/ 1130539 h 3489353"/>
              <a:gd name="connsiteX17" fmla="*/ 4114794 w 5743783"/>
              <a:gd name="connsiteY17" fmla="*/ 1227669 h 3489353"/>
              <a:gd name="connsiteX18" fmla="*/ 4245851 w 5743783"/>
              <a:gd name="connsiteY18" fmla="*/ 806843 h 3489353"/>
              <a:gd name="connsiteX19" fmla="*/ 4654290 w 5743783"/>
              <a:gd name="connsiteY19" fmla="*/ 845247 h 3489353"/>
              <a:gd name="connsiteX20" fmla="*/ 5492488 w 5743783"/>
              <a:gd name="connsiteY20" fmla="*/ 299449 h 3489353"/>
              <a:gd name="connsiteX21" fmla="*/ 5742432 w 5743783"/>
              <a:gd name="connsiteY21" fmla="*/ 75116 h 3489353"/>
              <a:gd name="connsiteX22" fmla="*/ 4652029 w 5743783"/>
              <a:gd name="connsiteY22" fmla="*/ 944237 h 3489353"/>
              <a:gd name="connsiteX23" fmla="*/ 4648015 w 5743783"/>
              <a:gd name="connsiteY23" fmla="*/ 3489353 h 3489353"/>
              <a:gd name="connsiteX0" fmla="*/ 0 w 5743783"/>
              <a:gd name="connsiteY0" fmla="*/ 3218990 h 3414539"/>
              <a:gd name="connsiteX1" fmla="*/ 182880 w 5743783"/>
              <a:gd name="connsiteY1" fmla="*/ 2880662 h 3414539"/>
              <a:gd name="connsiteX2" fmla="*/ 502920 w 5743783"/>
              <a:gd name="connsiteY2" fmla="*/ 2999534 h 3414539"/>
              <a:gd name="connsiteX3" fmla="*/ 740664 w 5743783"/>
              <a:gd name="connsiteY3" fmla="*/ 2743502 h 3414539"/>
              <a:gd name="connsiteX4" fmla="*/ 1042416 w 5743783"/>
              <a:gd name="connsiteY4" fmla="*/ 2697782 h 3414539"/>
              <a:gd name="connsiteX5" fmla="*/ 1197864 w 5743783"/>
              <a:gd name="connsiteY5" fmla="*/ 2405174 h 3414539"/>
              <a:gd name="connsiteX6" fmla="*/ 1545336 w 5743783"/>
              <a:gd name="connsiteY6" fmla="*/ 2304590 h 3414539"/>
              <a:gd name="connsiteX7" fmla="*/ 1709928 w 5743783"/>
              <a:gd name="connsiteY7" fmla="*/ 2066846 h 3414539"/>
              <a:gd name="connsiteX8" fmla="*/ 2084832 w 5743783"/>
              <a:gd name="connsiteY8" fmla="*/ 2021126 h 3414539"/>
              <a:gd name="connsiteX9" fmla="*/ 2322576 w 5743783"/>
              <a:gd name="connsiteY9" fmla="*/ 2048558 h 3414539"/>
              <a:gd name="connsiteX10" fmla="*/ 2468880 w 5743783"/>
              <a:gd name="connsiteY10" fmla="*/ 1774238 h 3414539"/>
              <a:gd name="connsiteX11" fmla="*/ 2478024 w 5743783"/>
              <a:gd name="connsiteY11" fmla="*/ 1600502 h 3414539"/>
              <a:gd name="connsiteX12" fmla="*/ 2788920 w 5743783"/>
              <a:gd name="connsiteY12" fmla="*/ 1509062 h 3414539"/>
              <a:gd name="connsiteX13" fmla="*/ 3154680 w 5743783"/>
              <a:gd name="connsiteY13" fmla="*/ 1527350 h 3414539"/>
              <a:gd name="connsiteX14" fmla="*/ 3364992 w 5743783"/>
              <a:gd name="connsiteY14" fmla="*/ 1463342 h 3414539"/>
              <a:gd name="connsiteX15" fmla="*/ 3389378 w 5743783"/>
              <a:gd name="connsiteY15" fmla="*/ 1062228 h 3414539"/>
              <a:gd name="connsiteX16" fmla="*/ 3880100 w 5743783"/>
              <a:gd name="connsiteY16" fmla="*/ 1055725 h 3414539"/>
              <a:gd name="connsiteX17" fmla="*/ 4114794 w 5743783"/>
              <a:gd name="connsiteY17" fmla="*/ 1152855 h 3414539"/>
              <a:gd name="connsiteX18" fmla="*/ 4245851 w 5743783"/>
              <a:gd name="connsiteY18" fmla="*/ 732029 h 3414539"/>
              <a:gd name="connsiteX19" fmla="*/ 4654290 w 5743783"/>
              <a:gd name="connsiteY19" fmla="*/ 770433 h 3414539"/>
              <a:gd name="connsiteX20" fmla="*/ 5742432 w 5743783"/>
              <a:gd name="connsiteY20" fmla="*/ 302 h 3414539"/>
              <a:gd name="connsiteX21" fmla="*/ 4652029 w 5743783"/>
              <a:gd name="connsiteY21" fmla="*/ 869423 h 3414539"/>
              <a:gd name="connsiteX22" fmla="*/ 4648015 w 5743783"/>
              <a:gd name="connsiteY22" fmla="*/ 3414539 h 3414539"/>
              <a:gd name="connsiteX0" fmla="*/ 0 w 4684028"/>
              <a:gd name="connsiteY0" fmla="*/ 2568553 h 2764102"/>
              <a:gd name="connsiteX1" fmla="*/ 182880 w 4684028"/>
              <a:gd name="connsiteY1" fmla="*/ 2230225 h 2764102"/>
              <a:gd name="connsiteX2" fmla="*/ 502920 w 4684028"/>
              <a:gd name="connsiteY2" fmla="*/ 2349097 h 2764102"/>
              <a:gd name="connsiteX3" fmla="*/ 740664 w 4684028"/>
              <a:gd name="connsiteY3" fmla="*/ 2093065 h 2764102"/>
              <a:gd name="connsiteX4" fmla="*/ 1042416 w 4684028"/>
              <a:gd name="connsiteY4" fmla="*/ 2047345 h 2764102"/>
              <a:gd name="connsiteX5" fmla="*/ 1197864 w 4684028"/>
              <a:gd name="connsiteY5" fmla="*/ 1754737 h 2764102"/>
              <a:gd name="connsiteX6" fmla="*/ 1545336 w 4684028"/>
              <a:gd name="connsiteY6" fmla="*/ 1654153 h 2764102"/>
              <a:gd name="connsiteX7" fmla="*/ 1709928 w 4684028"/>
              <a:gd name="connsiteY7" fmla="*/ 1416409 h 2764102"/>
              <a:gd name="connsiteX8" fmla="*/ 2084832 w 4684028"/>
              <a:gd name="connsiteY8" fmla="*/ 1370689 h 2764102"/>
              <a:gd name="connsiteX9" fmla="*/ 2322576 w 4684028"/>
              <a:gd name="connsiteY9" fmla="*/ 1398121 h 2764102"/>
              <a:gd name="connsiteX10" fmla="*/ 2468880 w 4684028"/>
              <a:gd name="connsiteY10" fmla="*/ 1123801 h 2764102"/>
              <a:gd name="connsiteX11" fmla="*/ 2478024 w 4684028"/>
              <a:gd name="connsiteY11" fmla="*/ 950065 h 2764102"/>
              <a:gd name="connsiteX12" fmla="*/ 2788920 w 4684028"/>
              <a:gd name="connsiteY12" fmla="*/ 858625 h 2764102"/>
              <a:gd name="connsiteX13" fmla="*/ 3154680 w 4684028"/>
              <a:gd name="connsiteY13" fmla="*/ 876913 h 2764102"/>
              <a:gd name="connsiteX14" fmla="*/ 3364992 w 4684028"/>
              <a:gd name="connsiteY14" fmla="*/ 812905 h 2764102"/>
              <a:gd name="connsiteX15" fmla="*/ 3389378 w 4684028"/>
              <a:gd name="connsiteY15" fmla="*/ 411791 h 2764102"/>
              <a:gd name="connsiteX16" fmla="*/ 3880100 w 4684028"/>
              <a:gd name="connsiteY16" fmla="*/ 405288 h 2764102"/>
              <a:gd name="connsiteX17" fmla="*/ 4114794 w 4684028"/>
              <a:gd name="connsiteY17" fmla="*/ 502418 h 2764102"/>
              <a:gd name="connsiteX18" fmla="*/ 4245851 w 4684028"/>
              <a:gd name="connsiteY18" fmla="*/ 81592 h 2764102"/>
              <a:gd name="connsiteX19" fmla="*/ 4654290 w 4684028"/>
              <a:gd name="connsiteY19" fmla="*/ 119996 h 2764102"/>
              <a:gd name="connsiteX20" fmla="*/ 4652029 w 4684028"/>
              <a:gd name="connsiteY20" fmla="*/ 218986 h 2764102"/>
              <a:gd name="connsiteX21" fmla="*/ 4648015 w 4684028"/>
              <a:gd name="connsiteY21" fmla="*/ 2764102 h 2764102"/>
              <a:gd name="connsiteX0" fmla="*/ 0 w 4652456"/>
              <a:gd name="connsiteY0" fmla="*/ 2606401 h 2801950"/>
              <a:gd name="connsiteX1" fmla="*/ 182880 w 4652456"/>
              <a:gd name="connsiteY1" fmla="*/ 2268073 h 2801950"/>
              <a:gd name="connsiteX2" fmla="*/ 502920 w 4652456"/>
              <a:gd name="connsiteY2" fmla="*/ 2386945 h 2801950"/>
              <a:gd name="connsiteX3" fmla="*/ 740664 w 4652456"/>
              <a:gd name="connsiteY3" fmla="*/ 2130913 h 2801950"/>
              <a:gd name="connsiteX4" fmla="*/ 1042416 w 4652456"/>
              <a:gd name="connsiteY4" fmla="*/ 2085193 h 2801950"/>
              <a:gd name="connsiteX5" fmla="*/ 1197864 w 4652456"/>
              <a:gd name="connsiteY5" fmla="*/ 1792585 h 2801950"/>
              <a:gd name="connsiteX6" fmla="*/ 1545336 w 4652456"/>
              <a:gd name="connsiteY6" fmla="*/ 1692001 h 2801950"/>
              <a:gd name="connsiteX7" fmla="*/ 1709928 w 4652456"/>
              <a:gd name="connsiteY7" fmla="*/ 1454257 h 2801950"/>
              <a:gd name="connsiteX8" fmla="*/ 2084832 w 4652456"/>
              <a:gd name="connsiteY8" fmla="*/ 1408537 h 2801950"/>
              <a:gd name="connsiteX9" fmla="*/ 2322576 w 4652456"/>
              <a:gd name="connsiteY9" fmla="*/ 1435969 h 2801950"/>
              <a:gd name="connsiteX10" fmla="*/ 2468880 w 4652456"/>
              <a:gd name="connsiteY10" fmla="*/ 1161649 h 2801950"/>
              <a:gd name="connsiteX11" fmla="*/ 2478024 w 4652456"/>
              <a:gd name="connsiteY11" fmla="*/ 987913 h 2801950"/>
              <a:gd name="connsiteX12" fmla="*/ 2788920 w 4652456"/>
              <a:gd name="connsiteY12" fmla="*/ 896473 h 2801950"/>
              <a:gd name="connsiteX13" fmla="*/ 3154680 w 4652456"/>
              <a:gd name="connsiteY13" fmla="*/ 914761 h 2801950"/>
              <a:gd name="connsiteX14" fmla="*/ 3364992 w 4652456"/>
              <a:gd name="connsiteY14" fmla="*/ 850753 h 2801950"/>
              <a:gd name="connsiteX15" fmla="*/ 3389378 w 4652456"/>
              <a:gd name="connsiteY15" fmla="*/ 449639 h 2801950"/>
              <a:gd name="connsiteX16" fmla="*/ 3880100 w 4652456"/>
              <a:gd name="connsiteY16" fmla="*/ 443136 h 2801950"/>
              <a:gd name="connsiteX17" fmla="*/ 4114794 w 4652456"/>
              <a:gd name="connsiteY17" fmla="*/ 540266 h 2801950"/>
              <a:gd name="connsiteX18" fmla="*/ 4245851 w 4652456"/>
              <a:gd name="connsiteY18" fmla="*/ 119440 h 2801950"/>
              <a:gd name="connsiteX19" fmla="*/ 4652029 w 4652456"/>
              <a:gd name="connsiteY19" fmla="*/ 256834 h 2801950"/>
              <a:gd name="connsiteX20" fmla="*/ 4648015 w 4652456"/>
              <a:gd name="connsiteY20" fmla="*/ 2801950 h 2801950"/>
              <a:gd name="connsiteX0" fmla="*/ 0 w 4652456"/>
              <a:gd name="connsiteY0" fmla="*/ 2591347 h 2786896"/>
              <a:gd name="connsiteX1" fmla="*/ 182880 w 4652456"/>
              <a:gd name="connsiteY1" fmla="*/ 2253019 h 2786896"/>
              <a:gd name="connsiteX2" fmla="*/ 502920 w 4652456"/>
              <a:gd name="connsiteY2" fmla="*/ 2371891 h 2786896"/>
              <a:gd name="connsiteX3" fmla="*/ 740664 w 4652456"/>
              <a:gd name="connsiteY3" fmla="*/ 2115859 h 2786896"/>
              <a:gd name="connsiteX4" fmla="*/ 1042416 w 4652456"/>
              <a:gd name="connsiteY4" fmla="*/ 2070139 h 2786896"/>
              <a:gd name="connsiteX5" fmla="*/ 1197864 w 4652456"/>
              <a:gd name="connsiteY5" fmla="*/ 1777531 h 2786896"/>
              <a:gd name="connsiteX6" fmla="*/ 1545336 w 4652456"/>
              <a:gd name="connsiteY6" fmla="*/ 1676947 h 2786896"/>
              <a:gd name="connsiteX7" fmla="*/ 1709928 w 4652456"/>
              <a:gd name="connsiteY7" fmla="*/ 1439203 h 2786896"/>
              <a:gd name="connsiteX8" fmla="*/ 2084832 w 4652456"/>
              <a:gd name="connsiteY8" fmla="*/ 1393483 h 2786896"/>
              <a:gd name="connsiteX9" fmla="*/ 2322576 w 4652456"/>
              <a:gd name="connsiteY9" fmla="*/ 1420915 h 2786896"/>
              <a:gd name="connsiteX10" fmla="*/ 2468880 w 4652456"/>
              <a:gd name="connsiteY10" fmla="*/ 1146595 h 2786896"/>
              <a:gd name="connsiteX11" fmla="*/ 2478024 w 4652456"/>
              <a:gd name="connsiteY11" fmla="*/ 972859 h 2786896"/>
              <a:gd name="connsiteX12" fmla="*/ 2788920 w 4652456"/>
              <a:gd name="connsiteY12" fmla="*/ 881419 h 2786896"/>
              <a:gd name="connsiteX13" fmla="*/ 3154680 w 4652456"/>
              <a:gd name="connsiteY13" fmla="*/ 899707 h 2786896"/>
              <a:gd name="connsiteX14" fmla="*/ 3364992 w 4652456"/>
              <a:gd name="connsiteY14" fmla="*/ 835699 h 2786896"/>
              <a:gd name="connsiteX15" fmla="*/ 3389378 w 4652456"/>
              <a:gd name="connsiteY15" fmla="*/ 434585 h 2786896"/>
              <a:gd name="connsiteX16" fmla="*/ 3880100 w 4652456"/>
              <a:gd name="connsiteY16" fmla="*/ 428082 h 2786896"/>
              <a:gd name="connsiteX17" fmla="*/ 4114794 w 4652456"/>
              <a:gd name="connsiteY17" fmla="*/ 525212 h 2786896"/>
              <a:gd name="connsiteX18" fmla="*/ 4239754 w 4652456"/>
              <a:gd name="connsiteY18" fmla="*/ 142755 h 2786896"/>
              <a:gd name="connsiteX19" fmla="*/ 4652029 w 4652456"/>
              <a:gd name="connsiteY19" fmla="*/ 241780 h 2786896"/>
              <a:gd name="connsiteX20" fmla="*/ 4648015 w 4652456"/>
              <a:gd name="connsiteY20" fmla="*/ 2786896 h 2786896"/>
              <a:gd name="connsiteX0" fmla="*/ 0 w 4652456"/>
              <a:gd name="connsiteY0" fmla="*/ 2576891 h 2772440"/>
              <a:gd name="connsiteX1" fmla="*/ 182880 w 4652456"/>
              <a:gd name="connsiteY1" fmla="*/ 2238563 h 2772440"/>
              <a:gd name="connsiteX2" fmla="*/ 502920 w 4652456"/>
              <a:gd name="connsiteY2" fmla="*/ 2357435 h 2772440"/>
              <a:gd name="connsiteX3" fmla="*/ 740664 w 4652456"/>
              <a:gd name="connsiteY3" fmla="*/ 2101403 h 2772440"/>
              <a:gd name="connsiteX4" fmla="*/ 1042416 w 4652456"/>
              <a:gd name="connsiteY4" fmla="*/ 2055683 h 2772440"/>
              <a:gd name="connsiteX5" fmla="*/ 1197864 w 4652456"/>
              <a:gd name="connsiteY5" fmla="*/ 1763075 h 2772440"/>
              <a:gd name="connsiteX6" fmla="*/ 1545336 w 4652456"/>
              <a:gd name="connsiteY6" fmla="*/ 1662491 h 2772440"/>
              <a:gd name="connsiteX7" fmla="*/ 1709928 w 4652456"/>
              <a:gd name="connsiteY7" fmla="*/ 1424747 h 2772440"/>
              <a:gd name="connsiteX8" fmla="*/ 2084832 w 4652456"/>
              <a:gd name="connsiteY8" fmla="*/ 1379027 h 2772440"/>
              <a:gd name="connsiteX9" fmla="*/ 2322576 w 4652456"/>
              <a:gd name="connsiteY9" fmla="*/ 1406459 h 2772440"/>
              <a:gd name="connsiteX10" fmla="*/ 2468880 w 4652456"/>
              <a:gd name="connsiteY10" fmla="*/ 1132139 h 2772440"/>
              <a:gd name="connsiteX11" fmla="*/ 2478024 w 4652456"/>
              <a:gd name="connsiteY11" fmla="*/ 958403 h 2772440"/>
              <a:gd name="connsiteX12" fmla="*/ 2788920 w 4652456"/>
              <a:gd name="connsiteY12" fmla="*/ 866963 h 2772440"/>
              <a:gd name="connsiteX13" fmla="*/ 3154680 w 4652456"/>
              <a:gd name="connsiteY13" fmla="*/ 885251 h 2772440"/>
              <a:gd name="connsiteX14" fmla="*/ 3364992 w 4652456"/>
              <a:gd name="connsiteY14" fmla="*/ 821243 h 2772440"/>
              <a:gd name="connsiteX15" fmla="*/ 3389378 w 4652456"/>
              <a:gd name="connsiteY15" fmla="*/ 420129 h 2772440"/>
              <a:gd name="connsiteX16" fmla="*/ 3880100 w 4652456"/>
              <a:gd name="connsiteY16" fmla="*/ 413626 h 2772440"/>
              <a:gd name="connsiteX17" fmla="*/ 4114794 w 4652456"/>
              <a:gd name="connsiteY17" fmla="*/ 510756 h 2772440"/>
              <a:gd name="connsiteX18" fmla="*/ 4239754 w 4652456"/>
              <a:gd name="connsiteY18" fmla="*/ 128299 h 2772440"/>
              <a:gd name="connsiteX19" fmla="*/ 4237432 w 4652456"/>
              <a:gd name="connsiteY19" fmla="*/ 112218 h 2772440"/>
              <a:gd name="connsiteX20" fmla="*/ 4652029 w 4652456"/>
              <a:gd name="connsiteY20" fmla="*/ 227324 h 2772440"/>
              <a:gd name="connsiteX21" fmla="*/ 4648015 w 4652456"/>
              <a:gd name="connsiteY21" fmla="*/ 2772440 h 2772440"/>
              <a:gd name="connsiteX0" fmla="*/ 0 w 4688285"/>
              <a:gd name="connsiteY0" fmla="*/ 2570457 h 2766006"/>
              <a:gd name="connsiteX1" fmla="*/ 182880 w 4688285"/>
              <a:gd name="connsiteY1" fmla="*/ 2232129 h 2766006"/>
              <a:gd name="connsiteX2" fmla="*/ 502920 w 4688285"/>
              <a:gd name="connsiteY2" fmla="*/ 2351001 h 2766006"/>
              <a:gd name="connsiteX3" fmla="*/ 740664 w 4688285"/>
              <a:gd name="connsiteY3" fmla="*/ 2094969 h 2766006"/>
              <a:gd name="connsiteX4" fmla="*/ 1042416 w 4688285"/>
              <a:gd name="connsiteY4" fmla="*/ 2049249 h 2766006"/>
              <a:gd name="connsiteX5" fmla="*/ 1197864 w 4688285"/>
              <a:gd name="connsiteY5" fmla="*/ 1756641 h 2766006"/>
              <a:gd name="connsiteX6" fmla="*/ 1545336 w 4688285"/>
              <a:gd name="connsiteY6" fmla="*/ 1656057 h 2766006"/>
              <a:gd name="connsiteX7" fmla="*/ 1709928 w 4688285"/>
              <a:gd name="connsiteY7" fmla="*/ 1418313 h 2766006"/>
              <a:gd name="connsiteX8" fmla="*/ 2084832 w 4688285"/>
              <a:gd name="connsiteY8" fmla="*/ 1372593 h 2766006"/>
              <a:gd name="connsiteX9" fmla="*/ 2322576 w 4688285"/>
              <a:gd name="connsiteY9" fmla="*/ 1400025 h 2766006"/>
              <a:gd name="connsiteX10" fmla="*/ 2468880 w 4688285"/>
              <a:gd name="connsiteY10" fmla="*/ 1125705 h 2766006"/>
              <a:gd name="connsiteX11" fmla="*/ 2478024 w 4688285"/>
              <a:gd name="connsiteY11" fmla="*/ 951969 h 2766006"/>
              <a:gd name="connsiteX12" fmla="*/ 2788920 w 4688285"/>
              <a:gd name="connsiteY12" fmla="*/ 860529 h 2766006"/>
              <a:gd name="connsiteX13" fmla="*/ 3154680 w 4688285"/>
              <a:gd name="connsiteY13" fmla="*/ 878817 h 2766006"/>
              <a:gd name="connsiteX14" fmla="*/ 3364992 w 4688285"/>
              <a:gd name="connsiteY14" fmla="*/ 814809 h 2766006"/>
              <a:gd name="connsiteX15" fmla="*/ 3389378 w 4688285"/>
              <a:gd name="connsiteY15" fmla="*/ 413695 h 2766006"/>
              <a:gd name="connsiteX16" fmla="*/ 3880100 w 4688285"/>
              <a:gd name="connsiteY16" fmla="*/ 407192 h 2766006"/>
              <a:gd name="connsiteX17" fmla="*/ 4114794 w 4688285"/>
              <a:gd name="connsiteY17" fmla="*/ 504322 h 2766006"/>
              <a:gd name="connsiteX18" fmla="*/ 4239754 w 4688285"/>
              <a:gd name="connsiteY18" fmla="*/ 121865 h 2766006"/>
              <a:gd name="connsiteX19" fmla="*/ 4670321 w 4688285"/>
              <a:gd name="connsiteY19" fmla="*/ 124968 h 2766006"/>
              <a:gd name="connsiteX20" fmla="*/ 4652029 w 4688285"/>
              <a:gd name="connsiteY20" fmla="*/ 220890 h 2766006"/>
              <a:gd name="connsiteX21" fmla="*/ 4648015 w 4688285"/>
              <a:gd name="connsiteY21" fmla="*/ 2766006 h 2766006"/>
              <a:gd name="connsiteX0" fmla="*/ 0 w 4688875"/>
              <a:gd name="connsiteY0" fmla="*/ 2479759 h 2675308"/>
              <a:gd name="connsiteX1" fmla="*/ 182880 w 4688875"/>
              <a:gd name="connsiteY1" fmla="*/ 2141431 h 2675308"/>
              <a:gd name="connsiteX2" fmla="*/ 502920 w 4688875"/>
              <a:gd name="connsiteY2" fmla="*/ 2260303 h 2675308"/>
              <a:gd name="connsiteX3" fmla="*/ 740664 w 4688875"/>
              <a:gd name="connsiteY3" fmla="*/ 2004271 h 2675308"/>
              <a:gd name="connsiteX4" fmla="*/ 1042416 w 4688875"/>
              <a:gd name="connsiteY4" fmla="*/ 1958551 h 2675308"/>
              <a:gd name="connsiteX5" fmla="*/ 1197864 w 4688875"/>
              <a:gd name="connsiteY5" fmla="*/ 1665943 h 2675308"/>
              <a:gd name="connsiteX6" fmla="*/ 1545336 w 4688875"/>
              <a:gd name="connsiteY6" fmla="*/ 1565359 h 2675308"/>
              <a:gd name="connsiteX7" fmla="*/ 1709928 w 4688875"/>
              <a:gd name="connsiteY7" fmla="*/ 1327615 h 2675308"/>
              <a:gd name="connsiteX8" fmla="*/ 2084832 w 4688875"/>
              <a:gd name="connsiteY8" fmla="*/ 1281895 h 2675308"/>
              <a:gd name="connsiteX9" fmla="*/ 2322576 w 4688875"/>
              <a:gd name="connsiteY9" fmla="*/ 1309327 h 2675308"/>
              <a:gd name="connsiteX10" fmla="*/ 2468880 w 4688875"/>
              <a:gd name="connsiteY10" fmla="*/ 1035007 h 2675308"/>
              <a:gd name="connsiteX11" fmla="*/ 2478024 w 4688875"/>
              <a:gd name="connsiteY11" fmla="*/ 861271 h 2675308"/>
              <a:gd name="connsiteX12" fmla="*/ 2788920 w 4688875"/>
              <a:gd name="connsiteY12" fmla="*/ 769831 h 2675308"/>
              <a:gd name="connsiteX13" fmla="*/ 3154680 w 4688875"/>
              <a:gd name="connsiteY13" fmla="*/ 788119 h 2675308"/>
              <a:gd name="connsiteX14" fmla="*/ 3364992 w 4688875"/>
              <a:gd name="connsiteY14" fmla="*/ 724111 h 2675308"/>
              <a:gd name="connsiteX15" fmla="*/ 3389378 w 4688875"/>
              <a:gd name="connsiteY15" fmla="*/ 322997 h 2675308"/>
              <a:gd name="connsiteX16" fmla="*/ 3880100 w 4688875"/>
              <a:gd name="connsiteY16" fmla="*/ 316494 h 2675308"/>
              <a:gd name="connsiteX17" fmla="*/ 4114794 w 4688875"/>
              <a:gd name="connsiteY17" fmla="*/ 413624 h 2675308"/>
              <a:gd name="connsiteX18" fmla="*/ 4239754 w 4688875"/>
              <a:gd name="connsiteY18" fmla="*/ 31167 h 2675308"/>
              <a:gd name="connsiteX19" fmla="*/ 4670321 w 4688875"/>
              <a:gd name="connsiteY19" fmla="*/ 34270 h 2675308"/>
              <a:gd name="connsiteX20" fmla="*/ 4658126 w 4688875"/>
              <a:gd name="connsiteY20" fmla="*/ 322035 h 2675308"/>
              <a:gd name="connsiteX21" fmla="*/ 4648015 w 4688875"/>
              <a:gd name="connsiteY21" fmla="*/ 2675308 h 2675308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2004271 h 2509044"/>
              <a:gd name="connsiteX4" fmla="*/ 1042416 w 4688875"/>
              <a:gd name="connsiteY4" fmla="*/ 1958551 h 2509044"/>
              <a:gd name="connsiteX5" fmla="*/ 1197864 w 4688875"/>
              <a:gd name="connsiteY5" fmla="*/ 1665943 h 2509044"/>
              <a:gd name="connsiteX6" fmla="*/ 1545336 w 4688875"/>
              <a:gd name="connsiteY6" fmla="*/ 1565359 h 2509044"/>
              <a:gd name="connsiteX7" fmla="*/ 1709928 w 4688875"/>
              <a:gd name="connsiteY7" fmla="*/ 1327615 h 2509044"/>
              <a:gd name="connsiteX8" fmla="*/ 2084832 w 4688875"/>
              <a:gd name="connsiteY8" fmla="*/ 1281895 h 2509044"/>
              <a:gd name="connsiteX9" fmla="*/ 2322576 w 4688875"/>
              <a:gd name="connsiteY9" fmla="*/ 1309327 h 2509044"/>
              <a:gd name="connsiteX10" fmla="*/ 2468880 w 4688875"/>
              <a:gd name="connsiteY10" fmla="*/ 1035007 h 2509044"/>
              <a:gd name="connsiteX11" fmla="*/ 2478024 w 4688875"/>
              <a:gd name="connsiteY11" fmla="*/ 861271 h 2509044"/>
              <a:gd name="connsiteX12" fmla="*/ 2788920 w 4688875"/>
              <a:gd name="connsiteY12" fmla="*/ 769831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42416 w 4688875"/>
              <a:gd name="connsiteY4" fmla="*/ 1958551 h 2509044"/>
              <a:gd name="connsiteX5" fmla="*/ 1197864 w 4688875"/>
              <a:gd name="connsiteY5" fmla="*/ 1665943 h 2509044"/>
              <a:gd name="connsiteX6" fmla="*/ 1545336 w 4688875"/>
              <a:gd name="connsiteY6" fmla="*/ 1565359 h 2509044"/>
              <a:gd name="connsiteX7" fmla="*/ 1709928 w 4688875"/>
              <a:gd name="connsiteY7" fmla="*/ 1327615 h 2509044"/>
              <a:gd name="connsiteX8" fmla="*/ 2084832 w 4688875"/>
              <a:gd name="connsiteY8" fmla="*/ 1281895 h 2509044"/>
              <a:gd name="connsiteX9" fmla="*/ 2322576 w 4688875"/>
              <a:gd name="connsiteY9" fmla="*/ 1309327 h 2509044"/>
              <a:gd name="connsiteX10" fmla="*/ 2468880 w 4688875"/>
              <a:gd name="connsiteY10" fmla="*/ 1035007 h 2509044"/>
              <a:gd name="connsiteX11" fmla="*/ 2478024 w 4688875"/>
              <a:gd name="connsiteY11" fmla="*/ 861271 h 2509044"/>
              <a:gd name="connsiteX12" fmla="*/ 2788920 w 4688875"/>
              <a:gd name="connsiteY12" fmla="*/ 769831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97864 w 4688875"/>
              <a:gd name="connsiteY5" fmla="*/ 1665943 h 2509044"/>
              <a:gd name="connsiteX6" fmla="*/ 1545336 w 4688875"/>
              <a:gd name="connsiteY6" fmla="*/ 1565359 h 2509044"/>
              <a:gd name="connsiteX7" fmla="*/ 1709928 w 4688875"/>
              <a:gd name="connsiteY7" fmla="*/ 1327615 h 2509044"/>
              <a:gd name="connsiteX8" fmla="*/ 2084832 w 4688875"/>
              <a:gd name="connsiteY8" fmla="*/ 1281895 h 2509044"/>
              <a:gd name="connsiteX9" fmla="*/ 2322576 w 4688875"/>
              <a:gd name="connsiteY9" fmla="*/ 1309327 h 2509044"/>
              <a:gd name="connsiteX10" fmla="*/ 2468880 w 4688875"/>
              <a:gd name="connsiteY10" fmla="*/ 1035007 h 2509044"/>
              <a:gd name="connsiteX11" fmla="*/ 2478024 w 4688875"/>
              <a:gd name="connsiteY11" fmla="*/ 861271 h 2509044"/>
              <a:gd name="connsiteX12" fmla="*/ 2788920 w 4688875"/>
              <a:gd name="connsiteY12" fmla="*/ 769831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545336 w 4688875"/>
              <a:gd name="connsiteY6" fmla="*/ 1565359 h 2509044"/>
              <a:gd name="connsiteX7" fmla="*/ 1709928 w 4688875"/>
              <a:gd name="connsiteY7" fmla="*/ 1327615 h 2509044"/>
              <a:gd name="connsiteX8" fmla="*/ 2084832 w 4688875"/>
              <a:gd name="connsiteY8" fmla="*/ 1281895 h 2509044"/>
              <a:gd name="connsiteX9" fmla="*/ 2322576 w 4688875"/>
              <a:gd name="connsiteY9" fmla="*/ 1309327 h 2509044"/>
              <a:gd name="connsiteX10" fmla="*/ 2468880 w 4688875"/>
              <a:gd name="connsiteY10" fmla="*/ 1035007 h 2509044"/>
              <a:gd name="connsiteX11" fmla="*/ 2478024 w 4688875"/>
              <a:gd name="connsiteY11" fmla="*/ 861271 h 2509044"/>
              <a:gd name="connsiteX12" fmla="*/ 2788920 w 4688875"/>
              <a:gd name="connsiteY12" fmla="*/ 769831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709928 w 4688875"/>
              <a:gd name="connsiteY7" fmla="*/ 1327615 h 2509044"/>
              <a:gd name="connsiteX8" fmla="*/ 2084832 w 4688875"/>
              <a:gd name="connsiteY8" fmla="*/ 1281895 h 2509044"/>
              <a:gd name="connsiteX9" fmla="*/ 2322576 w 4688875"/>
              <a:gd name="connsiteY9" fmla="*/ 1309327 h 2509044"/>
              <a:gd name="connsiteX10" fmla="*/ 2468880 w 4688875"/>
              <a:gd name="connsiteY10" fmla="*/ 1035007 h 2509044"/>
              <a:gd name="connsiteX11" fmla="*/ 2478024 w 4688875"/>
              <a:gd name="connsiteY11" fmla="*/ 861271 h 2509044"/>
              <a:gd name="connsiteX12" fmla="*/ 2788920 w 4688875"/>
              <a:gd name="connsiteY12" fmla="*/ 769831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2084832 w 4688875"/>
              <a:gd name="connsiteY8" fmla="*/ 1281895 h 2509044"/>
              <a:gd name="connsiteX9" fmla="*/ 2322576 w 4688875"/>
              <a:gd name="connsiteY9" fmla="*/ 1309327 h 2509044"/>
              <a:gd name="connsiteX10" fmla="*/ 2468880 w 4688875"/>
              <a:gd name="connsiteY10" fmla="*/ 1035007 h 2509044"/>
              <a:gd name="connsiteX11" fmla="*/ 2478024 w 4688875"/>
              <a:gd name="connsiteY11" fmla="*/ 861271 h 2509044"/>
              <a:gd name="connsiteX12" fmla="*/ 2788920 w 4688875"/>
              <a:gd name="connsiteY12" fmla="*/ 769831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34854 w 4688875"/>
              <a:gd name="connsiteY8" fmla="*/ 840657 h 2509044"/>
              <a:gd name="connsiteX9" fmla="*/ 2322576 w 4688875"/>
              <a:gd name="connsiteY9" fmla="*/ 1309327 h 2509044"/>
              <a:gd name="connsiteX10" fmla="*/ 2468880 w 4688875"/>
              <a:gd name="connsiteY10" fmla="*/ 1035007 h 2509044"/>
              <a:gd name="connsiteX11" fmla="*/ 2478024 w 4688875"/>
              <a:gd name="connsiteY11" fmla="*/ 861271 h 2509044"/>
              <a:gd name="connsiteX12" fmla="*/ 2788920 w 4688875"/>
              <a:gd name="connsiteY12" fmla="*/ 769831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34854 w 4688875"/>
              <a:gd name="connsiteY8" fmla="*/ 840657 h 2509044"/>
              <a:gd name="connsiteX9" fmla="*/ 2225024 w 4688875"/>
              <a:gd name="connsiteY9" fmla="*/ 618693 h 2509044"/>
              <a:gd name="connsiteX10" fmla="*/ 2468880 w 4688875"/>
              <a:gd name="connsiteY10" fmla="*/ 1035007 h 2509044"/>
              <a:gd name="connsiteX11" fmla="*/ 2478024 w 4688875"/>
              <a:gd name="connsiteY11" fmla="*/ 861271 h 2509044"/>
              <a:gd name="connsiteX12" fmla="*/ 2788920 w 4688875"/>
              <a:gd name="connsiteY12" fmla="*/ 769831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34854 w 4688875"/>
              <a:gd name="connsiteY8" fmla="*/ 840657 h 2509044"/>
              <a:gd name="connsiteX9" fmla="*/ 2225024 w 4688875"/>
              <a:gd name="connsiteY9" fmla="*/ 618693 h 2509044"/>
              <a:gd name="connsiteX10" fmla="*/ 2468880 w 4688875"/>
              <a:gd name="connsiteY10" fmla="*/ 1035007 h 2509044"/>
              <a:gd name="connsiteX11" fmla="*/ 2673129 w 4688875"/>
              <a:gd name="connsiteY11" fmla="*/ 579902 h 2509044"/>
              <a:gd name="connsiteX12" fmla="*/ 2788920 w 4688875"/>
              <a:gd name="connsiteY12" fmla="*/ 769831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34854 w 4688875"/>
              <a:gd name="connsiteY8" fmla="*/ 840657 h 2509044"/>
              <a:gd name="connsiteX9" fmla="*/ 2225024 w 4688875"/>
              <a:gd name="connsiteY9" fmla="*/ 618693 h 2509044"/>
              <a:gd name="connsiteX10" fmla="*/ 2420519 w 4688875"/>
              <a:gd name="connsiteY10" fmla="*/ 1031853 h 2509044"/>
              <a:gd name="connsiteX11" fmla="*/ 2468880 w 4688875"/>
              <a:gd name="connsiteY11" fmla="*/ 1035007 h 2509044"/>
              <a:gd name="connsiteX12" fmla="*/ 2673129 w 4688875"/>
              <a:gd name="connsiteY12" fmla="*/ 579902 h 2509044"/>
              <a:gd name="connsiteX13" fmla="*/ 2788920 w 4688875"/>
              <a:gd name="connsiteY13" fmla="*/ 769831 h 2509044"/>
              <a:gd name="connsiteX14" fmla="*/ 3154680 w 4688875"/>
              <a:gd name="connsiteY14" fmla="*/ 788119 h 2509044"/>
              <a:gd name="connsiteX15" fmla="*/ 3364992 w 4688875"/>
              <a:gd name="connsiteY15" fmla="*/ 724111 h 2509044"/>
              <a:gd name="connsiteX16" fmla="*/ 3389378 w 4688875"/>
              <a:gd name="connsiteY16" fmla="*/ 322997 h 2509044"/>
              <a:gd name="connsiteX17" fmla="*/ 3880100 w 4688875"/>
              <a:gd name="connsiteY17" fmla="*/ 316494 h 2509044"/>
              <a:gd name="connsiteX18" fmla="*/ 4114794 w 4688875"/>
              <a:gd name="connsiteY18" fmla="*/ 413624 h 2509044"/>
              <a:gd name="connsiteX19" fmla="*/ 4239754 w 4688875"/>
              <a:gd name="connsiteY19" fmla="*/ 31167 h 2509044"/>
              <a:gd name="connsiteX20" fmla="*/ 4670321 w 4688875"/>
              <a:gd name="connsiteY20" fmla="*/ 34270 h 2509044"/>
              <a:gd name="connsiteX21" fmla="*/ 4658126 w 4688875"/>
              <a:gd name="connsiteY21" fmla="*/ 322035 h 2509044"/>
              <a:gd name="connsiteX22" fmla="*/ 4648015 w 4688875"/>
              <a:gd name="connsiteY22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34854 w 4688875"/>
              <a:gd name="connsiteY8" fmla="*/ 840657 h 2509044"/>
              <a:gd name="connsiteX9" fmla="*/ 2225024 w 4688875"/>
              <a:gd name="connsiteY9" fmla="*/ 618693 h 2509044"/>
              <a:gd name="connsiteX10" fmla="*/ 2420519 w 4688875"/>
              <a:gd name="connsiteY10" fmla="*/ 1031853 h 2509044"/>
              <a:gd name="connsiteX11" fmla="*/ 2444492 w 4688875"/>
              <a:gd name="connsiteY11" fmla="*/ 676901 h 2509044"/>
              <a:gd name="connsiteX12" fmla="*/ 2673129 w 4688875"/>
              <a:gd name="connsiteY12" fmla="*/ 579902 h 2509044"/>
              <a:gd name="connsiteX13" fmla="*/ 2788920 w 4688875"/>
              <a:gd name="connsiteY13" fmla="*/ 769831 h 2509044"/>
              <a:gd name="connsiteX14" fmla="*/ 3154680 w 4688875"/>
              <a:gd name="connsiteY14" fmla="*/ 788119 h 2509044"/>
              <a:gd name="connsiteX15" fmla="*/ 3364992 w 4688875"/>
              <a:gd name="connsiteY15" fmla="*/ 724111 h 2509044"/>
              <a:gd name="connsiteX16" fmla="*/ 3389378 w 4688875"/>
              <a:gd name="connsiteY16" fmla="*/ 322997 h 2509044"/>
              <a:gd name="connsiteX17" fmla="*/ 3880100 w 4688875"/>
              <a:gd name="connsiteY17" fmla="*/ 316494 h 2509044"/>
              <a:gd name="connsiteX18" fmla="*/ 4114794 w 4688875"/>
              <a:gd name="connsiteY18" fmla="*/ 413624 h 2509044"/>
              <a:gd name="connsiteX19" fmla="*/ 4239754 w 4688875"/>
              <a:gd name="connsiteY19" fmla="*/ 31167 h 2509044"/>
              <a:gd name="connsiteX20" fmla="*/ 4670321 w 4688875"/>
              <a:gd name="connsiteY20" fmla="*/ 34270 h 2509044"/>
              <a:gd name="connsiteX21" fmla="*/ 4658126 w 4688875"/>
              <a:gd name="connsiteY21" fmla="*/ 322035 h 2509044"/>
              <a:gd name="connsiteX22" fmla="*/ 4648015 w 4688875"/>
              <a:gd name="connsiteY22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34854 w 4688875"/>
              <a:gd name="connsiteY8" fmla="*/ 840657 h 2509044"/>
              <a:gd name="connsiteX9" fmla="*/ 2225024 w 4688875"/>
              <a:gd name="connsiteY9" fmla="*/ 618693 h 2509044"/>
              <a:gd name="connsiteX10" fmla="*/ 2444492 w 4688875"/>
              <a:gd name="connsiteY10" fmla="*/ 676901 h 2509044"/>
              <a:gd name="connsiteX11" fmla="*/ 2673129 w 4688875"/>
              <a:gd name="connsiteY11" fmla="*/ 579902 h 2509044"/>
              <a:gd name="connsiteX12" fmla="*/ 2788920 w 4688875"/>
              <a:gd name="connsiteY12" fmla="*/ 769831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34854 w 4688875"/>
              <a:gd name="connsiteY8" fmla="*/ 840657 h 2509044"/>
              <a:gd name="connsiteX9" fmla="*/ 2225024 w 4688875"/>
              <a:gd name="connsiteY9" fmla="*/ 618693 h 2509044"/>
              <a:gd name="connsiteX10" fmla="*/ 2444492 w 4688875"/>
              <a:gd name="connsiteY10" fmla="*/ 676901 h 2509044"/>
              <a:gd name="connsiteX11" fmla="*/ 2673129 w 4688875"/>
              <a:gd name="connsiteY11" fmla="*/ 579902 h 2509044"/>
              <a:gd name="connsiteX12" fmla="*/ 2910860 w 4688875"/>
              <a:gd name="connsiteY12" fmla="*/ 629146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34854 w 4688875"/>
              <a:gd name="connsiteY8" fmla="*/ 840657 h 2509044"/>
              <a:gd name="connsiteX9" fmla="*/ 2225024 w 4688875"/>
              <a:gd name="connsiteY9" fmla="*/ 618693 h 2509044"/>
              <a:gd name="connsiteX10" fmla="*/ 2456686 w 4688875"/>
              <a:gd name="connsiteY10" fmla="*/ 625743 h 2509044"/>
              <a:gd name="connsiteX11" fmla="*/ 2673129 w 4688875"/>
              <a:gd name="connsiteY11" fmla="*/ 579902 h 2509044"/>
              <a:gd name="connsiteX12" fmla="*/ 2910860 w 4688875"/>
              <a:gd name="connsiteY12" fmla="*/ 629146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47048 w 4688875"/>
              <a:gd name="connsiteY8" fmla="*/ 674394 h 2509044"/>
              <a:gd name="connsiteX9" fmla="*/ 2225024 w 4688875"/>
              <a:gd name="connsiteY9" fmla="*/ 618693 h 2509044"/>
              <a:gd name="connsiteX10" fmla="*/ 2456686 w 4688875"/>
              <a:gd name="connsiteY10" fmla="*/ 625743 h 2509044"/>
              <a:gd name="connsiteX11" fmla="*/ 2673129 w 4688875"/>
              <a:gd name="connsiteY11" fmla="*/ 579902 h 2509044"/>
              <a:gd name="connsiteX12" fmla="*/ 2910860 w 4688875"/>
              <a:gd name="connsiteY12" fmla="*/ 629146 h 2509044"/>
              <a:gd name="connsiteX13" fmla="*/ 3154680 w 4688875"/>
              <a:gd name="connsiteY13" fmla="*/ 788119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47048 w 4688875"/>
              <a:gd name="connsiteY8" fmla="*/ 674394 h 2509044"/>
              <a:gd name="connsiteX9" fmla="*/ 2225024 w 4688875"/>
              <a:gd name="connsiteY9" fmla="*/ 618693 h 2509044"/>
              <a:gd name="connsiteX10" fmla="*/ 2456686 w 4688875"/>
              <a:gd name="connsiteY10" fmla="*/ 625743 h 2509044"/>
              <a:gd name="connsiteX11" fmla="*/ 2673129 w 4688875"/>
              <a:gd name="connsiteY11" fmla="*/ 579902 h 2509044"/>
              <a:gd name="connsiteX12" fmla="*/ 2910860 w 4688875"/>
              <a:gd name="connsiteY12" fmla="*/ 629146 h 2509044"/>
              <a:gd name="connsiteX13" fmla="*/ 3172971 w 4688875"/>
              <a:gd name="connsiteY13" fmla="*/ 596276 h 2509044"/>
              <a:gd name="connsiteX14" fmla="*/ 3364992 w 4688875"/>
              <a:gd name="connsiteY14" fmla="*/ 724111 h 2509044"/>
              <a:gd name="connsiteX15" fmla="*/ 3389378 w 4688875"/>
              <a:gd name="connsiteY15" fmla="*/ 322997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47048 w 4688875"/>
              <a:gd name="connsiteY8" fmla="*/ 674394 h 2509044"/>
              <a:gd name="connsiteX9" fmla="*/ 2225024 w 4688875"/>
              <a:gd name="connsiteY9" fmla="*/ 618693 h 2509044"/>
              <a:gd name="connsiteX10" fmla="*/ 2456686 w 4688875"/>
              <a:gd name="connsiteY10" fmla="*/ 625743 h 2509044"/>
              <a:gd name="connsiteX11" fmla="*/ 2673129 w 4688875"/>
              <a:gd name="connsiteY11" fmla="*/ 579902 h 2509044"/>
              <a:gd name="connsiteX12" fmla="*/ 2910860 w 4688875"/>
              <a:gd name="connsiteY12" fmla="*/ 629146 h 2509044"/>
              <a:gd name="connsiteX13" fmla="*/ 3172971 w 4688875"/>
              <a:gd name="connsiteY13" fmla="*/ 596276 h 2509044"/>
              <a:gd name="connsiteX14" fmla="*/ 3364992 w 4688875"/>
              <a:gd name="connsiteY14" fmla="*/ 724111 h 2509044"/>
              <a:gd name="connsiteX15" fmla="*/ 3803976 w 4688875"/>
              <a:gd name="connsiteY15" fmla="*/ 502050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9759 h 2509044"/>
              <a:gd name="connsiteX1" fmla="*/ 182880 w 4688875"/>
              <a:gd name="connsiteY1" fmla="*/ 2141431 h 2509044"/>
              <a:gd name="connsiteX2" fmla="*/ 502920 w 4688875"/>
              <a:gd name="connsiteY2" fmla="*/ 2260303 h 2509044"/>
              <a:gd name="connsiteX3" fmla="*/ 740664 w 4688875"/>
              <a:gd name="connsiteY3" fmla="*/ 1850797 h 2509044"/>
              <a:gd name="connsiteX4" fmla="*/ 1054610 w 4688875"/>
              <a:gd name="connsiteY4" fmla="*/ 1760313 h 2509044"/>
              <a:gd name="connsiteX5" fmla="*/ 1185670 w 4688875"/>
              <a:gd name="connsiteY5" fmla="*/ 1384574 h 2509044"/>
              <a:gd name="connsiteX6" fmla="*/ 1447784 w 4688875"/>
              <a:gd name="connsiteY6" fmla="*/ 1194463 h 2509044"/>
              <a:gd name="connsiteX7" fmla="*/ 1606278 w 4688875"/>
              <a:gd name="connsiteY7" fmla="*/ 931140 h 2509044"/>
              <a:gd name="connsiteX8" fmla="*/ 1847048 w 4688875"/>
              <a:gd name="connsiteY8" fmla="*/ 674394 h 2509044"/>
              <a:gd name="connsiteX9" fmla="*/ 2225024 w 4688875"/>
              <a:gd name="connsiteY9" fmla="*/ 618693 h 2509044"/>
              <a:gd name="connsiteX10" fmla="*/ 2456686 w 4688875"/>
              <a:gd name="connsiteY10" fmla="*/ 625743 h 2509044"/>
              <a:gd name="connsiteX11" fmla="*/ 2673129 w 4688875"/>
              <a:gd name="connsiteY11" fmla="*/ 579902 h 2509044"/>
              <a:gd name="connsiteX12" fmla="*/ 2910860 w 4688875"/>
              <a:gd name="connsiteY12" fmla="*/ 629146 h 2509044"/>
              <a:gd name="connsiteX13" fmla="*/ 3172971 w 4688875"/>
              <a:gd name="connsiteY13" fmla="*/ 596276 h 2509044"/>
              <a:gd name="connsiteX14" fmla="*/ 3450350 w 4688875"/>
              <a:gd name="connsiteY14" fmla="*/ 557847 h 2509044"/>
              <a:gd name="connsiteX15" fmla="*/ 3803976 w 4688875"/>
              <a:gd name="connsiteY15" fmla="*/ 502050 h 2509044"/>
              <a:gd name="connsiteX16" fmla="*/ 3880100 w 4688875"/>
              <a:gd name="connsiteY16" fmla="*/ 316494 h 2509044"/>
              <a:gd name="connsiteX17" fmla="*/ 4114794 w 4688875"/>
              <a:gd name="connsiteY17" fmla="*/ 413624 h 2509044"/>
              <a:gd name="connsiteX18" fmla="*/ 4239754 w 4688875"/>
              <a:gd name="connsiteY18" fmla="*/ 31167 h 2509044"/>
              <a:gd name="connsiteX19" fmla="*/ 4670321 w 4688875"/>
              <a:gd name="connsiteY19" fmla="*/ 34270 h 2509044"/>
              <a:gd name="connsiteX20" fmla="*/ 4658126 w 4688875"/>
              <a:gd name="connsiteY20" fmla="*/ 322035 h 2509044"/>
              <a:gd name="connsiteX21" fmla="*/ 4648015 w 4688875"/>
              <a:gd name="connsiteY21" fmla="*/ 2509044 h 2509044"/>
              <a:gd name="connsiteX0" fmla="*/ 0 w 4688875"/>
              <a:gd name="connsiteY0" fmla="*/ 2473658 h 2502943"/>
              <a:gd name="connsiteX1" fmla="*/ 182880 w 4688875"/>
              <a:gd name="connsiteY1" fmla="*/ 2135330 h 2502943"/>
              <a:gd name="connsiteX2" fmla="*/ 502920 w 4688875"/>
              <a:gd name="connsiteY2" fmla="*/ 2254202 h 2502943"/>
              <a:gd name="connsiteX3" fmla="*/ 740664 w 4688875"/>
              <a:gd name="connsiteY3" fmla="*/ 1844696 h 2502943"/>
              <a:gd name="connsiteX4" fmla="*/ 1054610 w 4688875"/>
              <a:gd name="connsiteY4" fmla="*/ 1754212 h 2502943"/>
              <a:gd name="connsiteX5" fmla="*/ 1185670 w 4688875"/>
              <a:gd name="connsiteY5" fmla="*/ 1378473 h 2502943"/>
              <a:gd name="connsiteX6" fmla="*/ 1447784 w 4688875"/>
              <a:gd name="connsiteY6" fmla="*/ 1188362 h 2502943"/>
              <a:gd name="connsiteX7" fmla="*/ 1606278 w 4688875"/>
              <a:gd name="connsiteY7" fmla="*/ 925039 h 2502943"/>
              <a:gd name="connsiteX8" fmla="*/ 1847048 w 4688875"/>
              <a:gd name="connsiteY8" fmla="*/ 668293 h 2502943"/>
              <a:gd name="connsiteX9" fmla="*/ 2225024 w 4688875"/>
              <a:gd name="connsiteY9" fmla="*/ 612592 h 2502943"/>
              <a:gd name="connsiteX10" fmla="*/ 2456686 w 4688875"/>
              <a:gd name="connsiteY10" fmla="*/ 619642 h 2502943"/>
              <a:gd name="connsiteX11" fmla="*/ 2673129 w 4688875"/>
              <a:gd name="connsiteY11" fmla="*/ 573801 h 2502943"/>
              <a:gd name="connsiteX12" fmla="*/ 2910860 w 4688875"/>
              <a:gd name="connsiteY12" fmla="*/ 623045 h 2502943"/>
              <a:gd name="connsiteX13" fmla="*/ 3172971 w 4688875"/>
              <a:gd name="connsiteY13" fmla="*/ 590175 h 2502943"/>
              <a:gd name="connsiteX14" fmla="*/ 3450350 w 4688875"/>
              <a:gd name="connsiteY14" fmla="*/ 551746 h 2502943"/>
              <a:gd name="connsiteX15" fmla="*/ 3803976 w 4688875"/>
              <a:gd name="connsiteY15" fmla="*/ 495949 h 2502943"/>
              <a:gd name="connsiteX16" fmla="*/ 3880100 w 4688875"/>
              <a:gd name="connsiteY16" fmla="*/ 310393 h 2502943"/>
              <a:gd name="connsiteX17" fmla="*/ 4090406 w 4688875"/>
              <a:gd name="connsiteY17" fmla="*/ 324391 h 2502943"/>
              <a:gd name="connsiteX18" fmla="*/ 4239754 w 4688875"/>
              <a:gd name="connsiteY18" fmla="*/ 25066 h 2502943"/>
              <a:gd name="connsiteX19" fmla="*/ 4670321 w 4688875"/>
              <a:gd name="connsiteY19" fmla="*/ 28169 h 2502943"/>
              <a:gd name="connsiteX20" fmla="*/ 4658126 w 4688875"/>
              <a:gd name="connsiteY20" fmla="*/ 315934 h 2502943"/>
              <a:gd name="connsiteX21" fmla="*/ 4648015 w 4688875"/>
              <a:gd name="connsiteY21" fmla="*/ 2502943 h 2502943"/>
              <a:gd name="connsiteX0" fmla="*/ 0 w 4688875"/>
              <a:gd name="connsiteY0" fmla="*/ 2473658 h 2502943"/>
              <a:gd name="connsiteX1" fmla="*/ 182880 w 4688875"/>
              <a:gd name="connsiteY1" fmla="*/ 2135330 h 2502943"/>
              <a:gd name="connsiteX2" fmla="*/ 502920 w 4688875"/>
              <a:gd name="connsiteY2" fmla="*/ 2254202 h 2502943"/>
              <a:gd name="connsiteX3" fmla="*/ 740664 w 4688875"/>
              <a:gd name="connsiteY3" fmla="*/ 1844696 h 2502943"/>
              <a:gd name="connsiteX4" fmla="*/ 1054610 w 4688875"/>
              <a:gd name="connsiteY4" fmla="*/ 1754212 h 2502943"/>
              <a:gd name="connsiteX5" fmla="*/ 1185670 w 4688875"/>
              <a:gd name="connsiteY5" fmla="*/ 1378473 h 2502943"/>
              <a:gd name="connsiteX6" fmla="*/ 1447784 w 4688875"/>
              <a:gd name="connsiteY6" fmla="*/ 1188362 h 2502943"/>
              <a:gd name="connsiteX7" fmla="*/ 1606278 w 4688875"/>
              <a:gd name="connsiteY7" fmla="*/ 925039 h 2502943"/>
              <a:gd name="connsiteX8" fmla="*/ 1847048 w 4688875"/>
              <a:gd name="connsiteY8" fmla="*/ 668293 h 2502943"/>
              <a:gd name="connsiteX9" fmla="*/ 2225024 w 4688875"/>
              <a:gd name="connsiteY9" fmla="*/ 612592 h 2502943"/>
              <a:gd name="connsiteX10" fmla="*/ 2456686 w 4688875"/>
              <a:gd name="connsiteY10" fmla="*/ 619642 h 2502943"/>
              <a:gd name="connsiteX11" fmla="*/ 2673129 w 4688875"/>
              <a:gd name="connsiteY11" fmla="*/ 573801 h 2502943"/>
              <a:gd name="connsiteX12" fmla="*/ 2910860 w 4688875"/>
              <a:gd name="connsiteY12" fmla="*/ 623045 h 2502943"/>
              <a:gd name="connsiteX13" fmla="*/ 3172971 w 4688875"/>
              <a:gd name="connsiteY13" fmla="*/ 590175 h 2502943"/>
              <a:gd name="connsiteX14" fmla="*/ 3450350 w 4688875"/>
              <a:gd name="connsiteY14" fmla="*/ 551746 h 2502943"/>
              <a:gd name="connsiteX15" fmla="*/ 3675939 w 4688875"/>
              <a:gd name="connsiteY15" fmla="*/ 457581 h 2502943"/>
              <a:gd name="connsiteX16" fmla="*/ 3880100 w 4688875"/>
              <a:gd name="connsiteY16" fmla="*/ 310393 h 2502943"/>
              <a:gd name="connsiteX17" fmla="*/ 4090406 w 4688875"/>
              <a:gd name="connsiteY17" fmla="*/ 324391 h 2502943"/>
              <a:gd name="connsiteX18" fmla="*/ 4239754 w 4688875"/>
              <a:gd name="connsiteY18" fmla="*/ 25066 h 2502943"/>
              <a:gd name="connsiteX19" fmla="*/ 4670321 w 4688875"/>
              <a:gd name="connsiteY19" fmla="*/ 28169 h 2502943"/>
              <a:gd name="connsiteX20" fmla="*/ 4658126 w 4688875"/>
              <a:gd name="connsiteY20" fmla="*/ 315934 h 2502943"/>
              <a:gd name="connsiteX21" fmla="*/ 4648015 w 4688875"/>
              <a:gd name="connsiteY21" fmla="*/ 2502943 h 2502943"/>
              <a:gd name="connsiteX0" fmla="*/ 0 w 4688875"/>
              <a:gd name="connsiteY0" fmla="*/ 2473658 h 2502943"/>
              <a:gd name="connsiteX1" fmla="*/ 182880 w 4688875"/>
              <a:gd name="connsiteY1" fmla="*/ 2135330 h 2502943"/>
              <a:gd name="connsiteX2" fmla="*/ 502920 w 4688875"/>
              <a:gd name="connsiteY2" fmla="*/ 2254202 h 2502943"/>
              <a:gd name="connsiteX3" fmla="*/ 740664 w 4688875"/>
              <a:gd name="connsiteY3" fmla="*/ 1844696 h 2502943"/>
              <a:gd name="connsiteX4" fmla="*/ 1054610 w 4688875"/>
              <a:gd name="connsiteY4" fmla="*/ 1754212 h 2502943"/>
              <a:gd name="connsiteX5" fmla="*/ 1185670 w 4688875"/>
              <a:gd name="connsiteY5" fmla="*/ 1378473 h 2502943"/>
              <a:gd name="connsiteX6" fmla="*/ 1447784 w 4688875"/>
              <a:gd name="connsiteY6" fmla="*/ 1188362 h 2502943"/>
              <a:gd name="connsiteX7" fmla="*/ 1606278 w 4688875"/>
              <a:gd name="connsiteY7" fmla="*/ 925039 h 2502943"/>
              <a:gd name="connsiteX8" fmla="*/ 1847048 w 4688875"/>
              <a:gd name="connsiteY8" fmla="*/ 668293 h 2502943"/>
              <a:gd name="connsiteX9" fmla="*/ 2225024 w 4688875"/>
              <a:gd name="connsiteY9" fmla="*/ 612592 h 2502943"/>
              <a:gd name="connsiteX10" fmla="*/ 2456686 w 4688875"/>
              <a:gd name="connsiteY10" fmla="*/ 619642 h 2502943"/>
              <a:gd name="connsiteX11" fmla="*/ 2673129 w 4688875"/>
              <a:gd name="connsiteY11" fmla="*/ 573801 h 2502943"/>
              <a:gd name="connsiteX12" fmla="*/ 2910860 w 4688875"/>
              <a:gd name="connsiteY12" fmla="*/ 623045 h 2502943"/>
              <a:gd name="connsiteX13" fmla="*/ 3172971 w 4688875"/>
              <a:gd name="connsiteY13" fmla="*/ 590175 h 2502943"/>
              <a:gd name="connsiteX14" fmla="*/ 3413768 w 4688875"/>
              <a:gd name="connsiteY14" fmla="*/ 602904 h 2502943"/>
              <a:gd name="connsiteX15" fmla="*/ 3675939 w 4688875"/>
              <a:gd name="connsiteY15" fmla="*/ 457581 h 2502943"/>
              <a:gd name="connsiteX16" fmla="*/ 3880100 w 4688875"/>
              <a:gd name="connsiteY16" fmla="*/ 310393 h 2502943"/>
              <a:gd name="connsiteX17" fmla="*/ 4090406 w 4688875"/>
              <a:gd name="connsiteY17" fmla="*/ 324391 h 2502943"/>
              <a:gd name="connsiteX18" fmla="*/ 4239754 w 4688875"/>
              <a:gd name="connsiteY18" fmla="*/ 25066 h 2502943"/>
              <a:gd name="connsiteX19" fmla="*/ 4670321 w 4688875"/>
              <a:gd name="connsiteY19" fmla="*/ 28169 h 2502943"/>
              <a:gd name="connsiteX20" fmla="*/ 4658126 w 4688875"/>
              <a:gd name="connsiteY20" fmla="*/ 315934 h 2502943"/>
              <a:gd name="connsiteX21" fmla="*/ 4648015 w 4688875"/>
              <a:gd name="connsiteY21" fmla="*/ 2502943 h 2502943"/>
              <a:gd name="connsiteX0" fmla="*/ 0 w 4688875"/>
              <a:gd name="connsiteY0" fmla="*/ 2473658 h 2502943"/>
              <a:gd name="connsiteX1" fmla="*/ 182880 w 4688875"/>
              <a:gd name="connsiteY1" fmla="*/ 2135330 h 2502943"/>
              <a:gd name="connsiteX2" fmla="*/ 502920 w 4688875"/>
              <a:gd name="connsiteY2" fmla="*/ 2254202 h 2502943"/>
              <a:gd name="connsiteX3" fmla="*/ 740664 w 4688875"/>
              <a:gd name="connsiteY3" fmla="*/ 1844696 h 2502943"/>
              <a:gd name="connsiteX4" fmla="*/ 1054610 w 4688875"/>
              <a:gd name="connsiteY4" fmla="*/ 1754212 h 2502943"/>
              <a:gd name="connsiteX5" fmla="*/ 1185670 w 4688875"/>
              <a:gd name="connsiteY5" fmla="*/ 1378473 h 2502943"/>
              <a:gd name="connsiteX6" fmla="*/ 1447784 w 4688875"/>
              <a:gd name="connsiteY6" fmla="*/ 1188362 h 2502943"/>
              <a:gd name="connsiteX7" fmla="*/ 1606278 w 4688875"/>
              <a:gd name="connsiteY7" fmla="*/ 925039 h 2502943"/>
              <a:gd name="connsiteX8" fmla="*/ 1847048 w 4688875"/>
              <a:gd name="connsiteY8" fmla="*/ 668293 h 2502943"/>
              <a:gd name="connsiteX9" fmla="*/ 2225024 w 4688875"/>
              <a:gd name="connsiteY9" fmla="*/ 612592 h 2502943"/>
              <a:gd name="connsiteX10" fmla="*/ 2456686 w 4688875"/>
              <a:gd name="connsiteY10" fmla="*/ 619642 h 2502943"/>
              <a:gd name="connsiteX11" fmla="*/ 2673129 w 4688875"/>
              <a:gd name="connsiteY11" fmla="*/ 573801 h 2502943"/>
              <a:gd name="connsiteX12" fmla="*/ 2910860 w 4688875"/>
              <a:gd name="connsiteY12" fmla="*/ 623045 h 2502943"/>
              <a:gd name="connsiteX13" fmla="*/ 3172971 w 4688875"/>
              <a:gd name="connsiteY13" fmla="*/ 545412 h 2502943"/>
              <a:gd name="connsiteX14" fmla="*/ 3413768 w 4688875"/>
              <a:gd name="connsiteY14" fmla="*/ 602904 h 2502943"/>
              <a:gd name="connsiteX15" fmla="*/ 3675939 w 4688875"/>
              <a:gd name="connsiteY15" fmla="*/ 457581 h 2502943"/>
              <a:gd name="connsiteX16" fmla="*/ 3880100 w 4688875"/>
              <a:gd name="connsiteY16" fmla="*/ 310393 h 2502943"/>
              <a:gd name="connsiteX17" fmla="*/ 4090406 w 4688875"/>
              <a:gd name="connsiteY17" fmla="*/ 324391 h 2502943"/>
              <a:gd name="connsiteX18" fmla="*/ 4239754 w 4688875"/>
              <a:gd name="connsiteY18" fmla="*/ 25066 h 2502943"/>
              <a:gd name="connsiteX19" fmla="*/ 4670321 w 4688875"/>
              <a:gd name="connsiteY19" fmla="*/ 28169 h 2502943"/>
              <a:gd name="connsiteX20" fmla="*/ 4658126 w 4688875"/>
              <a:gd name="connsiteY20" fmla="*/ 315934 h 2502943"/>
              <a:gd name="connsiteX21" fmla="*/ 4648015 w 4688875"/>
              <a:gd name="connsiteY21" fmla="*/ 2502943 h 2502943"/>
              <a:gd name="connsiteX0" fmla="*/ 0 w 4799779"/>
              <a:gd name="connsiteY0" fmla="*/ 2482555 h 2511840"/>
              <a:gd name="connsiteX1" fmla="*/ 182880 w 4799779"/>
              <a:gd name="connsiteY1" fmla="*/ 2144227 h 2511840"/>
              <a:gd name="connsiteX2" fmla="*/ 502920 w 4799779"/>
              <a:gd name="connsiteY2" fmla="*/ 2263099 h 2511840"/>
              <a:gd name="connsiteX3" fmla="*/ 740664 w 4799779"/>
              <a:gd name="connsiteY3" fmla="*/ 1853593 h 2511840"/>
              <a:gd name="connsiteX4" fmla="*/ 1054610 w 4799779"/>
              <a:gd name="connsiteY4" fmla="*/ 1763109 h 2511840"/>
              <a:gd name="connsiteX5" fmla="*/ 1185670 w 4799779"/>
              <a:gd name="connsiteY5" fmla="*/ 1387370 h 2511840"/>
              <a:gd name="connsiteX6" fmla="*/ 1447784 w 4799779"/>
              <a:gd name="connsiteY6" fmla="*/ 1197259 h 2511840"/>
              <a:gd name="connsiteX7" fmla="*/ 1606278 w 4799779"/>
              <a:gd name="connsiteY7" fmla="*/ 933936 h 2511840"/>
              <a:gd name="connsiteX8" fmla="*/ 1847048 w 4799779"/>
              <a:gd name="connsiteY8" fmla="*/ 677190 h 2511840"/>
              <a:gd name="connsiteX9" fmla="*/ 2225024 w 4799779"/>
              <a:gd name="connsiteY9" fmla="*/ 621489 h 2511840"/>
              <a:gd name="connsiteX10" fmla="*/ 2456686 w 4799779"/>
              <a:gd name="connsiteY10" fmla="*/ 628539 h 2511840"/>
              <a:gd name="connsiteX11" fmla="*/ 2673129 w 4799779"/>
              <a:gd name="connsiteY11" fmla="*/ 582698 h 2511840"/>
              <a:gd name="connsiteX12" fmla="*/ 2910860 w 4799779"/>
              <a:gd name="connsiteY12" fmla="*/ 631942 h 2511840"/>
              <a:gd name="connsiteX13" fmla="*/ 3172971 w 4799779"/>
              <a:gd name="connsiteY13" fmla="*/ 554309 h 2511840"/>
              <a:gd name="connsiteX14" fmla="*/ 3413768 w 4799779"/>
              <a:gd name="connsiteY14" fmla="*/ 611801 h 2511840"/>
              <a:gd name="connsiteX15" fmla="*/ 3675939 w 4799779"/>
              <a:gd name="connsiteY15" fmla="*/ 466478 h 2511840"/>
              <a:gd name="connsiteX16" fmla="*/ 3880100 w 4799779"/>
              <a:gd name="connsiteY16" fmla="*/ 319290 h 2511840"/>
              <a:gd name="connsiteX17" fmla="*/ 4090406 w 4799779"/>
              <a:gd name="connsiteY17" fmla="*/ 333288 h 2511840"/>
              <a:gd name="connsiteX18" fmla="*/ 4239754 w 4799779"/>
              <a:gd name="connsiteY18" fmla="*/ 33963 h 2511840"/>
              <a:gd name="connsiteX19" fmla="*/ 4788387 w 4799779"/>
              <a:gd name="connsiteY19" fmla="*/ 17881 h 2511840"/>
              <a:gd name="connsiteX20" fmla="*/ 4658126 w 4799779"/>
              <a:gd name="connsiteY20" fmla="*/ 324831 h 2511840"/>
              <a:gd name="connsiteX21" fmla="*/ 4648015 w 4799779"/>
              <a:gd name="connsiteY21" fmla="*/ 2511840 h 2511840"/>
              <a:gd name="connsiteX0" fmla="*/ 0 w 4799779"/>
              <a:gd name="connsiteY0" fmla="*/ 2482555 h 2511840"/>
              <a:gd name="connsiteX1" fmla="*/ 182880 w 4799779"/>
              <a:gd name="connsiteY1" fmla="*/ 2144227 h 2511840"/>
              <a:gd name="connsiteX2" fmla="*/ 502920 w 4799779"/>
              <a:gd name="connsiteY2" fmla="*/ 2263099 h 2511840"/>
              <a:gd name="connsiteX3" fmla="*/ 740664 w 4799779"/>
              <a:gd name="connsiteY3" fmla="*/ 1853593 h 2511840"/>
              <a:gd name="connsiteX4" fmla="*/ 1054610 w 4799779"/>
              <a:gd name="connsiteY4" fmla="*/ 1763109 h 2511840"/>
              <a:gd name="connsiteX5" fmla="*/ 1185670 w 4799779"/>
              <a:gd name="connsiteY5" fmla="*/ 1387370 h 2511840"/>
              <a:gd name="connsiteX6" fmla="*/ 1447784 w 4799779"/>
              <a:gd name="connsiteY6" fmla="*/ 1197259 h 2511840"/>
              <a:gd name="connsiteX7" fmla="*/ 1606278 w 4799779"/>
              <a:gd name="connsiteY7" fmla="*/ 933936 h 2511840"/>
              <a:gd name="connsiteX8" fmla="*/ 1847048 w 4799779"/>
              <a:gd name="connsiteY8" fmla="*/ 677190 h 2511840"/>
              <a:gd name="connsiteX9" fmla="*/ 2247513 w 4799779"/>
              <a:gd name="connsiteY9" fmla="*/ 463385 h 2511840"/>
              <a:gd name="connsiteX10" fmla="*/ 2456686 w 4799779"/>
              <a:gd name="connsiteY10" fmla="*/ 628539 h 2511840"/>
              <a:gd name="connsiteX11" fmla="*/ 2673129 w 4799779"/>
              <a:gd name="connsiteY11" fmla="*/ 582698 h 2511840"/>
              <a:gd name="connsiteX12" fmla="*/ 2910860 w 4799779"/>
              <a:gd name="connsiteY12" fmla="*/ 631942 h 2511840"/>
              <a:gd name="connsiteX13" fmla="*/ 3172971 w 4799779"/>
              <a:gd name="connsiteY13" fmla="*/ 554309 h 2511840"/>
              <a:gd name="connsiteX14" fmla="*/ 3413768 w 4799779"/>
              <a:gd name="connsiteY14" fmla="*/ 611801 h 2511840"/>
              <a:gd name="connsiteX15" fmla="*/ 3675939 w 4799779"/>
              <a:gd name="connsiteY15" fmla="*/ 466478 h 2511840"/>
              <a:gd name="connsiteX16" fmla="*/ 3880100 w 4799779"/>
              <a:gd name="connsiteY16" fmla="*/ 319290 h 2511840"/>
              <a:gd name="connsiteX17" fmla="*/ 4090406 w 4799779"/>
              <a:gd name="connsiteY17" fmla="*/ 333288 h 2511840"/>
              <a:gd name="connsiteX18" fmla="*/ 4239754 w 4799779"/>
              <a:gd name="connsiteY18" fmla="*/ 33963 h 2511840"/>
              <a:gd name="connsiteX19" fmla="*/ 4788387 w 4799779"/>
              <a:gd name="connsiteY19" fmla="*/ 17881 h 2511840"/>
              <a:gd name="connsiteX20" fmla="*/ 4658126 w 4799779"/>
              <a:gd name="connsiteY20" fmla="*/ 324831 h 2511840"/>
              <a:gd name="connsiteX21" fmla="*/ 4648015 w 4799779"/>
              <a:gd name="connsiteY21" fmla="*/ 2511840 h 2511840"/>
              <a:gd name="connsiteX0" fmla="*/ 0 w 4799779"/>
              <a:gd name="connsiteY0" fmla="*/ 2482555 h 2511840"/>
              <a:gd name="connsiteX1" fmla="*/ 182880 w 4799779"/>
              <a:gd name="connsiteY1" fmla="*/ 2144227 h 2511840"/>
              <a:gd name="connsiteX2" fmla="*/ 502920 w 4799779"/>
              <a:gd name="connsiteY2" fmla="*/ 2263099 h 2511840"/>
              <a:gd name="connsiteX3" fmla="*/ 740664 w 4799779"/>
              <a:gd name="connsiteY3" fmla="*/ 1853593 h 2511840"/>
              <a:gd name="connsiteX4" fmla="*/ 1054610 w 4799779"/>
              <a:gd name="connsiteY4" fmla="*/ 1763109 h 2511840"/>
              <a:gd name="connsiteX5" fmla="*/ 1185670 w 4799779"/>
              <a:gd name="connsiteY5" fmla="*/ 1387370 h 2511840"/>
              <a:gd name="connsiteX6" fmla="*/ 1447784 w 4799779"/>
              <a:gd name="connsiteY6" fmla="*/ 1197259 h 2511840"/>
              <a:gd name="connsiteX7" fmla="*/ 1606278 w 4799779"/>
              <a:gd name="connsiteY7" fmla="*/ 933936 h 2511840"/>
              <a:gd name="connsiteX8" fmla="*/ 1847048 w 4799779"/>
              <a:gd name="connsiteY8" fmla="*/ 677190 h 2511840"/>
              <a:gd name="connsiteX9" fmla="*/ 2247513 w 4799779"/>
              <a:gd name="connsiteY9" fmla="*/ 463385 h 2511840"/>
              <a:gd name="connsiteX10" fmla="*/ 2552263 w 4799779"/>
              <a:gd name="connsiteY10" fmla="*/ 343953 h 2511840"/>
              <a:gd name="connsiteX11" fmla="*/ 2673129 w 4799779"/>
              <a:gd name="connsiteY11" fmla="*/ 582698 h 2511840"/>
              <a:gd name="connsiteX12" fmla="*/ 2910860 w 4799779"/>
              <a:gd name="connsiteY12" fmla="*/ 631942 h 2511840"/>
              <a:gd name="connsiteX13" fmla="*/ 3172971 w 4799779"/>
              <a:gd name="connsiteY13" fmla="*/ 554309 h 2511840"/>
              <a:gd name="connsiteX14" fmla="*/ 3413768 w 4799779"/>
              <a:gd name="connsiteY14" fmla="*/ 611801 h 2511840"/>
              <a:gd name="connsiteX15" fmla="*/ 3675939 w 4799779"/>
              <a:gd name="connsiteY15" fmla="*/ 466478 h 2511840"/>
              <a:gd name="connsiteX16" fmla="*/ 3880100 w 4799779"/>
              <a:gd name="connsiteY16" fmla="*/ 319290 h 2511840"/>
              <a:gd name="connsiteX17" fmla="*/ 4090406 w 4799779"/>
              <a:gd name="connsiteY17" fmla="*/ 333288 h 2511840"/>
              <a:gd name="connsiteX18" fmla="*/ 4239754 w 4799779"/>
              <a:gd name="connsiteY18" fmla="*/ 33963 h 2511840"/>
              <a:gd name="connsiteX19" fmla="*/ 4788387 w 4799779"/>
              <a:gd name="connsiteY19" fmla="*/ 17881 h 2511840"/>
              <a:gd name="connsiteX20" fmla="*/ 4658126 w 4799779"/>
              <a:gd name="connsiteY20" fmla="*/ 324831 h 2511840"/>
              <a:gd name="connsiteX21" fmla="*/ 4648015 w 4799779"/>
              <a:gd name="connsiteY21" fmla="*/ 2511840 h 2511840"/>
              <a:gd name="connsiteX0" fmla="*/ 0 w 4799779"/>
              <a:gd name="connsiteY0" fmla="*/ 2482555 h 2511840"/>
              <a:gd name="connsiteX1" fmla="*/ 182880 w 4799779"/>
              <a:gd name="connsiteY1" fmla="*/ 2144227 h 2511840"/>
              <a:gd name="connsiteX2" fmla="*/ 502920 w 4799779"/>
              <a:gd name="connsiteY2" fmla="*/ 2263099 h 2511840"/>
              <a:gd name="connsiteX3" fmla="*/ 740664 w 4799779"/>
              <a:gd name="connsiteY3" fmla="*/ 1853593 h 2511840"/>
              <a:gd name="connsiteX4" fmla="*/ 1054610 w 4799779"/>
              <a:gd name="connsiteY4" fmla="*/ 1763109 h 2511840"/>
              <a:gd name="connsiteX5" fmla="*/ 1185670 w 4799779"/>
              <a:gd name="connsiteY5" fmla="*/ 1387370 h 2511840"/>
              <a:gd name="connsiteX6" fmla="*/ 1447784 w 4799779"/>
              <a:gd name="connsiteY6" fmla="*/ 1197259 h 2511840"/>
              <a:gd name="connsiteX7" fmla="*/ 1606278 w 4799779"/>
              <a:gd name="connsiteY7" fmla="*/ 933936 h 2511840"/>
              <a:gd name="connsiteX8" fmla="*/ 1847048 w 4799779"/>
              <a:gd name="connsiteY8" fmla="*/ 677190 h 2511840"/>
              <a:gd name="connsiteX9" fmla="*/ 2247513 w 4799779"/>
              <a:gd name="connsiteY9" fmla="*/ 463385 h 2511840"/>
              <a:gd name="connsiteX10" fmla="*/ 2552263 w 4799779"/>
              <a:gd name="connsiteY10" fmla="*/ 343953 h 2511840"/>
              <a:gd name="connsiteX11" fmla="*/ 2813683 w 4799779"/>
              <a:gd name="connsiteY11" fmla="*/ 266491 h 2511840"/>
              <a:gd name="connsiteX12" fmla="*/ 2910860 w 4799779"/>
              <a:gd name="connsiteY12" fmla="*/ 631942 h 2511840"/>
              <a:gd name="connsiteX13" fmla="*/ 3172971 w 4799779"/>
              <a:gd name="connsiteY13" fmla="*/ 554309 h 2511840"/>
              <a:gd name="connsiteX14" fmla="*/ 3413768 w 4799779"/>
              <a:gd name="connsiteY14" fmla="*/ 611801 h 2511840"/>
              <a:gd name="connsiteX15" fmla="*/ 3675939 w 4799779"/>
              <a:gd name="connsiteY15" fmla="*/ 466478 h 2511840"/>
              <a:gd name="connsiteX16" fmla="*/ 3880100 w 4799779"/>
              <a:gd name="connsiteY16" fmla="*/ 319290 h 2511840"/>
              <a:gd name="connsiteX17" fmla="*/ 4090406 w 4799779"/>
              <a:gd name="connsiteY17" fmla="*/ 333288 h 2511840"/>
              <a:gd name="connsiteX18" fmla="*/ 4239754 w 4799779"/>
              <a:gd name="connsiteY18" fmla="*/ 33963 h 2511840"/>
              <a:gd name="connsiteX19" fmla="*/ 4788387 w 4799779"/>
              <a:gd name="connsiteY19" fmla="*/ 17881 h 2511840"/>
              <a:gd name="connsiteX20" fmla="*/ 4658126 w 4799779"/>
              <a:gd name="connsiteY20" fmla="*/ 324831 h 2511840"/>
              <a:gd name="connsiteX21" fmla="*/ 4648015 w 4799779"/>
              <a:gd name="connsiteY21" fmla="*/ 2511840 h 2511840"/>
              <a:gd name="connsiteX0" fmla="*/ 0 w 4799779"/>
              <a:gd name="connsiteY0" fmla="*/ 2482555 h 2511840"/>
              <a:gd name="connsiteX1" fmla="*/ 182880 w 4799779"/>
              <a:gd name="connsiteY1" fmla="*/ 2144227 h 2511840"/>
              <a:gd name="connsiteX2" fmla="*/ 502920 w 4799779"/>
              <a:gd name="connsiteY2" fmla="*/ 2263099 h 2511840"/>
              <a:gd name="connsiteX3" fmla="*/ 740664 w 4799779"/>
              <a:gd name="connsiteY3" fmla="*/ 1853593 h 2511840"/>
              <a:gd name="connsiteX4" fmla="*/ 1054610 w 4799779"/>
              <a:gd name="connsiteY4" fmla="*/ 1763109 h 2511840"/>
              <a:gd name="connsiteX5" fmla="*/ 1185670 w 4799779"/>
              <a:gd name="connsiteY5" fmla="*/ 1387370 h 2511840"/>
              <a:gd name="connsiteX6" fmla="*/ 1447784 w 4799779"/>
              <a:gd name="connsiteY6" fmla="*/ 1197259 h 2511840"/>
              <a:gd name="connsiteX7" fmla="*/ 1606278 w 4799779"/>
              <a:gd name="connsiteY7" fmla="*/ 933936 h 2511840"/>
              <a:gd name="connsiteX8" fmla="*/ 1847048 w 4799779"/>
              <a:gd name="connsiteY8" fmla="*/ 677190 h 2511840"/>
              <a:gd name="connsiteX9" fmla="*/ 2247513 w 4799779"/>
              <a:gd name="connsiteY9" fmla="*/ 463385 h 2511840"/>
              <a:gd name="connsiteX10" fmla="*/ 2552263 w 4799779"/>
              <a:gd name="connsiteY10" fmla="*/ 343953 h 2511840"/>
              <a:gd name="connsiteX11" fmla="*/ 2813683 w 4799779"/>
              <a:gd name="connsiteY11" fmla="*/ 266491 h 2511840"/>
              <a:gd name="connsiteX12" fmla="*/ 3107635 w 4799779"/>
              <a:gd name="connsiteY12" fmla="*/ 220873 h 2511840"/>
              <a:gd name="connsiteX13" fmla="*/ 3172971 w 4799779"/>
              <a:gd name="connsiteY13" fmla="*/ 554309 h 2511840"/>
              <a:gd name="connsiteX14" fmla="*/ 3413768 w 4799779"/>
              <a:gd name="connsiteY14" fmla="*/ 611801 h 2511840"/>
              <a:gd name="connsiteX15" fmla="*/ 3675939 w 4799779"/>
              <a:gd name="connsiteY15" fmla="*/ 466478 h 2511840"/>
              <a:gd name="connsiteX16" fmla="*/ 3880100 w 4799779"/>
              <a:gd name="connsiteY16" fmla="*/ 319290 h 2511840"/>
              <a:gd name="connsiteX17" fmla="*/ 4090406 w 4799779"/>
              <a:gd name="connsiteY17" fmla="*/ 333288 h 2511840"/>
              <a:gd name="connsiteX18" fmla="*/ 4239754 w 4799779"/>
              <a:gd name="connsiteY18" fmla="*/ 33963 h 2511840"/>
              <a:gd name="connsiteX19" fmla="*/ 4788387 w 4799779"/>
              <a:gd name="connsiteY19" fmla="*/ 17881 h 2511840"/>
              <a:gd name="connsiteX20" fmla="*/ 4658126 w 4799779"/>
              <a:gd name="connsiteY20" fmla="*/ 324831 h 2511840"/>
              <a:gd name="connsiteX21" fmla="*/ 4648015 w 4799779"/>
              <a:gd name="connsiteY21" fmla="*/ 2511840 h 2511840"/>
              <a:gd name="connsiteX0" fmla="*/ 0 w 4799779"/>
              <a:gd name="connsiteY0" fmla="*/ 2482555 h 2511840"/>
              <a:gd name="connsiteX1" fmla="*/ 182880 w 4799779"/>
              <a:gd name="connsiteY1" fmla="*/ 2144227 h 2511840"/>
              <a:gd name="connsiteX2" fmla="*/ 502920 w 4799779"/>
              <a:gd name="connsiteY2" fmla="*/ 2263099 h 2511840"/>
              <a:gd name="connsiteX3" fmla="*/ 740664 w 4799779"/>
              <a:gd name="connsiteY3" fmla="*/ 1853593 h 2511840"/>
              <a:gd name="connsiteX4" fmla="*/ 1054610 w 4799779"/>
              <a:gd name="connsiteY4" fmla="*/ 1763109 h 2511840"/>
              <a:gd name="connsiteX5" fmla="*/ 1185670 w 4799779"/>
              <a:gd name="connsiteY5" fmla="*/ 1387370 h 2511840"/>
              <a:gd name="connsiteX6" fmla="*/ 1447784 w 4799779"/>
              <a:gd name="connsiteY6" fmla="*/ 1197259 h 2511840"/>
              <a:gd name="connsiteX7" fmla="*/ 1606278 w 4799779"/>
              <a:gd name="connsiteY7" fmla="*/ 933936 h 2511840"/>
              <a:gd name="connsiteX8" fmla="*/ 1847048 w 4799779"/>
              <a:gd name="connsiteY8" fmla="*/ 677190 h 2511840"/>
              <a:gd name="connsiteX9" fmla="*/ 2247513 w 4799779"/>
              <a:gd name="connsiteY9" fmla="*/ 463385 h 2511840"/>
              <a:gd name="connsiteX10" fmla="*/ 2552263 w 4799779"/>
              <a:gd name="connsiteY10" fmla="*/ 343953 h 2511840"/>
              <a:gd name="connsiteX11" fmla="*/ 2813683 w 4799779"/>
              <a:gd name="connsiteY11" fmla="*/ 266491 h 2511840"/>
              <a:gd name="connsiteX12" fmla="*/ 3107635 w 4799779"/>
              <a:gd name="connsiteY12" fmla="*/ 220873 h 2511840"/>
              <a:gd name="connsiteX13" fmla="*/ 3172971 w 4799779"/>
              <a:gd name="connsiteY13" fmla="*/ 554309 h 2511840"/>
              <a:gd name="connsiteX14" fmla="*/ 3492478 w 4799779"/>
              <a:gd name="connsiteY14" fmla="*/ 162788 h 2511840"/>
              <a:gd name="connsiteX15" fmla="*/ 3675939 w 4799779"/>
              <a:gd name="connsiteY15" fmla="*/ 466478 h 2511840"/>
              <a:gd name="connsiteX16" fmla="*/ 3880100 w 4799779"/>
              <a:gd name="connsiteY16" fmla="*/ 319290 h 2511840"/>
              <a:gd name="connsiteX17" fmla="*/ 4090406 w 4799779"/>
              <a:gd name="connsiteY17" fmla="*/ 333288 h 2511840"/>
              <a:gd name="connsiteX18" fmla="*/ 4239754 w 4799779"/>
              <a:gd name="connsiteY18" fmla="*/ 33963 h 2511840"/>
              <a:gd name="connsiteX19" fmla="*/ 4788387 w 4799779"/>
              <a:gd name="connsiteY19" fmla="*/ 17881 h 2511840"/>
              <a:gd name="connsiteX20" fmla="*/ 4658126 w 4799779"/>
              <a:gd name="connsiteY20" fmla="*/ 324831 h 2511840"/>
              <a:gd name="connsiteX21" fmla="*/ 4648015 w 4799779"/>
              <a:gd name="connsiteY21" fmla="*/ 2511840 h 2511840"/>
              <a:gd name="connsiteX0" fmla="*/ 0 w 4799779"/>
              <a:gd name="connsiteY0" fmla="*/ 2482555 h 2511840"/>
              <a:gd name="connsiteX1" fmla="*/ 182880 w 4799779"/>
              <a:gd name="connsiteY1" fmla="*/ 2144227 h 2511840"/>
              <a:gd name="connsiteX2" fmla="*/ 502920 w 4799779"/>
              <a:gd name="connsiteY2" fmla="*/ 2263099 h 2511840"/>
              <a:gd name="connsiteX3" fmla="*/ 740664 w 4799779"/>
              <a:gd name="connsiteY3" fmla="*/ 1853593 h 2511840"/>
              <a:gd name="connsiteX4" fmla="*/ 1054610 w 4799779"/>
              <a:gd name="connsiteY4" fmla="*/ 1763109 h 2511840"/>
              <a:gd name="connsiteX5" fmla="*/ 1185670 w 4799779"/>
              <a:gd name="connsiteY5" fmla="*/ 1387370 h 2511840"/>
              <a:gd name="connsiteX6" fmla="*/ 1447784 w 4799779"/>
              <a:gd name="connsiteY6" fmla="*/ 1197259 h 2511840"/>
              <a:gd name="connsiteX7" fmla="*/ 1606278 w 4799779"/>
              <a:gd name="connsiteY7" fmla="*/ 933936 h 2511840"/>
              <a:gd name="connsiteX8" fmla="*/ 1847048 w 4799779"/>
              <a:gd name="connsiteY8" fmla="*/ 677190 h 2511840"/>
              <a:gd name="connsiteX9" fmla="*/ 2247513 w 4799779"/>
              <a:gd name="connsiteY9" fmla="*/ 463385 h 2511840"/>
              <a:gd name="connsiteX10" fmla="*/ 2552263 w 4799779"/>
              <a:gd name="connsiteY10" fmla="*/ 343953 h 2511840"/>
              <a:gd name="connsiteX11" fmla="*/ 2813683 w 4799779"/>
              <a:gd name="connsiteY11" fmla="*/ 266491 h 2511840"/>
              <a:gd name="connsiteX12" fmla="*/ 3107635 w 4799779"/>
              <a:gd name="connsiteY12" fmla="*/ 220873 h 2511840"/>
              <a:gd name="connsiteX13" fmla="*/ 3172971 w 4799779"/>
              <a:gd name="connsiteY13" fmla="*/ 554309 h 2511840"/>
              <a:gd name="connsiteX14" fmla="*/ 3492478 w 4799779"/>
              <a:gd name="connsiteY14" fmla="*/ 162788 h 2511840"/>
              <a:gd name="connsiteX15" fmla="*/ 3675939 w 4799779"/>
              <a:gd name="connsiteY15" fmla="*/ 466478 h 2511840"/>
              <a:gd name="connsiteX16" fmla="*/ 3891345 w 4799779"/>
              <a:gd name="connsiteY16" fmla="*/ 180159 h 2511840"/>
              <a:gd name="connsiteX17" fmla="*/ 4090406 w 4799779"/>
              <a:gd name="connsiteY17" fmla="*/ 333288 h 2511840"/>
              <a:gd name="connsiteX18" fmla="*/ 4239754 w 4799779"/>
              <a:gd name="connsiteY18" fmla="*/ 33963 h 2511840"/>
              <a:gd name="connsiteX19" fmla="*/ 4788387 w 4799779"/>
              <a:gd name="connsiteY19" fmla="*/ 17881 h 2511840"/>
              <a:gd name="connsiteX20" fmla="*/ 4658126 w 4799779"/>
              <a:gd name="connsiteY20" fmla="*/ 324831 h 2511840"/>
              <a:gd name="connsiteX21" fmla="*/ 4648015 w 4799779"/>
              <a:gd name="connsiteY21" fmla="*/ 2511840 h 2511840"/>
              <a:gd name="connsiteX0" fmla="*/ 0 w 4799779"/>
              <a:gd name="connsiteY0" fmla="*/ 2477257 h 2506542"/>
              <a:gd name="connsiteX1" fmla="*/ 182880 w 4799779"/>
              <a:gd name="connsiteY1" fmla="*/ 2138929 h 2506542"/>
              <a:gd name="connsiteX2" fmla="*/ 502920 w 4799779"/>
              <a:gd name="connsiteY2" fmla="*/ 2257801 h 2506542"/>
              <a:gd name="connsiteX3" fmla="*/ 740664 w 4799779"/>
              <a:gd name="connsiteY3" fmla="*/ 1848295 h 2506542"/>
              <a:gd name="connsiteX4" fmla="*/ 1054610 w 4799779"/>
              <a:gd name="connsiteY4" fmla="*/ 1757811 h 2506542"/>
              <a:gd name="connsiteX5" fmla="*/ 1185670 w 4799779"/>
              <a:gd name="connsiteY5" fmla="*/ 1382072 h 2506542"/>
              <a:gd name="connsiteX6" fmla="*/ 1447784 w 4799779"/>
              <a:gd name="connsiteY6" fmla="*/ 1191961 h 2506542"/>
              <a:gd name="connsiteX7" fmla="*/ 1606278 w 4799779"/>
              <a:gd name="connsiteY7" fmla="*/ 928638 h 2506542"/>
              <a:gd name="connsiteX8" fmla="*/ 1847048 w 4799779"/>
              <a:gd name="connsiteY8" fmla="*/ 671892 h 2506542"/>
              <a:gd name="connsiteX9" fmla="*/ 2247513 w 4799779"/>
              <a:gd name="connsiteY9" fmla="*/ 458087 h 2506542"/>
              <a:gd name="connsiteX10" fmla="*/ 2552263 w 4799779"/>
              <a:gd name="connsiteY10" fmla="*/ 338655 h 2506542"/>
              <a:gd name="connsiteX11" fmla="*/ 2813683 w 4799779"/>
              <a:gd name="connsiteY11" fmla="*/ 261193 h 2506542"/>
              <a:gd name="connsiteX12" fmla="*/ 3107635 w 4799779"/>
              <a:gd name="connsiteY12" fmla="*/ 215575 h 2506542"/>
              <a:gd name="connsiteX13" fmla="*/ 3172971 w 4799779"/>
              <a:gd name="connsiteY13" fmla="*/ 549011 h 2506542"/>
              <a:gd name="connsiteX14" fmla="*/ 3492478 w 4799779"/>
              <a:gd name="connsiteY14" fmla="*/ 157490 h 2506542"/>
              <a:gd name="connsiteX15" fmla="*/ 3675939 w 4799779"/>
              <a:gd name="connsiteY15" fmla="*/ 461180 h 2506542"/>
              <a:gd name="connsiteX16" fmla="*/ 3891345 w 4799779"/>
              <a:gd name="connsiteY16" fmla="*/ 174861 h 2506542"/>
              <a:gd name="connsiteX17" fmla="*/ 4073539 w 4799779"/>
              <a:gd name="connsiteY17" fmla="*/ 131942 h 2506542"/>
              <a:gd name="connsiteX18" fmla="*/ 4239754 w 4799779"/>
              <a:gd name="connsiteY18" fmla="*/ 28665 h 2506542"/>
              <a:gd name="connsiteX19" fmla="*/ 4788387 w 4799779"/>
              <a:gd name="connsiteY19" fmla="*/ 12583 h 2506542"/>
              <a:gd name="connsiteX20" fmla="*/ 4658126 w 4799779"/>
              <a:gd name="connsiteY20" fmla="*/ 319533 h 2506542"/>
              <a:gd name="connsiteX21" fmla="*/ 4648015 w 4799779"/>
              <a:gd name="connsiteY21" fmla="*/ 2506542 h 2506542"/>
              <a:gd name="connsiteX0" fmla="*/ 0 w 4799779"/>
              <a:gd name="connsiteY0" fmla="*/ 2477257 h 2506542"/>
              <a:gd name="connsiteX1" fmla="*/ 182880 w 4799779"/>
              <a:gd name="connsiteY1" fmla="*/ 2138929 h 2506542"/>
              <a:gd name="connsiteX2" fmla="*/ 502920 w 4799779"/>
              <a:gd name="connsiteY2" fmla="*/ 2257801 h 2506542"/>
              <a:gd name="connsiteX3" fmla="*/ 740664 w 4799779"/>
              <a:gd name="connsiteY3" fmla="*/ 1848295 h 2506542"/>
              <a:gd name="connsiteX4" fmla="*/ 1054610 w 4799779"/>
              <a:gd name="connsiteY4" fmla="*/ 1757811 h 2506542"/>
              <a:gd name="connsiteX5" fmla="*/ 1185670 w 4799779"/>
              <a:gd name="connsiteY5" fmla="*/ 1382072 h 2506542"/>
              <a:gd name="connsiteX6" fmla="*/ 1447784 w 4799779"/>
              <a:gd name="connsiteY6" fmla="*/ 1191961 h 2506542"/>
              <a:gd name="connsiteX7" fmla="*/ 1606278 w 4799779"/>
              <a:gd name="connsiteY7" fmla="*/ 928638 h 2506542"/>
              <a:gd name="connsiteX8" fmla="*/ 1847048 w 4799779"/>
              <a:gd name="connsiteY8" fmla="*/ 671892 h 2506542"/>
              <a:gd name="connsiteX9" fmla="*/ 2247513 w 4799779"/>
              <a:gd name="connsiteY9" fmla="*/ 458087 h 2506542"/>
              <a:gd name="connsiteX10" fmla="*/ 2552263 w 4799779"/>
              <a:gd name="connsiteY10" fmla="*/ 338655 h 2506542"/>
              <a:gd name="connsiteX11" fmla="*/ 2813683 w 4799779"/>
              <a:gd name="connsiteY11" fmla="*/ 261193 h 2506542"/>
              <a:gd name="connsiteX12" fmla="*/ 3107635 w 4799779"/>
              <a:gd name="connsiteY12" fmla="*/ 215575 h 2506542"/>
              <a:gd name="connsiteX13" fmla="*/ 3172971 w 4799779"/>
              <a:gd name="connsiteY13" fmla="*/ 549011 h 2506542"/>
              <a:gd name="connsiteX14" fmla="*/ 3492478 w 4799779"/>
              <a:gd name="connsiteY14" fmla="*/ 157490 h 2506542"/>
              <a:gd name="connsiteX15" fmla="*/ 3692806 w 4799779"/>
              <a:gd name="connsiteY15" fmla="*/ 233511 h 2506542"/>
              <a:gd name="connsiteX16" fmla="*/ 3891345 w 4799779"/>
              <a:gd name="connsiteY16" fmla="*/ 174861 h 2506542"/>
              <a:gd name="connsiteX17" fmla="*/ 4073539 w 4799779"/>
              <a:gd name="connsiteY17" fmla="*/ 131942 h 2506542"/>
              <a:gd name="connsiteX18" fmla="*/ 4239754 w 4799779"/>
              <a:gd name="connsiteY18" fmla="*/ 28665 h 2506542"/>
              <a:gd name="connsiteX19" fmla="*/ 4788387 w 4799779"/>
              <a:gd name="connsiteY19" fmla="*/ 12583 h 2506542"/>
              <a:gd name="connsiteX20" fmla="*/ 4658126 w 4799779"/>
              <a:gd name="connsiteY20" fmla="*/ 319533 h 2506542"/>
              <a:gd name="connsiteX21" fmla="*/ 4648015 w 4799779"/>
              <a:gd name="connsiteY21" fmla="*/ 2506542 h 2506542"/>
              <a:gd name="connsiteX0" fmla="*/ 0 w 4799779"/>
              <a:gd name="connsiteY0" fmla="*/ 2477257 h 2506542"/>
              <a:gd name="connsiteX1" fmla="*/ 182880 w 4799779"/>
              <a:gd name="connsiteY1" fmla="*/ 2138929 h 2506542"/>
              <a:gd name="connsiteX2" fmla="*/ 502920 w 4799779"/>
              <a:gd name="connsiteY2" fmla="*/ 2257801 h 2506542"/>
              <a:gd name="connsiteX3" fmla="*/ 740664 w 4799779"/>
              <a:gd name="connsiteY3" fmla="*/ 1848295 h 2506542"/>
              <a:gd name="connsiteX4" fmla="*/ 1054610 w 4799779"/>
              <a:gd name="connsiteY4" fmla="*/ 1757811 h 2506542"/>
              <a:gd name="connsiteX5" fmla="*/ 1185670 w 4799779"/>
              <a:gd name="connsiteY5" fmla="*/ 1382072 h 2506542"/>
              <a:gd name="connsiteX6" fmla="*/ 1447784 w 4799779"/>
              <a:gd name="connsiteY6" fmla="*/ 1191961 h 2506542"/>
              <a:gd name="connsiteX7" fmla="*/ 1606278 w 4799779"/>
              <a:gd name="connsiteY7" fmla="*/ 928638 h 2506542"/>
              <a:gd name="connsiteX8" fmla="*/ 1847048 w 4799779"/>
              <a:gd name="connsiteY8" fmla="*/ 671892 h 2506542"/>
              <a:gd name="connsiteX9" fmla="*/ 2247513 w 4799779"/>
              <a:gd name="connsiteY9" fmla="*/ 458087 h 2506542"/>
              <a:gd name="connsiteX10" fmla="*/ 2552263 w 4799779"/>
              <a:gd name="connsiteY10" fmla="*/ 338655 h 2506542"/>
              <a:gd name="connsiteX11" fmla="*/ 2813683 w 4799779"/>
              <a:gd name="connsiteY11" fmla="*/ 261193 h 2506542"/>
              <a:gd name="connsiteX12" fmla="*/ 3107635 w 4799779"/>
              <a:gd name="connsiteY12" fmla="*/ 215575 h 2506542"/>
              <a:gd name="connsiteX13" fmla="*/ 3296659 w 4799779"/>
              <a:gd name="connsiteY13" fmla="*/ 11459 h 2506542"/>
              <a:gd name="connsiteX14" fmla="*/ 3492478 w 4799779"/>
              <a:gd name="connsiteY14" fmla="*/ 157490 h 2506542"/>
              <a:gd name="connsiteX15" fmla="*/ 3692806 w 4799779"/>
              <a:gd name="connsiteY15" fmla="*/ 233511 h 2506542"/>
              <a:gd name="connsiteX16" fmla="*/ 3891345 w 4799779"/>
              <a:gd name="connsiteY16" fmla="*/ 174861 h 2506542"/>
              <a:gd name="connsiteX17" fmla="*/ 4073539 w 4799779"/>
              <a:gd name="connsiteY17" fmla="*/ 131942 h 2506542"/>
              <a:gd name="connsiteX18" fmla="*/ 4239754 w 4799779"/>
              <a:gd name="connsiteY18" fmla="*/ 28665 h 2506542"/>
              <a:gd name="connsiteX19" fmla="*/ 4788387 w 4799779"/>
              <a:gd name="connsiteY19" fmla="*/ 12583 h 2506542"/>
              <a:gd name="connsiteX20" fmla="*/ 4658126 w 4799779"/>
              <a:gd name="connsiteY20" fmla="*/ 319533 h 2506542"/>
              <a:gd name="connsiteX21" fmla="*/ 4648015 w 4799779"/>
              <a:gd name="connsiteY21" fmla="*/ 2506542 h 2506542"/>
              <a:gd name="connsiteX0" fmla="*/ 0 w 4799779"/>
              <a:gd name="connsiteY0" fmla="*/ 2477257 h 2506542"/>
              <a:gd name="connsiteX1" fmla="*/ 182880 w 4799779"/>
              <a:gd name="connsiteY1" fmla="*/ 2138929 h 2506542"/>
              <a:gd name="connsiteX2" fmla="*/ 502920 w 4799779"/>
              <a:gd name="connsiteY2" fmla="*/ 2257801 h 2506542"/>
              <a:gd name="connsiteX3" fmla="*/ 740664 w 4799779"/>
              <a:gd name="connsiteY3" fmla="*/ 1848295 h 2506542"/>
              <a:gd name="connsiteX4" fmla="*/ 1054610 w 4799779"/>
              <a:gd name="connsiteY4" fmla="*/ 1757811 h 2506542"/>
              <a:gd name="connsiteX5" fmla="*/ 1185670 w 4799779"/>
              <a:gd name="connsiteY5" fmla="*/ 1382072 h 2506542"/>
              <a:gd name="connsiteX6" fmla="*/ 1447784 w 4799779"/>
              <a:gd name="connsiteY6" fmla="*/ 1191961 h 2506542"/>
              <a:gd name="connsiteX7" fmla="*/ 1606278 w 4799779"/>
              <a:gd name="connsiteY7" fmla="*/ 928638 h 2506542"/>
              <a:gd name="connsiteX8" fmla="*/ 1847048 w 4799779"/>
              <a:gd name="connsiteY8" fmla="*/ 671892 h 2506542"/>
              <a:gd name="connsiteX9" fmla="*/ 2247513 w 4799779"/>
              <a:gd name="connsiteY9" fmla="*/ 458087 h 2506542"/>
              <a:gd name="connsiteX10" fmla="*/ 2552263 w 4799779"/>
              <a:gd name="connsiteY10" fmla="*/ 338655 h 2506542"/>
              <a:gd name="connsiteX11" fmla="*/ 2886771 w 4799779"/>
              <a:gd name="connsiteY11" fmla="*/ 349731 h 2506542"/>
              <a:gd name="connsiteX12" fmla="*/ 3107635 w 4799779"/>
              <a:gd name="connsiteY12" fmla="*/ 215575 h 2506542"/>
              <a:gd name="connsiteX13" fmla="*/ 3296659 w 4799779"/>
              <a:gd name="connsiteY13" fmla="*/ 11459 h 2506542"/>
              <a:gd name="connsiteX14" fmla="*/ 3492478 w 4799779"/>
              <a:gd name="connsiteY14" fmla="*/ 157490 h 2506542"/>
              <a:gd name="connsiteX15" fmla="*/ 3692806 w 4799779"/>
              <a:gd name="connsiteY15" fmla="*/ 233511 h 2506542"/>
              <a:gd name="connsiteX16" fmla="*/ 3891345 w 4799779"/>
              <a:gd name="connsiteY16" fmla="*/ 174861 h 2506542"/>
              <a:gd name="connsiteX17" fmla="*/ 4073539 w 4799779"/>
              <a:gd name="connsiteY17" fmla="*/ 131942 h 2506542"/>
              <a:gd name="connsiteX18" fmla="*/ 4239754 w 4799779"/>
              <a:gd name="connsiteY18" fmla="*/ 28665 h 2506542"/>
              <a:gd name="connsiteX19" fmla="*/ 4788387 w 4799779"/>
              <a:gd name="connsiteY19" fmla="*/ 12583 h 2506542"/>
              <a:gd name="connsiteX20" fmla="*/ 4658126 w 4799779"/>
              <a:gd name="connsiteY20" fmla="*/ 319533 h 2506542"/>
              <a:gd name="connsiteX21" fmla="*/ 4648015 w 4799779"/>
              <a:gd name="connsiteY21" fmla="*/ 2506542 h 2506542"/>
              <a:gd name="connsiteX0" fmla="*/ 0 w 4799779"/>
              <a:gd name="connsiteY0" fmla="*/ 2477257 h 2506542"/>
              <a:gd name="connsiteX1" fmla="*/ 182880 w 4799779"/>
              <a:gd name="connsiteY1" fmla="*/ 2138929 h 2506542"/>
              <a:gd name="connsiteX2" fmla="*/ 502920 w 4799779"/>
              <a:gd name="connsiteY2" fmla="*/ 2257801 h 2506542"/>
              <a:gd name="connsiteX3" fmla="*/ 740664 w 4799779"/>
              <a:gd name="connsiteY3" fmla="*/ 1848295 h 2506542"/>
              <a:gd name="connsiteX4" fmla="*/ 1054610 w 4799779"/>
              <a:gd name="connsiteY4" fmla="*/ 1757811 h 2506542"/>
              <a:gd name="connsiteX5" fmla="*/ 1185670 w 4799779"/>
              <a:gd name="connsiteY5" fmla="*/ 1382072 h 2506542"/>
              <a:gd name="connsiteX6" fmla="*/ 1447784 w 4799779"/>
              <a:gd name="connsiteY6" fmla="*/ 1191961 h 2506542"/>
              <a:gd name="connsiteX7" fmla="*/ 1606278 w 4799779"/>
              <a:gd name="connsiteY7" fmla="*/ 928638 h 2506542"/>
              <a:gd name="connsiteX8" fmla="*/ 1847048 w 4799779"/>
              <a:gd name="connsiteY8" fmla="*/ 671892 h 2506542"/>
              <a:gd name="connsiteX9" fmla="*/ 2247513 w 4799779"/>
              <a:gd name="connsiteY9" fmla="*/ 458087 h 2506542"/>
              <a:gd name="connsiteX10" fmla="*/ 2552263 w 4799779"/>
              <a:gd name="connsiteY10" fmla="*/ 294386 h 2506542"/>
              <a:gd name="connsiteX11" fmla="*/ 2886771 w 4799779"/>
              <a:gd name="connsiteY11" fmla="*/ 349731 h 2506542"/>
              <a:gd name="connsiteX12" fmla="*/ 3107635 w 4799779"/>
              <a:gd name="connsiteY12" fmla="*/ 215575 h 2506542"/>
              <a:gd name="connsiteX13" fmla="*/ 3296659 w 4799779"/>
              <a:gd name="connsiteY13" fmla="*/ 11459 h 2506542"/>
              <a:gd name="connsiteX14" fmla="*/ 3492478 w 4799779"/>
              <a:gd name="connsiteY14" fmla="*/ 157490 h 2506542"/>
              <a:gd name="connsiteX15" fmla="*/ 3692806 w 4799779"/>
              <a:gd name="connsiteY15" fmla="*/ 233511 h 2506542"/>
              <a:gd name="connsiteX16" fmla="*/ 3891345 w 4799779"/>
              <a:gd name="connsiteY16" fmla="*/ 174861 h 2506542"/>
              <a:gd name="connsiteX17" fmla="*/ 4073539 w 4799779"/>
              <a:gd name="connsiteY17" fmla="*/ 131942 h 2506542"/>
              <a:gd name="connsiteX18" fmla="*/ 4239754 w 4799779"/>
              <a:gd name="connsiteY18" fmla="*/ 28665 h 2506542"/>
              <a:gd name="connsiteX19" fmla="*/ 4788387 w 4799779"/>
              <a:gd name="connsiteY19" fmla="*/ 12583 h 2506542"/>
              <a:gd name="connsiteX20" fmla="*/ 4658126 w 4799779"/>
              <a:gd name="connsiteY20" fmla="*/ 319533 h 2506542"/>
              <a:gd name="connsiteX21" fmla="*/ 4648015 w 4799779"/>
              <a:gd name="connsiteY21" fmla="*/ 2506542 h 2506542"/>
              <a:gd name="connsiteX0" fmla="*/ 0 w 4799779"/>
              <a:gd name="connsiteY0" fmla="*/ 2477257 h 2506542"/>
              <a:gd name="connsiteX1" fmla="*/ 182880 w 4799779"/>
              <a:gd name="connsiteY1" fmla="*/ 2138929 h 2506542"/>
              <a:gd name="connsiteX2" fmla="*/ 502920 w 4799779"/>
              <a:gd name="connsiteY2" fmla="*/ 2257801 h 2506542"/>
              <a:gd name="connsiteX3" fmla="*/ 740664 w 4799779"/>
              <a:gd name="connsiteY3" fmla="*/ 1848295 h 2506542"/>
              <a:gd name="connsiteX4" fmla="*/ 1054610 w 4799779"/>
              <a:gd name="connsiteY4" fmla="*/ 1757811 h 2506542"/>
              <a:gd name="connsiteX5" fmla="*/ 1185670 w 4799779"/>
              <a:gd name="connsiteY5" fmla="*/ 1382072 h 2506542"/>
              <a:gd name="connsiteX6" fmla="*/ 1447784 w 4799779"/>
              <a:gd name="connsiteY6" fmla="*/ 1191961 h 2506542"/>
              <a:gd name="connsiteX7" fmla="*/ 1606278 w 4799779"/>
              <a:gd name="connsiteY7" fmla="*/ 928638 h 2506542"/>
              <a:gd name="connsiteX8" fmla="*/ 1847048 w 4799779"/>
              <a:gd name="connsiteY8" fmla="*/ 671892 h 2506542"/>
              <a:gd name="connsiteX9" fmla="*/ 2275624 w 4799779"/>
              <a:gd name="connsiteY9" fmla="*/ 603542 h 2506542"/>
              <a:gd name="connsiteX10" fmla="*/ 2552263 w 4799779"/>
              <a:gd name="connsiteY10" fmla="*/ 294386 h 2506542"/>
              <a:gd name="connsiteX11" fmla="*/ 2886771 w 4799779"/>
              <a:gd name="connsiteY11" fmla="*/ 349731 h 2506542"/>
              <a:gd name="connsiteX12" fmla="*/ 3107635 w 4799779"/>
              <a:gd name="connsiteY12" fmla="*/ 215575 h 2506542"/>
              <a:gd name="connsiteX13" fmla="*/ 3296659 w 4799779"/>
              <a:gd name="connsiteY13" fmla="*/ 11459 h 2506542"/>
              <a:gd name="connsiteX14" fmla="*/ 3492478 w 4799779"/>
              <a:gd name="connsiteY14" fmla="*/ 157490 h 2506542"/>
              <a:gd name="connsiteX15" fmla="*/ 3692806 w 4799779"/>
              <a:gd name="connsiteY15" fmla="*/ 233511 h 2506542"/>
              <a:gd name="connsiteX16" fmla="*/ 3891345 w 4799779"/>
              <a:gd name="connsiteY16" fmla="*/ 174861 h 2506542"/>
              <a:gd name="connsiteX17" fmla="*/ 4073539 w 4799779"/>
              <a:gd name="connsiteY17" fmla="*/ 131942 h 2506542"/>
              <a:gd name="connsiteX18" fmla="*/ 4239754 w 4799779"/>
              <a:gd name="connsiteY18" fmla="*/ 28665 h 2506542"/>
              <a:gd name="connsiteX19" fmla="*/ 4788387 w 4799779"/>
              <a:gd name="connsiteY19" fmla="*/ 12583 h 2506542"/>
              <a:gd name="connsiteX20" fmla="*/ 4658126 w 4799779"/>
              <a:gd name="connsiteY20" fmla="*/ 319533 h 2506542"/>
              <a:gd name="connsiteX21" fmla="*/ 4648015 w 4799779"/>
              <a:gd name="connsiteY21" fmla="*/ 2506542 h 2506542"/>
              <a:gd name="connsiteX0" fmla="*/ 0 w 4799779"/>
              <a:gd name="connsiteY0" fmla="*/ 2477257 h 2506542"/>
              <a:gd name="connsiteX1" fmla="*/ 182880 w 4799779"/>
              <a:gd name="connsiteY1" fmla="*/ 2138929 h 2506542"/>
              <a:gd name="connsiteX2" fmla="*/ 502920 w 4799779"/>
              <a:gd name="connsiteY2" fmla="*/ 2257801 h 2506542"/>
              <a:gd name="connsiteX3" fmla="*/ 740664 w 4799779"/>
              <a:gd name="connsiteY3" fmla="*/ 1848295 h 2506542"/>
              <a:gd name="connsiteX4" fmla="*/ 1054610 w 4799779"/>
              <a:gd name="connsiteY4" fmla="*/ 1757811 h 2506542"/>
              <a:gd name="connsiteX5" fmla="*/ 1185670 w 4799779"/>
              <a:gd name="connsiteY5" fmla="*/ 1382072 h 2506542"/>
              <a:gd name="connsiteX6" fmla="*/ 1447784 w 4799779"/>
              <a:gd name="connsiteY6" fmla="*/ 1191961 h 2506542"/>
              <a:gd name="connsiteX7" fmla="*/ 1606278 w 4799779"/>
              <a:gd name="connsiteY7" fmla="*/ 928638 h 2506542"/>
              <a:gd name="connsiteX8" fmla="*/ 1847048 w 4799779"/>
              <a:gd name="connsiteY8" fmla="*/ 640272 h 2506542"/>
              <a:gd name="connsiteX9" fmla="*/ 2275624 w 4799779"/>
              <a:gd name="connsiteY9" fmla="*/ 603542 h 2506542"/>
              <a:gd name="connsiteX10" fmla="*/ 2552263 w 4799779"/>
              <a:gd name="connsiteY10" fmla="*/ 294386 h 2506542"/>
              <a:gd name="connsiteX11" fmla="*/ 2886771 w 4799779"/>
              <a:gd name="connsiteY11" fmla="*/ 349731 h 2506542"/>
              <a:gd name="connsiteX12" fmla="*/ 3107635 w 4799779"/>
              <a:gd name="connsiteY12" fmla="*/ 215575 h 2506542"/>
              <a:gd name="connsiteX13" fmla="*/ 3296659 w 4799779"/>
              <a:gd name="connsiteY13" fmla="*/ 11459 h 2506542"/>
              <a:gd name="connsiteX14" fmla="*/ 3492478 w 4799779"/>
              <a:gd name="connsiteY14" fmla="*/ 157490 h 2506542"/>
              <a:gd name="connsiteX15" fmla="*/ 3692806 w 4799779"/>
              <a:gd name="connsiteY15" fmla="*/ 233511 h 2506542"/>
              <a:gd name="connsiteX16" fmla="*/ 3891345 w 4799779"/>
              <a:gd name="connsiteY16" fmla="*/ 174861 h 2506542"/>
              <a:gd name="connsiteX17" fmla="*/ 4073539 w 4799779"/>
              <a:gd name="connsiteY17" fmla="*/ 131942 h 2506542"/>
              <a:gd name="connsiteX18" fmla="*/ 4239754 w 4799779"/>
              <a:gd name="connsiteY18" fmla="*/ 28665 h 2506542"/>
              <a:gd name="connsiteX19" fmla="*/ 4788387 w 4799779"/>
              <a:gd name="connsiteY19" fmla="*/ 12583 h 2506542"/>
              <a:gd name="connsiteX20" fmla="*/ 4658126 w 4799779"/>
              <a:gd name="connsiteY20" fmla="*/ 319533 h 2506542"/>
              <a:gd name="connsiteX21" fmla="*/ 4648015 w 4799779"/>
              <a:gd name="connsiteY21" fmla="*/ 2506542 h 2506542"/>
              <a:gd name="connsiteX0" fmla="*/ 0 w 4799779"/>
              <a:gd name="connsiteY0" fmla="*/ 2495903 h 2525188"/>
              <a:gd name="connsiteX1" fmla="*/ 182880 w 4799779"/>
              <a:gd name="connsiteY1" fmla="*/ 2157575 h 2525188"/>
              <a:gd name="connsiteX2" fmla="*/ 502920 w 4799779"/>
              <a:gd name="connsiteY2" fmla="*/ 2276447 h 2525188"/>
              <a:gd name="connsiteX3" fmla="*/ 740664 w 4799779"/>
              <a:gd name="connsiteY3" fmla="*/ 1866941 h 2525188"/>
              <a:gd name="connsiteX4" fmla="*/ 1054610 w 4799779"/>
              <a:gd name="connsiteY4" fmla="*/ 1776457 h 2525188"/>
              <a:gd name="connsiteX5" fmla="*/ 1185670 w 4799779"/>
              <a:gd name="connsiteY5" fmla="*/ 1400718 h 2525188"/>
              <a:gd name="connsiteX6" fmla="*/ 1447784 w 4799779"/>
              <a:gd name="connsiteY6" fmla="*/ 1210607 h 2525188"/>
              <a:gd name="connsiteX7" fmla="*/ 1606278 w 4799779"/>
              <a:gd name="connsiteY7" fmla="*/ 947284 h 2525188"/>
              <a:gd name="connsiteX8" fmla="*/ 1847048 w 4799779"/>
              <a:gd name="connsiteY8" fmla="*/ 658918 h 2525188"/>
              <a:gd name="connsiteX9" fmla="*/ 2275624 w 4799779"/>
              <a:gd name="connsiteY9" fmla="*/ 622188 h 2525188"/>
              <a:gd name="connsiteX10" fmla="*/ 2552263 w 4799779"/>
              <a:gd name="connsiteY10" fmla="*/ 313032 h 2525188"/>
              <a:gd name="connsiteX11" fmla="*/ 2886771 w 4799779"/>
              <a:gd name="connsiteY11" fmla="*/ 368377 h 2525188"/>
              <a:gd name="connsiteX12" fmla="*/ 3107635 w 4799779"/>
              <a:gd name="connsiteY12" fmla="*/ 234221 h 2525188"/>
              <a:gd name="connsiteX13" fmla="*/ 3296659 w 4799779"/>
              <a:gd name="connsiteY13" fmla="*/ 30105 h 2525188"/>
              <a:gd name="connsiteX14" fmla="*/ 3565566 w 4799779"/>
              <a:gd name="connsiteY14" fmla="*/ 24357 h 2525188"/>
              <a:gd name="connsiteX15" fmla="*/ 3692806 w 4799779"/>
              <a:gd name="connsiteY15" fmla="*/ 252157 h 2525188"/>
              <a:gd name="connsiteX16" fmla="*/ 3891345 w 4799779"/>
              <a:gd name="connsiteY16" fmla="*/ 193507 h 2525188"/>
              <a:gd name="connsiteX17" fmla="*/ 4073539 w 4799779"/>
              <a:gd name="connsiteY17" fmla="*/ 150588 h 2525188"/>
              <a:gd name="connsiteX18" fmla="*/ 4239754 w 4799779"/>
              <a:gd name="connsiteY18" fmla="*/ 47311 h 2525188"/>
              <a:gd name="connsiteX19" fmla="*/ 4788387 w 4799779"/>
              <a:gd name="connsiteY19" fmla="*/ 31229 h 2525188"/>
              <a:gd name="connsiteX20" fmla="*/ 4658126 w 4799779"/>
              <a:gd name="connsiteY20" fmla="*/ 338179 h 2525188"/>
              <a:gd name="connsiteX21" fmla="*/ 4648015 w 4799779"/>
              <a:gd name="connsiteY21" fmla="*/ 2525188 h 2525188"/>
              <a:gd name="connsiteX0" fmla="*/ 0 w 4799779"/>
              <a:gd name="connsiteY0" fmla="*/ 2484191 h 2513476"/>
              <a:gd name="connsiteX1" fmla="*/ 182880 w 4799779"/>
              <a:gd name="connsiteY1" fmla="*/ 2145863 h 2513476"/>
              <a:gd name="connsiteX2" fmla="*/ 502920 w 4799779"/>
              <a:gd name="connsiteY2" fmla="*/ 2264735 h 2513476"/>
              <a:gd name="connsiteX3" fmla="*/ 740664 w 4799779"/>
              <a:gd name="connsiteY3" fmla="*/ 1855229 h 2513476"/>
              <a:gd name="connsiteX4" fmla="*/ 1054610 w 4799779"/>
              <a:gd name="connsiteY4" fmla="*/ 1764745 h 2513476"/>
              <a:gd name="connsiteX5" fmla="*/ 1185670 w 4799779"/>
              <a:gd name="connsiteY5" fmla="*/ 1389006 h 2513476"/>
              <a:gd name="connsiteX6" fmla="*/ 1447784 w 4799779"/>
              <a:gd name="connsiteY6" fmla="*/ 1198895 h 2513476"/>
              <a:gd name="connsiteX7" fmla="*/ 1606278 w 4799779"/>
              <a:gd name="connsiteY7" fmla="*/ 935572 h 2513476"/>
              <a:gd name="connsiteX8" fmla="*/ 1847048 w 4799779"/>
              <a:gd name="connsiteY8" fmla="*/ 647206 h 2513476"/>
              <a:gd name="connsiteX9" fmla="*/ 2275624 w 4799779"/>
              <a:gd name="connsiteY9" fmla="*/ 610476 h 2513476"/>
              <a:gd name="connsiteX10" fmla="*/ 2552263 w 4799779"/>
              <a:gd name="connsiteY10" fmla="*/ 301320 h 2513476"/>
              <a:gd name="connsiteX11" fmla="*/ 2886771 w 4799779"/>
              <a:gd name="connsiteY11" fmla="*/ 356665 h 2513476"/>
              <a:gd name="connsiteX12" fmla="*/ 3107635 w 4799779"/>
              <a:gd name="connsiteY12" fmla="*/ 222509 h 2513476"/>
              <a:gd name="connsiteX13" fmla="*/ 3296659 w 4799779"/>
              <a:gd name="connsiteY13" fmla="*/ 18393 h 2513476"/>
              <a:gd name="connsiteX14" fmla="*/ 3565566 w 4799779"/>
              <a:gd name="connsiteY14" fmla="*/ 12645 h 2513476"/>
              <a:gd name="connsiteX15" fmla="*/ 3810871 w 4799779"/>
              <a:gd name="connsiteY15" fmla="*/ 12776 h 2513476"/>
              <a:gd name="connsiteX16" fmla="*/ 3891345 w 4799779"/>
              <a:gd name="connsiteY16" fmla="*/ 181795 h 2513476"/>
              <a:gd name="connsiteX17" fmla="*/ 4073539 w 4799779"/>
              <a:gd name="connsiteY17" fmla="*/ 138876 h 2513476"/>
              <a:gd name="connsiteX18" fmla="*/ 4239754 w 4799779"/>
              <a:gd name="connsiteY18" fmla="*/ 35599 h 2513476"/>
              <a:gd name="connsiteX19" fmla="*/ 4788387 w 4799779"/>
              <a:gd name="connsiteY19" fmla="*/ 19517 h 2513476"/>
              <a:gd name="connsiteX20" fmla="*/ 4658126 w 4799779"/>
              <a:gd name="connsiteY20" fmla="*/ 326467 h 2513476"/>
              <a:gd name="connsiteX21" fmla="*/ 4648015 w 4799779"/>
              <a:gd name="connsiteY21" fmla="*/ 2513476 h 2513476"/>
              <a:gd name="connsiteX0" fmla="*/ 0 w 4799779"/>
              <a:gd name="connsiteY0" fmla="*/ 2485595 h 2514880"/>
              <a:gd name="connsiteX1" fmla="*/ 182880 w 4799779"/>
              <a:gd name="connsiteY1" fmla="*/ 2147267 h 2514880"/>
              <a:gd name="connsiteX2" fmla="*/ 502920 w 4799779"/>
              <a:gd name="connsiteY2" fmla="*/ 2266139 h 2514880"/>
              <a:gd name="connsiteX3" fmla="*/ 740664 w 4799779"/>
              <a:gd name="connsiteY3" fmla="*/ 1856633 h 2514880"/>
              <a:gd name="connsiteX4" fmla="*/ 1054610 w 4799779"/>
              <a:gd name="connsiteY4" fmla="*/ 1766149 h 2514880"/>
              <a:gd name="connsiteX5" fmla="*/ 1185670 w 4799779"/>
              <a:gd name="connsiteY5" fmla="*/ 1390410 h 2514880"/>
              <a:gd name="connsiteX6" fmla="*/ 1447784 w 4799779"/>
              <a:gd name="connsiteY6" fmla="*/ 1200299 h 2514880"/>
              <a:gd name="connsiteX7" fmla="*/ 1606278 w 4799779"/>
              <a:gd name="connsiteY7" fmla="*/ 936976 h 2514880"/>
              <a:gd name="connsiteX8" fmla="*/ 1847048 w 4799779"/>
              <a:gd name="connsiteY8" fmla="*/ 648610 h 2514880"/>
              <a:gd name="connsiteX9" fmla="*/ 2275624 w 4799779"/>
              <a:gd name="connsiteY9" fmla="*/ 611880 h 2514880"/>
              <a:gd name="connsiteX10" fmla="*/ 2552263 w 4799779"/>
              <a:gd name="connsiteY10" fmla="*/ 302724 h 2514880"/>
              <a:gd name="connsiteX11" fmla="*/ 2886771 w 4799779"/>
              <a:gd name="connsiteY11" fmla="*/ 358069 h 2514880"/>
              <a:gd name="connsiteX12" fmla="*/ 3107635 w 4799779"/>
              <a:gd name="connsiteY12" fmla="*/ 223913 h 2514880"/>
              <a:gd name="connsiteX13" fmla="*/ 3296659 w 4799779"/>
              <a:gd name="connsiteY13" fmla="*/ 19797 h 2514880"/>
              <a:gd name="connsiteX14" fmla="*/ 3565566 w 4799779"/>
              <a:gd name="connsiteY14" fmla="*/ 14049 h 2514880"/>
              <a:gd name="connsiteX15" fmla="*/ 3810871 w 4799779"/>
              <a:gd name="connsiteY15" fmla="*/ 14180 h 2514880"/>
              <a:gd name="connsiteX16" fmla="*/ 3902590 w 4799779"/>
              <a:gd name="connsiteY16" fmla="*/ 202172 h 2514880"/>
              <a:gd name="connsiteX17" fmla="*/ 4073539 w 4799779"/>
              <a:gd name="connsiteY17" fmla="*/ 140280 h 2514880"/>
              <a:gd name="connsiteX18" fmla="*/ 4239754 w 4799779"/>
              <a:gd name="connsiteY18" fmla="*/ 37003 h 2514880"/>
              <a:gd name="connsiteX19" fmla="*/ 4788387 w 4799779"/>
              <a:gd name="connsiteY19" fmla="*/ 20921 h 2514880"/>
              <a:gd name="connsiteX20" fmla="*/ 4658126 w 4799779"/>
              <a:gd name="connsiteY20" fmla="*/ 327871 h 2514880"/>
              <a:gd name="connsiteX21" fmla="*/ 4648015 w 4799779"/>
              <a:gd name="connsiteY21" fmla="*/ 2514880 h 2514880"/>
              <a:gd name="connsiteX0" fmla="*/ 0 w 4799779"/>
              <a:gd name="connsiteY0" fmla="*/ 2482744 h 2512029"/>
              <a:gd name="connsiteX1" fmla="*/ 182880 w 4799779"/>
              <a:gd name="connsiteY1" fmla="*/ 2144416 h 2512029"/>
              <a:gd name="connsiteX2" fmla="*/ 502920 w 4799779"/>
              <a:gd name="connsiteY2" fmla="*/ 2263288 h 2512029"/>
              <a:gd name="connsiteX3" fmla="*/ 740664 w 4799779"/>
              <a:gd name="connsiteY3" fmla="*/ 1853782 h 2512029"/>
              <a:gd name="connsiteX4" fmla="*/ 1054610 w 4799779"/>
              <a:gd name="connsiteY4" fmla="*/ 1763298 h 2512029"/>
              <a:gd name="connsiteX5" fmla="*/ 1185670 w 4799779"/>
              <a:gd name="connsiteY5" fmla="*/ 1387559 h 2512029"/>
              <a:gd name="connsiteX6" fmla="*/ 1447784 w 4799779"/>
              <a:gd name="connsiteY6" fmla="*/ 1197448 h 2512029"/>
              <a:gd name="connsiteX7" fmla="*/ 1606278 w 4799779"/>
              <a:gd name="connsiteY7" fmla="*/ 934125 h 2512029"/>
              <a:gd name="connsiteX8" fmla="*/ 1847048 w 4799779"/>
              <a:gd name="connsiteY8" fmla="*/ 645759 h 2512029"/>
              <a:gd name="connsiteX9" fmla="*/ 2275624 w 4799779"/>
              <a:gd name="connsiteY9" fmla="*/ 609029 h 2512029"/>
              <a:gd name="connsiteX10" fmla="*/ 2552263 w 4799779"/>
              <a:gd name="connsiteY10" fmla="*/ 299873 h 2512029"/>
              <a:gd name="connsiteX11" fmla="*/ 2886771 w 4799779"/>
              <a:gd name="connsiteY11" fmla="*/ 355218 h 2512029"/>
              <a:gd name="connsiteX12" fmla="*/ 3107635 w 4799779"/>
              <a:gd name="connsiteY12" fmla="*/ 221062 h 2512029"/>
              <a:gd name="connsiteX13" fmla="*/ 3296659 w 4799779"/>
              <a:gd name="connsiteY13" fmla="*/ 16946 h 2512029"/>
              <a:gd name="connsiteX14" fmla="*/ 3565566 w 4799779"/>
              <a:gd name="connsiteY14" fmla="*/ 11198 h 2512029"/>
              <a:gd name="connsiteX15" fmla="*/ 3810871 w 4799779"/>
              <a:gd name="connsiteY15" fmla="*/ 11329 h 2512029"/>
              <a:gd name="connsiteX16" fmla="*/ 4065633 w 4799779"/>
              <a:gd name="connsiteY16" fmla="*/ 22245 h 2512029"/>
              <a:gd name="connsiteX17" fmla="*/ 4073539 w 4799779"/>
              <a:gd name="connsiteY17" fmla="*/ 137429 h 2512029"/>
              <a:gd name="connsiteX18" fmla="*/ 4239754 w 4799779"/>
              <a:gd name="connsiteY18" fmla="*/ 34152 h 2512029"/>
              <a:gd name="connsiteX19" fmla="*/ 4788387 w 4799779"/>
              <a:gd name="connsiteY19" fmla="*/ 18070 h 2512029"/>
              <a:gd name="connsiteX20" fmla="*/ 4658126 w 4799779"/>
              <a:gd name="connsiteY20" fmla="*/ 325020 h 2512029"/>
              <a:gd name="connsiteX21" fmla="*/ 4648015 w 4799779"/>
              <a:gd name="connsiteY21" fmla="*/ 2512029 h 2512029"/>
              <a:gd name="connsiteX0" fmla="*/ 0 w 4799779"/>
              <a:gd name="connsiteY0" fmla="*/ 2482744 h 2512029"/>
              <a:gd name="connsiteX1" fmla="*/ 182880 w 4799779"/>
              <a:gd name="connsiteY1" fmla="*/ 2144416 h 2512029"/>
              <a:gd name="connsiteX2" fmla="*/ 502920 w 4799779"/>
              <a:gd name="connsiteY2" fmla="*/ 2263288 h 2512029"/>
              <a:gd name="connsiteX3" fmla="*/ 740664 w 4799779"/>
              <a:gd name="connsiteY3" fmla="*/ 1853782 h 2512029"/>
              <a:gd name="connsiteX4" fmla="*/ 1054610 w 4799779"/>
              <a:gd name="connsiteY4" fmla="*/ 1763298 h 2512029"/>
              <a:gd name="connsiteX5" fmla="*/ 1185670 w 4799779"/>
              <a:gd name="connsiteY5" fmla="*/ 1387559 h 2512029"/>
              <a:gd name="connsiteX6" fmla="*/ 1447784 w 4799779"/>
              <a:gd name="connsiteY6" fmla="*/ 1197448 h 2512029"/>
              <a:gd name="connsiteX7" fmla="*/ 1606278 w 4799779"/>
              <a:gd name="connsiteY7" fmla="*/ 934125 h 2512029"/>
              <a:gd name="connsiteX8" fmla="*/ 1847048 w 4799779"/>
              <a:gd name="connsiteY8" fmla="*/ 645759 h 2512029"/>
              <a:gd name="connsiteX9" fmla="*/ 2275624 w 4799779"/>
              <a:gd name="connsiteY9" fmla="*/ 609029 h 2512029"/>
              <a:gd name="connsiteX10" fmla="*/ 2552263 w 4799779"/>
              <a:gd name="connsiteY10" fmla="*/ 299873 h 2512029"/>
              <a:gd name="connsiteX11" fmla="*/ 2886771 w 4799779"/>
              <a:gd name="connsiteY11" fmla="*/ 355218 h 2512029"/>
              <a:gd name="connsiteX12" fmla="*/ 3107635 w 4799779"/>
              <a:gd name="connsiteY12" fmla="*/ 221062 h 2512029"/>
              <a:gd name="connsiteX13" fmla="*/ 3296659 w 4799779"/>
              <a:gd name="connsiteY13" fmla="*/ 16946 h 2512029"/>
              <a:gd name="connsiteX14" fmla="*/ 3565566 w 4799779"/>
              <a:gd name="connsiteY14" fmla="*/ 11198 h 2512029"/>
              <a:gd name="connsiteX15" fmla="*/ 3810871 w 4799779"/>
              <a:gd name="connsiteY15" fmla="*/ 11329 h 2512029"/>
              <a:gd name="connsiteX16" fmla="*/ 4065633 w 4799779"/>
              <a:gd name="connsiteY16" fmla="*/ 22245 h 2512029"/>
              <a:gd name="connsiteX17" fmla="*/ 4141005 w 4799779"/>
              <a:gd name="connsiteY17" fmla="*/ 10946 h 2512029"/>
              <a:gd name="connsiteX18" fmla="*/ 4239754 w 4799779"/>
              <a:gd name="connsiteY18" fmla="*/ 34152 h 2512029"/>
              <a:gd name="connsiteX19" fmla="*/ 4788387 w 4799779"/>
              <a:gd name="connsiteY19" fmla="*/ 18070 h 2512029"/>
              <a:gd name="connsiteX20" fmla="*/ 4658126 w 4799779"/>
              <a:gd name="connsiteY20" fmla="*/ 325020 h 2512029"/>
              <a:gd name="connsiteX21" fmla="*/ 4648015 w 4799779"/>
              <a:gd name="connsiteY21" fmla="*/ 2512029 h 2512029"/>
              <a:gd name="connsiteX0" fmla="*/ 0 w 4799779"/>
              <a:gd name="connsiteY0" fmla="*/ 2482744 h 2512029"/>
              <a:gd name="connsiteX1" fmla="*/ 182880 w 4799779"/>
              <a:gd name="connsiteY1" fmla="*/ 2144416 h 2512029"/>
              <a:gd name="connsiteX2" fmla="*/ 502920 w 4799779"/>
              <a:gd name="connsiteY2" fmla="*/ 2263288 h 2512029"/>
              <a:gd name="connsiteX3" fmla="*/ 740664 w 4799779"/>
              <a:gd name="connsiteY3" fmla="*/ 1853782 h 2512029"/>
              <a:gd name="connsiteX4" fmla="*/ 1054610 w 4799779"/>
              <a:gd name="connsiteY4" fmla="*/ 1763298 h 2512029"/>
              <a:gd name="connsiteX5" fmla="*/ 1185670 w 4799779"/>
              <a:gd name="connsiteY5" fmla="*/ 1387559 h 2512029"/>
              <a:gd name="connsiteX6" fmla="*/ 1447784 w 4799779"/>
              <a:gd name="connsiteY6" fmla="*/ 1197448 h 2512029"/>
              <a:gd name="connsiteX7" fmla="*/ 1606278 w 4799779"/>
              <a:gd name="connsiteY7" fmla="*/ 934125 h 2512029"/>
              <a:gd name="connsiteX8" fmla="*/ 1847048 w 4799779"/>
              <a:gd name="connsiteY8" fmla="*/ 645759 h 2512029"/>
              <a:gd name="connsiteX9" fmla="*/ 2275624 w 4799779"/>
              <a:gd name="connsiteY9" fmla="*/ 609029 h 2512029"/>
              <a:gd name="connsiteX10" fmla="*/ 2552263 w 4799779"/>
              <a:gd name="connsiteY10" fmla="*/ 299873 h 2512029"/>
              <a:gd name="connsiteX11" fmla="*/ 2886771 w 4799779"/>
              <a:gd name="connsiteY11" fmla="*/ 355218 h 2512029"/>
              <a:gd name="connsiteX12" fmla="*/ 3107635 w 4799779"/>
              <a:gd name="connsiteY12" fmla="*/ 221062 h 2512029"/>
              <a:gd name="connsiteX13" fmla="*/ 3296659 w 4799779"/>
              <a:gd name="connsiteY13" fmla="*/ 16946 h 2512029"/>
              <a:gd name="connsiteX14" fmla="*/ 3565566 w 4799779"/>
              <a:gd name="connsiteY14" fmla="*/ 11198 h 2512029"/>
              <a:gd name="connsiteX15" fmla="*/ 3810871 w 4799779"/>
              <a:gd name="connsiteY15" fmla="*/ 11329 h 2512029"/>
              <a:gd name="connsiteX16" fmla="*/ 4065633 w 4799779"/>
              <a:gd name="connsiteY16" fmla="*/ 22245 h 2512029"/>
              <a:gd name="connsiteX17" fmla="*/ 4141005 w 4799779"/>
              <a:gd name="connsiteY17" fmla="*/ 10946 h 2512029"/>
              <a:gd name="connsiteX18" fmla="*/ 4245376 w 4799779"/>
              <a:gd name="connsiteY18" fmla="*/ 8855 h 2512029"/>
              <a:gd name="connsiteX19" fmla="*/ 4788387 w 4799779"/>
              <a:gd name="connsiteY19" fmla="*/ 18070 h 2512029"/>
              <a:gd name="connsiteX20" fmla="*/ 4658126 w 4799779"/>
              <a:gd name="connsiteY20" fmla="*/ 325020 h 2512029"/>
              <a:gd name="connsiteX21" fmla="*/ 4648015 w 4799779"/>
              <a:gd name="connsiteY21" fmla="*/ 2512029 h 2512029"/>
              <a:gd name="connsiteX0" fmla="*/ 0 w 4799779"/>
              <a:gd name="connsiteY0" fmla="*/ 2480782 h 2510067"/>
              <a:gd name="connsiteX1" fmla="*/ 182880 w 4799779"/>
              <a:gd name="connsiteY1" fmla="*/ 2142454 h 2510067"/>
              <a:gd name="connsiteX2" fmla="*/ 502920 w 4799779"/>
              <a:gd name="connsiteY2" fmla="*/ 2261326 h 2510067"/>
              <a:gd name="connsiteX3" fmla="*/ 740664 w 4799779"/>
              <a:gd name="connsiteY3" fmla="*/ 1851820 h 2510067"/>
              <a:gd name="connsiteX4" fmla="*/ 1054610 w 4799779"/>
              <a:gd name="connsiteY4" fmla="*/ 1761336 h 2510067"/>
              <a:gd name="connsiteX5" fmla="*/ 1185670 w 4799779"/>
              <a:gd name="connsiteY5" fmla="*/ 1385597 h 2510067"/>
              <a:gd name="connsiteX6" fmla="*/ 1447784 w 4799779"/>
              <a:gd name="connsiteY6" fmla="*/ 1195486 h 2510067"/>
              <a:gd name="connsiteX7" fmla="*/ 1606278 w 4799779"/>
              <a:gd name="connsiteY7" fmla="*/ 932163 h 2510067"/>
              <a:gd name="connsiteX8" fmla="*/ 1847048 w 4799779"/>
              <a:gd name="connsiteY8" fmla="*/ 643797 h 2510067"/>
              <a:gd name="connsiteX9" fmla="*/ 2275624 w 4799779"/>
              <a:gd name="connsiteY9" fmla="*/ 607067 h 2510067"/>
              <a:gd name="connsiteX10" fmla="*/ 2552263 w 4799779"/>
              <a:gd name="connsiteY10" fmla="*/ 297911 h 2510067"/>
              <a:gd name="connsiteX11" fmla="*/ 2886771 w 4799779"/>
              <a:gd name="connsiteY11" fmla="*/ 353256 h 2510067"/>
              <a:gd name="connsiteX12" fmla="*/ 3107635 w 4799779"/>
              <a:gd name="connsiteY12" fmla="*/ 219100 h 2510067"/>
              <a:gd name="connsiteX13" fmla="*/ 3386614 w 4799779"/>
              <a:gd name="connsiteY13" fmla="*/ 128818 h 2510067"/>
              <a:gd name="connsiteX14" fmla="*/ 3565566 w 4799779"/>
              <a:gd name="connsiteY14" fmla="*/ 9236 h 2510067"/>
              <a:gd name="connsiteX15" fmla="*/ 3810871 w 4799779"/>
              <a:gd name="connsiteY15" fmla="*/ 9367 h 2510067"/>
              <a:gd name="connsiteX16" fmla="*/ 4065633 w 4799779"/>
              <a:gd name="connsiteY16" fmla="*/ 20283 h 2510067"/>
              <a:gd name="connsiteX17" fmla="*/ 4141005 w 4799779"/>
              <a:gd name="connsiteY17" fmla="*/ 8984 h 2510067"/>
              <a:gd name="connsiteX18" fmla="*/ 4245376 w 4799779"/>
              <a:gd name="connsiteY18" fmla="*/ 6893 h 2510067"/>
              <a:gd name="connsiteX19" fmla="*/ 4788387 w 4799779"/>
              <a:gd name="connsiteY19" fmla="*/ 16108 h 2510067"/>
              <a:gd name="connsiteX20" fmla="*/ 4658126 w 4799779"/>
              <a:gd name="connsiteY20" fmla="*/ 323058 h 2510067"/>
              <a:gd name="connsiteX21" fmla="*/ 4648015 w 4799779"/>
              <a:gd name="connsiteY21" fmla="*/ 2510067 h 2510067"/>
              <a:gd name="connsiteX0" fmla="*/ 0 w 4799779"/>
              <a:gd name="connsiteY0" fmla="*/ 2477257 h 2506542"/>
              <a:gd name="connsiteX1" fmla="*/ 182880 w 4799779"/>
              <a:gd name="connsiteY1" fmla="*/ 2138929 h 2506542"/>
              <a:gd name="connsiteX2" fmla="*/ 502920 w 4799779"/>
              <a:gd name="connsiteY2" fmla="*/ 2257801 h 2506542"/>
              <a:gd name="connsiteX3" fmla="*/ 740664 w 4799779"/>
              <a:gd name="connsiteY3" fmla="*/ 1848295 h 2506542"/>
              <a:gd name="connsiteX4" fmla="*/ 1054610 w 4799779"/>
              <a:gd name="connsiteY4" fmla="*/ 1757811 h 2506542"/>
              <a:gd name="connsiteX5" fmla="*/ 1185670 w 4799779"/>
              <a:gd name="connsiteY5" fmla="*/ 1382072 h 2506542"/>
              <a:gd name="connsiteX6" fmla="*/ 1447784 w 4799779"/>
              <a:gd name="connsiteY6" fmla="*/ 1191961 h 2506542"/>
              <a:gd name="connsiteX7" fmla="*/ 1606278 w 4799779"/>
              <a:gd name="connsiteY7" fmla="*/ 928638 h 2506542"/>
              <a:gd name="connsiteX8" fmla="*/ 1847048 w 4799779"/>
              <a:gd name="connsiteY8" fmla="*/ 640272 h 2506542"/>
              <a:gd name="connsiteX9" fmla="*/ 2275624 w 4799779"/>
              <a:gd name="connsiteY9" fmla="*/ 603542 h 2506542"/>
              <a:gd name="connsiteX10" fmla="*/ 2552263 w 4799779"/>
              <a:gd name="connsiteY10" fmla="*/ 294386 h 2506542"/>
              <a:gd name="connsiteX11" fmla="*/ 2886771 w 4799779"/>
              <a:gd name="connsiteY11" fmla="*/ 349731 h 2506542"/>
              <a:gd name="connsiteX12" fmla="*/ 3107635 w 4799779"/>
              <a:gd name="connsiteY12" fmla="*/ 215575 h 2506542"/>
              <a:gd name="connsiteX13" fmla="*/ 3386614 w 4799779"/>
              <a:gd name="connsiteY13" fmla="*/ 125293 h 2506542"/>
              <a:gd name="connsiteX14" fmla="*/ 3751097 w 4799779"/>
              <a:gd name="connsiteY14" fmla="*/ 75276 h 2506542"/>
              <a:gd name="connsiteX15" fmla="*/ 3810871 w 4799779"/>
              <a:gd name="connsiteY15" fmla="*/ 5842 h 2506542"/>
              <a:gd name="connsiteX16" fmla="*/ 4065633 w 4799779"/>
              <a:gd name="connsiteY16" fmla="*/ 16758 h 2506542"/>
              <a:gd name="connsiteX17" fmla="*/ 4141005 w 4799779"/>
              <a:gd name="connsiteY17" fmla="*/ 5459 h 2506542"/>
              <a:gd name="connsiteX18" fmla="*/ 4245376 w 4799779"/>
              <a:gd name="connsiteY18" fmla="*/ 3368 h 2506542"/>
              <a:gd name="connsiteX19" fmla="*/ 4788387 w 4799779"/>
              <a:gd name="connsiteY19" fmla="*/ 12583 h 2506542"/>
              <a:gd name="connsiteX20" fmla="*/ 4658126 w 4799779"/>
              <a:gd name="connsiteY20" fmla="*/ 319533 h 2506542"/>
              <a:gd name="connsiteX21" fmla="*/ 4648015 w 4799779"/>
              <a:gd name="connsiteY21" fmla="*/ 2506542 h 2506542"/>
              <a:gd name="connsiteX0" fmla="*/ 0 w 4799779"/>
              <a:gd name="connsiteY0" fmla="*/ 2477257 h 2506542"/>
              <a:gd name="connsiteX1" fmla="*/ 182880 w 4799779"/>
              <a:gd name="connsiteY1" fmla="*/ 2138929 h 2506542"/>
              <a:gd name="connsiteX2" fmla="*/ 502920 w 4799779"/>
              <a:gd name="connsiteY2" fmla="*/ 2257801 h 2506542"/>
              <a:gd name="connsiteX3" fmla="*/ 740664 w 4799779"/>
              <a:gd name="connsiteY3" fmla="*/ 1848295 h 2506542"/>
              <a:gd name="connsiteX4" fmla="*/ 1054610 w 4799779"/>
              <a:gd name="connsiteY4" fmla="*/ 1757811 h 2506542"/>
              <a:gd name="connsiteX5" fmla="*/ 1185670 w 4799779"/>
              <a:gd name="connsiteY5" fmla="*/ 1382072 h 2506542"/>
              <a:gd name="connsiteX6" fmla="*/ 1447784 w 4799779"/>
              <a:gd name="connsiteY6" fmla="*/ 1191961 h 2506542"/>
              <a:gd name="connsiteX7" fmla="*/ 1606278 w 4799779"/>
              <a:gd name="connsiteY7" fmla="*/ 928638 h 2506542"/>
              <a:gd name="connsiteX8" fmla="*/ 1847048 w 4799779"/>
              <a:gd name="connsiteY8" fmla="*/ 640272 h 2506542"/>
              <a:gd name="connsiteX9" fmla="*/ 2275624 w 4799779"/>
              <a:gd name="connsiteY9" fmla="*/ 603542 h 2506542"/>
              <a:gd name="connsiteX10" fmla="*/ 2552263 w 4799779"/>
              <a:gd name="connsiteY10" fmla="*/ 294386 h 2506542"/>
              <a:gd name="connsiteX11" fmla="*/ 2886771 w 4799779"/>
              <a:gd name="connsiteY11" fmla="*/ 349731 h 2506542"/>
              <a:gd name="connsiteX12" fmla="*/ 3107635 w 4799779"/>
              <a:gd name="connsiteY12" fmla="*/ 215575 h 2506542"/>
              <a:gd name="connsiteX13" fmla="*/ 3386614 w 4799779"/>
              <a:gd name="connsiteY13" fmla="*/ 125293 h 2506542"/>
              <a:gd name="connsiteX14" fmla="*/ 3751097 w 4799779"/>
              <a:gd name="connsiteY14" fmla="*/ 75276 h 2506542"/>
              <a:gd name="connsiteX15" fmla="*/ 3940181 w 4799779"/>
              <a:gd name="connsiteY15" fmla="*/ 18490 h 2506542"/>
              <a:gd name="connsiteX16" fmla="*/ 4065633 w 4799779"/>
              <a:gd name="connsiteY16" fmla="*/ 16758 h 2506542"/>
              <a:gd name="connsiteX17" fmla="*/ 4141005 w 4799779"/>
              <a:gd name="connsiteY17" fmla="*/ 5459 h 2506542"/>
              <a:gd name="connsiteX18" fmla="*/ 4245376 w 4799779"/>
              <a:gd name="connsiteY18" fmla="*/ 3368 h 2506542"/>
              <a:gd name="connsiteX19" fmla="*/ 4788387 w 4799779"/>
              <a:gd name="connsiteY19" fmla="*/ 12583 h 2506542"/>
              <a:gd name="connsiteX20" fmla="*/ 4658126 w 4799779"/>
              <a:gd name="connsiteY20" fmla="*/ 319533 h 2506542"/>
              <a:gd name="connsiteX21" fmla="*/ 4648015 w 4799779"/>
              <a:gd name="connsiteY21" fmla="*/ 2506542 h 2506542"/>
              <a:gd name="connsiteX0" fmla="*/ 0 w 4811023"/>
              <a:gd name="connsiteY0" fmla="*/ 2515202 h 2515202"/>
              <a:gd name="connsiteX1" fmla="*/ 194124 w 4811023"/>
              <a:gd name="connsiteY1" fmla="*/ 2138929 h 2515202"/>
              <a:gd name="connsiteX2" fmla="*/ 514164 w 4811023"/>
              <a:gd name="connsiteY2" fmla="*/ 2257801 h 2515202"/>
              <a:gd name="connsiteX3" fmla="*/ 751908 w 4811023"/>
              <a:gd name="connsiteY3" fmla="*/ 1848295 h 2515202"/>
              <a:gd name="connsiteX4" fmla="*/ 1065854 w 4811023"/>
              <a:gd name="connsiteY4" fmla="*/ 1757811 h 2515202"/>
              <a:gd name="connsiteX5" fmla="*/ 1196914 w 4811023"/>
              <a:gd name="connsiteY5" fmla="*/ 1382072 h 2515202"/>
              <a:gd name="connsiteX6" fmla="*/ 1459028 w 4811023"/>
              <a:gd name="connsiteY6" fmla="*/ 1191961 h 2515202"/>
              <a:gd name="connsiteX7" fmla="*/ 1617522 w 4811023"/>
              <a:gd name="connsiteY7" fmla="*/ 928638 h 2515202"/>
              <a:gd name="connsiteX8" fmla="*/ 1858292 w 4811023"/>
              <a:gd name="connsiteY8" fmla="*/ 640272 h 2515202"/>
              <a:gd name="connsiteX9" fmla="*/ 2286868 w 4811023"/>
              <a:gd name="connsiteY9" fmla="*/ 603542 h 2515202"/>
              <a:gd name="connsiteX10" fmla="*/ 2563507 w 4811023"/>
              <a:gd name="connsiteY10" fmla="*/ 294386 h 2515202"/>
              <a:gd name="connsiteX11" fmla="*/ 2898015 w 4811023"/>
              <a:gd name="connsiteY11" fmla="*/ 349731 h 2515202"/>
              <a:gd name="connsiteX12" fmla="*/ 3118879 w 4811023"/>
              <a:gd name="connsiteY12" fmla="*/ 215575 h 2515202"/>
              <a:gd name="connsiteX13" fmla="*/ 3397858 w 4811023"/>
              <a:gd name="connsiteY13" fmla="*/ 125293 h 2515202"/>
              <a:gd name="connsiteX14" fmla="*/ 3762341 w 4811023"/>
              <a:gd name="connsiteY14" fmla="*/ 75276 h 2515202"/>
              <a:gd name="connsiteX15" fmla="*/ 3951425 w 4811023"/>
              <a:gd name="connsiteY15" fmla="*/ 18490 h 2515202"/>
              <a:gd name="connsiteX16" fmla="*/ 4076877 w 4811023"/>
              <a:gd name="connsiteY16" fmla="*/ 16758 h 2515202"/>
              <a:gd name="connsiteX17" fmla="*/ 4152249 w 4811023"/>
              <a:gd name="connsiteY17" fmla="*/ 5459 h 2515202"/>
              <a:gd name="connsiteX18" fmla="*/ 4256620 w 4811023"/>
              <a:gd name="connsiteY18" fmla="*/ 3368 h 2515202"/>
              <a:gd name="connsiteX19" fmla="*/ 4799631 w 4811023"/>
              <a:gd name="connsiteY19" fmla="*/ 12583 h 2515202"/>
              <a:gd name="connsiteX20" fmla="*/ 4669370 w 4811023"/>
              <a:gd name="connsiteY20" fmla="*/ 319533 h 2515202"/>
              <a:gd name="connsiteX21" fmla="*/ 4659259 w 4811023"/>
              <a:gd name="connsiteY21" fmla="*/ 2506542 h 2515202"/>
              <a:gd name="connsiteX0" fmla="*/ 0 w 4811023"/>
              <a:gd name="connsiteY0" fmla="*/ 2496230 h 2506542"/>
              <a:gd name="connsiteX1" fmla="*/ 194124 w 4811023"/>
              <a:gd name="connsiteY1" fmla="*/ 2138929 h 2506542"/>
              <a:gd name="connsiteX2" fmla="*/ 514164 w 4811023"/>
              <a:gd name="connsiteY2" fmla="*/ 2257801 h 2506542"/>
              <a:gd name="connsiteX3" fmla="*/ 751908 w 4811023"/>
              <a:gd name="connsiteY3" fmla="*/ 1848295 h 2506542"/>
              <a:gd name="connsiteX4" fmla="*/ 1065854 w 4811023"/>
              <a:gd name="connsiteY4" fmla="*/ 1757811 h 2506542"/>
              <a:gd name="connsiteX5" fmla="*/ 1196914 w 4811023"/>
              <a:gd name="connsiteY5" fmla="*/ 1382072 h 2506542"/>
              <a:gd name="connsiteX6" fmla="*/ 1459028 w 4811023"/>
              <a:gd name="connsiteY6" fmla="*/ 1191961 h 2506542"/>
              <a:gd name="connsiteX7" fmla="*/ 1617522 w 4811023"/>
              <a:gd name="connsiteY7" fmla="*/ 928638 h 2506542"/>
              <a:gd name="connsiteX8" fmla="*/ 1858292 w 4811023"/>
              <a:gd name="connsiteY8" fmla="*/ 640272 h 2506542"/>
              <a:gd name="connsiteX9" fmla="*/ 2286868 w 4811023"/>
              <a:gd name="connsiteY9" fmla="*/ 603542 h 2506542"/>
              <a:gd name="connsiteX10" fmla="*/ 2563507 w 4811023"/>
              <a:gd name="connsiteY10" fmla="*/ 294386 h 2506542"/>
              <a:gd name="connsiteX11" fmla="*/ 2898015 w 4811023"/>
              <a:gd name="connsiteY11" fmla="*/ 349731 h 2506542"/>
              <a:gd name="connsiteX12" fmla="*/ 3118879 w 4811023"/>
              <a:gd name="connsiteY12" fmla="*/ 215575 h 2506542"/>
              <a:gd name="connsiteX13" fmla="*/ 3397858 w 4811023"/>
              <a:gd name="connsiteY13" fmla="*/ 125293 h 2506542"/>
              <a:gd name="connsiteX14" fmla="*/ 3762341 w 4811023"/>
              <a:gd name="connsiteY14" fmla="*/ 75276 h 2506542"/>
              <a:gd name="connsiteX15" fmla="*/ 3951425 w 4811023"/>
              <a:gd name="connsiteY15" fmla="*/ 18490 h 2506542"/>
              <a:gd name="connsiteX16" fmla="*/ 4076877 w 4811023"/>
              <a:gd name="connsiteY16" fmla="*/ 16758 h 2506542"/>
              <a:gd name="connsiteX17" fmla="*/ 4152249 w 4811023"/>
              <a:gd name="connsiteY17" fmla="*/ 5459 h 2506542"/>
              <a:gd name="connsiteX18" fmla="*/ 4256620 w 4811023"/>
              <a:gd name="connsiteY18" fmla="*/ 3368 h 2506542"/>
              <a:gd name="connsiteX19" fmla="*/ 4799631 w 4811023"/>
              <a:gd name="connsiteY19" fmla="*/ 12583 h 2506542"/>
              <a:gd name="connsiteX20" fmla="*/ 4669370 w 4811023"/>
              <a:gd name="connsiteY20" fmla="*/ 319533 h 2506542"/>
              <a:gd name="connsiteX21" fmla="*/ 4659259 w 4811023"/>
              <a:gd name="connsiteY21" fmla="*/ 2506542 h 2506542"/>
              <a:gd name="connsiteX0" fmla="*/ 0 w 4811023"/>
              <a:gd name="connsiteY0" fmla="*/ 2502554 h 2506542"/>
              <a:gd name="connsiteX1" fmla="*/ 194124 w 4811023"/>
              <a:gd name="connsiteY1" fmla="*/ 2138929 h 2506542"/>
              <a:gd name="connsiteX2" fmla="*/ 514164 w 4811023"/>
              <a:gd name="connsiteY2" fmla="*/ 2257801 h 2506542"/>
              <a:gd name="connsiteX3" fmla="*/ 751908 w 4811023"/>
              <a:gd name="connsiteY3" fmla="*/ 1848295 h 2506542"/>
              <a:gd name="connsiteX4" fmla="*/ 1065854 w 4811023"/>
              <a:gd name="connsiteY4" fmla="*/ 1757811 h 2506542"/>
              <a:gd name="connsiteX5" fmla="*/ 1196914 w 4811023"/>
              <a:gd name="connsiteY5" fmla="*/ 1382072 h 2506542"/>
              <a:gd name="connsiteX6" fmla="*/ 1459028 w 4811023"/>
              <a:gd name="connsiteY6" fmla="*/ 1191961 h 2506542"/>
              <a:gd name="connsiteX7" fmla="*/ 1617522 w 4811023"/>
              <a:gd name="connsiteY7" fmla="*/ 928638 h 2506542"/>
              <a:gd name="connsiteX8" fmla="*/ 1858292 w 4811023"/>
              <a:gd name="connsiteY8" fmla="*/ 640272 h 2506542"/>
              <a:gd name="connsiteX9" fmla="*/ 2286868 w 4811023"/>
              <a:gd name="connsiteY9" fmla="*/ 603542 h 2506542"/>
              <a:gd name="connsiteX10" fmla="*/ 2563507 w 4811023"/>
              <a:gd name="connsiteY10" fmla="*/ 294386 h 2506542"/>
              <a:gd name="connsiteX11" fmla="*/ 2898015 w 4811023"/>
              <a:gd name="connsiteY11" fmla="*/ 349731 h 2506542"/>
              <a:gd name="connsiteX12" fmla="*/ 3118879 w 4811023"/>
              <a:gd name="connsiteY12" fmla="*/ 215575 h 2506542"/>
              <a:gd name="connsiteX13" fmla="*/ 3397858 w 4811023"/>
              <a:gd name="connsiteY13" fmla="*/ 125293 h 2506542"/>
              <a:gd name="connsiteX14" fmla="*/ 3762341 w 4811023"/>
              <a:gd name="connsiteY14" fmla="*/ 75276 h 2506542"/>
              <a:gd name="connsiteX15" fmla="*/ 3951425 w 4811023"/>
              <a:gd name="connsiteY15" fmla="*/ 18490 h 2506542"/>
              <a:gd name="connsiteX16" fmla="*/ 4076877 w 4811023"/>
              <a:gd name="connsiteY16" fmla="*/ 16758 h 2506542"/>
              <a:gd name="connsiteX17" fmla="*/ 4152249 w 4811023"/>
              <a:gd name="connsiteY17" fmla="*/ 5459 h 2506542"/>
              <a:gd name="connsiteX18" fmla="*/ 4256620 w 4811023"/>
              <a:gd name="connsiteY18" fmla="*/ 3368 h 2506542"/>
              <a:gd name="connsiteX19" fmla="*/ 4799631 w 4811023"/>
              <a:gd name="connsiteY19" fmla="*/ 12583 h 2506542"/>
              <a:gd name="connsiteX20" fmla="*/ 4669370 w 4811023"/>
              <a:gd name="connsiteY20" fmla="*/ 319533 h 2506542"/>
              <a:gd name="connsiteX21" fmla="*/ 4659259 w 4811023"/>
              <a:gd name="connsiteY21" fmla="*/ 2506542 h 2506542"/>
              <a:gd name="connsiteX0" fmla="*/ 0 w 4715443"/>
              <a:gd name="connsiteY0" fmla="*/ 2502554 h 2506542"/>
              <a:gd name="connsiteX1" fmla="*/ 194124 w 4715443"/>
              <a:gd name="connsiteY1" fmla="*/ 2138929 h 2506542"/>
              <a:gd name="connsiteX2" fmla="*/ 514164 w 4715443"/>
              <a:gd name="connsiteY2" fmla="*/ 2257801 h 2506542"/>
              <a:gd name="connsiteX3" fmla="*/ 751908 w 4715443"/>
              <a:gd name="connsiteY3" fmla="*/ 1848295 h 2506542"/>
              <a:gd name="connsiteX4" fmla="*/ 1065854 w 4715443"/>
              <a:gd name="connsiteY4" fmla="*/ 1757811 h 2506542"/>
              <a:gd name="connsiteX5" fmla="*/ 1196914 w 4715443"/>
              <a:gd name="connsiteY5" fmla="*/ 1382072 h 2506542"/>
              <a:gd name="connsiteX6" fmla="*/ 1459028 w 4715443"/>
              <a:gd name="connsiteY6" fmla="*/ 1191961 h 2506542"/>
              <a:gd name="connsiteX7" fmla="*/ 1617522 w 4715443"/>
              <a:gd name="connsiteY7" fmla="*/ 928638 h 2506542"/>
              <a:gd name="connsiteX8" fmla="*/ 1858292 w 4715443"/>
              <a:gd name="connsiteY8" fmla="*/ 640272 h 2506542"/>
              <a:gd name="connsiteX9" fmla="*/ 2286868 w 4715443"/>
              <a:gd name="connsiteY9" fmla="*/ 603542 h 2506542"/>
              <a:gd name="connsiteX10" fmla="*/ 2563507 w 4715443"/>
              <a:gd name="connsiteY10" fmla="*/ 294386 h 2506542"/>
              <a:gd name="connsiteX11" fmla="*/ 2898015 w 4715443"/>
              <a:gd name="connsiteY11" fmla="*/ 349731 h 2506542"/>
              <a:gd name="connsiteX12" fmla="*/ 3118879 w 4715443"/>
              <a:gd name="connsiteY12" fmla="*/ 215575 h 2506542"/>
              <a:gd name="connsiteX13" fmla="*/ 3397858 w 4715443"/>
              <a:gd name="connsiteY13" fmla="*/ 125293 h 2506542"/>
              <a:gd name="connsiteX14" fmla="*/ 3762341 w 4715443"/>
              <a:gd name="connsiteY14" fmla="*/ 75276 h 2506542"/>
              <a:gd name="connsiteX15" fmla="*/ 3951425 w 4715443"/>
              <a:gd name="connsiteY15" fmla="*/ 18490 h 2506542"/>
              <a:gd name="connsiteX16" fmla="*/ 4076877 w 4715443"/>
              <a:gd name="connsiteY16" fmla="*/ 16758 h 2506542"/>
              <a:gd name="connsiteX17" fmla="*/ 4152249 w 4715443"/>
              <a:gd name="connsiteY17" fmla="*/ 5459 h 2506542"/>
              <a:gd name="connsiteX18" fmla="*/ 4256620 w 4715443"/>
              <a:gd name="connsiteY18" fmla="*/ 3368 h 2506542"/>
              <a:gd name="connsiteX19" fmla="*/ 4698432 w 4715443"/>
              <a:gd name="connsiteY19" fmla="*/ 12583 h 2506542"/>
              <a:gd name="connsiteX20" fmla="*/ 4669370 w 4715443"/>
              <a:gd name="connsiteY20" fmla="*/ 319533 h 2506542"/>
              <a:gd name="connsiteX21" fmla="*/ 4659259 w 4715443"/>
              <a:gd name="connsiteY21" fmla="*/ 2506542 h 2506542"/>
              <a:gd name="connsiteX0" fmla="*/ 0 w 4715443"/>
              <a:gd name="connsiteY0" fmla="*/ 2502554 h 2506542"/>
              <a:gd name="connsiteX1" fmla="*/ 194124 w 4715443"/>
              <a:gd name="connsiteY1" fmla="*/ 2138929 h 2506542"/>
              <a:gd name="connsiteX2" fmla="*/ 514164 w 4715443"/>
              <a:gd name="connsiteY2" fmla="*/ 2257801 h 2506542"/>
              <a:gd name="connsiteX3" fmla="*/ 751908 w 4715443"/>
              <a:gd name="connsiteY3" fmla="*/ 1848295 h 2506542"/>
              <a:gd name="connsiteX4" fmla="*/ 1065854 w 4715443"/>
              <a:gd name="connsiteY4" fmla="*/ 1757811 h 2506542"/>
              <a:gd name="connsiteX5" fmla="*/ 1196914 w 4715443"/>
              <a:gd name="connsiteY5" fmla="*/ 1382072 h 2506542"/>
              <a:gd name="connsiteX6" fmla="*/ 1459028 w 4715443"/>
              <a:gd name="connsiteY6" fmla="*/ 1191961 h 2506542"/>
              <a:gd name="connsiteX7" fmla="*/ 1617522 w 4715443"/>
              <a:gd name="connsiteY7" fmla="*/ 928638 h 2506542"/>
              <a:gd name="connsiteX8" fmla="*/ 1858292 w 4715443"/>
              <a:gd name="connsiteY8" fmla="*/ 640272 h 2506542"/>
              <a:gd name="connsiteX9" fmla="*/ 2286868 w 4715443"/>
              <a:gd name="connsiteY9" fmla="*/ 603542 h 2506542"/>
              <a:gd name="connsiteX10" fmla="*/ 2563507 w 4715443"/>
              <a:gd name="connsiteY10" fmla="*/ 294386 h 2506542"/>
              <a:gd name="connsiteX11" fmla="*/ 2898015 w 4715443"/>
              <a:gd name="connsiteY11" fmla="*/ 349731 h 2506542"/>
              <a:gd name="connsiteX12" fmla="*/ 3118879 w 4715443"/>
              <a:gd name="connsiteY12" fmla="*/ 215575 h 2506542"/>
              <a:gd name="connsiteX13" fmla="*/ 3397858 w 4715443"/>
              <a:gd name="connsiteY13" fmla="*/ 125293 h 2506542"/>
              <a:gd name="connsiteX14" fmla="*/ 3762341 w 4715443"/>
              <a:gd name="connsiteY14" fmla="*/ 75276 h 2506542"/>
              <a:gd name="connsiteX15" fmla="*/ 3951425 w 4715443"/>
              <a:gd name="connsiteY15" fmla="*/ 18490 h 2506542"/>
              <a:gd name="connsiteX16" fmla="*/ 4076877 w 4715443"/>
              <a:gd name="connsiteY16" fmla="*/ 16758 h 2506542"/>
              <a:gd name="connsiteX17" fmla="*/ 4152249 w 4715443"/>
              <a:gd name="connsiteY17" fmla="*/ 5459 h 2506542"/>
              <a:gd name="connsiteX18" fmla="*/ 4256620 w 4715443"/>
              <a:gd name="connsiteY18" fmla="*/ 3368 h 2506542"/>
              <a:gd name="connsiteX19" fmla="*/ 4698432 w 4715443"/>
              <a:gd name="connsiteY19" fmla="*/ 12583 h 2506542"/>
              <a:gd name="connsiteX20" fmla="*/ 4669370 w 4715443"/>
              <a:gd name="connsiteY20" fmla="*/ 319533 h 2506542"/>
              <a:gd name="connsiteX21" fmla="*/ 4659259 w 4715443"/>
              <a:gd name="connsiteY21" fmla="*/ 2506542 h 2506542"/>
              <a:gd name="connsiteX0" fmla="*/ 0 w 4721771"/>
              <a:gd name="connsiteY0" fmla="*/ 2499681 h 2503669"/>
              <a:gd name="connsiteX1" fmla="*/ 194124 w 4721771"/>
              <a:gd name="connsiteY1" fmla="*/ 2136056 h 2503669"/>
              <a:gd name="connsiteX2" fmla="*/ 514164 w 4721771"/>
              <a:gd name="connsiteY2" fmla="*/ 2254928 h 2503669"/>
              <a:gd name="connsiteX3" fmla="*/ 751908 w 4721771"/>
              <a:gd name="connsiteY3" fmla="*/ 1845422 h 2503669"/>
              <a:gd name="connsiteX4" fmla="*/ 1065854 w 4721771"/>
              <a:gd name="connsiteY4" fmla="*/ 1754938 h 2503669"/>
              <a:gd name="connsiteX5" fmla="*/ 1196914 w 4721771"/>
              <a:gd name="connsiteY5" fmla="*/ 1379199 h 2503669"/>
              <a:gd name="connsiteX6" fmla="*/ 1459028 w 4721771"/>
              <a:gd name="connsiteY6" fmla="*/ 1189088 h 2503669"/>
              <a:gd name="connsiteX7" fmla="*/ 1617522 w 4721771"/>
              <a:gd name="connsiteY7" fmla="*/ 925765 h 2503669"/>
              <a:gd name="connsiteX8" fmla="*/ 1858292 w 4721771"/>
              <a:gd name="connsiteY8" fmla="*/ 637399 h 2503669"/>
              <a:gd name="connsiteX9" fmla="*/ 2286868 w 4721771"/>
              <a:gd name="connsiteY9" fmla="*/ 600669 h 2503669"/>
              <a:gd name="connsiteX10" fmla="*/ 2563507 w 4721771"/>
              <a:gd name="connsiteY10" fmla="*/ 291513 h 2503669"/>
              <a:gd name="connsiteX11" fmla="*/ 2898015 w 4721771"/>
              <a:gd name="connsiteY11" fmla="*/ 346858 h 2503669"/>
              <a:gd name="connsiteX12" fmla="*/ 3118879 w 4721771"/>
              <a:gd name="connsiteY12" fmla="*/ 212702 h 2503669"/>
              <a:gd name="connsiteX13" fmla="*/ 3397858 w 4721771"/>
              <a:gd name="connsiteY13" fmla="*/ 122420 h 2503669"/>
              <a:gd name="connsiteX14" fmla="*/ 3762341 w 4721771"/>
              <a:gd name="connsiteY14" fmla="*/ 72403 h 2503669"/>
              <a:gd name="connsiteX15" fmla="*/ 3951425 w 4721771"/>
              <a:gd name="connsiteY15" fmla="*/ 15617 h 2503669"/>
              <a:gd name="connsiteX16" fmla="*/ 4076877 w 4721771"/>
              <a:gd name="connsiteY16" fmla="*/ 13885 h 2503669"/>
              <a:gd name="connsiteX17" fmla="*/ 4152249 w 4721771"/>
              <a:gd name="connsiteY17" fmla="*/ 2586 h 2503669"/>
              <a:gd name="connsiteX18" fmla="*/ 4256620 w 4721771"/>
              <a:gd name="connsiteY18" fmla="*/ 495 h 2503669"/>
              <a:gd name="connsiteX19" fmla="*/ 4698432 w 4721771"/>
              <a:gd name="connsiteY19" fmla="*/ 9710 h 2503669"/>
              <a:gd name="connsiteX20" fmla="*/ 4659259 w 4721771"/>
              <a:gd name="connsiteY20" fmla="*/ 2503669 h 2503669"/>
              <a:gd name="connsiteX0" fmla="*/ 0 w 4698432"/>
              <a:gd name="connsiteY0" fmla="*/ 2499681 h 2503669"/>
              <a:gd name="connsiteX1" fmla="*/ 194124 w 4698432"/>
              <a:gd name="connsiteY1" fmla="*/ 2136056 h 2503669"/>
              <a:gd name="connsiteX2" fmla="*/ 514164 w 4698432"/>
              <a:gd name="connsiteY2" fmla="*/ 2254928 h 2503669"/>
              <a:gd name="connsiteX3" fmla="*/ 751908 w 4698432"/>
              <a:gd name="connsiteY3" fmla="*/ 1845422 h 2503669"/>
              <a:gd name="connsiteX4" fmla="*/ 1065854 w 4698432"/>
              <a:gd name="connsiteY4" fmla="*/ 1754938 h 2503669"/>
              <a:gd name="connsiteX5" fmla="*/ 1196914 w 4698432"/>
              <a:gd name="connsiteY5" fmla="*/ 1379199 h 2503669"/>
              <a:gd name="connsiteX6" fmla="*/ 1459028 w 4698432"/>
              <a:gd name="connsiteY6" fmla="*/ 1189088 h 2503669"/>
              <a:gd name="connsiteX7" fmla="*/ 1617522 w 4698432"/>
              <a:gd name="connsiteY7" fmla="*/ 925765 h 2503669"/>
              <a:gd name="connsiteX8" fmla="*/ 1858292 w 4698432"/>
              <a:gd name="connsiteY8" fmla="*/ 637399 h 2503669"/>
              <a:gd name="connsiteX9" fmla="*/ 2286868 w 4698432"/>
              <a:gd name="connsiteY9" fmla="*/ 600669 h 2503669"/>
              <a:gd name="connsiteX10" fmla="*/ 2563507 w 4698432"/>
              <a:gd name="connsiteY10" fmla="*/ 291513 h 2503669"/>
              <a:gd name="connsiteX11" fmla="*/ 2898015 w 4698432"/>
              <a:gd name="connsiteY11" fmla="*/ 346858 h 2503669"/>
              <a:gd name="connsiteX12" fmla="*/ 3118879 w 4698432"/>
              <a:gd name="connsiteY12" fmla="*/ 212702 h 2503669"/>
              <a:gd name="connsiteX13" fmla="*/ 3397858 w 4698432"/>
              <a:gd name="connsiteY13" fmla="*/ 122420 h 2503669"/>
              <a:gd name="connsiteX14" fmla="*/ 3762341 w 4698432"/>
              <a:gd name="connsiteY14" fmla="*/ 72403 h 2503669"/>
              <a:gd name="connsiteX15" fmla="*/ 3951425 w 4698432"/>
              <a:gd name="connsiteY15" fmla="*/ 15617 h 2503669"/>
              <a:gd name="connsiteX16" fmla="*/ 4076877 w 4698432"/>
              <a:gd name="connsiteY16" fmla="*/ 13885 h 2503669"/>
              <a:gd name="connsiteX17" fmla="*/ 4152249 w 4698432"/>
              <a:gd name="connsiteY17" fmla="*/ 2586 h 2503669"/>
              <a:gd name="connsiteX18" fmla="*/ 4256620 w 4698432"/>
              <a:gd name="connsiteY18" fmla="*/ 495 h 2503669"/>
              <a:gd name="connsiteX19" fmla="*/ 4698432 w 4698432"/>
              <a:gd name="connsiteY19" fmla="*/ 9710 h 2503669"/>
              <a:gd name="connsiteX20" fmla="*/ 4659259 w 4698432"/>
              <a:gd name="connsiteY20" fmla="*/ 2503669 h 2503669"/>
              <a:gd name="connsiteX0" fmla="*/ 0 w 4698432"/>
              <a:gd name="connsiteY0" fmla="*/ 2499681 h 2499681"/>
              <a:gd name="connsiteX1" fmla="*/ 194124 w 4698432"/>
              <a:gd name="connsiteY1" fmla="*/ 2136056 h 2499681"/>
              <a:gd name="connsiteX2" fmla="*/ 514164 w 4698432"/>
              <a:gd name="connsiteY2" fmla="*/ 2254928 h 2499681"/>
              <a:gd name="connsiteX3" fmla="*/ 751908 w 4698432"/>
              <a:gd name="connsiteY3" fmla="*/ 1845422 h 2499681"/>
              <a:gd name="connsiteX4" fmla="*/ 1065854 w 4698432"/>
              <a:gd name="connsiteY4" fmla="*/ 1754938 h 2499681"/>
              <a:gd name="connsiteX5" fmla="*/ 1196914 w 4698432"/>
              <a:gd name="connsiteY5" fmla="*/ 1379199 h 2499681"/>
              <a:gd name="connsiteX6" fmla="*/ 1459028 w 4698432"/>
              <a:gd name="connsiteY6" fmla="*/ 1189088 h 2499681"/>
              <a:gd name="connsiteX7" fmla="*/ 1617522 w 4698432"/>
              <a:gd name="connsiteY7" fmla="*/ 925765 h 2499681"/>
              <a:gd name="connsiteX8" fmla="*/ 1858292 w 4698432"/>
              <a:gd name="connsiteY8" fmla="*/ 637399 h 2499681"/>
              <a:gd name="connsiteX9" fmla="*/ 2286868 w 4698432"/>
              <a:gd name="connsiteY9" fmla="*/ 600669 h 2499681"/>
              <a:gd name="connsiteX10" fmla="*/ 2563507 w 4698432"/>
              <a:gd name="connsiteY10" fmla="*/ 291513 h 2499681"/>
              <a:gd name="connsiteX11" fmla="*/ 2898015 w 4698432"/>
              <a:gd name="connsiteY11" fmla="*/ 346858 h 2499681"/>
              <a:gd name="connsiteX12" fmla="*/ 3118879 w 4698432"/>
              <a:gd name="connsiteY12" fmla="*/ 212702 h 2499681"/>
              <a:gd name="connsiteX13" fmla="*/ 3397858 w 4698432"/>
              <a:gd name="connsiteY13" fmla="*/ 122420 h 2499681"/>
              <a:gd name="connsiteX14" fmla="*/ 3762341 w 4698432"/>
              <a:gd name="connsiteY14" fmla="*/ 72403 h 2499681"/>
              <a:gd name="connsiteX15" fmla="*/ 3951425 w 4698432"/>
              <a:gd name="connsiteY15" fmla="*/ 15617 h 2499681"/>
              <a:gd name="connsiteX16" fmla="*/ 4076877 w 4698432"/>
              <a:gd name="connsiteY16" fmla="*/ 13885 h 2499681"/>
              <a:gd name="connsiteX17" fmla="*/ 4152249 w 4698432"/>
              <a:gd name="connsiteY17" fmla="*/ 2586 h 2499681"/>
              <a:gd name="connsiteX18" fmla="*/ 4256620 w 4698432"/>
              <a:gd name="connsiteY18" fmla="*/ 495 h 2499681"/>
              <a:gd name="connsiteX19" fmla="*/ 4698432 w 4698432"/>
              <a:gd name="connsiteY19" fmla="*/ 9710 h 2499681"/>
              <a:gd name="connsiteX20" fmla="*/ 4692992 w 4698432"/>
              <a:gd name="connsiteY20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514164 w 4698432"/>
              <a:gd name="connsiteY2" fmla="*/ 2254928 h 2499681"/>
              <a:gd name="connsiteX3" fmla="*/ 751908 w 4698432"/>
              <a:gd name="connsiteY3" fmla="*/ 1845422 h 2499681"/>
              <a:gd name="connsiteX4" fmla="*/ 1065854 w 4698432"/>
              <a:gd name="connsiteY4" fmla="*/ 1754938 h 2499681"/>
              <a:gd name="connsiteX5" fmla="*/ 1196914 w 4698432"/>
              <a:gd name="connsiteY5" fmla="*/ 1379199 h 2499681"/>
              <a:gd name="connsiteX6" fmla="*/ 1459028 w 4698432"/>
              <a:gd name="connsiteY6" fmla="*/ 1189088 h 2499681"/>
              <a:gd name="connsiteX7" fmla="*/ 1617522 w 4698432"/>
              <a:gd name="connsiteY7" fmla="*/ 925765 h 2499681"/>
              <a:gd name="connsiteX8" fmla="*/ 1858292 w 4698432"/>
              <a:gd name="connsiteY8" fmla="*/ 637399 h 2499681"/>
              <a:gd name="connsiteX9" fmla="*/ 2286868 w 4698432"/>
              <a:gd name="connsiteY9" fmla="*/ 600669 h 2499681"/>
              <a:gd name="connsiteX10" fmla="*/ 2563507 w 4698432"/>
              <a:gd name="connsiteY10" fmla="*/ 291513 h 2499681"/>
              <a:gd name="connsiteX11" fmla="*/ 2898015 w 4698432"/>
              <a:gd name="connsiteY11" fmla="*/ 346858 h 2499681"/>
              <a:gd name="connsiteX12" fmla="*/ 3118879 w 4698432"/>
              <a:gd name="connsiteY12" fmla="*/ 212702 h 2499681"/>
              <a:gd name="connsiteX13" fmla="*/ 3397858 w 4698432"/>
              <a:gd name="connsiteY13" fmla="*/ 122420 h 2499681"/>
              <a:gd name="connsiteX14" fmla="*/ 3762341 w 4698432"/>
              <a:gd name="connsiteY14" fmla="*/ 72403 h 2499681"/>
              <a:gd name="connsiteX15" fmla="*/ 3951425 w 4698432"/>
              <a:gd name="connsiteY15" fmla="*/ 15617 h 2499681"/>
              <a:gd name="connsiteX16" fmla="*/ 4076877 w 4698432"/>
              <a:gd name="connsiteY16" fmla="*/ 13885 h 2499681"/>
              <a:gd name="connsiteX17" fmla="*/ 4152249 w 4698432"/>
              <a:gd name="connsiteY17" fmla="*/ 2586 h 2499681"/>
              <a:gd name="connsiteX18" fmla="*/ 4256620 w 4698432"/>
              <a:gd name="connsiteY18" fmla="*/ 495 h 2499681"/>
              <a:gd name="connsiteX19" fmla="*/ 4698432 w 4698432"/>
              <a:gd name="connsiteY19" fmla="*/ 9710 h 2499681"/>
              <a:gd name="connsiteX20" fmla="*/ 4692992 w 4698432"/>
              <a:gd name="connsiteY20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621356 w 4698432"/>
              <a:gd name="connsiteY2" fmla="*/ 2208383 h 2499681"/>
              <a:gd name="connsiteX3" fmla="*/ 751908 w 4698432"/>
              <a:gd name="connsiteY3" fmla="*/ 1845422 h 2499681"/>
              <a:gd name="connsiteX4" fmla="*/ 1065854 w 4698432"/>
              <a:gd name="connsiteY4" fmla="*/ 1754938 h 2499681"/>
              <a:gd name="connsiteX5" fmla="*/ 1196914 w 4698432"/>
              <a:gd name="connsiteY5" fmla="*/ 1379199 h 2499681"/>
              <a:gd name="connsiteX6" fmla="*/ 1459028 w 4698432"/>
              <a:gd name="connsiteY6" fmla="*/ 1189088 h 2499681"/>
              <a:gd name="connsiteX7" fmla="*/ 1617522 w 4698432"/>
              <a:gd name="connsiteY7" fmla="*/ 925765 h 2499681"/>
              <a:gd name="connsiteX8" fmla="*/ 1858292 w 4698432"/>
              <a:gd name="connsiteY8" fmla="*/ 637399 h 2499681"/>
              <a:gd name="connsiteX9" fmla="*/ 2286868 w 4698432"/>
              <a:gd name="connsiteY9" fmla="*/ 600669 h 2499681"/>
              <a:gd name="connsiteX10" fmla="*/ 2563507 w 4698432"/>
              <a:gd name="connsiteY10" fmla="*/ 291513 h 2499681"/>
              <a:gd name="connsiteX11" fmla="*/ 2898015 w 4698432"/>
              <a:gd name="connsiteY11" fmla="*/ 346858 h 2499681"/>
              <a:gd name="connsiteX12" fmla="*/ 3118879 w 4698432"/>
              <a:gd name="connsiteY12" fmla="*/ 212702 h 2499681"/>
              <a:gd name="connsiteX13" fmla="*/ 3397858 w 4698432"/>
              <a:gd name="connsiteY13" fmla="*/ 122420 h 2499681"/>
              <a:gd name="connsiteX14" fmla="*/ 3762341 w 4698432"/>
              <a:gd name="connsiteY14" fmla="*/ 72403 h 2499681"/>
              <a:gd name="connsiteX15" fmla="*/ 3951425 w 4698432"/>
              <a:gd name="connsiteY15" fmla="*/ 15617 h 2499681"/>
              <a:gd name="connsiteX16" fmla="*/ 4076877 w 4698432"/>
              <a:gd name="connsiteY16" fmla="*/ 13885 h 2499681"/>
              <a:gd name="connsiteX17" fmla="*/ 4152249 w 4698432"/>
              <a:gd name="connsiteY17" fmla="*/ 2586 h 2499681"/>
              <a:gd name="connsiteX18" fmla="*/ 4256620 w 4698432"/>
              <a:gd name="connsiteY18" fmla="*/ 495 h 2499681"/>
              <a:gd name="connsiteX19" fmla="*/ 4698432 w 4698432"/>
              <a:gd name="connsiteY19" fmla="*/ 9710 h 2499681"/>
              <a:gd name="connsiteX20" fmla="*/ 4692992 w 4698432"/>
              <a:gd name="connsiteY20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621356 w 4698432"/>
              <a:gd name="connsiteY2" fmla="*/ 2208383 h 2499681"/>
              <a:gd name="connsiteX3" fmla="*/ 805504 w 4698432"/>
              <a:gd name="connsiteY3" fmla="*/ 1878669 h 2499681"/>
              <a:gd name="connsiteX4" fmla="*/ 1065854 w 4698432"/>
              <a:gd name="connsiteY4" fmla="*/ 1754938 h 2499681"/>
              <a:gd name="connsiteX5" fmla="*/ 1196914 w 4698432"/>
              <a:gd name="connsiteY5" fmla="*/ 1379199 h 2499681"/>
              <a:gd name="connsiteX6" fmla="*/ 1459028 w 4698432"/>
              <a:gd name="connsiteY6" fmla="*/ 1189088 h 2499681"/>
              <a:gd name="connsiteX7" fmla="*/ 1617522 w 4698432"/>
              <a:gd name="connsiteY7" fmla="*/ 925765 h 2499681"/>
              <a:gd name="connsiteX8" fmla="*/ 1858292 w 4698432"/>
              <a:gd name="connsiteY8" fmla="*/ 637399 h 2499681"/>
              <a:gd name="connsiteX9" fmla="*/ 2286868 w 4698432"/>
              <a:gd name="connsiteY9" fmla="*/ 600669 h 2499681"/>
              <a:gd name="connsiteX10" fmla="*/ 2563507 w 4698432"/>
              <a:gd name="connsiteY10" fmla="*/ 291513 h 2499681"/>
              <a:gd name="connsiteX11" fmla="*/ 2898015 w 4698432"/>
              <a:gd name="connsiteY11" fmla="*/ 346858 h 2499681"/>
              <a:gd name="connsiteX12" fmla="*/ 3118879 w 4698432"/>
              <a:gd name="connsiteY12" fmla="*/ 212702 h 2499681"/>
              <a:gd name="connsiteX13" fmla="*/ 3397858 w 4698432"/>
              <a:gd name="connsiteY13" fmla="*/ 122420 h 2499681"/>
              <a:gd name="connsiteX14" fmla="*/ 3762341 w 4698432"/>
              <a:gd name="connsiteY14" fmla="*/ 72403 h 2499681"/>
              <a:gd name="connsiteX15" fmla="*/ 3951425 w 4698432"/>
              <a:gd name="connsiteY15" fmla="*/ 15617 h 2499681"/>
              <a:gd name="connsiteX16" fmla="*/ 4076877 w 4698432"/>
              <a:gd name="connsiteY16" fmla="*/ 13885 h 2499681"/>
              <a:gd name="connsiteX17" fmla="*/ 4152249 w 4698432"/>
              <a:gd name="connsiteY17" fmla="*/ 2586 h 2499681"/>
              <a:gd name="connsiteX18" fmla="*/ 4256620 w 4698432"/>
              <a:gd name="connsiteY18" fmla="*/ 495 h 2499681"/>
              <a:gd name="connsiteX19" fmla="*/ 4698432 w 4698432"/>
              <a:gd name="connsiteY19" fmla="*/ 9710 h 2499681"/>
              <a:gd name="connsiteX20" fmla="*/ 4692992 w 4698432"/>
              <a:gd name="connsiteY20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621356 w 4698432"/>
              <a:gd name="connsiteY2" fmla="*/ 2208383 h 2499681"/>
              <a:gd name="connsiteX3" fmla="*/ 805504 w 4698432"/>
              <a:gd name="connsiteY3" fmla="*/ 1878669 h 2499681"/>
              <a:gd name="connsiteX4" fmla="*/ 1065854 w 4698432"/>
              <a:gd name="connsiteY4" fmla="*/ 1754938 h 2499681"/>
              <a:gd name="connsiteX5" fmla="*/ 1208824 w 4698432"/>
              <a:gd name="connsiteY5" fmla="*/ 1379199 h 2499681"/>
              <a:gd name="connsiteX6" fmla="*/ 1459028 w 4698432"/>
              <a:gd name="connsiteY6" fmla="*/ 1189088 h 2499681"/>
              <a:gd name="connsiteX7" fmla="*/ 1617522 w 4698432"/>
              <a:gd name="connsiteY7" fmla="*/ 925765 h 2499681"/>
              <a:gd name="connsiteX8" fmla="*/ 1858292 w 4698432"/>
              <a:gd name="connsiteY8" fmla="*/ 637399 h 2499681"/>
              <a:gd name="connsiteX9" fmla="*/ 2286868 w 4698432"/>
              <a:gd name="connsiteY9" fmla="*/ 600669 h 2499681"/>
              <a:gd name="connsiteX10" fmla="*/ 2563507 w 4698432"/>
              <a:gd name="connsiteY10" fmla="*/ 291513 h 2499681"/>
              <a:gd name="connsiteX11" fmla="*/ 2898015 w 4698432"/>
              <a:gd name="connsiteY11" fmla="*/ 346858 h 2499681"/>
              <a:gd name="connsiteX12" fmla="*/ 3118879 w 4698432"/>
              <a:gd name="connsiteY12" fmla="*/ 212702 h 2499681"/>
              <a:gd name="connsiteX13" fmla="*/ 3397858 w 4698432"/>
              <a:gd name="connsiteY13" fmla="*/ 122420 h 2499681"/>
              <a:gd name="connsiteX14" fmla="*/ 3762341 w 4698432"/>
              <a:gd name="connsiteY14" fmla="*/ 72403 h 2499681"/>
              <a:gd name="connsiteX15" fmla="*/ 3951425 w 4698432"/>
              <a:gd name="connsiteY15" fmla="*/ 15617 h 2499681"/>
              <a:gd name="connsiteX16" fmla="*/ 4076877 w 4698432"/>
              <a:gd name="connsiteY16" fmla="*/ 13885 h 2499681"/>
              <a:gd name="connsiteX17" fmla="*/ 4152249 w 4698432"/>
              <a:gd name="connsiteY17" fmla="*/ 2586 h 2499681"/>
              <a:gd name="connsiteX18" fmla="*/ 4256620 w 4698432"/>
              <a:gd name="connsiteY18" fmla="*/ 495 h 2499681"/>
              <a:gd name="connsiteX19" fmla="*/ 4698432 w 4698432"/>
              <a:gd name="connsiteY19" fmla="*/ 9710 h 2499681"/>
              <a:gd name="connsiteX20" fmla="*/ 4692992 w 4698432"/>
              <a:gd name="connsiteY20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621356 w 4698432"/>
              <a:gd name="connsiteY2" fmla="*/ 2208383 h 2499681"/>
              <a:gd name="connsiteX3" fmla="*/ 805504 w 4698432"/>
              <a:gd name="connsiteY3" fmla="*/ 1878669 h 2499681"/>
              <a:gd name="connsiteX4" fmla="*/ 1065854 w 4698432"/>
              <a:gd name="connsiteY4" fmla="*/ 1754938 h 2499681"/>
              <a:gd name="connsiteX5" fmla="*/ 1208824 w 4698432"/>
              <a:gd name="connsiteY5" fmla="*/ 1379199 h 2499681"/>
              <a:gd name="connsiteX6" fmla="*/ 1524534 w 4698432"/>
              <a:gd name="connsiteY6" fmla="*/ 1262231 h 2499681"/>
              <a:gd name="connsiteX7" fmla="*/ 1617522 w 4698432"/>
              <a:gd name="connsiteY7" fmla="*/ 925765 h 2499681"/>
              <a:gd name="connsiteX8" fmla="*/ 1858292 w 4698432"/>
              <a:gd name="connsiteY8" fmla="*/ 637399 h 2499681"/>
              <a:gd name="connsiteX9" fmla="*/ 2286868 w 4698432"/>
              <a:gd name="connsiteY9" fmla="*/ 600669 h 2499681"/>
              <a:gd name="connsiteX10" fmla="*/ 2563507 w 4698432"/>
              <a:gd name="connsiteY10" fmla="*/ 291513 h 2499681"/>
              <a:gd name="connsiteX11" fmla="*/ 2898015 w 4698432"/>
              <a:gd name="connsiteY11" fmla="*/ 346858 h 2499681"/>
              <a:gd name="connsiteX12" fmla="*/ 3118879 w 4698432"/>
              <a:gd name="connsiteY12" fmla="*/ 212702 h 2499681"/>
              <a:gd name="connsiteX13" fmla="*/ 3397858 w 4698432"/>
              <a:gd name="connsiteY13" fmla="*/ 122420 h 2499681"/>
              <a:gd name="connsiteX14" fmla="*/ 3762341 w 4698432"/>
              <a:gd name="connsiteY14" fmla="*/ 72403 h 2499681"/>
              <a:gd name="connsiteX15" fmla="*/ 3951425 w 4698432"/>
              <a:gd name="connsiteY15" fmla="*/ 15617 h 2499681"/>
              <a:gd name="connsiteX16" fmla="*/ 4076877 w 4698432"/>
              <a:gd name="connsiteY16" fmla="*/ 13885 h 2499681"/>
              <a:gd name="connsiteX17" fmla="*/ 4152249 w 4698432"/>
              <a:gd name="connsiteY17" fmla="*/ 2586 h 2499681"/>
              <a:gd name="connsiteX18" fmla="*/ 4256620 w 4698432"/>
              <a:gd name="connsiteY18" fmla="*/ 495 h 2499681"/>
              <a:gd name="connsiteX19" fmla="*/ 4698432 w 4698432"/>
              <a:gd name="connsiteY19" fmla="*/ 9710 h 2499681"/>
              <a:gd name="connsiteX20" fmla="*/ 4692992 w 4698432"/>
              <a:gd name="connsiteY20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621356 w 4698432"/>
              <a:gd name="connsiteY2" fmla="*/ 2208383 h 2499681"/>
              <a:gd name="connsiteX3" fmla="*/ 805504 w 4698432"/>
              <a:gd name="connsiteY3" fmla="*/ 1878669 h 2499681"/>
              <a:gd name="connsiteX4" fmla="*/ 1065854 w 4698432"/>
              <a:gd name="connsiteY4" fmla="*/ 1754938 h 2499681"/>
              <a:gd name="connsiteX5" fmla="*/ 1208824 w 4698432"/>
              <a:gd name="connsiteY5" fmla="*/ 1379199 h 2499681"/>
              <a:gd name="connsiteX6" fmla="*/ 1524534 w 4698432"/>
              <a:gd name="connsiteY6" fmla="*/ 1262231 h 2499681"/>
              <a:gd name="connsiteX7" fmla="*/ 1617522 w 4698432"/>
              <a:gd name="connsiteY7" fmla="*/ 925765 h 2499681"/>
              <a:gd name="connsiteX8" fmla="*/ 1905933 w 4698432"/>
              <a:gd name="connsiteY8" fmla="*/ 770386 h 2499681"/>
              <a:gd name="connsiteX9" fmla="*/ 2286868 w 4698432"/>
              <a:gd name="connsiteY9" fmla="*/ 600669 h 2499681"/>
              <a:gd name="connsiteX10" fmla="*/ 2563507 w 4698432"/>
              <a:gd name="connsiteY10" fmla="*/ 291513 h 2499681"/>
              <a:gd name="connsiteX11" fmla="*/ 2898015 w 4698432"/>
              <a:gd name="connsiteY11" fmla="*/ 346858 h 2499681"/>
              <a:gd name="connsiteX12" fmla="*/ 3118879 w 4698432"/>
              <a:gd name="connsiteY12" fmla="*/ 212702 h 2499681"/>
              <a:gd name="connsiteX13" fmla="*/ 3397858 w 4698432"/>
              <a:gd name="connsiteY13" fmla="*/ 122420 h 2499681"/>
              <a:gd name="connsiteX14" fmla="*/ 3762341 w 4698432"/>
              <a:gd name="connsiteY14" fmla="*/ 72403 h 2499681"/>
              <a:gd name="connsiteX15" fmla="*/ 3951425 w 4698432"/>
              <a:gd name="connsiteY15" fmla="*/ 15617 h 2499681"/>
              <a:gd name="connsiteX16" fmla="*/ 4076877 w 4698432"/>
              <a:gd name="connsiteY16" fmla="*/ 13885 h 2499681"/>
              <a:gd name="connsiteX17" fmla="*/ 4152249 w 4698432"/>
              <a:gd name="connsiteY17" fmla="*/ 2586 h 2499681"/>
              <a:gd name="connsiteX18" fmla="*/ 4256620 w 4698432"/>
              <a:gd name="connsiteY18" fmla="*/ 495 h 2499681"/>
              <a:gd name="connsiteX19" fmla="*/ 4698432 w 4698432"/>
              <a:gd name="connsiteY19" fmla="*/ 9710 h 2499681"/>
              <a:gd name="connsiteX20" fmla="*/ 4692992 w 4698432"/>
              <a:gd name="connsiteY20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621356 w 4698432"/>
              <a:gd name="connsiteY2" fmla="*/ 2208383 h 2499681"/>
              <a:gd name="connsiteX3" fmla="*/ 805504 w 4698432"/>
              <a:gd name="connsiteY3" fmla="*/ 1878669 h 2499681"/>
              <a:gd name="connsiteX4" fmla="*/ 1065854 w 4698432"/>
              <a:gd name="connsiteY4" fmla="*/ 1754938 h 2499681"/>
              <a:gd name="connsiteX5" fmla="*/ 1208824 w 4698432"/>
              <a:gd name="connsiteY5" fmla="*/ 1379199 h 2499681"/>
              <a:gd name="connsiteX6" fmla="*/ 1524534 w 4698432"/>
              <a:gd name="connsiteY6" fmla="*/ 1262231 h 2499681"/>
              <a:gd name="connsiteX7" fmla="*/ 1617522 w 4698432"/>
              <a:gd name="connsiteY7" fmla="*/ 925765 h 2499681"/>
              <a:gd name="connsiteX8" fmla="*/ 1905933 w 4698432"/>
              <a:gd name="connsiteY8" fmla="*/ 770386 h 2499681"/>
              <a:gd name="connsiteX9" fmla="*/ 2233273 w 4698432"/>
              <a:gd name="connsiteY9" fmla="*/ 554124 h 2499681"/>
              <a:gd name="connsiteX10" fmla="*/ 2563507 w 4698432"/>
              <a:gd name="connsiteY10" fmla="*/ 291513 h 2499681"/>
              <a:gd name="connsiteX11" fmla="*/ 2898015 w 4698432"/>
              <a:gd name="connsiteY11" fmla="*/ 346858 h 2499681"/>
              <a:gd name="connsiteX12" fmla="*/ 3118879 w 4698432"/>
              <a:gd name="connsiteY12" fmla="*/ 212702 h 2499681"/>
              <a:gd name="connsiteX13" fmla="*/ 3397858 w 4698432"/>
              <a:gd name="connsiteY13" fmla="*/ 122420 h 2499681"/>
              <a:gd name="connsiteX14" fmla="*/ 3762341 w 4698432"/>
              <a:gd name="connsiteY14" fmla="*/ 72403 h 2499681"/>
              <a:gd name="connsiteX15" fmla="*/ 3951425 w 4698432"/>
              <a:gd name="connsiteY15" fmla="*/ 15617 h 2499681"/>
              <a:gd name="connsiteX16" fmla="*/ 4076877 w 4698432"/>
              <a:gd name="connsiteY16" fmla="*/ 13885 h 2499681"/>
              <a:gd name="connsiteX17" fmla="*/ 4152249 w 4698432"/>
              <a:gd name="connsiteY17" fmla="*/ 2586 h 2499681"/>
              <a:gd name="connsiteX18" fmla="*/ 4256620 w 4698432"/>
              <a:gd name="connsiteY18" fmla="*/ 495 h 2499681"/>
              <a:gd name="connsiteX19" fmla="*/ 4698432 w 4698432"/>
              <a:gd name="connsiteY19" fmla="*/ 9710 h 2499681"/>
              <a:gd name="connsiteX20" fmla="*/ 4692992 w 4698432"/>
              <a:gd name="connsiteY20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621356 w 4698432"/>
              <a:gd name="connsiteY2" fmla="*/ 2208383 h 2499681"/>
              <a:gd name="connsiteX3" fmla="*/ 805504 w 4698432"/>
              <a:gd name="connsiteY3" fmla="*/ 1878669 h 2499681"/>
              <a:gd name="connsiteX4" fmla="*/ 1065854 w 4698432"/>
              <a:gd name="connsiteY4" fmla="*/ 1754938 h 2499681"/>
              <a:gd name="connsiteX5" fmla="*/ 1208824 w 4698432"/>
              <a:gd name="connsiteY5" fmla="*/ 1379199 h 2499681"/>
              <a:gd name="connsiteX6" fmla="*/ 1524534 w 4698432"/>
              <a:gd name="connsiteY6" fmla="*/ 1262231 h 2499681"/>
              <a:gd name="connsiteX7" fmla="*/ 1617522 w 4698432"/>
              <a:gd name="connsiteY7" fmla="*/ 925765 h 2499681"/>
              <a:gd name="connsiteX8" fmla="*/ 1923798 w 4698432"/>
              <a:gd name="connsiteY8" fmla="*/ 916671 h 2499681"/>
              <a:gd name="connsiteX9" fmla="*/ 2233273 w 4698432"/>
              <a:gd name="connsiteY9" fmla="*/ 554124 h 2499681"/>
              <a:gd name="connsiteX10" fmla="*/ 2563507 w 4698432"/>
              <a:gd name="connsiteY10" fmla="*/ 291513 h 2499681"/>
              <a:gd name="connsiteX11" fmla="*/ 2898015 w 4698432"/>
              <a:gd name="connsiteY11" fmla="*/ 346858 h 2499681"/>
              <a:gd name="connsiteX12" fmla="*/ 3118879 w 4698432"/>
              <a:gd name="connsiteY12" fmla="*/ 212702 h 2499681"/>
              <a:gd name="connsiteX13" fmla="*/ 3397858 w 4698432"/>
              <a:gd name="connsiteY13" fmla="*/ 122420 h 2499681"/>
              <a:gd name="connsiteX14" fmla="*/ 3762341 w 4698432"/>
              <a:gd name="connsiteY14" fmla="*/ 72403 h 2499681"/>
              <a:gd name="connsiteX15" fmla="*/ 3951425 w 4698432"/>
              <a:gd name="connsiteY15" fmla="*/ 15617 h 2499681"/>
              <a:gd name="connsiteX16" fmla="*/ 4076877 w 4698432"/>
              <a:gd name="connsiteY16" fmla="*/ 13885 h 2499681"/>
              <a:gd name="connsiteX17" fmla="*/ 4152249 w 4698432"/>
              <a:gd name="connsiteY17" fmla="*/ 2586 h 2499681"/>
              <a:gd name="connsiteX18" fmla="*/ 4256620 w 4698432"/>
              <a:gd name="connsiteY18" fmla="*/ 495 h 2499681"/>
              <a:gd name="connsiteX19" fmla="*/ 4698432 w 4698432"/>
              <a:gd name="connsiteY19" fmla="*/ 9710 h 2499681"/>
              <a:gd name="connsiteX20" fmla="*/ 4692992 w 4698432"/>
              <a:gd name="connsiteY20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621356 w 4698432"/>
              <a:gd name="connsiteY2" fmla="*/ 2208383 h 2499681"/>
              <a:gd name="connsiteX3" fmla="*/ 805504 w 4698432"/>
              <a:gd name="connsiteY3" fmla="*/ 1878669 h 2499681"/>
              <a:gd name="connsiteX4" fmla="*/ 1065854 w 4698432"/>
              <a:gd name="connsiteY4" fmla="*/ 1754938 h 2499681"/>
              <a:gd name="connsiteX5" fmla="*/ 1208824 w 4698432"/>
              <a:gd name="connsiteY5" fmla="*/ 1379199 h 2499681"/>
              <a:gd name="connsiteX6" fmla="*/ 1524534 w 4698432"/>
              <a:gd name="connsiteY6" fmla="*/ 1262231 h 2499681"/>
              <a:gd name="connsiteX7" fmla="*/ 1617522 w 4698432"/>
              <a:gd name="connsiteY7" fmla="*/ 925765 h 2499681"/>
              <a:gd name="connsiteX8" fmla="*/ 1923798 w 4698432"/>
              <a:gd name="connsiteY8" fmla="*/ 916671 h 2499681"/>
              <a:gd name="connsiteX9" fmla="*/ 2233273 w 4698432"/>
              <a:gd name="connsiteY9" fmla="*/ 554124 h 2499681"/>
              <a:gd name="connsiteX10" fmla="*/ 2403234 w 4698432"/>
              <a:gd name="connsiteY10" fmla="*/ 392843 h 2499681"/>
              <a:gd name="connsiteX11" fmla="*/ 2563507 w 4698432"/>
              <a:gd name="connsiteY11" fmla="*/ 291513 h 2499681"/>
              <a:gd name="connsiteX12" fmla="*/ 2898015 w 4698432"/>
              <a:gd name="connsiteY12" fmla="*/ 346858 h 2499681"/>
              <a:gd name="connsiteX13" fmla="*/ 3118879 w 4698432"/>
              <a:gd name="connsiteY13" fmla="*/ 212702 h 2499681"/>
              <a:gd name="connsiteX14" fmla="*/ 3397858 w 4698432"/>
              <a:gd name="connsiteY14" fmla="*/ 122420 h 2499681"/>
              <a:gd name="connsiteX15" fmla="*/ 3762341 w 4698432"/>
              <a:gd name="connsiteY15" fmla="*/ 72403 h 2499681"/>
              <a:gd name="connsiteX16" fmla="*/ 3951425 w 4698432"/>
              <a:gd name="connsiteY16" fmla="*/ 15617 h 2499681"/>
              <a:gd name="connsiteX17" fmla="*/ 4076877 w 4698432"/>
              <a:gd name="connsiteY17" fmla="*/ 13885 h 2499681"/>
              <a:gd name="connsiteX18" fmla="*/ 4152249 w 4698432"/>
              <a:gd name="connsiteY18" fmla="*/ 2586 h 2499681"/>
              <a:gd name="connsiteX19" fmla="*/ 4256620 w 4698432"/>
              <a:gd name="connsiteY19" fmla="*/ 495 h 2499681"/>
              <a:gd name="connsiteX20" fmla="*/ 4698432 w 4698432"/>
              <a:gd name="connsiteY20" fmla="*/ 9710 h 2499681"/>
              <a:gd name="connsiteX21" fmla="*/ 4692992 w 4698432"/>
              <a:gd name="connsiteY21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621356 w 4698432"/>
              <a:gd name="connsiteY2" fmla="*/ 2208383 h 2499681"/>
              <a:gd name="connsiteX3" fmla="*/ 805504 w 4698432"/>
              <a:gd name="connsiteY3" fmla="*/ 1878669 h 2499681"/>
              <a:gd name="connsiteX4" fmla="*/ 1065854 w 4698432"/>
              <a:gd name="connsiteY4" fmla="*/ 1754938 h 2499681"/>
              <a:gd name="connsiteX5" fmla="*/ 1208824 w 4698432"/>
              <a:gd name="connsiteY5" fmla="*/ 1379199 h 2499681"/>
              <a:gd name="connsiteX6" fmla="*/ 1524534 w 4698432"/>
              <a:gd name="connsiteY6" fmla="*/ 1262231 h 2499681"/>
              <a:gd name="connsiteX7" fmla="*/ 1617522 w 4698432"/>
              <a:gd name="connsiteY7" fmla="*/ 925765 h 2499681"/>
              <a:gd name="connsiteX8" fmla="*/ 1923798 w 4698432"/>
              <a:gd name="connsiteY8" fmla="*/ 916671 h 2499681"/>
              <a:gd name="connsiteX9" fmla="*/ 2078441 w 4698432"/>
              <a:gd name="connsiteY9" fmla="*/ 640565 h 2499681"/>
              <a:gd name="connsiteX10" fmla="*/ 2403234 w 4698432"/>
              <a:gd name="connsiteY10" fmla="*/ 392843 h 2499681"/>
              <a:gd name="connsiteX11" fmla="*/ 2563507 w 4698432"/>
              <a:gd name="connsiteY11" fmla="*/ 291513 h 2499681"/>
              <a:gd name="connsiteX12" fmla="*/ 2898015 w 4698432"/>
              <a:gd name="connsiteY12" fmla="*/ 346858 h 2499681"/>
              <a:gd name="connsiteX13" fmla="*/ 3118879 w 4698432"/>
              <a:gd name="connsiteY13" fmla="*/ 212702 h 2499681"/>
              <a:gd name="connsiteX14" fmla="*/ 3397858 w 4698432"/>
              <a:gd name="connsiteY14" fmla="*/ 122420 h 2499681"/>
              <a:gd name="connsiteX15" fmla="*/ 3762341 w 4698432"/>
              <a:gd name="connsiteY15" fmla="*/ 72403 h 2499681"/>
              <a:gd name="connsiteX16" fmla="*/ 3951425 w 4698432"/>
              <a:gd name="connsiteY16" fmla="*/ 15617 h 2499681"/>
              <a:gd name="connsiteX17" fmla="*/ 4076877 w 4698432"/>
              <a:gd name="connsiteY17" fmla="*/ 13885 h 2499681"/>
              <a:gd name="connsiteX18" fmla="*/ 4152249 w 4698432"/>
              <a:gd name="connsiteY18" fmla="*/ 2586 h 2499681"/>
              <a:gd name="connsiteX19" fmla="*/ 4256620 w 4698432"/>
              <a:gd name="connsiteY19" fmla="*/ 495 h 2499681"/>
              <a:gd name="connsiteX20" fmla="*/ 4698432 w 4698432"/>
              <a:gd name="connsiteY20" fmla="*/ 9710 h 2499681"/>
              <a:gd name="connsiteX21" fmla="*/ 4692992 w 4698432"/>
              <a:gd name="connsiteY21" fmla="*/ 2497345 h 2499681"/>
              <a:gd name="connsiteX0" fmla="*/ 0 w 4698432"/>
              <a:gd name="connsiteY0" fmla="*/ 2499681 h 2499681"/>
              <a:gd name="connsiteX1" fmla="*/ 259630 w 4698432"/>
              <a:gd name="connsiteY1" fmla="*/ 2262393 h 2499681"/>
              <a:gd name="connsiteX2" fmla="*/ 621356 w 4698432"/>
              <a:gd name="connsiteY2" fmla="*/ 2208383 h 2499681"/>
              <a:gd name="connsiteX3" fmla="*/ 805504 w 4698432"/>
              <a:gd name="connsiteY3" fmla="*/ 1878669 h 2499681"/>
              <a:gd name="connsiteX4" fmla="*/ 1065854 w 4698432"/>
              <a:gd name="connsiteY4" fmla="*/ 1754938 h 2499681"/>
              <a:gd name="connsiteX5" fmla="*/ 1208824 w 4698432"/>
              <a:gd name="connsiteY5" fmla="*/ 1379199 h 2499681"/>
              <a:gd name="connsiteX6" fmla="*/ 1524534 w 4698432"/>
              <a:gd name="connsiteY6" fmla="*/ 1262231 h 2499681"/>
              <a:gd name="connsiteX7" fmla="*/ 1617522 w 4698432"/>
              <a:gd name="connsiteY7" fmla="*/ 925765 h 2499681"/>
              <a:gd name="connsiteX8" fmla="*/ 1923798 w 4698432"/>
              <a:gd name="connsiteY8" fmla="*/ 916671 h 2499681"/>
              <a:gd name="connsiteX9" fmla="*/ 2078441 w 4698432"/>
              <a:gd name="connsiteY9" fmla="*/ 640565 h 2499681"/>
              <a:gd name="connsiteX10" fmla="*/ 2319863 w 4698432"/>
              <a:gd name="connsiteY10" fmla="*/ 585673 h 2499681"/>
              <a:gd name="connsiteX11" fmla="*/ 2563507 w 4698432"/>
              <a:gd name="connsiteY11" fmla="*/ 291513 h 2499681"/>
              <a:gd name="connsiteX12" fmla="*/ 2898015 w 4698432"/>
              <a:gd name="connsiteY12" fmla="*/ 346858 h 2499681"/>
              <a:gd name="connsiteX13" fmla="*/ 3118879 w 4698432"/>
              <a:gd name="connsiteY13" fmla="*/ 212702 h 2499681"/>
              <a:gd name="connsiteX14" fmla="*/ 3397858 w 4698432"/>
              <a:gd name="connsiteY14" fmla="*/ 122420 h 2499681"/>
              <a:gd name="connsiteX15" fmla="*/ 3762341 w 4698432"/>
              <a:gd name="connsiteY15" fmla="*/ 72403 h 2499681"/>
              <a:gd name="connsiteX16" fmla="*/ 3951425 w 4698432"/>
              <a:gd name="connsiteY16" fmla="*/ 15617 h 2499681"/>
              <a:gd name="connsiteX17" fmla="*/ 4076877 w 4698432"/>
              <a:gd name="connsiteY17" fmla="*/ 13885 h 2499681"/>
              <a:gd name="connsiteX18" fmla="*/ 4152249 w 4698432"/>
              <a:gd name="connsiteY18" fmla="*/ 2586 h 2499681"/>
              <a:gd name="connsiteX19" fmla="*/ 4256620 w 4698432"/>
              <a:gd name="connsiteY19" fmla="*/ 495 h 2499681"/>
              <a:gd name="connsiteX20" fmla="*/ 4698432 w 4698432"/>
              <a:gd name="connsiteY20" fmla="*/ 9710 h 2499681"/>
              <a:gd name="connsiteX21" fmla="*/ 4692992 w 4698432"/>
              <a:gd name="connsiteY21" fmla="*/ 2497345 h 2499681"/>
              <a:gd name="connsiteX0" fmla="*/ 0 w 4698432"/>
              <a:gd name="connsiteY0" fmla="*/ 2499870 h 2499870"/>
              <a:gd name="connsiteX1" fmla="*/ 259630 w 4698432"/>
              <a:gd name="connsiteY1" fmla="*/ 2262582 h 2499870"/>
              <a:gd name="connsiteX2" fmla="*/ 621356 w 4698432"/>
              <a:gd name="connsiteY2" fmla="*/ 2208572 h 2499870"/>
              <a:gd name="connsiteX3" fmla="*/ 805504 w 4698432"/>
              <a:gd name="connsiteY3" fmla="*/ 1878858 h 2499870"/>
              <a:gd name="connsiteX4" fmla="*/ 1065854 w 4698432"/>
              <a:gd name="connsiteY4" fmla="*/ 1755127 h 2499870"/>
              <a:gd name="connsiteX5" fmla="*/ 1208824 w 4698432"/>
              <a:gd name="connsiteY5" fmla="*/ 1379388 h 2499870"/>
              <a:gd name="connsiteX6" fmla="*/ 1524534 w 4698432"/>
              <a:gd name="connsiteY6" fmla="*/ 1262420 h 2499870"/>
              <a:gd name="connsiteX7" fmla="*/ 1617522 w 4698432"/>
              <a:gd name="connsiteY7" fmla="*/ 925954 h 2499870"/>
              <a:gd name="connsiteX8" fmla="*/ 1923798 w 4698432"/>
              <a:gd name="connsiteY8" fmla="*/ 916860 h 2499870"/>
              <a:gd name="connsiteX9" fmla="*/ 2078441 w 4698432"/>
              <a:gd name="connsiteY9" fmla="*/ 640754 h 2499870"/>
              <a:gd name="connsiteX10" fmla="*/ 2319863 w 4698432"/>
              <a:gd name="connsiteY10" fmla="*/ 585862 h 2499870"/>
              <a:gd name="connsiteX11" fmla="*/ 2563507 w 4698432"/>
              <a:gd name="connsiteY11" fmla="*/ 291702 h 2499870"/>
              <a:gd name="connsiteX12" fmla="*/ 2898015 w 4698432"/>
              <a:gd name="connsiteY12" fmla="*/ 347047 h 2499870"/>
              <a:gd name="connsiteX13" fmla="*/ 3118879 w 4698432"/>
              <a:gd name="connsiteY13" fmla="*/ 212891 h 2499870"/>
              <a:gd name="connsiteX14" fmla="*/ 3397858 w 4698432"/>
              <a:gd name="connsiteY14" fmla="*/ 122609 h 2499870"/>
              <a:gd name="connsiteX15" fmla="*/ 3762341 w 4698432"/>
              <a:gd name="connsiteY15" fmla="*/ 72592 h 2499870"/>
              <a:gd name="connsiteX16" fmla="*/ 3951425 w 4698432"/>
              <a:gd name="connsiteY16" fmla="*/ 15806 h 2499870"/>
              <a:gd name="connsiteX17" fmla="*/ 4076877 w 4698432"/>
              <a:gd name="connsiteY17" fmla="*/ 14074 h 2499870"/>
              <a:gd name="connsiteX18" fmla="*/ 4152249 w 4698432"/>
              <a:gd name="connsiteY18" fmla="*/ 2775 h 2499870"/>
              <a:gd name="connsiteX19" fmla="*/ 4256620 w 4698432"/>
              <a:gd name="connsiteY19" fmla="*/ 684 h 2499870"/>
              <a:gd name="connsiteX20" fmla="*/ 4698432 w 4698432"/>
              <a:gd name="connsiteY20" fmla="*/ 914 h 2499870"/>
              <a:gd name="connsiteX21" fmla="*/ 4692992 w 4698432"/>
              <a:gd name="connsiteY21" fmla="*/ 2497534 h 2499870"/>
              <a:gd name="connsiteX0" fmla="*/ 0 w 4698432"/>
              <a:gd name="connsiteY0" fmla="*/ 2499280 h 2499280"/>
              <a:gd name="connsiteX1" fmla="*/ 259630 w 4698432"/>
              <a:gd name="connsiteY1" fmla="*/ 2261992 h 2499280"/>
              <a:gd name="connsiteX2" fmla="*/ 621356 w 4698432"/>
              <a:gd name="connsiteY2" fmla="*/ 2207982 h 2499280"/>
              <a:gd name="connsiteX3" fmla="*/ 805504 w 4698432"/>
              <a:gd name="connsiteY3" fmla="*/ 1878268 h 2499280"/>
              <a:gd name="connsiteX4" fmla="*/ 1065854 w 4698432"/>
              <a:gd name="connsiteY4" fmla="*/ 1754537 h 2499280"/>
              <a:gd name="connsiteX5" fmla="*/ 1208824 w 4698432"/>
              <a:gd name="connsiteY5" fmla="*/ 1378798 h 2499280"/>
              <a:gd name="connsiteX6" fmla="*/ 1524534 w 4698432"/>
              <a:gd name="connsiteY6" fmla="*/ 1261830 h 2499280"/>
              <a:gd name="connsiteX7" fmla="*/ 1617522 w 4698432"/>
              <a:gd name="connsiteY7" fmla="*/ 925364 h 2499280"/>
              <a:gd name="connsiteX8" fmla="*/ 1923798 w 4698432"/>
              <a:gd name="connsiteY8" fmla="*/ 916270 h 2499280"/>
              <a:gd name="connsiteX9" fmla="*/ 2078441 w 4698432"/>
              <a:gd name="connsiteY9" fmla="*/ 640164 h 2499280"/>
              <a:gd name="connsiteX10" fmla="*/ 2319863 w 4698432"/>
              <a:gd name="connsiteY10" fmla="*/ 585272 h 2499280"/>
              <a:gd name="connsiteX11" fmla="*/ 2563507 w 4698432"/>
              <a:gd name="connsiteY11" fmla="*/ 291112 h 2499280"/>
              <a:gd name="connsiteX12" fmla="*/ 2898015 w 4698432"/>
              <a:gd name="connsiteY12" fmla="*/ 346457 h 2499280"/>
              <a:gd name="connsiteX13" fmla="*/ 3118879 w 4698432"/>
              <a:gd name="connsiteY13" fmla="*/ 212301 h 2499280"/>
              <a:gd name="connsiteX14" fmla="*/ 3397858 w 4698432"/>
              <a:gd name="connsiteY14" fmla="*/ 122019 h 2499280"/>
              <a:gd name="connsiteX15" fmla="*/ 3762341 w 4698432"/>
              <a:gd name="connsiteY15" fmla="*/ 72002 h 2499280"/>
              <a:gd name="connsiteX16" fmla="*/ 3951425 w 4698432"/>
              <a:gd name="connsiteY16" fmla="*/ 15216 h 2499280"/>
              <a:gd name="connsiteX17" fmla="*/ 4076877 w 4698432"/>
              <a:gd name="connsiteY17" fmla="*/ 13484 h 2499280"/>
              <a:gd name="connsiteX18" fmla="*/ 4152249 w 4698432"/>
              <a:gd name="connsiteY18" fmla="*/ 2185 h 2499280"/>
              <a:gd name="connsiteX19" fmla="*/ 4254811 w 4698432"/>
              <a:gd name="connsiteY19" fmla="*/ 14093 h 2499280"/>
              <a:gd name="connsiteX20" fmla="*/ 4698432 w 4698432"/>
              <a:gd name="connsiteY20" fmla="*/ 324 h 2499280"/>
              <a:gd name="connsiteX21" fmla="*/ 4692992 w 4698432"/>
              <a:gd name="connsiteY21" fmla="*/ 2496944 h 2499280"/>
              <a:gd name="connsiteX0" fmla="*/ 0 w 4698432"/>
              <a:gd name="connsiteY0" fmla="*/ 2499280 h 2499280"/>
              <a:gd name="connsiteX1" fmla="*/ 259630 w 4698432"/>
              <a:gd name="connsiteY1" fmla="*/ 2261992 h 2499280"/>
              <a:gd name="connsiteX2" fmla="*/ 621356 w 4698432"/>
              <a:gd name="connsiteY2" fmla="*/ 2207982 h 2499280"/>
              <a:gd name="connsiteX3" fmla="*/ 805504 w 4698432"/>
              <a:gd name="connsiteY3" fmla="*/ 1878268 h 2499280"/>
              <a:gd name="connsiteX4" fmla="*/ 1065854 w 4698432"/>
              <a:gd name="connsiteY4" fmla="*/ 1754537 h 2499280"/>
              <a:gd name="connsiteX5" fmla="*/ 1208824 w 4698432"/>
              <a:gd name="connsiteY5" fmla="*/ 1378798 h 2499280"/>
              <a:gd name="connsiteX6" fmla="*/ 1524534 w 4698432"/>
              <a:gd name="connsiteY6" fmla="*/ 1261830 h 2499280"/>
              <a:gd name="connsiteX7" fmla="*/ 1617522 w 4698432"/>
              <a:gd name="connsiteY7" fmla="*/ 925364 h 2499280"/>
              <a:gd name="connsiteX8" fmla="*/ 1923798 w 4698432"/>
              <a:gd name="connsiteY8" fmla="*/ 916270 h 2499280"/>
              <a:gd name="connsiteX9" fmla="*/ 2078441 w 4698432"/>
              <a:gd name="connsiteY9" fmla="*/ 640164 h 2499280"/>
              <a:gd name="connsiteX10" fmla="*/ 2319863 w 4698432"/>
              <a:gd name="connsiteY10" fmla="*/ 585272 h 2499280"/>
              <a:gd name="connsiteX11" fmla="*/ 2563507 w 4698432"/>
              <a:gd name="connsiteY11" fmla="*/ 291112 h 2499280"/>
              <a:gd name="connsiteX12" fmla="*/ 2898015 w 4698432"/>
              <a:gd name="connsiteY12" fmla="*/ 346457 h 2499280"/>
              <a:gd name="connsiteX13" fmla="*/ 3118879 w 4698432"/>
              <a:gd name="connsiteY13" fmla="*/ 212301 h 2499280"/>
              <a:gd name="connsiteX14" fmla="*/ 3397858 w 4698432"/>
              <a:gd name="connsiteY14" fmla="*/ 122019 h 2499280"/>
              <a:gd name="connsiteX15" fmla="*/ 3762341 w 4698432"/>
              <a:gd name="connsiteY15" fmla="*/ 72002 h 2499280"/>
              <a:gd name="connsiteX16" fmla="*/ 3951425 w 4698432"/>
              <a:gd name="connsiteY16" fmla="*/ 15216 h 2499280"/>
              <a:gd name="connsiteX17" fmla="*/ 4076877 w 4698432"/>
              <a:gd name="connsiteY17" fmla="*/ 13484 h 2499280"/>
              <a:gd name="connsiteX18" fmla="*/ 4132349 w 4698432"/>
              <a:gd name="connsiteY18" fmla="*/ 28183 h 2499280"/>
              <a:gd name="connsiteX19" fmla="*/ 4254811 w 4698432"/>
              <a:gd name="connsiteY19" fmla="*/ 14093 h 2499280"/>
              <a:gd name="connsiteX20" fmla="*/ 4698432 w 4698432"/>
              <a:gd name="connsiteY20" fmla="*/ 324 h 2499280"/>
              <a:gd name="connsiteX21" fmla="*/ 4692992 w 4698432"/>
              <a:gd name="connsiteY21" fmla="*/ 2496944 h 2499280"/>
              <a:gd name="connsiteX0" fmla="*/ 0 w 4698432"/>
              <a:gd name="connsiteY0" fmla="*/ 2499280 h 2499280"/>
              <a:gd name="connsiteX1" fmla="*/ 259630 w 4698432"/>
              <a:gd name="connsiteY1" fmla="*/ 2261992 h 2499280"/>
              <a:gd name="connsiteX2" fmla="*/ 621356 w 4698432"/>
              <a:gd name="connsiteY2" fmla="*/ 2207982 h 2499280"/>
              <a:gd name="connsiteX3" fmla="*/ 805504 w 4698432"/>
              <a:gd name="connsiteY3" fmla="*/ 1878268 h 2499280"/>
              <a:gd name="connsiteX4" fmla="*/ 1065854 w 4698432"/>
              <a:gd name="connsiteY4" fmla="*/ 1754537 h 2499280"/>
              <a:gd name="connsiteX5" fmla="*/ 1208824 w 4698432"/>
              <a:gd name="connsiteY5" fmla="*/ 1378798 h 2499280"/>
              <a:gd name="connsiteX6" fmla="*/ 1524534 w 4698432"/>
              <a:gd name="connsiteY6" fmla="*/ 1261830 h 2499280"/>
              <a:gd name="connsiteX7" fmla="*/ 1617522 w 4698432"/>
              <a:gd name="connsiteY7" fmla="*/ 925364 h 2499280"/>
              <a:gd name="connsiteX8" fmla="*/ 1923798 w 4698432"/>
              <a:gd name="connsiteY8" fmla="*/ 916270 h 2499280"/>
              <a:gd name="connsiteX9" fmla="*/ 2078441 w 4698432"/>
              <a:gd name="connsiteY9" fmla="*/ 640164 h 2499280"/>
              <a:gd name="connsiteX10" fmla="*/ 2319863 w 4698432"/>
              <a:gd name="connsiteY10" fmla="*/ 585272 h 2499280"/>
              <a:gd name="connsiteX11" fmla="*/ 2563507 w 4698432"/>
              <a:gd name="connsiteY11" fmla="*/ 291112 h 2499280"/>
              <a:gd name="connsiteX12" fmla="*/ 2898015 w 4698432"/>
              <a:gd name="connsiteY12" fmla="*/ 346457 h 2499280"/>
              <a:gd name="connsiteX13" fmla="*/ 3118879 w 4698432"/>
              <a:gd name="connsiteY13" fmla="*/ 212301 h 2499280"/>
              <a:gd name="connsiteX14" fmla="*/ 3397858 w 4698432"/>
              <a:gd name="connsiteY14" fmla="*/ 122019 h 2499280"/>
              <a:gd name="connsiteX15" fmla="*/ 3762341 w 4698432"/>
              <a:gd name="connsiteY15" fmla="*/ 72002 h 2499280"/>
              <a:gd name="connsiteX16" fmla="*/ 3951425 w 4698432"/>
              <a:gd name="connsiteY16" fmla="*/ 15216 h 2499280"/>
              <a:gd name="connsiteX17" fmla="*/ 4056977 w 4698432"/>
              <a:gd name="connsiteY17" fmla="*/ 33483 h 2499280"/>
              <a:gd name="connsiteX18" fmla="*/ 4132349 w 4698432"/>
              <a:gd name="connsiteY18" fmla="*/ 28183 h 2499280"/>
              <a:gd name="connsiteX19" fmla="*/ 4254811 w 4698432"/>
              <a:gd name="connsiteY19" fmla="*/ 14093 h 2499280"/>
              <a:gd name="connsiteX20" fmla="*/ 4698432 w 4698432"/>
              <a:gd name="connsiteY20" fmla="*/ 324 h 2499280"/>
              <a:gd name="connsiteX21" fmla="*/ 4692992 w 4698432"/>
              <a:gd name="connsiteY21" fmla="*/ 2496944 h 2499280"/>
              <a:gd name="connsiteX0" fmla="*/ 0 w 4698432"/>
              <a:gd name="connsiteY0" fmla="*/ 2499280 h 2499280"/>
              <a:gd name="connsiteX1" fmla="*/ 259630 w 4698432"/>
              <a:gd name="connsiteY1" fmla="*/ 2261992 h 2499280"/>
              <a:gd name="connsiteX2" fmla="*/ 621356 w 4698432"/>
              <a:gd name="connsiteY2" fmla="*/ 2207982 h 2499280"/>
              <a:gd name="connsiteX3" fmla="*/ 805504 w 4698432"/>
              <a:gd name="connsiteY3" fmla="*/ 1878268 h 2499280"/>
              <a:gd name="connsiteX4" fmla="*/ 1065854 w 4698432"/>
              <a:gd name="connsiteY4" fmla="*/ 1754537 h 2499280"/>
              <a:gd name="connsiteX5" fmla="*/ 1208824 w 4698432"/>
              <a:gd name="connsiteY5" fmla="*/ 1378798 h 2499280"/>
              <a:gd name="connsiteX6" fmla="*/ 1524534 w 4698432"/>
              <a:gd name="connsiteY6" fmla="*/ 1261830 h 2499280"/>
              <a:gd name="connsiteX7" fmla="*/ 1617522 w 4698432"/>
              <a:gd name="connsiteY7" fmla="*/ 925364 h 2499280"/>
              <a:gd name="connsiteX8" fmla="*/ 1923798 w 4698432"/>
              <a:gd name="connsiteY8" fmla="*/ 916270 h 2499280"/>
              <a:gd name="connsiteX9" fmla="*/ 2078441 w 4698432"/>
              <a:gd name="connsiteY9" fmla="*/ 640164 h 2499280"/>
              <a:gd name="connsiteX10" fmla="*/ 2319863 w 4698432"/>
              <a:gd name="connsiteY10" fmla="*/ 585272 h 2499280"/>
              <a:gd name="connsiteX11" fmla="*/ 2563507 w 4698432"/>
              <a:gd name="connsiteY11" fmla="*/ 291112 h 2499280"/>
              <a:gd name="connsiteX12" fmla="*/ 2898015 w 4698432"/>
              <a:gd name="connsiteY12" fmla="*/ 346457 h 2499280"/>
              <a:gd name="connsiteX13" fmla="*/ 3118879 w 4698432"/>
              <a:gd name="connsiteY13" fmla="*/ 212301 h 2499280"/>
              <a:gd name="connsiteX14" fmla="*/ 3397858 w 4698432"/>
              <a:gd name="connsiteY14" fmla="*/ 122019 h 2499280"/>
              <a:gd name="connsiteX15" fmla="*/ 3762341 w 4698432"/>
              <a:gd name="connsiteY15" fmla="*/ 72002 h 2499280"/>
              <a:gd name="connsiteX16" fmla="*/ 3940570 w 4698432"/>
              <a:gd name="connsiteY16" fmla="*/ 85210 h 2499280"/>
              <a:gd name="connsiteX17" fmla="*/ 4056977 w 4698432"/>
              <a:gd name="connsiteY17" fmla="*/ 33483 h 2499280"/>
              <a:gd name="connsiteX18" fmla="*/ 4132349 w 4698432"/>
              <a:gd name="connsiteY18" fmla="*/ 28183 h 2499280"/>
              <a:gd name="connsiteX19" fmla="*/ 4254811 w 4698432"/>
              <a:gd name="connsiteY19" fmla="*/ 14093 h 2499280"/>
              <a:gd name="connsiteX20" fmla="*/ 4698432 w 4698432"/>
              <a:gd name="connsiteY20" fmla="*/ 324 h 2499280"/>
              <a:gd name="connsiteX21" fmla="*/ 4692992 w 4698432"/>
              <a:gd name="connsiteY21" fmla="*/ 2496944 h 249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98432" h="2499280">
                <a:moveTo>
                  <a:pt x="0" y="2499280"/>
                </a:moveTo>
                <a:cubicBezTo>
                  <a:pt x="49530" y="2348404"/>
                  <a:pt x="156071" y="2310542"/>
                  <a:pt x="259630" y="2261992"/>
                </a:cubicBezTo>
                <a:cubicBezTo>
                  <a:pt x="363189" y="2213442"/>
                  <a:pt x="530377" y="2271936"/>
                  <a:pt x="621356" y="2207982"/>
                </a:cubicBezTo>
                <a:cubicBezTo>
                  <a:pt x="712335" y="2144028"/>
                  <a:pt x="731421" y="1953842"/>
                  <a:pt x="805504" y="1878268"/>
                </a:cubicBezTo>
                <a:cubicBezTo>
                  <a:pt x="879587" y="1802694"/>
                  <a:pt x="998634" y="1837782"/>
                  <a:pt x="1065854" y="1754537"/>
                </a:cubicBezTo>
                <a:cubicBezTo>
                  <a:pt x="1133074" y="1671292"/>
                  <a:pt x="1132377" y="1460916"/>
                  <a:pt x="1208824" y="1378798"/>
                </a:cubicBezTo>
                <a:cubicBezTo>
                  <a:pt x="1285271" y="1296680"/>
                  <a:pt x="1456418" y="1337402"/>
                  <a:pt x="1524534" y="1261830"/>
                </a:cubicBezTo>
                <a:cubicBezTo>
                  <a:pt x="1592650" y="1186258"/>
                  <a:pt x="1550978" y="982957"/>
                  <a:pt x="1617522" y="925364"/>
                </a:cubicBezTo>
                <a:cubicBezTo>
                  <a:pt x="1684066" y="867771"/>
                  <a:pt x="1846978" y="963803"/>
                  <a:pt x="1923798" y="916270"/>
                </a:cubicBezTo>
                <a:cubicBezTo>
                  <a:pt x="2000618" y="868737"/>
                  <a:pt x="2012430" y="695330"/>
                  <a:pt x="2078441" y="640164"/>
                </a:cubicBezTo>
                <a:cubicBezTo>
                  <a:pt x="2144452" y="584998"/>
                  <a:pt x="2264824" y="629040"/>
                  <a:pt x="2319863" y="585272"/>
                </a:cubicBezTo>
                <a:cubicBezTo>
                  <a:pt x="2374902" y="541504"/>
                  <a:pt x="2467148" y="330914"/>
                  <a:pt x="2563507" y="291112"/>
                </a:cubicBezTo>
                <a:cubicBezTo>
                  <a:pt x="2659866" y="251310"/>
                  <a:pt x="2805453" y="359592"/>
                  <a:pt x="2898015" y="346457"/>
                </a:cubicBezTo>
                <a:cubicBezTo>
                  <a:pt x="2990577" y="333322"/>
                  <a:pt x="3035572" y="249707"/>
                  <a:pt x="3118879" y="212301"/>
                </a:cubicBezTo>
                <a:cubicBezTo>
                  <a:pt x="3202186" y="174895"/>
                  <a:pt x="3290614" y="145402"/>
                  <a:pt x="3397858" y="122019"/>
                </a:cubicBezTo>
                <a:cubicBezTo>
                  <a:pt x="3505102" y="98636"/>
                  <a:pt x="3671889" y="78137"/>
                  <a:pt x="3762341" y="72002"/>
                </a:cubicBezTo>
                <a:cubicBezTo>
                  <a:pt x="3852793" y="65867"/>
                  <a:pt x="3891464" y="91630"/>
                  <a:pt x="3940570" y="85210"/>
                </a:cubicBezTo>
                <a:cubicBezTo>
                  <a:pt x="3989676" y="78790"/>
                  <a:pt x="4025014" y="42988"/>
                  <a:pt x="4056977" y="33483"/>
                </a:cubicBezTo>
                <a:cubicBezTo>
                  <a:pt x="4088940" y="23978"/>
                  <a:pt x="4099377" y="31415"/>
                  <a:pt x="4132349" y="28183"/>
                </a:cubicBezTo>
                <a:cubicBezTo>
                  <a:pt x="4165321" y="24951"/>
                  <a:pt x="4146914" y="12906"/>
                  <a:pt x="4254811" y="14093"/>
                </a:cubicBezTo>
                <a:cubicBezTo>
                  <a:pt x="4402082" y="17165"/>
                  <a:pt x="4551161" y="-2748"/>
                  <a:pt x="4698432" y="324"/>
                </a:cubicBezTo>
                <a:cubicBezTo>
                  <a:pt x="4686829" y="423844"/>
                  <a:pt x="4701153" y="1977369"/>
                  <a:pt x="4692992" y="2496944"/>
                </a:cubicBez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12E8C47C-0534-DE46-BDAE-3118769EB9DA}"/>
              </a:ext>
            </a:extLst>
          </p:cNvPr>
          <p:cNvSpPr/>
          <p:nvPr/>
        </p:nvSpPr>
        <p:spPr>
          <a:xfrm>
            <a:off x="3135274" y="1455189"/>
            <a:ext cx="4822765" cy="3647854"/>
          </a:xfrm>
          <a:custGeom>
            <a:avLst/>
            <a:gdLst>
              <a:gd name="connsiteX0" fmla="*/ 0 w 5773602"/>
              <a:gd name="connsiteY0" fmla="*/ 3255957 h 3255957"/>
              <a:gd name="connsiteX1" fmla="*/ 182880 w 5773602"/>
              <a:gd name="connsiteY1" fmla="*/ 2917629 h 3255957"/>
              <a:gd name="connsiteX2" fmla="*/ 502920 w 5773602"/>
              <a:gd name="connsiteY2" fmla="*/ 3036501 h 3255957"/>
              <a:gd name="connsiteX3" fmla="*/ 740664 w 5773602"/>
              <a:gd name="connsiteY3" fmla="*/ 2780469 h 3255957"/>
              <a:gd name="connsiteX4" fmla="*/ 1042416 w 5773602"/>
              <a:gd name="connsiteY4" fmla="*/ 2734749 h 3255957"/>
              <a:gd name="connsiteX5" fmla="*/ 1197864 w 5773602"/>
              <a:gd name="connsiteY5" fmla="*/ 2442141 h 3255957"/>
              <a:gd name="connsiteX6" fmla="*/ 1545336 w 5773602"/>
              <a:gd name="connsiteY6" fmla="*/ 2341557 h 3255957"/>
              <a:gd name="connsiteX7" fmla="*/ 1709928 w 5773602"/>
              <a:gd name="connsiteY7" fmla="*/ 2103813 h 3255957"/>
              <a:gd name="connsiteX8" fmla="*/ 2084832 w 5773602"/>
              <a:gd name="connsiteY8" fmla="*/ 2058093 h 3255957"/>
              <a:gd name="connsiteX9" fmla="*/ 2322576 w 5773602"/>
              <a:gd name="connsiteY9" fmla="*/ 2085525 h 3255957"/>
              <a:gd name="connsiteX10" fmla="*/ 2468880 w 5773602"/>
              <a:gd name="connsiteY10" fmla="*/ 1811205 h 3255957"/>
              <a:gd name="connsiteX11" fmla="*/ 2478024 w 5773602"/>
              <a:gd name="connsiteY11" fmla="*/ 1637469 h 3255957"/>
              <a:gd name="connsiteX12" fmla="*/ 2788920 w 5773602"/>
              <a:gd name="connsiteY12" fmla="*/ 1546029 h 3255957"/>
              <a:gd name="connsiteX13" fmla="*/ 3154680 w 5773602"/>
              <a:gd name="connsiteY13" fmla="*/ 1564317 h 3255957"/>
              <a:gd name="connsiteX14" fmla="*/ 3364992 w 5773602"/>
              <a:gd name="connsiteY14" fmla="*/ 1500309 h 3255957"/>
              <a:gd name="connsiteX15" fmla="*/ 3383280 w 5773602"/>
              <a:gd name="connsiteY15" fmla="*/ 1299141 h 3255957"/>
              <a:gd name="connsiteX16" fmla="*/ 3904488 w 5773602"/>
              <a:gd name="connsiteY16" fmla="*/ 1225989 h 3255957"/>
              <a:gd name="connsiteX17" fmla="*/ 4151376 w 5773602"/>
              <a:gd name="connsiteY17" fmla="*/ 1381437 h 3255957"/>
              <a:gd name="connsiteX18" fmla="*/ 4325112 w 5773602"/>
              <a:gd name="connsiteY18" fmla="*/ 1052253 h 3255957"/>
              <a:gd name="connsiteX19" fmla="*/ 4690872 w 5773602"/>
              <a:gd name="connsiteY19" fmla="*/ 1015677 h 3255957"/>
              <a:gd name="connsiteX20" fmla="*/ 4892040 w 5773602"/>
              <a:gd name="connsiteY20" fmla="*/ 1088829 h 3255957"/>
              <a:gd name="connsiteX21" fmla="*/ 5138928 w 5773602"/>
              <a:gd name="connsiteY21" fmla="*/ 823653 h 3255957"/>
              <a:gd name="connsiteX22" fmla="*/ 5102352 w 5773602"/>
              <a:gd name="connsiteY22" fmla="*/ 430461 h 3255957"/>
              <a:gd name="connsiteX23" fmla="*/ 5358384 w 5773602"/>
              <a:gd name="connsiteY23" fmla="*/ 357309 h 3255957"/>
              <a:gd name="connsiteX24" fmla="*/ 5541264 w 5773602"/>
              <a:gd name="connsiteY24" fmla="*/ 311589 h 3255957"/>
              <a:gd name="connsiteX25" fmla="*/ 5742432 w 5773602"/>
              <a:gd name="connsiteY25" fmla="*/ 37269 h 3255957"/>
              <a:gd name="connsiteX26" fmla="*/ 5769864 w 5773602"/>
              <a:gd name="connsiteY26" fmla="*/ 9837 h 3255957"/>
              <a:gd name="connsiteX0" fmla="*/ 0 w 5763706"/>
              <a:gd name="connsiteY0" fmla="*/ 3219255 h 3274119"/>
              <a:gd name="connsiteX1" fmla="*/ 182880 w 5763706"/>
              <a:gd name="connsiteY1" fmla="*/ 2880927 h 3274119"/>
              <a:gd name="connsiteX2" fmla="*/ 502920 w 5763706"/>
              <a:gd name="connsiteY2" fmla="*/ 2999799 h 3274119"/>
              <a:gd name="connsiteX3" fmla="*/ 740664 w 5763706"/>
              <a:gd name="connsiteY3" fmla="*/ 2743767 h 3274119"/>
              <a:gd name="connsiteX4" fmla="*/ 1042416 w 5763706"/>
              <a:gd name="connsiteY4" fmla="*/ 2698047 h 3274119"/>
              <a:gd name="connsiteX5" fmla="*/ 1197864 w 5763706"/>
              <a:gd name="connsiteY5" fmla="*/ 2405439 h 3274119"/>
              <a:gd name="connsiteX6" fmla="*/ 1545336 w 5763706"/>
              <a:gd name="connsiteY6" fmla="*/ 2304855 h 3274119"/>
              <a:gd name="connsiteX7" fmla="*/ 1709928 w 5763706"/>
              <a:gd name="connsiteY7" fmla="*/ 2067111 h 3274119"/>
              <a:gd name="connsiteX8" fmla="*/ 2084832 w 5763706"/>
              <a:gd name="connsiteY8" fmla="*/ 2021391 h 3274119"/>
              <a:gd name="connsiteX9" fmla="*/ 2322576 w 5763706"/>
              <a:gd name="connsiteY9" fmla="*/ 2048823 h 3274119"/>
              <a:gd name="connsiteX10" fmla="*/ 2468880 w 5763706"/>
              <a:gd name="connsiteY10" fmla="*/ 1774503 h 3274119"/>
              <a:gd name="connsiteX11" fmla="*/ 2478024 w 5763706"/>
              <a:gd name="connsiteY11" fmla="*/ 1600767 h 3274119"/>
              <a:gd name="connsiteX12" fmla="*/ 2788920 w 5763706"/>
              <a:gd name="connsiteY12" fmla="*/ 1509327 h 3274119"/>
              <a:gd name="connsiteX13" fmla="*/ 3154680 w 5763706"/>
              <a:gd name="connsiteY13" fmla="*/ 1527615 h 3274119"/>
              <a:gd name="connsiteX14" fmla="*/ 3364992 w 5763706"/>
              <a:gd name="connsiteY14" fmla="*/ 1463607 h 3274119"/>
              <a:gd name="connsiteX15" fmla="*/ 3383280 w 5763706"/>
              <a:gd name="connsiteY15" fmla="*/ 1262439 h 3274119"/>
              <a:gd name="connsiteX16" fmla="*/ 3904488 w 5763706"/>
              <a:gd name="connsiteY16" fmla="*/ 1189287 h 3274119"/>
              <a:gd name="connsiteX17" fmla="*/ 4151376 w 5763706"/>
              <a:gd name="connsiteY17" fmla="*/ 1344735 h 3274119"/>
              <a:gd name="connsiteX18" fmla="*/ 4325112 w 5763706"/>
              <a:gd name="connsiteY18" fmla="*/ 1015551 h 3274119"/>
              <a:gd name="connsiteX19" fmla="*/ 4690872 w 5763706"/>
              <a:gd name="connsiteY19" fmla="*/ 978975 h 3274119"/>
              <a:gd name="connsiteX20" fmla="*/ 4892040 w 5763706"/>
              <a:gd name="connsiteY20" fmla="*/ 1052127 h 3274119"/>
              <a:gd name="connsiteX21" fmla="*/ 5138928 w 5763706"/>
              <a:gd name="connsiteY21" fmla="*/ 786951 h 3274119"/>
              <a:gd name="connsiteX22" fmla="*/ 5102352 w 5763706"/>
              <a:gd name="connsiteY22" fmla="*/ 393759 h 3274119"/>
              <a:gd name="connsiteX23" fmla="*/ 5358384 w 5763706"/>
              <a:gd name="connsiteY23" fmla="*/ 320607 h 3274119"/>
              <a:gd name="connsiteX24" fmla="*/ 5541264 w 5763706"/>
              <a:gd name="connsiteY24" fmla="*/ 274887 h 3274119"/>
              <a:gd name="connsiteX25" fmla="*/ 5742432 w 5763706"/>
              <a:gd name="connsiteY25" fmla="*/ 567 h 3274119"/>
              <a:gd name="connsiteX26" fmla="*/ 5751576 w 5763706"/>
              <a:gd name="connsiteY26" fmla="*/ 3274119 h 3274119"/>
              <a:gd name="connsiteX0" fmla="*/ 0 w 5763706"/>
              <a:gd name="connsiteY0" fmla="*/ 3249860 h 3304724"/>
              <a:gd name="connsiteX1" fmla="*/ 182880 w 5763706"/>
              <a:gd name="connsiteY1" fmla="*/ 2911532 h 3304724"/>
              <a:gd name="connsiteX2" fmla="*/ 502920 w 5763706"/>
              <a:gd name="connsiteY2" fmla="*/ 3030404 h 3304724"/>
              <a:gd name="connsiteX3" fmla="*/ 740664 w 5763706"/>
              <a:gd name="connsiteY3" fmla="*/ 2774372 h 3304724"/>
              <a:gd name="connsiteX4" fmla="*/ 1042416 w 5763706"/>
              <a:gd name="connsiteY4" fmla="*/ 2728652 h 3304724"/>
              <a:gd name="connsiteX5" fmla="*/ 1197864 w 5763706"/>
              <a:gd name="connsiteY5" fmla="*/ 2436044 h 3304724"/>
              <a:gd name="connsiteX6" fmla="*/ 1545336 w 5763706"/>
              <a:gd name="connsiteY6" fmla="*/ 2335460 h 3304724"/>
              <a:gd name="connsiteX7" fmla="*/ 1709928 w 5763706"/>
              <a:gd name="connsiteY7" fmla="*/ 2097716 h 3304724"/>
              <a:gd name="connsiteX8" fmla="*/ 2084832 w 5763706"/>
              <a:gd name="connsiteY8" fmla="*/ 2051996 h 3304724"/>
              <a:gd name="connsiteX9" fmla="*/ 2322576 w 5763706"/>
              <a:gd name="connsiteY9" fmla="*/ 2079428 h 3304724"/>
              <a:gd name="connsiteX10" fmla="*/ 2468880 w 5763706"/>
              <a:gd name="connsiteY10" fmla="*/ 1805108 h 3304724"/>
              <a:gd name="connsiteX11" fmla="*/ 2478024 w 5763706"/>
              <a:gd name="connsiteY11" fmla="*/ 1631372 h 3304724"/>
              <a:gd name="connsiteX12" fmla="*/ 2788920 w 5763706"/>
              <a:gd name="connsiteY12" fmla="*/ 1539932 h 3304724"/>
              <a:gd name="connsiteX13" fmla="*/ 3154680 w 5763706"/>
              <a:gd name="connsiteY13" fmla="*/ 1558220 h 3304724"/>
              <a:gd name="connsiteX14" fmla="*/ 3364992 w 5763706"/>
              <a:gd name="connsiteY14" fmla="*/ 1494212 h 3304724"/>
              <a:gd name="connsiteX15" fmla="*/ 3383280 w 5763706"/>
              <a:gd name="connsiteY15" fmla="*/ 1293044 h 3304724"/>
              <a:gd name="connsiteX16" fmla="*/ 3904488 w 5763706"/>
              <a:gd name="connsiteY16" fmla="*/ 1219892 h 3304724"/>
              <a:gd name="connsiteX17" fmla="*/ 4151376 w 5763706"/>
              <a:gd name="connsiteY17" fmla="*/ 1375340 h 3304724"/>
              <a:gd name="connsiteX18" fmla="*/ 4325112 w 5763706"/>
              <a:gd name="connsiteY18" fmla="*/ 1046156 h 3304724"/>
              <a:gd name="connsiteX19" fmla="*/ 4690872 w 5763706"/>
              <a:gd name="connsiteY19" fmla="*/ 1009580 h 3304724"/>
              <a:gd name="connsiteX20" fmla="*/ 4892040 w 5763706"/>
              <a:gd name="connsiteY20" fmla="*/ 1082732 h 3304724"/>
              <a:gd name="connsiteX21" fmla="*/ 5138928 w 5763706"/>
              <a:gd name="connsiteY21" fmla="*/ 817556 h 3304724"/>
              <a:gd name="connsiteX22" fmla="*/ 5102352 w 5763706"/>
              <a:gd name="connsiteY22" fmla="*/ 424364 h 3304724"/>
              <a:gd name="connsiteX23" fmla="*/ 5358384 w 5763706"/>
              <a:gd name="connsiteY23" fmla="*/ 351212 h 3304724"/>
              <a:gd name="connsiteX24" fmla="*/ 5343458 w 5763706"/>
              <a:gd name="connsiteY24" fmla="*/ 13904 h 3304724"/>
              <a:gd name="connsiteX25" fmla="*/ 5742432 w 5763706"/>
              <a:gd name="connsiteY25" fmla="*/ 31172 h 3304724"/>
              <a:gd name="connsiteX26" fmla="*/ 5751576 w 5763706"/>
              <a:gd name="connsiteY26" fmla="*/ 3304724 h 3304724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904488 w 5757923"/>
              <a:gd name="connsiteY16" fmla="*/ 1239264 h 3324096"/>
              <a:gd name="connsiteX17" fmla="*/ 4151376 w 5757923"/>
              <a:gd name="connsiteY17" fmla="*/ 1394712 h 3324096"/>
              <a:gd name="connsiteX18" fmla="*/ 4325112 w 5757923"/>
              <a:gd name="connsiteY18" fmla="*/ 1065528 h 3324096"/>
              <a:gd name="connsiteX19" fmla="*/ 4690872 w 5757923"/>
              <a:gd name="connsiteY19" fmla="*/ 1028952 h 3324096"/>
              <a:gd name="connsiteX20" fmla="*/ 4892040 w 5757923"/>
              <a:gd name="connsiteY20" fmla="*/ 1102104 h 3324096"/>
              <a:gd name="connsiteX21" fmla="*/ 5138928 w 5757923"/>
              <a:gd name="connsiteY21" fmla="*/ 836928 h 3324096"/>
              <a:gd name="connsiteX22" fmla="*/ 5102352 w 5757923"/>
              <a:gd name="connsiteY22" fmla="*/ 443736 h 3324096"/>
              <a:gd name="connsiteX23" fmla="*/ 5358384 w 5757923"/>
              <a:gd name="connsiteY23" fmla="*/ 370584 h 3324096"/>
              <a:gd name="connsiteX24" fmla="*/ 5343458 w 5757923"/>
              <a:gd name="connsiteY24" fmla="*/ 33276 h 3324096"/>
              <a:gd name="connsiteX25" fmla="*/ 5731443 w 5757923"/>
              <a:gd name="connsiteY25" fmla="*/ 558 h 3324096"/>
              <a:gd name="connsiteX26" fmla="*/ 5751576 w 5757923"/>
              <a:gd name="connsiteY26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904488 w 5757923"/>
              <a:gd name="connsiteY16" fmla="*/ 1239264 h 3324096"/>
              <a:gd name="connsiteX17" fmla="*/ 4151376 w 5757923"/>
              <a:gd name="connsiteY17" fmla="*/ 1394712 h 3324096"/>
              <a:gd name="connsiteX18" fmla="*/ 4325112 w 5757923"/>
              <a:gd name="connsiteY18" fmla="*/ 1065528 h 3324096"/>
              <a:gd name="connsiteX19" fmla="*/ 4690872 w 5757923"/>
              <a:gd name="connsiteY19" fmla="*/ 1028952 h 3324096"/>
              <a:gd name="connsiteX20" fmla="*/ 4892040 w 5757923"/>
              <a:gd name="connsiteY20" fmla="*/ 1102104 h 3324096"/>
              <a:gd name="connsiteX21" fmla="*/ 5138928 w 5757923"/>
              <a:gd name="connsiteY21" fmla="*/ 836928 h 3324096"/>
              <a:gd name="connsiteX22" fmla="*/ 5102352 w 5757923"/>
              <a:gd name="connsiteY22" fmla="*/ 443736 h 3324096"/>
              <a:gd name="connsiteX23" fmla="*/ 5061675 w 5757923"/>
              <a:gd name="connsiteY23" fmla="*/ 270611 h 3324096"/>
              <a:gd name="connsiteX24" fmla="*/ 5343458 w 5757923"/>
              <a:gd name="connsiteY24" fmla="*/ 33276 h 3324096"/>
              <a:gd name="connsiteX25" fmla="*/ 5731443 w 5757923"/>
              <a:gd name="connsiteY25" fmla="*/ 558 h 3324096"/>
              <a:gd name="connsiteX26" fmla="*/ 5751576 w 5757923"/>
              <a:gd name="connsiteY26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904488 w 5757923"/>
              <a:gd name="connsiteY16" fmla="*/ 1239264 h 3324096"/>
              <a:gd name="connsiteX17" fmla="*/ 4151376 w 5757923"/>
              <a:gd name="connsiteY17" fmla="*/ 1394712 h 3324096"/>
              <a:gd name="connsiteX18" fmla="*/ 4325112 w 5757923"/>
              <a:gd name="connsiteY18" fmla="*/ 1065528 h 3324096"/>
              <a:gd name="connsiteX19" fmla="*/ 4690872 w 5757923"/>
              <a:gd name="connsiteY19" fmla="*/ 1028952 h 3324096"/>
              <a:gd name="connsiteX20" fmla="*/ 4892040 w 5757923"/>
              <a:gd name="connsiteY20" fmla="*/ 1102104 h 3324096"/>
              <a:gd name="connsiteX21" fmla="*/ 4831230 w 5757923"/>
              <a:gd name="connsiteY21" fmla="*/ 628650 h 3324096"/>
              <a:gd name="connsiteX22" fmla="*/ 5102352 w 5757923"/>
              <a:gd name="connsiteY22" fmla="*/ 443736 h 3324096"/>
              <a:gd name="connsiteX23" fmla="*/ 5061675 w 5757923"/>
              <a:gd name="connsiteY23" fmla="*/ 270611 h 3324096"/>
              <a:gd name="connsiteX24" fmla="*/ 5343458 w 5757923"/>
              <a:gd name="connsiteY24" fmla="*/ 33276 h 3324096"/>
              <a:gd name="connsiteX25" fmla="*/ 5731443 w 5757923"/>
              <a:gd name="connsiteY25" fmla="*/ 558 h 3324096"/>
              <a:gd name="connsiteX26" fmla="*/ 5751576 w 5757923"/>
              <a:gd name="connsiteY26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904488 w 5757923"/>
              <a:gd name="connsiteY16" fmla="*/ 1239264 h 3324096"/>
              <a:gd name="connsiteX17" fmla="*/ 4151376 w 5757923"/>
              <a:gd name="connsiteY17" fmla="*/ 1394712 h 3324096"/>
              <a:gd name="connsiteX18" fmla="*/ 4325112 w 5757923"/>
              <a:gd name="connsiteY18" fmla="*/ 1065528 h 3324096"/>
              <a:gd name="connsiteX19" fmla="*/ 4690872 w 5757923"/>
              <a:gd name="connsiteY19" fmla="*/ 1028952 h 3324096"/>
              <a:gd name="connsiteX20" fmla="*/ 4716212 w 5757923"/>
              <a:gd name="connsiteY20" fmla="*/ 843840 h 3324096"/>
              <a:gd name="connsiteX21" fmla="*/ 4831230 w 5757923"/>
              <a:gd name="connsiteY21" fmla="*/ 628650 h 3324096"/>
              <a:gd name="connsiteX22" fmla="*/ 5102352 w 5757923"/>
              <a:gd name="connsiteY22" fmla="*/ 443736 h 3324096"/>
              <a:gd name="connsiteX23" fmla="*/ 5061675 w 5757923"/>
              <a:gd name="connsiteY23" fmla="*/ 270611 h 3324096"/>
              <a:gd name="connsiteX24" fmla="*/ 5343458 w 5757923"/>
              <a:gd name="connsiteY24" fmla="*/ 33276 h 3324096"/>
              <a:gd name="connsiteX25" fmla="*/ 5731443 w 5757923"/>
              <a:gd name="connsiteY25" fmla="*/ 558 h 3324096"/>
              <a:gd name="connsiteX26" fmla="*/ 5751576 w 5757923"/>
              <a:gd name="connsiteY26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904488 w 5757923"/>
              <a:gd name="connsiteY16" fmla="*/ 1239264 h 3324096"/>
              <a:gd name="connsiteX17" fmla="*/ 4151376 w 5757923"/>
              <a:gd name="connsiteY17" fmla="*/ 1394712 h 3324096"/>
              <a:gd name="connsiteX18" fmla="*/ 4237198 w 5757923"/>
              <a:gd name="connsiteY18" fmla="*/ 932231 h 3324096"/>
              <a:gd name="connsiteX19" fmla="*/ 4690872 w 5757923"/>
              <a:gd name="connsiteY19" fmla="*/ 1028952 h 3324096"/>
              <a:gd name="connsiteX20" fmla="*/ 4716212 w 5757923"/>
              <a:gd name="connsiteY20" fmla="*/ 843840 h 3324096"/>
              <a:gd name="connsiteX21" fmla="*/ 4831230 w 5757923"/>
              <a:gd name="connsiteY21" fmla="*/ 628650 h 3324096"/>
              <a:gd name="connsiteX22" fmla="*/ 5102352 w 5757923"/>
              <a:gd name="connsiteY22" fmla="*/ 443736 h 3324096"/>
              <a:gd name="connsiteX23" fmla="*/ 5061675 w 5757923"/>
              <a:gd name="connsiteY23" fmla="*/ 270611 h 3324096"/>
              <a:gd name="connsiteX24" fmla="*/ 5343458 w 5757923"/>
              <a:gd name="connsiteY24" fmla="*/ 33276 h 3324096"/>
              <a:gd name="connsiteX25" fmla="*/ 5731443 w 5757923"/>
              <a:gd name="connsiteY25" fmla="*/ 558 h 3324096"/>
              <a:gd name="connsiteX26" fmla="*/ 5751576 w 5757923"/>
              <a:gd name="connsiteY26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904488 w 5757923"/>
              <a:gd name="connsiteY16" fmla="*/ 1239264 h 3324096"/>
              <a:gd name="connsiteX17" fmla="*/ 4151376 w 5757923"/>
              <a:gd name="connsiteY17" fmla="*/ 1394712 h 3324096"/>
              <a:gd name="connsiteX18" fmla="*/ 4237198 w 5757923"/>
              <a:gd name="connsiteY18" fmla="*/ 932231 h 3324096"/>
              <a:gd name="connsiteX19" fmla="*/ 4690872 w 5757923"/>
              <a:gd name="connsiteY19" fmla="*/ 1028952 h 3324096"/>
              <a:gd name="connsiteX20" fmla="*/ 4287631 w 5757923"/>
              <a:gd name="connsiteY20" fmla="*/ 602239 h 3324096"/>
              <a:gd name="connsiteX21" fmla="*/ 4831230 w 5757923"/>
              <a:gd name="connsiteY21" fmla="*/ 628650 h 3324096"/>
              <a:gd name="connsiteX22" fmla="*/ 5102352 w 5757923"/>
              <a:gd name="connsiteY22" fmla="*/ 443736 h 3324096"/>
              <a:gd name="connsiteX23" fmla="*/ 5061675 w 5757923"/>
              <a:gd name="connsiteY23" fmla="*/ 270611 h 3324096"/>
              <a:gd name="connsiteX24" fmla="*/ 5343458 w 5757923"/>
              <a:gd name="connsiteY24" fmla="*/ 33276 h 3324096"/>
              <a:gd name="connsiteX25" fmla="*/ 5731443 w 5757923"/>
              <a:gd name="connsiteY25" fmla="*/ 558 h 3324096"/>
              <a:gd name="connsiteX26" fmla="*/ 5751576 w 5757923"/>
              <a:gd name="connsiteY26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904488 w 5757923"/>
              <a:gd name="connsiteY16" fmla="*/ 1239264 h 3324096"/>
              <a:gd name="connsiteX17" fmla="*/ 4151376 w 5757923"/>
              <a:gd name="connsiteY17" fmla="*/ 1394712 h 3324096"/>
              <a:gd name="connsiteX18" fmla="*/ 4237198 w 5757923"/>
              <a:gd name="connsiteY18" fmla="*/ 932231 h 3324096"/>
              <a:gd name="connsiteX19" fmla="*/ 4690872 w 5757923"/>
              <a:gd name="connsiteY19" fmla="*/ 1028952 h 3324096"/>
              <a:gd name="connsiteX20" fmla="*/ 4287631 w 5757923"/>
              <a:gd name="connsiteY20" fmla="*/ 602239 h 3324096"/>
              <a:gd name="connsiteX21" fmla="*/ 4831230 w 5757923"/>
              <a:gd name="connsiteY21" fmla="*/ 628650 h 3324096"/>
              <a:gd name="connsiteX22" fmla="*/ 5102352 w 5757923"/>
              <a:gd name="connsiteY22" fmla="*/ 443736 h 3324096"/>
              <a:gd name="connsiteX23" fmla="*/ 5061675 w 5757923"/>
              <a:gd name="connsiteY23" fmla="*/ 270611 h 3324096"/>
              <a:gd name="connsiteX24" fmla="*/ 5343458 w 5757923"/>
              <a:gd name="connsiteY24" fmla="*/ 33276 h 3324096"/>
              <a:gd name="connsiteX25" fmla="*/ 5731443 w 5757923"/>
              <a:gd name="connsiteY25" fmla="*/ 558 h 3324096"/>
              <a:gd name="connsiteX26" fmla="*/ 5751576 w 5757923"/>
              <a:gd name="connsiteY26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904488 w 5757923"/>
              <a:gd name="connsiteY16" fmla="*/ 1239264 h 3324096"/>
              <a:gd name="connsiteX17" fmla="*/ 4151376 w 5757923"/>
              <a:gd name="connsiteY17" fmla="*/ 1394712 h 3324096"/>
              <a:gd name="connsiteX18" fmla="*/ 4237198 w 5757923"/>
              <a:gd name="connsiteY18" fmla="*/ 932231 h 3324096"/>
              <a:gd name="connsiteX19" fmla="*/ 4287631 w 5757923"/>
              <a:gd name="connsiteY19" fmla="*/ 602239 h 3324096"/>
              <a:gd name="connsiteX20" fmla="*/ 4831230 w 5757923"/>
              <a:gd name="connsiteY20" fmla="*/ 628650 h 3324096"/>
              <a:gd name="connsiteX21" fmla="*/ 5102352 w 5757923"/>
              <a:gd name="connsiteY21" fmla="*/ 443736 h 3324096"/>
              <a:gd name="connsiteX22" fmla="*/ 5061675 w 5757923"/>
              <a:gd name="connsiteY22" fmla="*/ 270611 h 3324096"/>
              <a:gd name="connsiteX23" fmla="*/ 5343458 w 5757923"/>
              <a:gd name="connsiteY23" fmla="*/ 33276 h 3324096"/>
              <a:gd name="connsiteX24" fmla="*/ 5731443 w 5757923"/>
              <a:gd name="connsiteY24" fmla="*/ 558 h 3324096"/>
              <a:gd name="connsiteX25" fmla="*/ 5751576 w 5757923"/>
              <a:gd name="connsiteY25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904488 w 5757923"/>
              <a:gd name="connsiteY16" fmla="*/ 1239264 h 3324096"/>
              <a:gd name="connsiteX17" fmla="*/ 4237198 w 5757923"/>
              <a:gd name="connsiteY17" fmla="*/ 932231 h 3324096"/>
              <a:gd name="connsiteX18" fmla="*/ 4287631 w 5757923"/>
              <a:gd name="connsiteY18" fmla="*/ 602239 h 3324096"/>
              <a:gd name="connsiteX19" fmla="*/ 4831230 w 5757923"/>
              <a:gd name="connsiteY19" fmla="*/ 628650 h 3324096"/>
              <a:gd name="connsiteX20" fmla="*/ 5102352 w 5757923"/>
              <a:gd name="connsiteY20" fmla="*/ 443736 h 3324096"/>
              <a:gd name="connsiteX21" fmla="*/ 5061675 w 5757923"/>
              <a:gd name="connsiteY21" fmla="*/ 270611 h 3324096"/>
              <a:gd name="connsiteX22" fmla="*/ 5343458 w 5757923"/>
              <a:gd name="connsiteY22" fmla="*/ 33276 h 3324096"/>
              <a:gd name="connsiteX23" fmla="*/ 5731443 w 5757923"/>
              <a:gd name="connsiteY23" fmla="*/ 558 h 3324096"/>
              <a:gd name="connsiteX24" fmla="*/ 5751576 w 5757923"/>
              <a:gd name="connsiteY24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355027 w 5757923"/>
              <a:gd name="connsiteY16" fmla="*/ 1089304 h 3324096"/>
              <a:gd name="connsiteX17" fmla="*/ 4237198 w 5757923"/>
              <a:gd name="connsiteY17" fmla="*/ 932231 h 3324096"/>
              <a:gd name="connsiteX18" fmla="*/ 4287631 w 5757923"/>
              <a:gd name="connsiteY18" fmla="*/ 602239 h 3324096"/>
              <a:gd name="connsiteX19" fmla="*/ 4831230 w 5757923"/>
              <a:gd name="connsiteY19" fmla="*/ 628650 h 3324096"/>
              <a:gd name="connsiteX20" fmla="*/ 5102352 w 5757923"/>
              <a:gd name="connsiteY20" fmla="*/ 443736 h 3324096"/>
              <a:gd name="connsiteX21" fmla="*/ 5061675 w 5757923"/>
              <a:gd name="connsiteY21" fmla="*/ 270611 h 3324096"/>
              <a:gd name="connsiteX22" fmla="*/ 5343458 w 5757923"/>
              <a:gd name="connsiteY22" fmla="*/ 33276 h 3324096"/>
              <a:gd name="connsiteX23" fmla="*/ 5731443 w 5757923"/>
              <a:gd name="connsiteY23" fmla="*/ 558 h 3324096"/>
              <a:gd name="connsiteX24" fmla="*/ 5751576 w 5757923"/>
              <a:gd name="connsiteY24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64992 w 5757923"/>
              <a:gd name="connsiteY14" fmla="*/ 1513584 h 3324096"/>
              <a:gd name="connsiteX15" fmla="*/ 3383280 w 5757923"/>
              <a:gd name="connsiteY15" fmla="*/ 1312416 h 3324096"/>
              <a:gd name="connsiteX16" fmla="*/ 3355027 w 5757923"/>
              <a:gd name="connsiteY16" fmla="*/ 1089304 h 3324096"/>
              <a:gd name="connsiteX17" fmla="*/ 4237198 w 5757923"/>
              <a:gd name="connsiteY17" fmla="*/ 932231 h 3324096"/>
              <a:gd name="connsiteX18" fmla="*/ 4287631 w 5757923"/>
              <a:gd name="connsiteY18" fmla="*/ 602239 h 3324096"/>
              <a:gd name="connsiteX19" fmla="*/ 4589467 w 5757923"/>
              <a:gd name="connsiteY19" fmla="*/ 428704 h 3324096"/>
              <a:gd name="connsiteX20" fmla="*/ 5102352 w 5757923"/>
              <a:gd name="connsiteY20" fmla="*/ 443736 h 3324096"/>
              <a:gd name="connsiteX21" fmla="*/ 5061675 w 5757923"/>
              <a:gd name="connsiteY21" fmla="*/ 270611 h 3324096"/>
              <a:gd name="connsiteX22" fmla="*/ 5343458 w 5757923"/>
              <a:gd name="connsiteY22" fmla="*/ 33276 h 3324096"/>
              <a:gd name="connsiteX23" fmla="*/ 5731443 w 5757923"/>
              <a:gd name="connsiteY23" fmla="*/ 558 h 3324096"/>
              <a:gd name="connsiteX24" fmla="*/ 5751576 w 5757923"/>
              <a:gd name="connsiteY24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3154680 w 5757923"/>
              <a:gd name="connsiteY13" fmla="*/ 1577592 h 3324096"/>
              <a:gd name="connsiteX14" fmla="*/ 3383280 w 5757923"/>
              <a:gd name="connsiteY14" fmla="*/ 1312416 h 3324096"/>
              <a:gd name="connsiteX15" fmla="*/ 3355027 w 5757923"/>
              <a:gd name="connsiteY15" fmla="*/ 1089304 h 3324096"/>
              <a:gd name="connsiteX16" fmla="*/ 4237198 w 5757923"/>
              <a:gd name="connsiteY16" fmla="*/ 932231 h 3324096"/>
              <a:gd name="connsiteX17" fmla="*/ 4287631 w 5757923"/>
              <a:gd name="connsiteY17" fmla="*/ 602239 h 3324096"/>
              <a:gd name="connsiteX18" fmla="*/ 4589467 w 5757923"/>
              <a:gd name="connsiteY18" fmla="*/ 428704 h 3324096"/>
              <a:gd name="connsiteX19" fmla="*/ 5102352 w 5757923"/>
              <a:gd name="connsiteY19" fmla="*/ 443736 h 3324096"/>
              <a:gd name="connsiteX20" fmla="*/ 5061675 w 5757923"/>
              <a:gd name="connsiteY20" fmla="*/ 270611 h 3324096"/>
              <a:gd name="connsiteX21" fmla="*/ 5343458 w 5757923"/>
              <a:gd name="connsiteY21" fmla="*/ 33276 h 3324096"/>
              <a:gd name="connsiteX22" fmla="*/ 5731443 w 5757923"/>
              <a:gd name="connsiteY22" fmla="*/ 558 h 3324096"/>
              <a:gd name="connsiteX23" fmla="*/ 5751576 w 5757923"/>
              <a:gd name="connsiteY23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2451368 w 5757923"/>
              <a:gd name="connsiteY13" fmla="*/ 1286004 h 3324096"/>
              <a:gd name="connsiteX14" fmla="*/ 3383280 w 5757923"/>
              <a:gd name="connsiteY14" fmla="*/ 1312416 h 3324096"/>
              <a:gd name="connsiteX15" fmla="*/ 3355027 w 5757923"/>
              <a:gd name="connsiteY15" fmla="*/ 1089304 h 3324096"/>
              <a:gd name="connsiteX16" fmla="*/ 4237198 w 5757923"/>
              <a:gd name="connsiteY16" fmla="*/ 932231 h 3324096"/>
              <a:gd name="connsiteX17" fmla="*/ 4287631 w 5757923"/>
              <a:gd name="connsiteY17" fmla="*/ 602239 h 3324096"/>
              <a:gd name="connsiteX18" fmla="*/ 4589467 w 5757923"/>
              <a:gd name="connsiteY18" fmla="*/ 428704 h 3324096"/>
              <a:gd name="connsiteX19" fmla="*/ 5102352 w 5757923"/>
              <a:gd name="connsiteY19" fmla="*/ 443736 h 3324096"/>
              <a:gd name="connsiteX20" fmla="*/ 5061675 w 5757923"/>
              <a:gd name="connsiteY20" fmla="*/ 270611 h 3324096"/>
              <a:gd name="connsiteX21" fmla="*/ 5343458 w 5757923"/>
              <a:gd name="connsiteY21" fmla="*/ 33276 h 3324096"/>
              <a:gd name="connsiteX22" fmla="*/ 5731443 w 5757923"/>
              <a:gd name="connsiteY22" fmla="*/ 558 h 3324096"/>
              <a:gd name="connsiteX23" fmla="*/ 5751576 w 5757923"/>
              <a:gd name="connsiteY23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2451368 w 5757923"/>
              <a:gd name="connsiteY13" fmla="*/ 1286004 h 3324096"/>
              <a:gd name="connsiteX14" fmla="*/ 3383280 w 5757923"/>
              <a:gd name="connsiteY14" fmla="*/ 1312416 h 3324096"/>
              <a:gd name="connsiteX15" fmla="*/ 3640747 w 5757923"/>
              <a:gd name="connsiteY15" fmla="*/ 947675 h 3324096"/>
              <a:gd name="connsiteX16" fmla="*/ 4237198 w 5757923"/>
              <a:gd name="connsiteY16" fmla="*/ 932231 h 3324096"/>
              <a:gd name="connsiteX17" fmla="*/ 4287631 w 5757923"/>
              <a:gd name="connsiteY17" fmla="*/ 602239 h 3324096"/>
              <a:gd name="connsiteX18" fmla="*/ 4589467 w 5757923"/>
              <a:gd name="connsiteY18" fmla="*/ 428704 h 3324096"/>
              <a:gd name="connsiteX19" fmla="*/ 5102352 w 5757923"/>
              <a:gd name="connsiteY19" fmla="*/ 443736 h 3324096"/>
              <a:gd name="connsiteX20" fmla="*/ 5061675 w 5757923"/>
              <a:gd name="connsiteY20" fmla="*/ 270611 h 3324096"/>
              <a:gd name="connsiteX21" fmla="*/ 5343458 w 5757923"/>
              <a:gd name="connsiteY21" fmla="*/ 33276 h 3324096"/>
              <a:gd name="connsiteX22" fmla="*/ 5731443 w 5757923"/>
              <a:gd name="connsiteY22" fmla="*/ 558 h 3324096"/>
              <a:gd name="connsiteX23" fmla="*/ 5751576 w 5757923"/>
              <a:gd name="connsiteY23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2451368 w 5757923"/>
              <a:gd name="connsiteY13" fmla="*/ 1286004 h 3324096"/>
              <a:gd name="connsiteX14" fmla="*/ 3361301 w 5757923"/>
              <a:gd name="connsiteY14" fmla="*/ 1287423 h 3324096"/>
              <a:gd name="connsiteX15" fmla="*/ 3640747 w 5757923"/>
              <a:gd name="connsiteY15" fmla="*/ 947675 h 3324096"/>
              <a:gd name="connsiteX16" fmla="*/ 4237198 w 5757923"/>
              <a:gd name="connsiteY16" fmla="*/ 932231 h 3324096"/>
              <a:gd name="connsiteX17" fmla="*/ 4287631 w 5757923"/>
              <a:gd name="connsiteY17" fmla="*/ 602239 h 3324096"/>
              <a:gd name="connsiteX18" fmla="*/ 4589467 w 5757923"/>
              <a:gd name="connsiteY18" fmla="*/ 428704 h 3324096"/>
              <a:gd name="connsiteX19" fmla="*/ 5102352 w 5757923"/>
              <a:gd name="connsiteY19" fmla="*/ 443736 h 3324096"/>
              <a:gd name="connsiteX20" fmla="*/ 5061675 w 5757923"/>
              <a:gd name="connsiteY20" fmla="*/ 270611 h 3324096"/>
              <a:gd name="connsiteX21" fmla="*/ 5343458 w 5757923"/>
              <a:gd name="connsiteY21" fmla="*/ 33276 h 3324096"/>
              <a:gd name="connsiteX22" fmla="*/ 5731443 w 5757923"/>
              <a:gd name="connsiteY22" fmla="*/ 558 h 3324096"/>
              <a:gd name="connsiteX23" fmla="*/ 5751576 w 5757923"/>
              <a:gd name="connsiteY23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2451368 w 5757923"/>
              <a:gd name="connsiteY13" fmla="*/ 1286004 h 3324096"/>
              <a:gd name="connsiteX14" fmla="*/ 3361301 w 5757923"/>
              <a:gd name="connsiteY14" fmla="*/ 1287423 h 3324096"/>
              <a:gd name="connsiteX15" fmla="*/ 3640747 w 5757923"/>
              <a:gd name="connsiteY15" fmla="*/ 947675 h 3324096"/>
              <a:gd name="connsiteX16" fmla="*/ 4237198 w 5757923"/>
              <a:gd name="connsiteY16" fmla="*/ 932231 h 3324096"/>
              <a:gd name="connsiteX17" fmla="*/ 4287631 w 5757923"/>
              <a:gd name="connsiteY17" fmla="*/ 602239 h 3324096"/>
              <a:gd name="connsiteX18" fmla="*/ 4589467 w 5757923"/>
              <a:gd name="connsiteY18" fmla="*/ 428704 h 3324096"/>
              <a:gd name="connsiteX19" fmla="*/ 4717728 w 5757923"/>
              <a:gd name="connsiteY19" fmla="*/ 243790 h 3324096"/>
              <a:gd name="connsiteX20" fmla="*/ 5061675 w 5757923"/>
              <a:gd name="connsiteY20" fmla="*/ 270611 h 3324096"/>
              <a:gd name="connsiteX21" fmla="*/ 5343458 w 5757923"/>
              <a:gd name="connsiteY21" fmla="*/ 33276 h 3324096"/>
              <a:gd name="connsiteX22" fmla="*/ 5731443 w 5757923"/>
              <a:gd name="connsiteY22" fmla="*/ 558 h 3324096"/>
              <a:gd name="connsiteX23" fmla="*/ 5751576 w 5757923"/>
              <a:gd name="connsiteY23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2451368 w 5757923"/>
              <a:gd name="connsiteY13" fmla="*/ 1286004 h 3324096"/>
              <a:gd name="connsiteX14" fmla="*/ 3361301 w 5757923"/>
              <a:gd name="connsiteY14" fmla="*/ 1287423 h 3324096"/>
              <a:gd name="connsiteX15" fmla="*/ 3640747 w 5757923"/>
              <a:gd name="connsiteY15" fmla="*/ 947675 h 3324096"/>
              <a:gd name="connsiteX16" fmla="*/ 4237198 w 5757923"/>
              <a:gd name="connsiteY16" fmla="*/ 932231 h 3324096"/>
              <a:gd name="connsiteX17" fmla="*/ 4287631 w 5757923"/>
              <a:gd name="connsiteY17" fmla="*/ 602239 h 3324096"/>
              <a:gd name="connsiteX18" fmla="*/ 4589467 w 5757923"/>
              <a:gd name="connsiteY18" fmla="*/ 428704 h 3324096"/>
              <a:gd name="connsiteX19" fmla="*/ 4717728 w 5757923"/>
              <a:gd name="connsiteY19" fmla="*/ 243790 h 3324096"/>
              <a:gd name="connsiteX20" fmla="*/ 5050687 w 5757923"/>
              <a:gd name="connsiteY20" fmla="*/ 170638 h 3324096"/>
              <a:gd name="connsiteX21" fmla="*/ 5343458 w 5757923"/>
              <a:gd name="connsiteY21" fmla="*/ 33276 h 3324096"/>
              <a:gd name="connsiteX22" fmla="*/ 5731443 w 5757923"/>
              <a:gd name="connsiteY22" fmla="*/ 558 h 3324096"/>
              <a:gd name="connsiteX23" fmla="*/ 5751576 w 5757923"/>
              <a:gd name="connsiteY23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2322576 w 5757923"/>
              <a:gd name="connsiteY9" fmla="*/ 2098800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2901927 w 5757923"/>
              <a:gd name="connsiteY13" fmla="*/ 1227686 h 3324096"/>
              <a:gd name="connsiteX14" fmla="*/ 3361301 w 5757923"/>
              <a:gd name="connsiteY14" fmla="*/ 1287423 h 3324096"/>
              <a:gd name="connsiteX15" fmla="*/ 3640747 w 5757923"/>
              <a:gd name="connsiteY15" fmla="*/ 947675 h 3324096"/>
              <a:gd name="connsiteX16" fmla="*/ 4237198 w 5757923"/>
              <a:gd name="connsiteY16" fmla="*/ 932231 h 3324096"/>
              <a:gd name="connsiteX17" fmla="*/ 4287631 w 5757923"/>
              <a:gd name="connsiteY17" fmla="*/ 602239 h 3324096"/>
              <a:gd name="connsiteX18" fmla="*/ 4589467 w 5757923"/>
              <a:gd name="connsiteY18" fmla="*/ 428704 h 3324096"/>
              <a:gd name="connsiteX19" fmla="*/ 4717728 w 5757923"/>
              <a:gd name="connsiteY19" fmla="*/ 243790 h 3324096"/>
              <a:gd name="connsiteX20" fmla="*/ 5050687 w 5757923"/>
              <a:gd name="connsiteY20" fmla="*/ 170638 h 3324096"/>
              <a:gd name="connsiteX21" fmla="*/ 5343458 w 5757923"/>
              <a:gd name="connsiteY21" fmla="*/ 33276 h 3324096"/>
              <a:gd name="connsiteX22" fmla="*/ 5731443 w 5757923"/>
              <a:gd name="connsiteY22" fmla="*/ 558 h 3324096"/>
              <a:gd name="connsiteX23" fmla="*/ 5751576 w 5757923"/>
              <a:gd name="connsiteY23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2084832 w 5757923"/>
              <a:gd name="connsiteY8" fmla="*/ 2071368 h 3324096"/>
              <a:gd name="connsiteX9" fmla="*/ 1904985 w 5757923"/>
              <a:gd name="connsiteY9" fmla="*/ 1840536 h 3324096"/>
              <a:gd name="connsiteX10" fmla="*/ 2468880 w 5757923"/>
              <a:gd name="connsiteY10" fmla="*/ 1824480 h 3324096"/>
              <a:gd name="connsiteX11" fmla="*/ 2478024 w 5757923"/>
              <a:gd name="connsiteY11" fmla="*/ 1650744 h 3324096"/>
              <a:gd name="connsiteX12" fmla="*/ 2788920 w 5757923"/>
              <a:gd name="connsiteY12" fmla="*/ 1559304 h 3324096"/>
              <a:gd name="connsiteX13" fmla="*/ 2901927 w 5757923"/>
              <a:gd name="connsiteY13" fmla="*/ 1227686 h 3324096"/>
              <a:gd name="connsiteX14" fmla="*/ 3361301 w 5757923"/>
              <a:gd name="connsiteY14" fmla="*/ 1287423 h 3324096"/>
              <a:gd name="connsiteX15" fmla="*/ 3640747 w 5757923"/>
              <a:gd name="connsiteY15" fmla="*/ 947675 h 3324096"/>
              <a:gd name="connsiteX16" fmla="*/ 4237198 w 5757923"/>
              <a:gd name="connsiteY16" fmla="*/ 932231 h 3324096"/>
              <a:gd name="connsiteX17" fmla="*/ 4287631 w 5757923"/>
              <a:gd name="connsiteY17" fmla="*/ 602239 h 3324096"/>
              <a:gd name="connsiteX18" fmla="*/ 4589467 w 5757923"/>
              <a:gd name="connsiteY18" fmla="*/ 428704 h 3324096"/>
              <a:gd name="connsiteX19" fmla="*/ 4717728 w 5757923"/>
              <a:gd name="connsiteY19" fmla="*/ 243790 h 3324096"/>
              <a:gd name="connsiteX20" fmla="*/ 5050687 w 5757923"/>
              <a:gd name="connsiteY20" fmla="*/ 170638 h 3324096"/>
              <a:gd name="connsiteX21" fmla="*/ 5343458 w 5757923"/>
              <a:gd name="connsiteY21" fmla="*/ 33276 h 3324096"/>
              <a:gd name="connsiteX22" fmla="*/ 5731443 w 5757923"/>
              <a:gd name="connsiteY22" fmla="*/ 558 h 3324096"/>
              <a:gd name="connsiteX23" fmla="*/ 5751576 w 5757923"/>
              <a:gd name="connsiteY23" fmla="*/ 3324096 h 3324096"/>
              <a:gd name="connsiteX0" fmla="*/ 0 w 5757923"/>
              <a:gd name="connsiteY0" fmla="*/ 3269232 h 3324096"/>
              <a:gd name="connsiteX1" fmla="*/ 182880 w 5757923"/>
              <a:gd name="connsiteY1" fmla="*/ 2930904 h 3324096"/>
              <a:gd name="connsiteX2" fmla="*/ 502920 w 5757923"/>
              <a:gd name="connsiteY2" fmla="*/ 3049776 h 3324096"/>
              <a:gd name="connsiteX3" fmla="*/ 740664 w 5757923"/>
              <a:gd name="connsiteY3" fmla="*/ 2793744 h 3324096"/>
              <a:gd name="connsiteX4" fmla="*/ 1042416 w 5757923"/>
              <a:gd name="connsiteY4" fmla="*/ 2748024 h 3324096"/>
              <a:gd name="connsiteX5" fmla="*/ 1197864 w 5757923"/>
              <a:gd name="connsiteY5" fmla="*/ 2455416 h 3324096"/>
              <a:gd name="connsiteX6" fmla="*/ 1545336 w 5757923"/>
              <a:gd name="connsiteY6" fmla="*/ 2354832 h 3324096"/>
              <a:gd name="connsiteX7" fmla="*/ 1709928 w 5757923"/>
              <a:gd name="connsiteY7" fmla="*/ 2117088 h 3324096"/>
              <a:gd name="connsiteX8" fmla="*/ 1904985 w 5757923"/>
              <a:gd name="connsiteY8" fmla="*/ 1840536 h 3324096"/>
              <a:gd name="connsiteX9" fmla="*/ 2468880 w 5757923"/>
              <a:gd name="connsiteY9" fmla="*/ 1824480 h 3324096"/>
              <a:gd name="connsiteX10" fmla="*/ 2478024 w 5757923"/>
              <a:gd name="connsiteY10" fmla="*/ 1650744 h 3324096"/>
              <a:gd name="connsiteX11" fmla="*/ 2788920 w 5757923"/>
              <a:gd name="connsiteY11" fmla="*/ 1559304 h 3324096"/>
              <a:gd name="connsiteX12" fmla="*/ 2901927 w 5757923"/>
              <a:gd name="connsiteY12" fmla="*/ 1227686 h 3324096"/>
              <a:gd name="connsiteX13" fmla="*/ 3361301 w 5757923"/>
              <a:gd name="connsiteY13" fmla="*/ 1287423 h 3324096"/>
              <a:gd name="connsiteX14" fmla="*/ 3640747 w 5757923"/>
              <a:gd name="connsiteY14" fmla="*/ 947675 h 3324096"/>
              <a:gd name="connsiteX15" fmla="*/ 4237198 w 5757923"/>
              <a:gd name="connsiteY15" fmla="*/ 932231 h 3324096"/>
              <a:gd name="connsiteX16" fmla="*/ 4287631 w 5757923"/>
              <a:gd name="connsiteY16" fmla="*/ 602239 h 3324096"/>
              <a:gd name="connsiteX17" fmla="*/ 4589467 w 5757923"/>
              <a:gd name="connsiteY17" fmla="*/ 428704 h 3324096"/>
              <a:gd name="connsiteX18" fmla="*/ 4717728 w 5757923"/>
              <a:gd name="connsiteY18" fmla="*/ 243790 h 3324096"/>
              <a:gd name="connsiteX19" fmla="*/ 5050687 w 5757923"/>
              <a:gd name="connsiteY19" fmla="*/ 170638 h 3324096"/>
              <a:gd name="connsiteX20" fmla="*/ 5343458 w 5757923"/>
              <a:gd name="connsiteY20" fmla="*/ 33276 h 3324096"/>
              <a:gd name="connsiteX21" fmla="*/ 5731443 w 5757923"/>
              <a:gd name="connsiteY21" fmla="*/ 558 h 3324096"/>
              <a:gd name="connsiteX22" fmla="*/ 5751576 w 5757923"/>
              <a:gd name="connsiteY22" fmla="*/ 3324096 h 3324096"/>
              <a:gd name="connsiteX0" fmla="*/ 0 w 5801880"/>
              <a:gd name="connsiteY0" fmla="*/ 3277563 h 3324096"/>
              <a:gd name="connsiteX1" fmla="*/ 226837 w 5801880"/>
              <a:gd name="connsiteY1" fmla="*/ 2930904 h 3324096"/>
              <a:gd name="connsiteX2" fmla="*/ 546877 w 5801880"/>
              <a:gd name="connsiteY2" fmla="*/ 3049776 h 3324096"/>
              <a:gd name="connsiteX3" fmla="*/ 784621 w 5801880"/>
              <a:gd name="connsiteY3" fmla="*/ 2793744 h 3324096"/>
              <a:gd name="connsiteX4" fmla="*/ 1086373 w 5801880"/>
              <a:gd name="connsiteY4" fmla="*/ 2748024 h 3324096"/>
              <a:gd name="connsiteX5" fmla="*/ 1241821 w 5801880"/>
              <a:gd name="connsiteY5" fmla="*/ 2455416 h 3324096"/>
              <a:gd name="connsiteX6" fmla="*/ 1589293 w 5801880"/>
              <a:gd name="connsiteY6" fmla="*/ 2354832 h 3324096"/>
              <a:gd name="connsiteX7" fmla="*/ 1753885 w 5801880"/>
              <a:gd name="connsiteY7" fmla="*/ 2117088 h 3324096"/>
              <a:gd name="connsiteX8" fmla="*/ 1948942 w 5801880"/>
              <a:gd name="connsiteY8" fmla="*/ 1840536 h 3324096"/>
              <a:gd name="connsiteX9" fmla="*/ 2512837 w 5801880"/>
              <a:gd name="connsiteY9" fmla="*/ 1824480 h 3324096"/>
              <a:gd name="connsiteX10" fmla="*/ 2521981 w 5801880"/>
              <a:gd name="connsiteY10" fmla="*/ 1650744 h 3324096"/>
              <a:gd name="connsiteX11" fmla="*/ 2832877 w 5801880"/>
              <a:gd name="connsiteY11" fmla="*/ 1559304 h 3324096"/>
              <a:gd name="connsiteX12" fmla="*/ 2945884 w 5801880"/>
              <a:gd name="connsiteY12" fmla="*/ 1227686 h 3324096"/>
              <a:gd name="connsiteX13" fmla="*/ 3405258 w 5801880"/>
              <a:gd name="connsiteY13" fmla="*/ 1287423 h 3324096"/>
              <a:gd name="connsiteX14" fmla="*/ 3684704 w 5801880"/>
              <a:gd name="connsiteY14" fmla="*/ 947675 h 3324096"/>
              <a:gd name="connsiteX15" fmla="*/ 4281155 w 5801880"/>
              <a:gd name="connsiteY15" fmla="*/ 932231 h 3324096"/>
              <a:gd name="connsiteX16" fmla="*/ 4331588 w 5801880"/>
              <a:gd name="connsiteY16" fmla="*/ 602239 h 3324096"/>
              <a:gd name="connsiteX17" fmla="*/ 4633424 w 5801880"/>
              <a:gd name="connsiteY17" fmla="*/ 428704 h 3324096"/>
              <a:gd name="connsiteX18" fmla="*/ 4761685 w 5801880"/>
              <a:gd name="connsiteY18" fmla="*/ 243790 h 3324096"/>
              <a:gd name="connsiteX19" fmla="*/ 5094644 w 5801880"/>
              <a:gd name="connsiteY19" fmla="*/ 170638 h 3324096"/>
              <a:gd name="connsiteX20" fmla="*/ 5387415 w 5801880"/>
              <a:gd name="connsiteY20" fmla="*/ 33276 h 3324096"/>
              <a:gd name="connsiteX21" fmla="*/ 5775400 w 5801880"/>
              <a:gd name="connsiteY21" fmla="*/ 558 h 3324096"/>
              <a:gd name="connsiteX22" fmla="*/ 5795533 w 5801880"/>
              <a:gd name="connsiteY22" fmla="*/ 3324096 h 3324096"/>
              <a:gd name="connsiteX0" fmla="*/ 0 w 5812869"/>
              <a:gd name="connsiteY0" fmla="*/ 3344212 h 3344212"/>
              <a:gd name="connsiteX1" fmla="*/ 237826 w 5812869"/>
              <a:gd name="connsiteY1" fmla="*/ 2930904 h 3344212"/>
              <a:gd name="connsiteX2" fmla="*/ 557866 w 5812869"/>
              <a:gd name="connsiteY2" fmla="*/ 3049776 h 3344212"/>
              <a:gd name="connsiteX3" fmla="*/ 795610 w 5812869"/>
              <a:gd name="connsiteY3" fmla="*/ 2793744 h 3344212"/>
              <a:gd name="connsiteX4" fmla="*/ 1097362 w 5812869"/>
              <a:gd name="connsiteY4" fmla="*/ 2748024 h 3344212"/>
              <a:gd name="connsiteX5" fmla="*/ 1252810 w 5812869"/>
              <a:gd name="connsiteY5" fmla="*/ 2455416 h 3344212"/>
              <a:gd name="connsiteX6" fmla="*/ 1600282 w 5812869"/>
              <a:gd name="connsiteY6" fmla="*/ 2354832 h 3344212"/>
              <a:gd name="connsiteX7" fmla="*/ 1764874 w 5812869"/>
              <a:gd name="connsiteY7" fmla="*/ 2117088 h 3344212"/>
              <a:gd name="connsiteX8" fmla="*/ 1959931 w 5812869"/>
              <a:gd name="connsiteY8" fmla="*/ 1840536 h 3344212"/>
              <a:gd name="connsiteX9" fmla="*/ 2523826 w 5812869"/>
              <a:gd name="connsiteY9" fmla="*/ 1824480 h 3344212"/>
              <a:gd name="connsiteX10" fmla="*/ 2532970 w 5812869"/>
              <a:gd name="connsiteY10" fmla="*/ 1650744 h 3344212"/>
              <a:gd name="connsiteX11" fmla="*/ 2843866 w 5812869"/>
              <a:gd name="connsiteY11" fmla="*/ 1559304 h 3344212"/>
              <a:gd name="connsiteX12" fmla="*/ 2956873 w 5812869"/>
              <a:gd name="connsiteY12" fmla="*/ 1227686 h 3344212"/>
              <a:gd name="connsiteX13" fmla="*/ 3416247 w 5812869"/>
              <a:gd name="connsiteY13" fmla="*/ 1287423 h 3344212"/>
              <a:gd name="connsiteX14" fmla="*/ 3695693 w 5812869"/>
              <a:gd name="connsiteY14" fmla="*/ 947675 h 3344212"/>
              <a:gd name="connsiteX15" fmla="*/ 4292144 w 5812869"/>
              <a:gd name="connsiteY15" fmla="*/ 932231 h 3344212"/>
              <a:gd name="connsiteX16" fmla="*/ 4342577 w 5812869"/>
              <a:gd name="connsiteY16" fmla="*/ 602239 h 3344212"/>
              <a:gd name="connsiteX17" fmla="*/ 4644413 w 5812869"/>
              <a:gd name="connsiteY17" fmla="*/ 428704 h 3344212"/>
              <a:gd name="connsiteX18" fmla="*/ 4772674 w 5812869"/>
              <a:gd name="connsiteY18" fmla="*/ 243790 h 3344212"/>
              <a:gd name="connsiteX19" fmla="*/ 5105633 w 5812869"/>
              <a:gd name="connsiteY19" fmla="*/ 170638 h 3344212"/>
              <a:gd name="connsiteX20" fmla="*/ 5398404 w 5812869"/>
              <a:gd name="connsiteY20" fmla="*/ 33276 h 3344212"/>
              <a:gd name="connsiteX21" fmla="*/ 5786389 w 5812869"/>
              <a:gd name="connsiteY21" fmla="*/ 558 h 3344212"/>
              <a:gd name="connsiteX22" fmla="*/ 5806522 w 5812869"/>
              <a:gd name="connsiteY22" fmla="*/ 3324096 h 3344212"/>
              <a:gd name="connsiteX0" fmla="*/ 0 w 5801880"/>
              <a:gd name="connsiteY0" fmla="*/ 3319219 h 3324096"/>
              <a:gd name="connsiteX1" fmla="*/ 226837 w 5801880"/>
              <a:gd name="connsiteY1" fmla="*/ 2930904 h 3324096"/>
              <a:gd name="connsiteX2" fmla="*/ 546877 w 5801880"/>
              <a:gd name="connsiteY2" fmla="*/ 3049776 h 3324096"/>
              <a:gd name="connsiteX3" fmla="*/ 784621 w 5801880"/>
              <a:gd name="connsiteY3" fmla="*/ 2793744 h 3324096"/>
              <a:gd name="connsiteX4" fmla="*/ 1086373 w 5801880"/>
              <a:gd name="connsiteY4" fmla="*/ 2748024 h 3324096"/>
              <a:gd name="connsiteX5" fmla="*/ 1241821 w 5801880"/>
              <a:gd name="connsiteY5" fmla="*/ 2455416 h 3324096"/>
              <a:gd name="connsiteX6" fmla="*/ 1589293 w 5801880"/>
              <a:gd name="connsiteY6" fmla="*/ 2354832 h 3324096"/>
              <a:gd name="connsiteX7" fmla="*/ 1753885 w 5801880"/>
              <a:gd name="connsiteY7" fmla="*/ 2117088 h 3324096"/>
              <a:gd name="connsiteX8" fmla="*/ 1948942 w 5801880"/>
              <a:gd name="connsiteY8" fmla="*/ 1840536 h 3324096"/>
              <a:gd name="connsiteX9" fmla="*/ 2512837 w 5801880"/>
              <a:gd name="connsiteY9" fmla="*/ 1824480 h 3324096"/>
              <a:gd name="connsiteX10" fmla="*/ 2521981 w 5801880"/>
              <a:gd name="connsiteY10" fmla="*/ 1650744 h 3324096"/>
              <a:gd name="connsiteX11" fmla="*/ 2832877 w 5801880"/>
              <a:gd name="connsiteY11" fmla="*/ 1559304 h 3324096"/>
              <a:gd name="connsiteX12" fmla="*/ 2945884 w 5801880"/>
              <a:gd name="connsiteY12" fmla="*/ 1227686 h 3324096"/>
              <a:gd name="connsiteX13" fmla="*/ 3405258 w 5801880"/>
              <a:gd name="connsiteY13" fmla="*/ 1287423 h 3324096"/>
              <a:gd name="connsiteX14" fmla="*/ 3684704 w 5801880"/>
              <a:gd name="connsiteY14" fmla="*/ 947675 h 3324096"/>
              <a:gd name="connsiteX15" fmla="*/ 4281155 w 5801880"/>
              <a:gd name="connsiteY15" fmla="*/ 932231 h 3324096"/>
              <a:gd name="connsiteX16" fmla="*/ 4331588 w 5801880"/>
              <a:gd name="connsiteY16" fmla="*/ 602239 h 3324096"/>
              <a:gd name="connsiteX17" fmla="*/ 4633424 w 5801880"/>
              <a:gd name="connsiteY17" fmla="*/ 428704 h 3324096"/>
              <a:gd name="connsiteX18" fmla="*/ 4761685 w 5801880"/>
              <a:gd name="connsiteY18" fmla="*/ 243790 h 3324096"/>
              <a:gd name="connsiteX19" fmla="*/ 5094644 w 5801880"/>
              <a:gd name="connsiteY19" fmla="*/ 170638 h 3324096"/>
              <a:gd name="connsiteX20" fmla="*/ 5387415 w 5801880"/>
              <a:gd name="connsiteY20" fmla="*/ 33276 h 3324096"/>
              <a:gd name="connsiteX21" fmla="*/ 5775400 w 5801880"/>
              <a:gd name="connsiteY21" fmla="*/ 558 h 3324096"/>
              <a:gd name="connsiteX22" fmla="*/ 5795533 w 5801880"/>
              <a:gd name="connsiteY22" fmla="*/ 3324096 h 3324096"/>
              <a:gd name="connsiteX0" fmla="*/ 0 w 5803493"/>
              <a:gd name="connsiteY0" fmla="*/ 3340308 h 3345185"/>
              <a:gd name="connsiteX1" fmla="*/ 226837 w 5803493"/>
              <a:gd name="connsiteY1" fmla="*/ 2951993 h 3345185"/>
              <a:gd name="connsiteX2" fmla="*/ 546877 w 5803493"/>
              <a:gd name="connsiteY2" fmla="*/ 3070865 h 3345185"/>
              <a:gd name="connsiteX3" fmla="*/ 784621 w 5803493"/>
              <a:gd name="connsiteY3" fmla="*/ 2814833 h 3345185"/>
              <a:gd name="connsiteX4" fmla="*/ 1086373 w 5803493"/>
              <a:gd name="connsiteY4" fmla="*/ 2769113 h 3345185"/>
              <a:gd name="connsiteX5" fmla="*/ 1241821 w 5803493"/>
              <a:gd name="connsiteY5" fmla="*/ 2476505 h 3345185"/>
              <a:gd name="connsiteX6" fmla="*/ 1589293 w 5803493"/>
              <a:gd name="connsiteY6" fmla="*/ 2375921 h 3345185"/>
              <a:gd name="connsiteX7" fmla="*/ 1753885 w 5803493"/>
              <a:gd name="connsiteY7" fmla="*/ 2138177 h 3345185"/>
              <a:gd name="connsiteX8" fmla="*/ 1948942 w 5803493"/>
              <a:gd name="connsiteY8" fmla="*/ 1861625 h 3345185"/>
              <a:gd name="connsiteX9" fmla="*/ 2512837 w 5803493"/>
              <a:gd name="connsiteY9" fmla="*/ 1845569 h 3345185"/>
              <a:gd name="connsiteX10" fmla="*/ 2521981 w 5803493"/>
              <a:gd name="connsiteY10" fmla="*/ 1671833 h 3345185"/>
              <a:gd name="connsiteX11" fmla="*/ 2832877 w 5803493"/>
              <a:gd name="connsiteY11" fmla="*/ 1580393 h 3345185"/>
              <a:gd name="connsiteX12" fmla="*/ 2945884 w 5803493"/>
              <a:gd name="connsiteY12" fmla="*/ 1248775 h 3345185"/>
              <a:gd name="connsiteX13" fmla="*/ 3405258 w 5803493"/>
              <a:gd name="connsiteY13" fmla="*/ 1308512 h 3345185"/>
              <a:gd name="connsiteX14" fmla="*/ 3684704 w 5803493"/>
              <a:gd name="connsiteY14" fmla="*/ 968764 h 3345185"/>
              <a:gd name="connsiteX15" fmla="*/ 4281155 w 5803493"/>
              <a:gd name="connsiteY15" fmla="*/ 953320 h 3345185"/>
              <a:gd name="connsiteX16" fmla="*/ 4331588 w 5803493"/>
              <a:gd name="connsiteY16" fmla="*/ 623328 h 3345185"/>
              <a:gd name="connsiteX17" fmla="*/ 4633424 w 5803493"/>
              <a:gd name="connsiteY17" fmla="*/ 449793 h 3345185"/>
              <a:gd name="connsiteX18" fmla="*/ 4761685 w 5803493"/>
              <a:gd name="connsiteY18" fmla="*/ 264879 h 3345185"/>
              <a:gd name="connsiteX19" fmla="*/ 5094644 w 5803493"/>
              <a:gd name="connsiteY19" fmla="*/ 191727 h 3345185"/>
              <a:gd name="connsiteX20" fmla="*/ 5387415 w 5803493"/>
              <a:gd name="connsiteY20" fmla="*/ 54365 h 3345185"/>
              <a:gd name="connsiteX21" fmla="*/ 5778878 w 5803493"/>
              <a:gd name="connsiteY21" fmla="*/ 555 h 3345185"/>
              <a:gd name="connsiteX22" fmla="*/ 5795533 w 5803493"/>
              <a:gd name="connsiteY22" fmla="*/ 3345185 h 3345185"/>
              <a:gd name="connsiteX0" fmla="*/ 0 w 5796866"/>
              <a:gd name="connsiteY0" fmla="*/ 3339753 h 3344630"/>
              <a:gd name="connsiteX1" fmla="*/ 226837 w 5796866"/>
              <a:gd name="connsiteY1" fmla="*/ 2951438 h 3344630"/>
              <a:gd name="connsiteX2" fmla="*/ 546877 w 5796866"/>
              <a:gd name="connsiteY2" fmla="*/ 3070310 h 3344630"/>
              <a:gd name="connsiteX3" fmla="*/ 784621 w 5796866"/>
              <a:gd name="connsiteY3" fmla="*/ 2814278 h 3344630"/>
              <a:gd name="connsiteX4" fmla="*/ 1086373 w 5796866"/>
              <a:gd name="connsiteY4" fmla="*/ 2768558 h 3344630"/>
              <a:gd name="connsiteX5" fmla="*/ 1241821 w 5796866"/>
              <a:gd name="connsiteY5" fmla="*/ 2475950 h 3344630"/>
              <a:gd name="connsiteX6" fmla="*/ 1589293 w 5796866"/>
              <a:gd name="connsiteY6" fmla="*/ 2375366 h 3344630"/>
              <a:gd name="connsiteX7" fmla="*/ 1753885 w 5796866"/>
              <a:gd name="connsiteY7" fmla="*/ 2137622 h 3344630"/>
              <a:gd name="connsiteX8" fmla="*/ 1948942 w 5796866"/>
              <a:gd name="connsiteY8" fmla="*/ 1861070 h 3344630"/>
              <a:gd name="connsiteX9" fmla="*/ 2512837 w 5796866"/>
              <a:gd name="connsiteY9" fmla="*/ 1845014 h 3344630"/>
              <a:gd name="connsiteX10" fmla="*/ 2521981 w 5796866"/>
              <a:gd name="connsiteY10" fmla="*/ 1671278 h 3344630"/>
              <a:gd name="connsiteX11" fmla="*/ 2832877 w 5796866"/>
              <a:gd name="connsiteY11" fmla="*/ 1579838 h 3344630"/>
              <a:gd name="connsiteX12" fmla="*/ 2945884 w 5796866"/>
              <a:gd name="connsiteY12" fmla="*/ 1248220 h 3344630"/>
              <a:gd name="connsiteX13" fmla="*/ 3405258 w 5796866"/>
              <a:gd name="connsiteY13" fmla="*/ 1307957 h 3344630"/>
              <a:gd name="connsiteX14" fmla="*/ 3684704 w 5796866"/>
              <a:gd name="connsiteY14" fmla="*/ 968209 h 3344630"/>
              <a:gd name="connsiteX15" fmla="*/ 4281155 w 5796866"/>
              <a:gd name="connsiteY15" fmla="*/ 952765 h 3344630"/>
              <a:gd name="connsiteX16" fmla="*/ 4331588 w 5796866"/>
              <a:gd name="connsiteY16" fmla="*/ 622773 h 3344630"/>
              <a:gd name="connsiteX17" fmla="*/ 4633424 w 5796866"/>
              <a:gd name="connsiteY17" fmla="*/ 449238 h 3344630"/>
              <a:gd name="connsiteX18" fmla="*/ 4761685 w 5796866"/>
              <a:gd name="connsiteY18" fmla="*/ 264324 h 3344630"/>
              <a:gd name="connsiteX19" fmla="*/ 5094644 w 5796866"/>
              <a:gd name="connsiteY19" fmla="*/ 191172 h 3344630"/>
              <a:gd name="connsiteX20" fmla="*/ 5387415 w 5796866"/>
              <a:gd name="connsiteY20" fmla="*/ 53810 h 3344630"/>
              <a:gd name="connsiteX21" fmla="*/ 5778878 w 5796866"/>
              <a:gd name="connsiteY21" fmla="*/ 0 h 3344630"/>
              <a:gd name="connsiteX22" fmla="*/ 5795533 w 5796866"/>
              <a:gd name="connsiteY22" fmla="*/ 3344630 h 3344630"/>
              <a:gd name="connsiteX0" fmla="*/ 0 w 5795989"/>
              <a:gd name="connsiteY0" fmla="*/ 3318661 h 3323538"/>
              <a:gd name="connsiteX1" fmla="*/ 226837 w 5795989"/>
              <a:gd name="connsiteY1" fmla="*/ 2930346 h 3323538"/>
              <a:gd name="connsiteX2" fmla="*/ 546877 w 5795989"/>
              <a:gd name="connsiteY2" fmla="*/ 3049218 h 3323538"/>
              <a:gd name="connsiteX3" fmla="*/ 784621 w 5795989"/>
              <a:gd name="connsiteY3" fmla="*/ 2793186 h 3323538"/>
              <a:gd name="connsiteX4" fmla="*/ 1086373 w 5795989"/>
              <a:gd name="connsiteY4" fmla="*/ 2747466 h 3323538"/>
              <a:gd name="connsiteX5" fmla="*/ 1241821 w 5795989"/>
              <a:gd name="connsiteY5" fmla="*/ 2454858 h 3323538"/>
              <a:gd name="connsiteX6" fmla="*/ 1589293 w 5795989"/>
              <a:gd name="connsiteY6" fmla="*/ 2354274 h 3323538"/>
              <a:gd name="connsiteX7" fmla="*/ 1753885 w 5795989"/>
              <a:gd name="connsiteY7" fmla="*/ 2116530 h 3323538"/>
              <a:gd name="connsiteX8" fmla="*/ 1948942 w 5795989"/>
              <a:gd name="connsiteY8" fmla="*/ 1839978 h 3323538"/>
              <a:gd name="connsiteX9" fmla="*/ 2512837 w 5795989"/>
              <a:gd name="connsiteY9" fmla="*/ 1823922 h 3323538"/>
              <a:gd name="connsiteX10" fmla="*/ 2521981 w 5795989"/>
              <a:gd name="connsiteY10" fmla="*/ 1650186 h 3323538"/>
              <a:gd name="connsiteX11" fmla="*/ 2832877 w 5795989"/>
              <a:gd name="connsiteY11" fmla="*/ 1558746 h 3323538"/>
              <a:gd name="connsiteX12" fmla="*/ 2945884 w 5795989"/>
              <a:gd name="connsiteY12" fmla="*/ 1227128 h 3323538"/>
              <a:gd name="connsiteX13" fmla="*/ 3405258 w 5795989"/>
              <a:gd name="connsiteY13" fmla="*/ 1286865 h 3323538"/>
              <a:gd name="connsiteX14" fmla="*/ 3684704 w 5795989"/>
              <a:gd name="connsiteY14" fmla="*/ 947117 h 3323538"/>
              <a:gd name="connsiteX15" fmla="*/ 4281155 w 5795989"/>
              <a:gd name="connsiteY15" fmla="*/ 931673 h 3323538"/>
              <a:gd name="connsiteX16" fmla="*/ 4331588 w 5795989"/>
              <a:gd name="connsiteY16" fmla="*/ 601681 h 3323538"/>
              <a:gd name="connsiteX17" fmla="*/ 4633424 w 5795989"/>
              <a:gd name="connsiteY17" fmla="*/ 428146 h 3323538"/>
              <a:gd name="connsiteX18" fmla="*/ 4761685 w 5795989"/>
              <a:gd name="connsiteY18" fmla="*/ 243232 h 3323538"/>
              <a:gd name="connsiteX19" fmla="*/ 5094644 w 5795989"/>
              <a:gd name="connsiteY19" fmla="*/ 170080 h 3323538"/>
              <a:gd name="connsiteX20" fmla="*/ 5387415 w 5795989"/>
              <a:gd name="connsiteY20" fmla="*/ 32718 h 3323538"/>
              <a:gd name="connsiteX21" fmla="*/ 5747580 w 5795989"/>
              <a:gd name="connsiteY21" fmla="*/ 0 h 3323538"/>
              <a:gd name="connsiteX22" fmla="*/ 5795533 w 5795989"/>
              <a:gd name="connsiteY22" fmla="*/ 3323538 h 3323538"/>
              <a:gd name="connsiteX0" fmla="*/ 0 w 5795989"/>
              <a:gd name="connsiteY0" fmla="*/ 3318661 h 3323538"/>
              <a:gd name="connsiteX1" fmla="*/ 226837 w 5795989"/>
              <a:gd name="connsiteY1" fmla="*/ 2930346 h 3323538"/>
              <a:gd name="connsiteX2" fmla="*/ 546877 w 5795989"/>
              <a:gd name="connsiteY2" fmla="*/ 3049218 h 3323538"/>
              <a:gd name="connsiteX3" fmla="*/ 784621 w 5795989"/>
              <a:gd name="connsiteY3" fmla="*/ 2793186 h 3323538"/>
              <a:gd name="connsiteX4" fmla="*/ 1086373 w 5795989"/>
              <a:gd name="connsiteY4" fmla="*/ 2747466 h 3323538"/>
              <a:gd name="connsiteX5" fmla="*/ 1241821 w 5795989"/>
              <a:gd name="connsiteY5" fmla="*/ 2454858 h 3323538"/>
              <a:gd name="connsiteX6" fmla="*/ 1589293 w 5795989"/>
              <a:gd name="connsiteY6" fmla="*/ 2354274 h 3323538"/>
              <a:gd name="connsiteX7" fmla="*/ 1753885 w 5795989"/>
              <a:gd name="connsiteY7" fmla="*/ 2116530 h 3323538"/>
              <a:gd name="connsiteX8" fmla="*/ 1948942 w 5795989"/>
              <a:gd name="connsiteY8" fmla="*/ 1839978 h 3323538"/>
              <a:gd name="connsiteX9" fmla="*/ 2512837 w 5795989"/>
              <a:gd name="connsiteY9" fmla="*/ 1823922 h 3323538"/>
              <a:gd name="connsiteX10" fmla="*/ 2521981 w 5795989"/>
              <a:gd name="connsiteY10" fmla="*/ 1650186 h 3323538"/>
              <a:gd name="connsiteX11" fmla="*/ 2832877 w 5795989"/>
              <a:gd name="connsiteY11" fmla="*/ 1558746 h 3323538"/>
              <a:gd name="connsiteX12" fmla="*/ 2945884 w 5795989"/>
              <a:gd name="connsiteY12" fmla="*/ 1227128 h 3323538"/>
              <a:gd name="connsiteX13" fmla="*/ 3405258 w 5795989"/>
              <a:gd name="connsiteY13" fmla="*/ 1286865 h 3323538"/>
              <a:gd name="connsiteX14" fmla="*/ 3684704 w 5795989"/>
              <a:gd name="connsiteY14" fmla="*/ 947117 h 3323538"/>
              <a:gd name="connsiteX15" fmla="*/ 4281155 w 5795989"/>
              <a:gd name="connsiteY15" fmla="*/ 931673 h 3323538"/>
              <a:gd name="connsiteX16" fmla="*/ 4331588 w 5795989"/>
              <a:gd name="connsiteY16" fmla="*/ 601681 h 3323538"/>
              <a:gd name="connsiteX17" fmla="*/ 4633424 w 5795989"/>
              <a:gd name="connsiteY17" fmla="*/ 428146 h 3323538"/>
              <a:gd name="connsiteX18" fmla="*/ 4761685 w 5795989"/>
              <a:gd name="connsiteY18" fmla="*/ 243232 h 3323538"/>
              <a:gd name="connsiteX19" fmla="*/ 5094644 w 5795989"/>
              <a:gd name="connsiteY19" fmla="*/ 170080 h 3323538"/>
              <a:gd name="connsiteX20" fmla="*/ 5387415 w 5795989"/>
              <a:gd name="connsiteY20" fmla="*/ 32718 h 3323538"/>
              <a:gd name="connsiteX21" fmla="*/ 5747580 w 5795989"/>
              <a:gd name="connsiteY21" fmla="*/ 0 h 3323538"/>
              <a:gd name="connsiteX22" fmla="*/ 5795533 w 5795989"/>
              <a:gd name="connsiteY22" fmla="*/ 3323538 h 332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95989" h="3323538">
                <a:moveTo>
                  <a:pt x="0" y="3318661"/>
                </a:moveTo>
                <a:cubicBezTo>
                  <a:pt x="49530" y="3167785"/>
                  <a:pt x="135691" y="2975253"/>
                  <a:pt x="226837" y="2930346"/>
                </a:cubicBezTo>
                <a:cubicBezTo>
                  <a:pt x="317983" y="2885439"/>
                  <a:pt x="453913" y="3072078"/>
                  <a:pt x="546877" y="3049218"/>
                </a:cubicBezTo>
                <a:cubicBezTo>
                  <a:pt x="639841" y="3026358"/>
                  <a:pt x="694705" y="2843478"/>
                  <a:pt x="784621" y="2793186"/>
                </a:cubicBezTo>
                <a:cubicBezTo>
                  <a:pt x="874537" y="2742894"/>
                  <a:pt x="1010173" y="2803854"/>
                  <a:pt x="1086373" y="2747466"/>
                </a:cubicBezTo>
                <a:cubicBezTo>
                  <a:pt x="1162573" y="2691078"/>
                  <a:pt x="1158001" y="2520390"/>
                  <a:pt x="1241821" y="2454858"/>
                </a:cubicBezTo>
                <a:cubicBezTo>
                  <a:pt x="1325641" y="2389326"/>
                  <a:pt x="1503949" y="2410662"/>
                  <a:pt x="1589293" y="2354274"/>
                </a:cubicBezTo>
                <a:cubicBezTo>
                  <a:pt x="1674637" y="2297886"/>
                  <a:pt x="1693944" y="2202246"/>
                  <a:pt x="1753885" y="2116530"/>
                </a:cubicBezTo>
                <a:cubicBezTo>
                  <a:pt x="1813826" y="2030814"/>
                  <a:pt x="1822450" y="1888746"/>
                  <a:pt x="1948942" y="1839978"/>
                </a:cubicBezTo>
                <a:cubicBezTo>
                  <a:pt x="2075434" y="1791210"/>
                  <a:pt x="2417331" y="1855554"/>
                  <a:pt x="2512837" y="1823922"/>
                </a:cubicBezTo>
                <a:cubicBezTo>
                  <a:pt x="2608344" y="1792290"/>
                  <a:pt x="2468641" y="1694382"/>
                  <a:pt x="2521981" y="1650186"/>
                </a:cubicBezTo>
                <a:cubicBezTo>
                  <a:pt x="2575321" y="1605990"/>
                  <a:pt x="2762227" y="1629255"/>
                  <a:pt x="2832877" y="1558746"/>
                </a:cubicBezTo>
                <a:cubicBezTo>
                  <a:pt x="2903527" y="1488237"/>
                  <a:pt x="2850487" y="1272442"/>
                  <a:pt x="2945884" y="1227128"/>
                </a:cubicBezTo>
                <a:cubicBezTo>
                  <a:pt x="3041281" y="1181815"/>
                  <a:pt x="3282121" y="1333533"/>
                  <a:pt x="3405258" y="1286865"/>
                </a:cubicBezTo>
                <a:cubicBezTo>
                  <a:pt x="3528395" y="1240197"/>
                  <a:pt x="3538721" y="1006316"/>
                  <a:pt x="3684704" y="947117"/>
                </a:cubicBezTo>
                <a:cubicBezTo>
                  <a:pt x="3830687" y="887918"/>
                  <a:pt x="4173341" y="989246"/>
                  <a:pt x="4281155" y="931673"/>
                </a:cubicBezTo>
                <a:cubicBezTo>
                  <a:pt x="4388969" y="874100"/>
                  <a:pt x="4272877" y="685602"/>
                  <a:pt x="4331588" y="601681"/>
                </a:cubicBezTo>
                <a:cubicBezTo>
                  <a:pt x="4390299" y="517760"/>
                  <a:pt x="4561741" y="487888"/>
                  <a:pt x="4633424" y="428146"/>
                </a:cubicBezTo>
                <a:cubicBezTo>
                  <a:pt x="4705107" y="368404"/>
                  <a:pt x="4684815" y="286243"/>
                  <a:pt x="4761685" y="243232"/>
                </a:cubicBezTo>
                <a:cubicBezTo>
                  <a:pt x="4838555" y="200221"/>
                  <a:pt x="4990356" y="205166"/>
                  <a:pt x="5094644" y="170080"/>
                </a:cubicBezTo>
                <a:cubicBezTo>
                  <a:pt x="5198932" y="134994"/>
                  <a:pt x="5278592" y="61065"/>
                  <a:pt x="5387415" y="32718"/>
                </a:cubicBezTo>
                <a:cubicBezTo>
                  <a:pt x="5496238" y="4371"/>
                  <a:pt x="5671226" y="5474"/>
                  <a:pt x="5747580" y="0"/>
                </a:cubicBezTo>
                <a:cubicBezTo>
                  <a:pt x="5757860" y="70983"/>
                  <a:pt x="5800867" y="3312108"/>
                  <a:pt x="5795533" y="3323538"/>
                </a:cubicBezTo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FB64DB5-E67B-6F5B-EA31-126C366837FB}"/>
              </a:ext>
            </a:extLst>
          </p:cNvPr>
          <p:cNvSpPr/>
          <p:nvPr/>
        </p:nvSpPr>
        <p:spPr>
          <a:xfrm>
            <a:off x="7924743" y="1451656"/>
            <a:ext cx="1244195" cy="36220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9977706-5104-3407-3190-348129B9E8C6}"/>
              </a:ext>
            </a:extLst>
          </p:cNvPr>
          <p:cNvCxnSpPr>
            <a:cxnSpLocks/>
          </p:cNvCxnSpPr>
          <p:nvPr/>
        </p:nvCxnSpPr>
        <p:spPr>
          <a:xfrm flipV="1">
            <a:off x="432816" y="538266"/>
            <a:ext cx="0" cy="4571997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1C6C6ACE-EF48-821A-5E7F-F8B13EAAC206}"/>
              </a:ext>
            </a:extLst>
          </p:cNvPr>
          <p:cNvCxnSpPr>
            <a:cxnSpLocks/>
          </p:cNvCxnSpPr>
          <p:nvPr/>
        </p:nvCxnSpPr>
        <p:spPr>
          <a:xfrm>
            <a:off x="432816" y="5082834"/>
            <a:ext cx="11606784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8175FF08-B222-B4BB-7EFB-630D27FF166F}"/>
              </a:ext>
            </a:extLst>
          </p:cNvPr>
          <p:cNvSpPr txBox="1"/>
          <p:nvPr/>
        </p:nvSpPr>
        <p:spPr>
          <a:xfrm>
            <a:off x="763543" y="1516673"/>
            <a:ext cx="162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2"/>
                </a:solidFill>
              </a:rPr>
              <a:t>curatieve zorg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9F33573-4298-097D-C89B-6EE4D5CAF157}"/>
              </a:ext>
            </a:extLst>
          </p:cNvPr>
          <p:cNvSpPr txBox="1"/>
          <p:nvPr/>
        </p:nvSpPr>
        <p:spPr>
          <a:xfrm>
            <a:off x="2208767" y="3324693"/>
            <a:ext cx="2124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2"/>
                </a:solidFill>
              </a:rPr>
              <a:t>chronische zorg en vroege palliatieve zorg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D329DE56-FE5F-0129-5971-15A026DB0832}"/>
              </a:ext>
            </a:extLst>
          </p:cNvPr>
          <p:cNvSpPr txBox="1"/>
          <p:nvPr/>
        </p:nvSpPr>
        <p:spPr>
          <a:xfrm>
            <a:off x="7735249" y="1708698"/>
            <a:ext cx="162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terminale zorg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27F76C0-7139-1D09-463F-58FB18029474}"/>
              </a:ext>
            </a:extLst>
          </p:cNvPr>
          <p:cNvSpPr txBox="1"/>
          <p:nvPr/>
        </p:nvSpPr>
        <p:spPr>
          <a:xfrm>
            <a:off x="9027107" y="3322823"/>
            <a:ext cx="162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2"/>
                </a:solidFill>
              </a:rPr>
              <a:t>nazorg en rouw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7F6B4FC5-2250-8156-4F48-464714E02AE0}"/>
              </a:ext>
            </a:extLst>
          </p:cNvPr>
          <p:cNvSpPr txBox="1"/>
          <p:nvPr/>
        </p:nvSpPr>
        <p:spPr>
          <a:xfrm>
            <a:off x="2520845" y="110170"/>
            <a:ext cx="162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2"/>
                </a:solidFill>
              </a:rPr>
              <a:t>chronisch stadium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8D1B740-5847-6746-33F8-E7304DA29C9F}"/>
              </a:ext>
            </a:extLst>
          </p:cNvPr>
          <p:cNvSpPr txBox="1"/>
          <p:nvPr/>
        </p:nvSpPr>
        <p:spPr>
          <a:xfrm>
            <a:off x="7116801" y="110169"/>
            <a:ext cx="162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2"/>
                </a:solidFill>
              </a:rPr>
              <a:t>terminaal stadium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FAD2FA46-4701-4A1D-CA1D-A97F37AC40EB}"/>
              </a:ext>
            </a:extLst>
          </p:cNvPr>
          <p:cNvSpPr txBox="1"/>
          <p:nvPr/>
        </p:nvSpPr>
        <p:spPr>
          <a:xfrm>
            <a:off x="8571280" y="111841"/>
            <a:ext cx="162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2"/>
                </a:solidFill>
              </a:rPr>
              <a:t>overlijden</a:t>
            </a: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891EB630-3FDA-443C-523A-9D58A34FA4D5}"/>
              </a:ext>
            </a:extLst>
          </p:cNvPr>
          <p:cNvCxnSpPr/>
          <p:nvPr/>
        </p:nvCxnSpPr>
        <p:spPr>
          <a:xfrm>
            <a:off x="3296920" y="772456"/>
            <a:ext cx="0" cy="54986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10C045B4-8B4D-63AF-DE60-20EF5CC6CEB6}"/>
              </a:ext>
            </a:extLst>
          </p:cNvPr>
          <p:cNvCxnSpPr/>
          <p:nvPr/>
        </p:nvCxnSpPr>
        <p:spPr>
          <a:xfrm>
            <a:off x="7938693" y="762596"/>
            <a:ext cx="0" cy="54986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BC5174BB-47B5-8125-9218-5A9D2AB415CA}"/>
              </a:ext>
            </a:extLst>
          </p:cNvPr>
          <p:cNvCxnSpPr/>
          <p:nvPr/>
        </p:nvCxnSpPr>
        <p:spPr>
          <a:xfrm>
            <a:off x="9191969" y="756500"/>
            <a:ext cx="0" cy="54986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2D02CB8A-0597-A645-76A4-7AE46FB66AA3}"/>
              </a:ext>
            </a:extLst>
          </p:cNvPr>
          <p:cNvSpPr txBox="1"/>
          <p:nvPr/>
        </p:nvSpPr>
        <p:spPr>
          <a:xfrm>
            <a:off x="359220" y="5181090"/>
            <a:ext cx="243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2"/>
                </a:solidFill>
              </a:rPr>
              <a:t>behandeling ziekte 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FEA95063-A264-510D-9942-10EA22B37D0D}"/>
              </a:ext>
            </a:extLst>
          </p:cNvPr>
          <p:cNvSpPr txBox="1"/>
          <p:nvPr/>
        </p:nvSpPr>
        <p:spPr>
          <a:xfrm>
            <a:off x="6926639" y="5172498"/>
            <a:ext cx="359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2"/>
                </a:solidFill>
              </a:rPr>
              <a:t>symptoomcontrole</a:t>
            </a:r>
          </a:p>
        </p:txBody>
      </p:sp>
      <p:sp>
        <p:nvSpPr>
          <p:cNvPr id="45" name="Pijl: omlaag 44">
            <a:extLst>
              <a:ext uri="{FF2B5EF4-FFF2-40B4-BE49-F238E27FC236}">
                <a16:creationId xmlns:a16="http://schemas.microsoft.com/office/drawing/2014/main" id="{D959611D-9C5D-529A-FBC6-35A77F945B6B}"/>
              </a:ext>
            </a:extLst>
          </p:cNvPr>
          <p:cNvSpPr/>
          <p:nvPr/>
        </p:nvSpPr>
        <p:spPr>
          <a:xfrm rot="16200000">
            <a:off x="4952013" y="3746427"/>
            <a:ext cx="45719" cy="3287827"/>
          </a:xfrm>
          <a:prstGeom prst="downArrow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2"/>
              </a:solidFill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F69B3398-9489-28FB-70F4-0D110B169F16}"/>
              </a:ext>
            </a:extLst>
          </p:cNvPr>
          <p:cNvSpPr txBox="1"/>
          <p:nvPr/>
        </p:nvSpPr>
        <p:spPr>
          <a:xfrm>
            <a:off x="5717255" y="3324693"/>
            <a:ext cx="162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2"/>
                </a:solidFill>
              </a:rPr>
              <a:t>palliatieve zorg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46E54AC9-0B42-530C-22CD-014D1A06DAE6}"/>
              </a:ext>
            </a:extLst>
          </p:cNvPr>
          <p:cNvSpPr/>
          <p:nvPr/>
        </p:nvSpPr>
        <p:spPr>
          <a:xfrm flipH="1" flipV="1">
            <a:off x="9150367" y="6059707"/>
            <a:ext cx="2732955" cy="62936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19F426C-6D67-BBDC-201C-7D7D2E7F10E2}"/>
              </a:ext>
            </a:extLst>
          </p:cNvPr>
          <p:cNvSpPr txBox="1"/>
          <p:nvPr/>
        </p:nvSpPr>
        <p:spPr>
          <a:xfrm>
            <a:off x="432816" y="5620920"/>
            <a:ext cx="1151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2"/>
                </a:solidFill>
              </a:rPr>
              <a:t>A			</a:t>
            </a:r>
            <a:r>
              <a:rPr lang="nl-BE" b="1" dirty="0">
                <a:solidFill>
                  <a:schemeClr val="accent2"/>
                </a:solidFill>
                <a:sym typeface="Wingdings" panose="05000000000000000000" pitchFamily="2" charset="2"/>
              </a:rPr>
              <a:t>	</a:t>
            </a:r>
            <a:r>
              <a:rPr lang="nl-BE" b="1" dirty="0">
                <a:solidFill>
                  <a:schemeClr val="accent2"/>
                </a:solidFill>
              </a:rPr>
              <a:t>		B			</a:t>
            </a:r>
            <a:r>
              <a:rPr lang="nl-BE" b="1" dirty="0">
                <a:solidFill>
                  <a:schemeClr val="accent2"/>
                </a:solidFill>
                <a:sym typeface="Wingdings" panose="05000000000000000000" pitchFamily="2" charset="2"/>
              </a:rPr>
              <a:t>	</a:t>
            </a:r>
            <a:r>
              <a:rPr lang="nl-BE" b="1" dirty="0">
                <a:solidFill>
                  <a:schemeClr val="accent2"/>
                </a:solidFill>
              </a:rPr>
              <a:t>		C			</a:t>
            </a:r>
            <a:r>
              <a:rPr lang="nl-BE" b="1" dirty="0">
                <a:solidFill>
                  <a:schemeClr val="accent2"/>
                </a:solidFill>
                <a:sym typeface="Wingdings" panose="05000000000000000000" pitchFamily="2" charset="2"/>
              </a:rPr>
              <a:t>	</a:t>
            </a:r>
            <a:r>
              <a:rPr lang="nl-BE" b="1" dirty="0">
                <a:solidFill>
                  <a:schemeClr val="accent2"/>
                </a:solidFill>
              </a:rPr>
              <a:t>	  </a:t>
            </a:r>
            <a:r>
              <a:rPr lang="nl-BE" b="1" dirty="0" err="1">
                <a:solidFill>
                  <a:schemeClr val="accent2"/>
                </a:solidFill>
              </a:rPr>
              <a:t>Ct</a:t>
            </a:r>
            <a:r>
              <a:rPr lang="nl-BE" b="1" dirty="0">
                <a:solidFill>
                  <a:schemeClr val="accent2"/>
                </a:solidFill>
              </a:rPr>
              <a:t>        </a:t>
            </a:r>
            <a:r>
              <a:rPr lang="nl-BE" dirty="0">
                <a:solidFill>
                  <a:schemeClr val="accent2"/>
                </a:solidFill>
              </a:rPr>
              <a:t>zorgdoel </a:t>
            </a:r>
            <a:r>
              <a:rPr lang="nl-BE" dirty="0" err="1">
                <a:solidFill>
                  <a:schemeClr val="accent2"/>
                </a:solidFill>
              </a:rPr>
              <a:t>i.f.v</a:t>
            </a:r>
            <a:r>
              <a:rPr lang="nl-BE" dirty="0">
                <a:solidFill>
                  <a:schemeClr val="accent2"/>
                </a:solidFill>
              </a:rPr>
              <a:t>. zorgnood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0583F261-0388-3C0B-072D-1DF0A639BC63}"/>
              </a:ext>
            </a:extLst>
          </p:cNvPr>
          <p:cNvSpPr/>
          <p:nvPr/>
        </p:nvSpPr>
        <p:spPr>
          <a:xfrm flipV="1">
            <a:off x="466034" y="6059707"/>
            <a:ext cx="8684334" cy="62936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3DC18BAE-A4E2-7D8E-7139-ED92406399D1}"/>
              </a:ext>
            </a:extLst>
          </p:cNvPr>
          <p:cNvSpPr txBox="1"/>
          <p:nvPr/>
        </p:nvSpPr>
        <p:spPr>
          <a:xfrm>
            <a:off x="7152559" y="6103919"/>
            <a:ext cx="279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palliatieve zorgnoden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10E8C5A7-A2E3-7062-AF7D-892AEB7ABC51}"/>
              </a:ext>
            </a:extLst>
          </p:cNvPr>
          <p:cNvCxnSpPr>
            <a:cxnSpLocks/>
          </p:cNvCxnSpPr>
          <p:nvPr/>
        </p:nvCxnSpPr>
        <p:spPr>
          <a:xfrm flipH="1">
            <a:off x="2360026" y="773845"/>
            <a:ext cx="946038" cy="532517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BEEECF7-824C-962B-BF19-8174C01A1A13}"/>
              </a:ext>
            </a:extLst>
          </p:cNvPr>
          <p:cNvCxnSpPr>
            <a:cxnSpLocks/>
          </p:cNvCxnSpPr>
          <p:nvPr/>
        </p:nvCxnSpPr>
        <p:spPr>
          <a:xfrm>
            <a:off x="3287776" y="772456"/>
            <a:ext cx="946038" cy="54986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EAFBA77A-605F-A8E1-7ECC-7495BB8ABC31}"/>
              </a:ext>
            </a:extLst>
          </p:cNvPr>
          <p:cNvCxnSpPr/>
          <p:nvPr/>
        </p:nvCxnSpPr>
        <p:spPr>
          <a:xfrm>
            <a:off x="1641839" y="5797737"/>
            <a:ext cx="566928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0624DF4-E668-1B4E-CBDF-0ADA41C554F9}"/>
              </a:ext>
            </a:extLst>
          </p:cNvPr>
          <p:cNvCxnSpPr/>
          <p:nvPr/>
        </p:nvCxnSpPr>
        <p:spPr>
          <a:xfrm>
            <a:off x="7186251" y="5797737"/>
            <a:ext cx="566928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38FF7D4B-1ABA-1F79-B8CF-57BC07C6242D}"/>
              </a:ext>
            </a:extLst>
          </p:cNvPr>
          <p:cNvCxnSpPr/>
          <p:nvPr/>
        </p:nvCxnSpPr>
        <p:spPr>
          <a:xfrm>
            <a:off x="4415519" y="5797737"/>
            <a:ext cx="566928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81725BCA-24F8-23EF-9970-8DDF5C5C2FE9}"/>
              </a:ext>
            </a:extLst>
          </p:cNvPr>
          <p:cNvCxnSpPr>
            <a:cxnSpLocks/>
          </p:cNvCxnSpPr>
          <p:nvPr/>
        </p:nvCxnSpPr>
        <p:spPr>
          <a:xfrm>
            <a:off x="9164202" y="5085878"/>
            <a:ext cx="2266271" cy="4618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60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18" grpId="0" animBg="1"/>
      <p:bldP spid="16" grpId="0" animBg="1"/>
      <p:bldP spid="17" grpId="0" animBg="1"/>
      <p:bldP spid="19" grpId="0" animBg="1"/>
      <p:bldP spid="27" grpId="0"/>
      <p:bldP spid="29" grpId="0"/>
      <p:bldP spid="31" grpId="0"/>
      <p:bldP spid="32" grpId="0"/>
      <p:bldP spid="33" grpId="0"/>
      <p:bldP spid="35" grpId="0"/>
      <p:bldP spid="36" grpId="0"/>
      <p:bldP spid="43" grpId="0"/>
      <p:bldP spid="44" grpId="0"/>
      <p:bldP spid="45" grpId="0" animBg="1"/>
      <p:bldP spid="46" grpId="0"/>
      <p:bldP spid="14" grpId="0" animBg="1"/>
      <p:bldP spid="42" grpId="0"/>
      <p:bldP spid="47" grpId="0" animBg="1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5BE74F1C-8782-4C2D-762C-E706B0C702E2}"/>
              </a:ext>
            </a:extLst>
          </p:cNvPr>
          <p:cNvGrpSpPr/>
          <p:nvPr/>
        </p:nvGrpSpPr>
        <p:grpSpPr>
          <a:xfrm>
            <a:off x="0" y="110169"/>
            <a:ext cx="12039600" cy="6578898"/>
            <a:chOff x="0" y="110169"/>
            <a:chExt cx="12039600" cy="6578898"/>
          </a:xfrm>
        </p:grpSpPr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0D2D4826-94A5-6C8A-1A57-1F00B53C7BD3}"/>
                </a:ext>
              </a:extLst>
            </p:cNvPr>
            <p:cNvSpPr txBox="1"/>
            <p:nvPr/>
          </p:nvSpPr>
          <p:spPr>
            <a:xfrm>
              <a:off x="0" y="110170"/>
              <a:ext cx="1623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chemeClr val="bg2"/>
                  </a:solidFill>
                </a:rPr>
                <a:t>diagnose</a:t>
              </a:r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FD2861B7-4D38-C9AC-49DC-D7F5B2BDF3BE}"/>
                </a:ext>
              </a:extLst>
            </p:cNvPr>
            <p:cNvSpPr/>
            <p:nvPr/>
          </p:nvSpPr>
          <p:spPr>
            <a:xfrm>
              <a:off x="9150367" y="1442514"/>
              <a:ext cx="2305434" cy="3647854"/>
            </a:xfrm>
            <a:custGeom>
              <a:avLst/>
              <a:gdLst>
                <a:gd name="connsiteX0" fmla="*/ 0 w 2132591"/>
                <a:gd name="connsiteY0" fmla="*/ 0 h 3518821"/>
                <a:gd name="connsiteX1" fmla="*/ 219456 w 2132591"/>
                <a:gd name="connsiteY1" fmla="*/ 265176 h 3518821"/>
                <a:gd name="connsiteX2" fmla="*/ 384048 w 2132591"/>
                <a:gd name="connsiteY2" fmla="*/ 246888 h 3518821"/>
                <a:gd name="connsiteX3" fmla="*/ 466344 w 2132591"/>
                <a:gd name="connsiteY3" fmla="*/ 603504 h 3518821"/>
                <a:gd name="connsiteX4" fmla="*/ 658368 w 2132591"/>
                <a:gd name="connsiteY4" fmla="*/ 813816 h 3518821"/>
                <a:gd name="connsiteX5" fmla="*/ 548640 w 2132591"/>
                <a:gd name="connsiteY5" fmla="*/ 1106424 h 3518821"/>
                <a:gd name="connsiteX6" fmla="*/ 777240 w 2132591"/>
                <a:gd name="connsiteY6" fmla="*/ 1161288 h 3518821"/>
                <a:gd name="connsiteX7" fmla="*/ 658368 w 2132591"/>
                <a:gd name="connsiteY7" fmla="*/ 1874520 h 3518821"/>
                <a:gd name="connsiteX8" fmla="*/ 1088136 w 2132591"/>
                <a:gd name="connsiteY8" fmla="*/ 1938528 h 3518821"/>
                <a:gd name="connsiteX9" fmla="*/ 1225296 w 2132591"/>
                <a:gd name="connsiteY9" fmla="*/ 2286000 h 3518821"/>
                <a:gd name="connsiteX10" fmla="*/ 1088136 w 2132591"/>
                <a:gd name="connsiteY10" fmla="*/ 2432304 h 3518821"/>
                <a:gd name="connsiteX11" fmla="*/ 1325880 w 2132591"/>
                <a:gd name="connsiteY11" fmla="*/ 2670048 h 3518821"/>
                <a:gd name="connsiteX12" fmla="*/ 1353312 w 2132591"/>
                <a:gd name="connsiteY12" fmla="*/ 2944368 h 3518821"/>
                <a:gd name="connsiteX13" fmla="*/ 1572768 w 2132591"/>
                <a:gd name="connsiteY13" fmla="*/ 3026664 h 3518821"/>
                <a:gd name="connsiteX14" fmla="*/ 1618488 w 2132591"/>
                <a:gd name="connsiteY14" fmla="*/ 3264408 h 3518821"/>
                <a:gd name="connsiteX15" fmla="*/ 1874520 w 2132591"/>
                <a:gd name="connsiteY15" fmla="*/ 3346704 h 3518821"/>
                <a:gd name="connsiteX16" fmla="*/ 2011680 w 2132591"/>
                <a:gd name="connsiteY16" fmla="*/ 3511296 h 3518821"/>
                <a:gd name="connsiteX17" fmla="*/ 0 w 2132591"/>
                <a:gd name="connsiteY17" fmla="*/ 3493008 h 3518821"/>
                <a:gd name="connsiteX18" fmla="*/ 0 w 2132591"/>
                <a:gd name="connsiteY18" fmla="*/ 3493008 h 3518821"/>
                <a:gd name="connsiteX0" fmla="*/ 0 w 2132591"/>
                <a:gd name="connsiteY0" fmla="*/ 0 h 3511266"/>
                <a:gd name="connsiteX1" fmla="*/ 219456 w 2132591"/>
                <a:gd name="connsiteY1" fmla="*/ 265176 h 3511266"/>
                <a:gd name="connsiteX2" fmla="*/ 384048 w 2132591"/>
                <a:gd name="connsiteY2" fmla="*/ 246888 h 3511266"/>
                <a:gd name="connsiteX3" fmla="*/ 466344 w 2132591"/>
                <a:gd name="connsiteY3" fmla="*/ 603504 h 3511266"/>
                <a:gd name="connsiteX4" fmla="*/ 658368 w 2132591"/>
                <a:gd name="connsiteY4" fmla="*/ 813816 h 3511266"/>
                <a:gd name="connsiteX5" fmla="*/ 548640 w 2132591"/>
                <a:gd name="connsiteY5" fmla="*/ 1106424 h 3511266"/>
                <a:gd name="connsiteX6" fmla="*/ 777240 w 2132591"/>
                <a:gd name="connsiteY6" fmla="*/ 1161288 h 3511266"/>
                <a:gd name="connsiteX7" fmla="*/ 658368 w 2132591"/>
                <a:gd name="connsiteY7" fmla="*/ 1874520 h 3511266"/>
                <a:gd name="connsiteX8" fmla="*/ 1088136 w 2132591"/>
                <a:gd name="connsiteY8" fmla="*/ 1938528 h 3511266"/>
                <a:gd name="connsiteX9" fmla="*/ 1225296 w 2132591"/>
                <a:gd name="connsiteY9" fmla="*/ 2286000 h 3511266"/>
                <a:gd name="connsiteX10" fmla="*/ 1088136 w 2132591"/>
                <a:gd name="connsiteY10" fmla="*/ 2432304 h 3511266"/>
                <a:gd name="connsiteX11" fmla="*/ 1325880 w 2132591"/>
                <a:gd name="connsiteY11" fmla="*/ 2670048 h 3511266"/>
                <a:gd name="connsiteX12" fmla="*/ 1353312 w 2132591"/>
                <a:gd name="connsiteY12" fmla="*/ 2944368 h 3511266"/>
                <a:gd name="connsiteX13" fmla="*/ 1572768 w 2132591"/>
                <a:gd name="connsiteY13" fmla="*/ 3026664 h 3511266"/>
                <a:gd name="connsiteX14" fmla="*/ 1618488 w 2132591"/>
                <a:gd name="connsiteY14" fmla="*/ 3264408 h 3511266"/>
                <a:gd name="connsiteX15" fmla="*/ 1874520 w 2132591"/>
                <a:gd name="connsiteY15" fmla="*/ 3346704 h 3511266"/>
                <a:gd name="connsiteX16" fmla="*/ 2011680 w 2132591"/>
                <a:gd name="connsiteY16" fmla="*/ 3502428 h 3511266"/>
                <a:gd name="connsiteX17" fmla="*/ 0 w 2132591"/>
                <a:gd name="connsiteY17" fmla="*/ 3493008 h 3511266"/>
                <a:gd name="connsiteX18" fmla="*/ 0 w 2132591"/>
                <a:gd name="connsiteY18" fmla="*/ 3493008 h 3511266"/>
                <a:gd name="connsiteX0" fmla="*/ 0 w 2192051"/>
                <a:gd name="connsiteY0" fmla="*/ 0 h 3518821"/>
                <a:gd name="connsiteX1" fmla="*/ 219456 w 2192051"/>
                <a:gd name="connsiteY1" fmla="*/ 265176 h 3518821"/>
                <a:gd name="connsiteX2" fmla="*/ 384048 w 2192051"/>
                <a:gd name="connsiteY2" fmla="*/ 246888 h 3518821"/>
                <a:gd name="connsiteX3" fmla="*/ 466344 w 2192051"/>
                <a:gd name="connsiteY3" fmla="*/ 603504 h 3518821"/>
                <a:gd name="connsiteX4" fmla="*/ 658368 w 2192051"/>
                <a:gd name="connsiteY4" fmla="*/ 813816 h 3518821"/>
                <a:gd name="connsiteX5" fmla="*/ 548640 w 2192051"/>
                <a:gd name="connsiteY5" fmla="*/ 1106424 h 3518821"/>
                <a:gd name="connsiteX6" fmla="*/ 777240 w 2192051"/>
                <a:gd name="connsiteY6" fmla="*/ 1161288 h 3518821"/>
                <a:gd name="connsiteX7" fmla="*/ 658368 w 2192051"/>
                <a:gd name="connsiteY7" fmla="*/ 1874520 h 3518821"/>
                <a:gd name="connsiteX8" fmla="*/ 1088136 w 2192051"/>
                <a:gd name="connsiteY8" fmla="*/ 1938528 h 3518821"/>
                <a:gd name="connsiteX9" fmla="*/ 1225296 w 2192051"/>
                <a:gd name="connsiteY9" fmla="*/ 2286000 h 3518821"/>
                <a:gd name="connsiteX10" fmla="*/ 1088136 w 2192051"/>
                <a:gd name="connsiteY10" fmla="*/ 2432304 h 3518821"/>
                <a:gd name="connsiteX11" fmla="*/ 1325880 w 2192051"/>
                <a:gd name="connsiteY11" fmla="*/ 2670048 h 3518821"/>
                <a:gd name="connsiteX12" fmla="*/ 1353312 w 2192051"/>
                <a:gd name="connsiteY12" fmla="*/ 2944368 h 3518821"/>
                <a:gd name="connsiteX13" fmla="*/ 1572768 w 2192051"/>
                <a:gd name="connsiteY13" fmla="*/ 3026664 h 3518821"/>
                <a:gd name="connsiteX14" fmla="*/ 1618488 w 2192051"/>
                <a:gd name="connsiteY14" fmla="*/ 3264408 h 3518821"/>
                <a:gd name="connsiteX15" fmla="*/ 1874520 w 2192051"/>
                <a:gd name="connsiteY15" fmla="*/ 3346704 h 3518821"/>
                <a:gd name="connsiteX16" fmla="*/ 2081729 w 2192051"/>
                <a:gd name="connsiteY16" fmla="*/ 3511296 h 3518821"/>
                <a:gd name="connsiteX17" fmla="*/ 0 w 2192051"/>
                <a:gd name="connsiteY17" fmla="*/ 3493008 h 3518821"/>
                <a:gd name="connsiteX18" fmla="*/ 0 w 2192051"/>
                <a:gd name="connsiteY18" fmla="*/ 3493008 h 3518821"/>
                <a:gd name="connsiteX0" fmla="*/ 0 w 1956811"/>
                <a:gd name="connsiteY0" fmla="*/ 0 h 3493008"/>
                <a:gd name="connsiteX1" fmla="*/ 219456 w 1956811"/>
                <a:gd name="connsiteY1" fmla="*/ 265176 h 3493008"/>
                <a:gd name="connsiteX2" fmla="*/ 384048 w 1956811"/>
                <a:gd name="connsiteY2" fmla="*/ 246888 h 3493008"/>
                <a:gd name="connsiteX3" fmla="*/ 466344 w 1956811"/>
                <a:gd name="connsiteY3" fmla="*/ 603504 h 3493008"/>
                <a:gd name="connsiteX4" fmla="*/ 658368 w 1956811"/>
                <a:gd name="connsiteY4" fmla="*/ 813816 h 3493008"/>
                <a:gd name="connsiteX5" fmla="*/ 548640 w 1956811"/>
                <a:gd name="connsiteY5" fmla="*/ 1106424 h 3493008"/>
                <a:gd name="connsiteX6" fmla="*/ 777240 w 1956811"/>
                <a:gd name="connsiteY6" fmla="*/ 1161288 h 3493008"/>
                <a:gd name="connsiteX7" fmla="*/ 658368 w 1956811"/>
                <a:gd name="connsiteY7" fmla="*/ 1874520 h 3493008"/>
                <a:gd name="connsiteX8" fmla="*/ 1088136 w 1956811"/>
                <a:gd name="connsiteY8" fmla="*/ 1938528 h 3493008"/>
                <a:gd name="connsiteX9" fmla="*/ 1225296 w 1956811"/>
                <a:gd name="connsiteY9" fmla="*/ 2286000 h 3493008"/>
                <a:gd name="connsiteX10" fmla="*/ 1088136 w 1956811"/>
                <a:gd name="connsiteY10" fmla="*/ 2432304 h 3493008"/>
                <a:gd name="connsiteX11" fmla="*/ 1325880 w 1956811"/>
                <a:gd name="connsiteY11" fmla="*/ 2670048 h 3493008"/>
                <a:gd name="connsiteX12" fmla="*/ 1353312 w 1956811"/>
                <a:gd name="connsiteY12" fmla="*/ 2944368 h 3493008"/>
                <a:gd name="connsiteX13" fmla="*/ 1572768 w 1956811"/>
                <a:gd name="connsiteY13" fmla="*/ 3026664 h 3493008"/>
                <a:gd name="connsiteX14" fmla="*/ 1618488 w 1956811"/>
                <a:gd name="connsiteY14" fmla="*/ 3264408 h 3493008"/>
                <a:gd name="connsiteX15" fmla="*/ 1874520 w 1956811"/>
                <a:gd name="connsiteY15" fmla="*/ 3346704 h 3493008"/>
                <a:gd name="connsiteX16" fmla="*/ 0 w 1956811"/>
                <a:gd name="connsiteY16" fmla="*/ 3493008 h 3493008"/>
                <a:gd name="connsiteX17" fmla="*/ 0 w 1956811"/>
                <a:gd name="connsiteY17" fmla="*/ 3493008 h 3493008"/>
                <a:gd name="connsiteX0" fmla="*/ 0 w 2013092"/>
                <a:gd name="connsiteY0" fmla="*/ 0 h 3533312"/>
                <a:gd name="connsiteX1" fmla="*/ 219456 w 2013092"/>
                <a:gd name="connsiteY1" fmla="*/ 265176 h 3533312"/>
                <a:gd name="connsiteX2" fmla="*/ 384048 w 2013092"/>
                <a:gd name="connsiteY2" fmla="*/ 246888 h 3533312"/>
                <a:gd name="connsiteX3" fmla="*/ 466344 w 2013092"/>
                <a:gd name="connsiteY3" fmla="*/ 603504 h 3533312"/>
                <a:gd name="connsiteX4" fmla="*/ 658368 w 2013092"/>
                <a:gd name="connsiteY4" fmla="*/ 813816 h 3533312"/>
                <a:gd name="connsiteX5" fmla="*/ 548640 w 2013092"/>
                <a:gd name="connsiteY5" fmla="*/ 1106424 h 3533312"/>
                <a:gd name="connsiteX6" fmla="*/ 777240 w 2013092"/>
                <a:gd name="connsiteY6" fmla="*/ 1161288 h 3533312"/>
                <a:gd name="connsiteX7" fmla="*/ 658368 w 2013092"/>
                <a:gd name="connsiteY7" fmla="*/ 1874520 h 3533312"/>
                <a:gd name="connsiteX8" fmla="*/ 1088136 w 2013092"/>
                <a:gd name="connsiteY8" fmla="*/ 1938528 h 3533312"/>
                <a:gd name="connsiteX9" fmla="*/ 1225296 w 2013092"/>
                <a:gd name="connsiteY9" fmla="*/ 2286000 h 3533312"/>
                <a:gd name="connsiteX10" fmla="*/ 1088136 w 2013092"/>
                <a:gd name="connsiteY10" fmla="*/ 2432304 h 3533312"/>
                <a:gd name="connsiteX11" fmla="*/ 1325880 w 2013092"/>
                <a:gd name="connsiteY11" fmla="*/ 2670048 h 3533312"/>
                <a:gd name="connsiteX12" fmla="*/ 1353312 w 2013092"/>
                <a:gd name="connsiteY12" fmla="*/ 2944368 h 3533312"/>
                <a:gd name="connsiteX13" fmla="*/ 1572768 w 2013092"/>
                <a:gd name="connsiteY13" fmla="*/ 3026664 h 3533312"/>
                <a:gd name="connsiteX14" fmla="*/ 1618488 w 2013092"/>
                <a:gd name="connsiteY14" fmla="*/ 3264408 h 3533312"/>
                <a:gd name="connsiteX15" fmla="*/ 1936785 w 2013092"/>
                <a:gd name="connsiteY15" fmla="*/ 3524066 h 3533312"/>
                <a:gd name="connsiteX16" fmla="*/ 0 w 2013092"/>
                <a:gd name="connsiteY16" fmla="*/ 3493008 h 3533312"/>
                <a:gd name="connsiteX17" fmla="*/ 0 w 2013092"/>
                <a:gd name="connsiteY17" fmla="*/ 3493008 h 3533312"/>
                <a:gd name="connsiteX0" fmla="*/ 0 w 2013092"/>
                <a:gd name="connsiteY0" fmla="*/ 0 h 3533312"/>
                <a:gd name="connsiteX1" fmla="*/ 219456 w 2013092"/>
                <a:gd name="connsiteY1" fmla="*/ 265176 h 3533312"/>
                <a:gd name="connsiteX2" fmla="*/ 384048 w 2013092"/>
                <a:gd name="connsiteY2" fmla="*/ 246888 h 3533312"/>
                <a:gd name="connsiteX3" fmla="*/ 466344 w 2013092"/>
                <a:gd name="connsiteY3" fmla="*/ 603504 h 3533312"/>
                <a:gd name="connsiteX4" fmla="*/ 658368 w 2013092"/>
                <a:gd name="connsiteY4" fmla="*/ 813816 h 3533312"/>
                <a:gd name="connsiteX5" fmla="*/ 548640 w 2013092"/>
                <a:gd name="connsiteY5" fmla="*/ 1106424 h 3533312"/>
                <a:gd name="connsiteX6" fmla="*/ 777240 w 2013092"/>
                <a:gd name="connsiteY6" fmla="*/ 1161288 h 3533312"/>
                <a:gd name="connsiteX7" fmla="*/ 658368 w 2013092"/>
                <a:gd name="connsiteY7" fmla="*/ 1874520 h 3533312"/>
                <a:gd name="connsiteX8" fmla="*/ 1088136 w 2013092"/>
                <a:gd name="connsiteY8" fmla="*/ 1938528 h 3533312"/>
                <a:gd name="connsiteX9" fmla="*/ 1225296 w 2013092"/>
                <a:gd name="connsiteY9" fmla="*/ 2286000 h 3533312"/>
                <a:gd name="connsiteX10" fmla="*/ 1088136 w 2013092"/>
                <a:gd name="connsiteY10" fmla="*/ 2432304 h 3533312"/>
                <a:gd name="connsiteX11" fmla="*/ 1325880 w 2013092"/>
                <a:gd name="connsiteY11" fmla="*/ 2670048 h 3533312"/>
                <a:gd name="connsiteX12" fmla="*/ 1353312 w 2013092"/>
                <a:gd name="connsiteY12" fmla="*/ 2944368 h 3533312"/>
                <a:gd name="connsiteX13" fmla="*/ 1572768 w 2013092"/>
                <a:gd name="connsiteY13" fmla="*/ 3026664 h 3533312"/>
                <a:gd name="connsiteX14" fmla="*/ 1618488 w 2013092"/>
                <a:gd name="connsiteY14" fmla="*/ 3264408 h 3533312"/>
                <a:gd name="connsiteX15" fmla="*/ 1936785 w 2013092"/>
                <a:gd name="connsiteY15" fmla="*/ 3524066 h 3533312"/>
                <a:gd name="connsiteX16" fmla="*/ 0 w 2013092"/>
                <a:gd name="connsiteY16" fmla="*/ 3493008 h 3533312"/>
                <a:gd name="connsiteX0" fmla="*/ 7783 w 2021375"/>
                <a:gd name="connsiteY0" fmla="*/ 0 h 3533312"/>
                <a:gd name="connsiteX1" fmla="*/ 227239 w 2021375"/>
                <a:gd name="connsiteY1" fmla="*/ 265176 h 3533312"/>
                <a:gd name="connsiteX2" fmla="*/ 391831 w 2021375"/>
                <a:gd name="connsiteY2" fmla="*/ 246888 h 3533312"/>
                <a:gd name="connsiteX3" fmla="*/ 474127 w 2021375"/>
                <a:gd name="connsiteY3" fmla="*/ 603504 h 3533312"/>
                <a:gd name="connsiteX4" fmla="*/ 666151 w 2021375"/>
                <a:gd name="connsiteY4" fmla="*/ 813816 h 3533312"/>
                <a:gd name="connsiteX5" fmla="*/ 556423 w 2021375"/>
                <a:gd name="connsiteY5" fmla="*/ 1106424 h 3533312"/>
                <a:gd name="connsiteX6" fmla="*/ 785023 w 2021375"/>
                <a:gd name="connsiteY6" fmla="*/ 1161288 h 3533312"/>
                <a:gd name="connsiteX7" fmla="*/ 666151 w 2021375"/>
                <a:gd name="connsiteY7" fmla="*/ 1874520 h 3533312"/>
                <a:gd name="connsiteX8" fmla="*/ 1095919 w 2021375"/>
                <a:gd name="connsiteY8" fmla="*/ 1938528 h 3533312"/>
                <a:gd name="connsiteX9" fmla="*/ 1233079 w 2021375"/>
                <a:gd name="connsiteY9" fmla="*/ 2286000 h 3533312"/>
                <a:gd name="connsiteX10" fmla="*/ 1095919 w 2021375"/>
                <a:gd name="connsiteY10" fmla="*/ 2432304 h 3533312"/>
                <a:gd name="connsiteX11" fmla="*/ 1333663 w 2021375"/>
                <a:gd name="connsiteY11" fmla="*/ 2670048 h 3533312"/>
                <a:gd name="connsiteX12" fmla="*/ 1361095 w 2021375"/>
                <a:gd name="connsiteY12" fmla="*/ 2944368 h 3533312"/>
                <a:gd name="connsiteX13" fmla="*/ 1580551 w 2021375"/>
                <a:gd name="connsiteY13" fmla="*/ 3026664 h 3533312"/>
                <a:gd name="connsiteX14" fmla="*/ 1626271 w 2021375"/>
                <a:gd name="connsiteY14" fmla="*/ 3264408 h 3533312"/>
                <a:gd name="connsiteX15" fmla="*/ 1944568 w 2021375"/>
                <a:gd name="connsiteY15" fmla="*/ 3524066 h 3533312"/>
                <a:gd name="connsiteX16" fmla="*/ 0 w 2021375"/>
                <a:gd name="connsiteY16" fmla="*/ 3493008 h 3533312"/>
                <a:gd name="connsiteX0" fmla="*/ 7783 w 2021375"/>
                <a:gd name="connsiteY0" fmla="*/ 0 h 3535768"/>
                <a:gd name="connsiteX1" fmla="*/ 227239 w 2021375"/>
                <a:gd name="connsiteY1" fmla="*/ 265176 h 3535768"/>
                <a:gd name="connsiteX2" fmla="*/ 391831 w 2021375"/>
                <a:gd name="connsiteY2" fmla="*/ 246888 h 3535768"/>
                <a:gd name="connsiteX3" fmla="*/ 474127 w 2021375"/>
                <a:gd name="connsiteY3" fmla="*/ 603504 h 3535768"/>
                <a:gd name="connsiteX4" fmla="*/ 666151 w 2021375"/>
                <a:gd name="connsiteY4" fmla="*/ 813816 h 3535768"/>
                <a:gd name="connsiteX5" fmla="*/ 556423 w 2021375"/>
                <a:gd name="connsiteY5" fmla="*/ 1106424 h 3535768"/>
                <a:gd name="connsiteX6" fmla="*/ 785023 w 2021375"/>
                <a:gd name="connsiteY6" fmla="*/ 1161288 h 3535768"/>
                <a:gd name="connsiteX7" fmla="*/ 666151 w 2021375"/>
                <a:gd name="connsiteY7" fmla="*/ 1874520 h 3535768"/>
                <a:gd name="connsiteX8" fmla="*/ 1095919 w 2021375"/>
                <a:gd name="connsiteY8" fmla="*/ 1938528 h 3535768"/>
                <a:gd name="connsiteX9" fmla="*/ 1233079 w 2021375"/>
                <a:gd name="connsiteY9" fmla="*/ 2286000 h 3535768"/>
                <a:gd name="connsiteX10" fmla="*/ 1095919 w 2021375"/>
                <a:gd name="connsiteY10" fmla="*/ 2432304 h 3535768"/>
                <a:gd name="connsiteX11" fmla="*/ 1333663 w 2021375"/>
                <a:gd name="connsiteY11" fmla="*/ 2670048 h 3535768"/>
                <a:gd name="connsiteX12" fmla="*/ 1361095 w 2021375"/>
                <a:gd name="connsiteY12" fmla="*/ 2944368 h 3535768"/>
                <a:gd name="connsiteX13" fmla="*/ 1580551 w 2021375"/>
                <a:gd name="connsiteY13" fmla="*/ 3026664 h 3535768"/>
                <a:gd name="connsiteX14" fmla="*/ 1626271 w 2021375"/>
                <a:gd name="connsiteY14" fmla="*/ 3264408 h 3535768"/>
                <a:gd name="connsiteX15" fmla="*/ 1944568 w 2021375"/>
                <a:gd name="connsiteY15" fmla="*/ 3524066 h 3535768"/>
                <a:gd name="connsiteX16" fmla="*/ 0 w 2021375"/>
                <a:gd name="connsiteY16" fmla="*/ 3493008 h 3535768"/>
                <a:gd name="connsiteX0" fmla="*/ 0 w 2012593"/>
                <a:gd name="connsiteY0" fmla="*/ 0 h 3542334"/>
                <a:gd name="connsiteX1" fmla="*/ 219456 w 2012593"/>
                <a:gd name="connsiteY1" fmla="*/ 265176 h 3542334"/>
                <a:gd name="connsiteX2" fmla="*/ 384048 w 2012593"/>
                <a:gd name="connsiteY2" fmla="*/ 246888 h 3542334"/>
                <a:gd name="connsiteX3" fmla="*/ 466344 w 2012593"/>
                <a:gd name="connsiteY3" fmla="*/ 603504 h 3542334"/>
                <a:gd name="connsiteX4" fmla="*/ 658368 w 2012593"/>
                <a:gd name="connsiteY4" fmla="*/ 813816 h 3542334"/>
                <a:gd name="connsiteX5" fmla="*/ 548640 w 2012593"/>
                <a:gd name="connsiteY5" fmla="*/ 1106424 h 3542334"/>
                <a:gd name="connsiteX6" fmla="*/ 777240 w 2012593"/>
                <a:gd name="connsiteY6" fmla="*/ 1161288 h 3542334"/>
                <a:gd name="connsiteX7" fmla="*/ 658368 w 2012593"/>
                <a:gd name="connsiteY7" fmla="*/ 1874520 h 3542334"/>
                <a:gd name="connsiteX8" fmla="*/ 1088136 w 2012593"/>
                <a:gd name="connsiteY8" fmla="*/ 1938528 h 3542334"/>
                <a:gd name="connsiteX9" fmla="*/ 1225296 w 2012593"/>
                <a:gd name="connsiteY9" fmla="*/ 2286000 h 3542334"/>
                <a:gd name="connsiteX10" fmla="*/ 1088136 w 2012593"/>
                <a:gd name="connsiteY10" fmla="*/ 2432304 h 3542334"/>
                <a:gd name="connsiteX11" fmla="*/ 1325880 w 2012593"/>
                <a:gd name="connsiteY11" fmla="*/ 2670048 h 3542334"/>
                <a:gd name="connsiteX12" fmla="*/ 1353312 w 2012593"/>
                <a:gd name="connsiteY12" fmla="*/ 2944368 h 3542334"/>
                <a:gd name="connsiteX13" fmla="*/ 1572768 w 2012593"/>
                <a:gd name="connsiteY13" fmla="*/ 3026664 h 3542334"/>
                <a:gd name="connsiteX14" fmla="*/ 1618488 w 2012593"/>
                <a:gd name="connsiteY14" fmla="*/ 3264408 h 3542334"/>
                <a:gd name="connsiteX15" fmla="*/ 1936785 w 2012593"/>
                <a:gd name="connsiteY15" fmla="*/ 3524066 h 3542334"/>
                <a:gd name="connsiteX16" fmla="*/ 7783 w 2012593"/>
                <a:gd name="connsiteY16" fmla="*/ 3519613 h 3542334"/>
                <a:gd name="connsiteX0" fmla="*/ 0 w 2012593"/>
                <a:gd name="connsiteY0" fmla="*/ 0 h 3542334"/>
                <a:gd name="connsiteX1" fmla="*/ 219456 w 2012593"/>
                <a:gd name="connsiteY1" fmla="*/ 265176 h 3542334"/>
                <a:gd name="connsiteX2" fmla="*/ 384048 w 2012593"/>
                <a:gd name="connsiteY2" fmla="*/ 246888 h 3542334"/>
                <a:gd name="connsiteX3" fmla="*/ 466344 w 2012593"/>
                <a:gd name="connsiteY3" fmla="*/ 603504 h 3542334"/>
                <a:gd name="connsiteX4" fmla="*/ 658368 w 2012593"/>
                <a:gd name="connsiteY4" fmla="*/ 813816 h 3542334"/>
                <a:gd name="connsiteX5" fmla="*/ 548640 w 2012593"/>
                <a:gd name="connsiteY5" fmla="*/ 1106424 h 3542334"/>
                <a:gd name="connsiteX6" fmla="*/ 777240 w 2012593"/>
                <a:gd name="connsiteY6" fmla="*/ 1161288 h 3542334"/>
                <a:gd name="connsiteX7" fmla="*/ 658368 w 2012593"/>
                <a:gd name="connsiteY7" fmla="*/ 1874520 h 3542334"/>
                <a:gd name="connsiteX8" fmla="*/ 1088136 w 2012593"/>
                <a:gd name="connsiteY8" fmla="*/ 1938528 h 3542334"/>
                <a:gd name="connsiteX9" fmla="*/ 1225296 w 2012593"/>
                <a:gd name="connsiteY9" fmla="*/ 2286000 h 3542334"/>
                <a:gd name="connsiteX10" fmla="*/ 1088136 w 2012593"/>
                <a:gd name="connsiteY10" fmla="*/ 2432304 h 3542334"/>
                <a:gd name="connsiteX11" fmla="*/ 1325880 w 2012593"/>
                <a:gd name="connsiteY11" fmla="*/ 2670048 h 3542334"/>
                <a:gd name="connsiteX12" fmla="*/ 1353312 w 2012593"/>
                <a:gd name="connsiteY12" fmla="*/ 2944368 h 3542334"/>
                <a:gd name="connsiteX13" fmla="*/ 1572768 w 2012593"/>
                <a:gd name="connsiteY13" fmla="*/ 3026664 h 3542334"/>
                <a:gd name="connsiteX14" fmla="*/ 1618488 w 2012593"/>
                <a:gd name="connsiteY14" fmla="*/ 3264408 h 3542334"/>
                <a:gd name="connsiteX15" fmla="*/ 1936785 w 2012593"/>
                <a:gd name="connsiteY15" fmla="*/ 3524066 h 3542334"/>
                <a:gd name="connsiteX16" fmla="*/ 7783 w 2012593"/>
                <a:gd name="connsiteY16" fmla="*/ 3519613 h 3542334"/>
                <a:gd name="connsiteX0" fmla="*/ 0 w 1975522"/>
                <a:gd name="connsiteY0" fmla="*/ 0 h 3538399"/>
                <a:gd name="connsiteX1" fmla="*/ 219456 w 1975522"/>
                <a:gd name="connsiteY1" fmla="*/ 265176 h 3538399"/>
                <a:gd name="connsiteX2" fmla="*/ 384048 w 1975522"/>
                <a:gd name="connsiteY2" fmla="*/ 246888 h 3538399"/>
                <a:gd name="connsiteX3" fmla="*/ 466344 w 1975522"/>
                <a:gd name="connsiteY3" fmla="*/ 603504 h 3538399"/>
                <a:gd name="connsiteX4" fmla="*/ 658368 w 1975522"/>
                <a:gd name="connsiteY4" fmla="*/ 813816 h 3538399"/>
                <a:gd name="connsiteX5" fmla="*/ 548640 w 1975522"/>
                <a:gd name="connsiteY5" fmla="*/ 1106424 h 3538399"/>
                <a:gd name="connsiteX6" fmla="*/ 777240 w 1975522"/>
                <a:gd name="connsiteY6" fmla="*/ 1161288 h 3538399"/>
                <a:gd name="connsiteX7" fmla="*/ 658368 w 1975522"/>
                <a:gd name="connsiteY7" fmla="*/ 1874520 h 3538399"/>
                <a:gd name="connsiteX8" fmla="*/ 1088136 w 1975522"/>
                <a:gd name="connsiteY8" fmla="*/ 1938528 h 3538399"/>
                <a:gd name="connsiteX9" fmla="*/ 1225296 w 1975522"/>
                <a:gd name="connsiteY9" fmla="*/ 2286000 h 3538399"/>
                <a:gd name="connsiteX10" fmla="*/ 1088136 w 1975522"/>
                <a:gd name="connsiteY10" fmla="*/ 2432304 h 3538399"/>
                <a:gd name="connsiteX11" fmla="*/ 1325880 w 1975522"/>
                <a:gd name="connsiteY11" fmla="*/ 2670048 h 3538399"/>
                <a:gd name="connsiteX12" fmla="*/ 1353312 w 1975522"/>
                <a:gd name="connsiteY12" fmla="*/ 2944368 h 3538399"/>
                <a:gd name="connsiteX13" fmla="*/ 1572768 w 1975522"/>
                <a:gd name="connsiteY13" fmla="*/ 3026664 h 3538399"/>
                <a:gd name="connsiteX14" fmla="*/ 1618488 w 1975522"/>
                <a:gd name="connsiteY14" fmla="*/ 3264408 h 3538399"/>
                <a:gd name="connsiteX15" fmla="*/ 1936785 w 1975522"/>
                <a:gd name="connsiteY15" fmla="*/ 3524066 h 3538399"/>
                <a:gd name="connsiteX16" fmla="*/ 7783 w 1975522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658368 w 1970120"/>
                <a:gd name="connsiteY7" fmla="*/ 1874520 h 3538399"/>
                <a:gd name="connsiteX8" fmla="*/ 1088136 w 1970120"/>
                <a:gd name="connsiteY8" fmla="*/ 1938528 h 3538399"/>
                <a:gd name="connsiteX9" fmla="*/ 1225296 w 1970120"/>
                <a:gd name="connsiteY9" fmla="*/ 2286000 h 3538399"/>
                <a:gd name="connsiteX10" fmla="*/ 1088136 w 1970120"/>
                <a:gd name="connsiteY10" fmla="*/ 2432304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658368 w 1970120"/>
                <a:gd name="connsiteY7" fmla="*/ 1874520 h 3538399"/>
                <a:gd name="connsiteX8" fmla="*/ 1088136 w 1970120"/>
                <a:gd name="connsiteY8" fmla="*/ 1938528 h 3538399"/>
                <a:gd name="connsiteX9" fmla="*/ 1225296 w 1970120"/>
                <a:gd name="connsiteY9" fmla="*/ 2286000 h 3538399"/>
                <a:gd name="connsiteX10" fmla="*/ 1088136 w 1970120"/>
                <a:gd name="connsiteY10" fmla="*/ 2432304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730583 w 1970120"/>
                <a:gd name="connsiteY7" fmla="*/ 1709956 h 3538399"/>
                <a:gd name="connsiteX8" fmla="*/ 1088136 w 1970120"/>
                <a:gd name="connsiteY8" fmla="*/ 1938528 h 3538399"/>
                <a:gd name="connsiteX9" fmla="*/ 1225296 w 1970120"/>
                <a:gd name="connsiteY9" fmla="*/ 2286000 h 3538399"/>
                <a:gd name="connsiteX10" fmla="*/ 1088136 w 1970120"/>
                <a:gd name="connsiteY10" fmla="*/ 2432304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730583 w 1970120"/>
                <a:gd name="connsiteY7" fmla="*/ 1709956 h 3538399"/>
                <a:gd name="connsiteX8" fmla="*/ 1104184 w 1970120"/>
                <a:gd name="connsiteY8" fmla="*/ 1801392 h 3538399"/>
                <a:gd name="connsiteX9" fmla="*/ 1225296 w 1970120"/>
                <a:gd name="connsiteY9" fmla="*/ 2286000 h 3538399"/>
                <a:gd name="connsiteX10" fmla="*/ 1088136 w 1970120"/>
                <a:gd name="connsiteY10" fmla="*/ 2432304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730583 w 1970120"/>
                <a:gd name="connsiteY7" fmla="*/ 1709956 h 3538399"/>
                <a:gd name="connsiteX8" fmla="*/ 1104184 w 1970120"/>
                <a:gd name="connsiteY8" fmla="*/ 1801392 h 3538399"/>
                <a:gd name="connsiteX9" fmla="*/ 1129010 w 1970120"/>
                <a:gd name="connsiteY9" fmla="*/ 2212861 h 3538399"/>
                <a:gd name="connsiteX10" fmla="*/ 1088136 w 1970120"/>
                <a:gd name="connsiteY10" fmla="*/ 2432304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730583 w 1970120"/>
                <a:gd name="connsiteY7" fmla="*/ 1709956 h 3538399"/>
                <a:gd name="connsiteX8" fmla="*/ 1104184 w 1970120"/>
                <a:gd name="connsiteY8" fmla="*/ 1801392 h 3538399"/>
                <a:gd name="connsiteX9" fmla="*/ 1129010 w 1970120"/>
                <a:gd name="connsiteY9" fmla="*/ 2212861 h 3538399"/>
                <a:gd name="connsiteX10" fmla="*/ 1248614 w 1970120"/>
                <a:gd name="connsiteY10" fmla="*/ 2404877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0 w 1970120"/>
                <a:gd name="connsiteY0" fmla="*/ 0 h 3538399"/>
                <a:gd name="connsiteX1" fmla="*/ 219456 w 1970120"/>
                <a:gd name="connsiteY1" fmla="*/ 265176 h 3538399"/>
                <a:gd name="connsiteX2" fmla="*/ 384048 w 1970120"/>
                <a:gd name="connsiteY2" fmla="*/ 246888 h 3538399"/>
                <a:gd name="connsiteX3" fmla="*/ 466344 w 1970120"/>
                <a:gd name="connsiteY3" fmla="*/ 603504 h 3538399"/>
                <a:gd name="connsiteX4" fmla="*/ 658368 w 1970120"/>
                <a:gd name="connsiteY4" fmla="*/ 813816 h 3538399"/>
                <a:gd name="connsiteX5" fmla="*/ 548640 w 1970120"/>
                <a:gd name="connsiteY5" fmla="*/ 1106424 h 3538399"/>
                <a:gd name="connsiteX6" fmla="*/ 777240 w 1970120"/>
                <a:gd name="connsiteY6" fmla="*/ 1161288 h 3538399"/>
                <a:gd name="connsiteX7" fmla="*/ 730583 w 1970120"/>
                <a:gd name="connsiteY7" fmla="*/ 1709956 h 3538399"/>
                <a:gd name="connsiteX8" fmla="*/ 1104184 w 1970120"/>
                <a:gd name="connsiteY8" fmla="*/ 1801392 h 3538399"/>
                <a:gd name="connsiteX9" fmla="*/ 1129010 w 1970120"/>
                <a:gd name="connsiteY9" fmla="*/ 2212861 h 3538399"/>
                <a:gd name="connsiteX10" fmla="*/ 1248614 w 1970120"/>
                <a:gd name="connsiteY10" fmla="*/ 2404877 h 3538399"/>
                <a:gd name="connsiteX11" fmla="*/ 1325880 w 1970120"/>
                <a:gd name="connsiteY11" fmla="*/ 2670048 h 3538399"/>
                <a:gd name="connsiteX12" fmla="*/ 1353312 w 1970120"/>
                <a:gd name="connsiteY12" fmla="*/ 2944368 h 3538399"/>
                <a:gd name="connsiteX13" fmla="*/ 1572768 w 1970120"/>
                <a:gd name="connsiteY13" fmla="*/ 3026664 h 3538399"/>
                <a:gd name="connsiteX14" fmla="*/ 1618488 w 1970120"/>
                <a:gd name="connsiteY14" fmla="*/ 3264408 h 3538399"/>
                <a:gd name="connsiteX15" fmla="*/ 1936785 w 1970120"/>
                <a:gd name="connsiteY15" fmla="*/ 3524066 h 3538399"/>
                <a:gd name="connsiteX16" fmla="*/ 7783 w 1970120"/>
                <a:gd name="connsiteY16" fmla="*/ 3519613 h 3538399"/>
                <a:gd name="connsiteX0" fmla="*/ 11921 w 1962337"/>
                <a:gd name="connsiteY0" fmla="*/ 0 h 3530029"/>
                <a:gd name="connsiteX1" fmla="*/ 211673 w 1962337"/>
                <a:gd name="connsiteY1" fmla="*/ 256806 h 3530029"/>
                <a:gd name="connsiteX2" fmla="*/ 376265 w 1962337"/>
                <a:gd name="connsiteY2" fmla="*/ 238518 h 3530029"/>
                <a:gd name="connsiteX3" fmla="*/ 458561 w 1962337"/>
                <a:gd name="connsiteY3" fmla="*/ 595134 h 3530029"/>
                <a:gd name="connsiteX4" fmla="*/ 650585 w 1962337"/>
                <a:gd name="connsiteY4" fmla="*/ 805446 h 3530029"/>
                <a:gd name="connsiteX5" fmla="*/ 540857 w 1962337"/>
                <a:gd name="connsiteY5" fmla="*/ 1098054 h 3530029"/>
                <a:gd name="connsiteX6" fmla="*/ 769457 w 1962337"/>
                <a:gd name="connsiteY6" fmla="*/ 1152918 h 3530029"/>
                <a:gd name="connsiteX7" fmla="*/ 722800 w 1962337"/>
                <a:gd name="connsiteY7" fmla="*/ 1701586 h 3530029"/>
                <a:gd name="connsiteX8" fmla="*/ 1096401 w 1962337"/>
                <a:gd name="connsiteY8" fmla="*/ 1793022 h 3530029"/>
                <a:gd name="connsiteX9" fmla="*/ 1121227 w 1962337"/>
                <a:gd name="connsiteY9" fmla="*/ 2204491 h 3530029"/>
                <a:gd name="connsiteX10" fmla="*/ 1240831 w 1962337"/>
                <a:gd name="connsiteY10" fmla="*/ 2396507 h 3530029"/>
                <a:gd name="connsiteX11" fmla="*/ 1318097 w 1962337"/>
                <a:gd name="connsiteY11" fmla="*/ 2661678 h 3530029"/>
                <a:gd name="connsiteX12" fmla="*/ 1345529 w 1962337"/>
                <a:gd name="connsiteY12" fmla="*/ 2935998 h 3530029"/>
                <a:gd name="connsiteX13" fmla="*/ 1564985 w 1962337"/>
                <a:gd name="connsiteY13" fmla="*/ 3018294 h 3530029"/>
                <a:gd name="connsiteX14" fmla="*/ 1610705 w 1962337"/>
                <a:gd name="connsiteY14" fmla="*/ 3256038 h 3530029"/>
                <a:gd name="connsiteX15" fmla="*/ 1929002 w 1962337"/>
                <a:gd name="connsiteY15" fmla="*/ 3515696 h 3530029"/>
                <a:gd name="connsiteX16" fmla="*/ 0 w 1962337"/>
                <a:gd name="connsiteY16" fmla="*/ 3511243 h 3530029"/>
                <a:gd name="connsiteX0" fmla="*/ 11921 w 1962337"/>
                <a:gd name="connsiteY0" fmla="*/ 0 h 3530029"/>
                <a:gd name="connsiteX1" fmla="*/ 211673 w 1962337"/>
                <a:gd name="connsiteY1" fmla="*/ 256806 h 3530029"/>
                <a:gd name="connsiteX2" fmla="*/ 376265 w 1962337"/>
                <a:gd name="connsiteY2" fmla="*/ 238518 h 3530029"/>
                <a:gd name="connsiteX3" fmla="*/ 458561 w 1962337"/>
                <a:gd name="connsiteY3" fmla="*/ 595134 h 3530029"/>
                <a:gd name="connsiteX4" fmla="*/ 650585 w 1962337"/>
                <a:gd name="connsiteY4" fmla="*/ 805446 h 3530029"/>
                <a:gd name="connsiteX5" fmla="*/ 540857 w 1962337"/>
                <a:gd name="connsiteY5" fmla="*/ 1098054 h 3530029"/>
                <a:gd name="connsiteX6" fmla="*/ 769457 w 1962337"/>
                <a:gd name="connsiteY6" fmla="*/ 1152918 h 3530029"/>
                <a:gd name="connsiteX7" fmla="*/ 722800 w 1962337"/>
                <a:gd name="connsiteY7" fmla="*/ 1701586 h 3530029"/>
                <a:gd name="connsiteX8" fmla="*/ 1096401 w 1962337"/>
                <a:gd name="connsiteY8" fmla="*/ 1793022 h 3530029"/>
                <a:gd name="connsiteX9" fmla="*/ 1121227 w 1962337"/>
                <a:gd name="connsiteY9" fmla="*/ 2204491 h 3530029"/>
                <a:gd name="connsiteX10" fmla="*/ 1240831 w 1962337"/>
                <a:gd name="connsiteY10" fmla="*/ 2396507 h 3530029"/>
                <a:gd name="connsiteX11" fmla="*/ 1318097 w 1962337"/>
                <a:gd name="connsiteY11" fmla="*/ 2661678 h 3530029"/>
                <a:gd name="connsiteX12" fmla="*/ 1345529 w 1962337"/>
                <a:gd name="connsiteY12" fmla="*/ 2935998 h 3530029"/>
                <a:gd name="connsiteX13" fmla="*/ 1564985 w 1962337"/>
                <a:gd name="connsiteY13" fmla="*/ 3018294 h 3530029"/>
                <a:gd name="connsiteX14" fmla="*/ 1610705 w 1962337"/>
                <a:gd name="connsiteY14" fmla="*/ 3256038 h 3530029"/>
                <a:gd name="connsiteX15" fmla="*/ 1929002 w 1962337"/>
                <a:gd name="connsiteY15" fmla="*/ 3515696 h 3530029"/>
                <a:gd name="connsiteX16" fmla="*/ 0 w 1962337"/>
                <a:gd name="connsiteY16" fmla="*/ 3511243 h 3530029"/>
                <a:gd name="connsiteX0" fmla="*/ 11921 w 1962337"/>
                <a:gd name="connsiteY0" fmla="*/ 0 h 3530029"/>
                <a:gd name="connsiteX1" fmla="*/ 211673 w 1962337"/>
                <a:gd name="connsiteY1" fmla="*/ 256806 h 3530029"/>
                <a:gd name="connsiteX2" fmla="*/ 376265 w 1962337"/>
                <a:gd name="connsiteY2" fmla="*/ 238518 h 3530029"/>
                <a:gd name="connsiteX3" fmla="*/ 458561 w 1962337"/>
                <a:gd name="connsiteY3" fmla="*/ 595134 h 3530029"/>
                <a:gd name="connsiteX4" fmla="*/ 650585 w 1962337"/>
                <a:gd name="connsiteY4" fmla="*/ 805446 h 3530029"/>
                <a:gd name="connsiteX5" fmla="*/ 540857 w 1962337"/>
                <a:gd name="connsiteY5" fmla="*/ 1098054 h 3530029"/>
                <a:gd name="connsiteX6" fmla="*/ 769457 w 1962337"/>
                <a:gd name="connsiteY6" fmla="*/ 1152918 h 3530029"/>
                <a:gd name="connsiteX7" fmla="*/ 722800 w 1962337"/>
                <a:gd name="connsiteY7" fmla="*/ 1701586 h 3530029"/>
                <a:gd name="connsiteX8" fmla="*/ 1096401 w 1962337"/>
                <a:gd name="connsiteY8" fmla="*/ 1793022 h 3530029"/>
                <a:gd name="connsiteX9" fmla="*/ 1121227 w 1962337"/>
                <a:gd name="connsiteY9" fmla="*/ 2204491 h 3530029"/>
                <a:gd name="connsiteX10" fmla="*/ 1240831 w 1962337"/>
                <a:gd name="connsiteY10" fmla="*/ 2396507 h 3530029"/>
                <a:gd name="connsiteX11" fmla="*/ 1318097 w 1962337"/>
                <a:gd name="connsiteY11" fmla="*/ 2661678 h 3530029"/>
                <a:gd name="connsiteX12" fmla="*/ 1345529 w 1962337"/>
                <a:gd name="connsiteY12" fmla="*/ 2935998 h 3530029"/>
                <a:gd name="connsiteX13" fmla="*/ 1564985 w 1962337"/>
                <a:gd name="connsiteY13" fmla="*/ 3018294 h 3530029"/>
                <a:gd name="connsiteX14" fmla="*/ 1610705 w 1962337"/>
                <a:gd name="connsiteY14" fmla="*/ 3256038 h 3530029"/>
                <a:gd name="connsiteX15" fmla="*/ 1929002 w 1962337"/>
                <a:gd name="connsiteY15" fmla="*/ 3515696 h 3530029"/>
                <a:gd name="connsiteX16" fmla="*/ 0 w 1962337"/>
                <a:gd name="connsiteY16" fmla="*/ 3511243 h 3530029"/>
                <a:gd name="connsiteX0" fmla="*/ 2068 w 1962337"/>
                <a:gd name="connsiteY0" fmla="*/ 0 h 3527239"/>
                <a:gd name="connsiteX1" fmla="*/ 211673 w 1962337"/>
                <a:gd name="connsiteY1" fmla="*/ 254016 h 3527239"/>
                <a:gd name="connsiteX2" fmla="*/ 376265 w 1962337"/>
                <a:gd name="connsiteY2" fmla="*/ 235728 h 3527239"/>
                <a:gd name="connsiteX3" fmla="*/ 458561 w 1962337"/>
                <a:gd name="connsiteY3" fmla="*/ 592344 h 3527239"/>
                <a:gd name="connsiteX4" fmla="*/ 650585 w 1962337"/>
                <a:gd name="connsiteY4" fmla="*/ 802656 h 3527239"/>
                <a:gd name="connsiteX5" fmla="*/ 540857 w 1962337"/>
                <a:gd name="connsiteY5" fmla="*/ 1095264 h 3527239"/>
                <a:gd name="connsiteX6" fmla="*/ 769457 w 1962337"/>
                <a:gd name="connsiteY6" fmla="*/ 1150128 h 3527239"/>
                <a:gd name="connsiteX7" fmla="*/ 722800 w 1962337"/>
                <a:gd name="connsiteY7" fmla="*/ 1698796 h 3527239"/>
                <a:gd name="connsiteX8" fmla="*/ 1096401 w 1962337"/>
                <a:gd name="connsiteY8" fmla="*/ 1790232 h 3527239"/>
                <a:gd name="connsiteX9" fmla="*/ 1121227 w 1962337"/>
                <a:gd name="connsiteY9" fmla="*/ 2201701 h 3527239"/>
                <a:gd name="connsiteX10" fmla="*/ 1240831 w 1962337"/>
                <a:gd name="connsiteY10" fmla="*/ 2393717 h 3527239"/>
                <a:gd name="connsiteX11" fmla="*/ 1318097 w 1962337"/>
                <a:gd name="connsiteY11" fmla="*/ 2658888 h 3527239"/>
                <a:gd name="connsiteX12" fmla="*/ 1345529 w 1962337"/>
                <a:gd name="connsiteY12" fmla="*/ 2933208 h 3527239"/>
                <a:gd name="connsiteX13" fmla="*/ 1564985 w 1962337"/>
                <a:gd name="connsiteY13" fmla="*/ 3015504 h 3527239"/>
                <a:gd name="connsiteX14" fmla="*/ 1610705 w 1962337"/>
                <a:gd name="connsiteY14" fmla="*/ 3253248 h 3527239"/>
                <a:gd name="connsiteX15" fmla="*/ 1929002 w 1962337"/>
                <a:gd name="connsiteY15" fmla="*/ 3512906 h 3527239"/>
                <a:gd name="connsiteX16" fmla="*/ 0 w 1962337"/>
                <a:gd name="connsiteY16" fmla="*/ 3508453 h 3527239"/>
                <a:gd name="connsiteX0" fmla="*/ 2068 w 1962337"/>
                <a:gd name="connsiteY0" fmla="*/ 0 h 3532819"/>
                <a:gd name="connsiteX1" fmla="*/ 211673 w 1962337"/>
                <a:gd name="connsiteY1" fmla="*/ 259596 h 3532819"/>
                <a:gd name="connsiteX2" fmla="*/ 376265 w 1962337"/>
                <a:gd name="connsiteY2" fmla="*/ 241308 h 3532819"/>
                <a:gd name="connsiteX3" fmla="*/ 458561 w 1962337"/>
                <a:gd name="connsiteY3" fmla="*/ 597924 h 3532819"/>
                <a:gd name="connsiteX4" fmla="*/ 650585 w 1962337"/>
                <a:gd name="connsiteY4" fmla="*/ 808236 h 3532819"/>
                <a:gd name="connsiteX5" fmla="*/ 540857 w 1962337"/>
                <a:gd name="connsiteY5" fmla="*/ 1100844 h 3532819"/>
                <a:gd name="connsiteX6" fmla="*/ 769457 w 1962337"/>
                <a:gd name="connsiteY6" fmla="*/ 1155708 h 3532819"/>
                <a:gd name="connsiteX7" fmla="*/ 722800 w 1962337"/>
                <a:gd name="connsiteY7" fmla="*/ 1704376 h 3532819"/>
                <a:gd name="connsiteX8" fmla="*/ 1096401 w 1962337"/>
                <a:gd name="connsiteY8" fmla="*/ 1795812 h 3532819"/>
                <a:gd name="connsiteX9" fmla="*/ 1121227 w 1962337"/>
                <a:gd name="connsiteY9" fmla="*/ 2207281 h 3532819"/>
                <a:gd name="connsiteX10" fmla="*/ 1240831 w 1962337"/>
                <a:gd name="connsiteY10" fmla="*/ 2399297 h 3532819"/>
                <a:gd name="connsiteX11" fmla="*/ 1318097 w 1962337"/>
                <a:gd name="connsiteY11" fmla="*/ 2664468 h 3532819"/>
                <a:gd name="connsiteX12" fmla="*/ 1345529 w 1962337"/>
                <a:gd name="connsiteY12" fmla="*/ 2938788 h 3532819"/>
                <a:gd name="connsiteX13" fmla="*/ 1564985 w 1962337"/>
                <a:gd name="connsiteY13" fmla="*/ 3021084 h 3532819"/>
                <a:gd name="connsiteX14" fmla="*/ 1610705 w 1962337"/>
                <a:gd name="connsiteY14" fmla="*/ 3258828 h 3532819"/>
                <a:gd name="connsiteX15" fmla="*/ 1929002 w 1962337"/>
                <a:gd name="connsiteY15" fmla="*/ 3518486 h 3532819"/>
                <a:gd name="connsiteX16" fmla="*/ 0 w 1962337"/>
                <a:gd name="connsiteY16" fmla="*/ 3514033 h 3532819"/>
                <a:gd name="connsiteX0" fmla="*/ 4532 w 1962337"/>
                <a:gd name="connsiteY0" fmla="*/ 0 h 3538399"/>
                <a:gd name="connsiteX1" fmla="*/ 211673 w 1962337"/>
                <a:gd name="connsiteY1" fmla="*/ 265176 h 3538399"/>
                <a:gd name="connsiteX2" fmla="*/ 376265 w 1962337"/>
                <a:gd name="connsiteY2" fmla="*/ 246888 h 3538399"/>
                <a:gd name="connsiteX3" fmla="*/ 458561 w 1962337"/>
                <a:gd name="connsiteY3" fmla="*/ 603504 h 3538399"/>
                <a:gd name="connsiteX4" fmla="*/ 650585 w 1962337"/>
                <a:gd name="connsiteY4" fmla="*/ 813816 h 3538399"/>
                <a:gd name="connsiteX5" fmla="*/ 540857 w 1962337"/>
                <a:gd name="connsiteY5" fmla="*/ 1106424 h 3538399"/>
                <a:gd name="connsiteX6" fmla="*/ 769457 w 1962337"/>
                <a:gd name="connsiteY6" fmla="*/ 1161288 h 3538399"/>
                <a:gd name="connsiteX7" fmla="*/ 722800 w 1962337"/>
                <a:gd name="connsiteY7" fmla="*/ 1709956 h 3538399"/>
                <a:gd name="connsiteX8" fmla="*/ 1096401 w 1962337"/>
                <a:gd name="connsiteY8" fmla="*/ 1801392 h 3538399"/>
                <a:gd name="connsiteX9" fmla="*/ 1121227 w 1962337"/>
                <a:gd name="connsiteY9" fmla="*/ 2212861 h 3538399"/>
                <a:gd name="connsiteX10" fmla="*/ 1240831 w 1962337"/>
                <a:gd name="connsiteY10" fmla="*/ 2404877 h 3538399"/>
                <a:gd name="connsiteX11" fmla="*/ 1318097 w 1962337"/>
                <a:gd name="connsiteY11" fmla="*/ 2670048 h 3538399"/>
                <a:gd name="connsiteX12" fmla="*/ 1345529 w 1962337"/>
                <a:gd name="connsiteY12" fmla="*/ 2944368 h 3538399"/>
                <a:gd name="connsiteX13" fmla="*/ 1564985 w 1962337"/>
                <a:gd name="connsiteY13" fmla="*/ 3026664 h 3538399"/>
                <a:gd name="connsiteX14" fmla="*/ 1610705 w 1962337"/>
                <a:gd name="connsiteY14" fmla="*/ 3264408 h 3538399"/>
                <a:gd name="connsiteX15" fmla="*/ 1929002 w 1962337"/>
                <a:gd name="connsiteY15" fmla="*/ 3524066 h 3538399"/>
                <a:gd name="connsiteX16" fmla="*/ 0 w 1962337"/>
                <a:gd name="connsiteY16" fmla="*/ 3519613 h 353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62337" h="3538399">
                  <a:moveTo>
                    <a:pt x="4532" y="0"/>
                  </a:moveTo>
                  <a:cubicBezTo>
                    <a:pt x="156148" y="81322"/>
                    <a:pt x="149718" y="224028"/>
                    <a:pt x="211673" y="265176"/>
                  </a:cubicBezTo>
                  <a:cubicBezTo>
                    <a:pt x="273629" y="306324"/>
                    <a:pt x="335117" y="190500"/>
                    <a:pt x="376265" y="246888"/>
                  </a:cubicBezTo>
                  <a:cubicBezTo>
                    <a:pt x="417413" y="303276"/>
                    <a:pt x="412841" y="509016"/>
                    <a:pt x="458561" y="603504"/>
                  </a:cubicBezTo>
                  <a:cubicBezTo>
                    <a:pt x="504281" y="697992"/>
                    <a:pt x="636869" y="729996"/>
                    <a:pt x="650585" y="813816"/>
                  </a:cubicBezTo>
                  <a:cubicBezTo>
                    <a:pt x="664301" y="897636"/>
                    <a:pt x="521045" y="1048512"/>
                    <a:pt x="540857" y="1106424"/>
                  </a:cubicBezTo>
                  <a:cubicBezTo>
                    <a:pt x="560669" y="1164336"/>
                    <a:pt x="739133" y="1060699"/>
                    <a:pt x="769457" y="1161288"/>
                  </a:cubicBezTo>
                  <a:cubicBezTo>
                    <a:pt x="799781" y="1261877"/>
                    <a:pt x="668309" y="1603272"/>
                    <a:pt x="722800" y="1709956"/>
                  </a:cubicBezTo>
                  <a:cubicBezTo>
                    <a:pt x="777291" y="1816640"/>
                    <a:pt x="1029997" y="1717575"/>
                    <a:pt x="1096401" y="1801392"/>
                  </a:cubicBezTo>
                  <a:cubicBezTo>
                    <a:pt x="1162805" y="1885209"/>
                    <a:pt x="1097155" y="2112280"/>
                    <a:pt x="1121227" y="2212861"/>
                  </a:cubicBezTo>
                  <a:cubicBezTo>
                    <a:pt x="1145299" y="2313442"/>
                    <a:pt x="1208019" y="2328679"/>
                    <a:pt x="1240831" y="2404877"/>
                  </a:cubicBezTo>
                  <a:cubicBezTo>
                    <a:pt x="1273643" y="2481075"/>
                    <a:pt x="1300647" y="2580133"/>
                    <a:pt x="1318097" y="2670048"/>
                  </a:cubicBezTo>
                  <a:cubicBezTo>
                    <a:pt x="1335547" y="2759963"/>
                    <a:pt x="1304381" y="2884932"/>
                    <a:pt x="1345529" y="2944368"/>
                  </a:cubicBezTo>
                  <a:cubicBezTo>
                    <a:pt x="1386677" y="3003804"/>
                    <a:pt x="1520789" y="2973324"/>
                    <a:pt x="1564985" y="3026664"/>
                  </a:cubicBezTo>
                  <a:cubicBezTo>
                    <a:pt x="1609181" y="3080004"/>
                    <a:pt x="1643434" y="3030750"/>
                    <a:pt x="1610705" y="3264408"/>
                  </a:cubicBezTo>
                  <a:cubicBezTo>
                    <a:pt x="1577976" y="3498066"/>
                    <a:pt x="2096272" y="3490400"/>
                    <a:pt x="1929002" y="3524066"/>
                  </a:cubicBezTo>
                  <a:cubicBezTo>
                    <a:pt x="1761732" y="3557732"/>
                    <a:pt x="320203" y="3521833"/>
                    <a:pt x="0" y="351961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B380FEEF-F610-6AB8-CAAE-D84027561DCD}"/>
                </a:ext>
              </a:extLst>
            </p:cNvPr>
            <p:cNvSpPr/>
            <p:nvPr/>
          </p:nvSpPr>
          <p:spPr>
            <a:xfrm>
              <a:off x="432817" y="1461806"/>
              <a:ext cx="7515019" cy="36027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solidFill>
                  <a:schemeClr val="bg2"/>
                </a:solidFill>
              </a:endParaRPr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880E6B4-9A9B-DF7D-8CB5-EDBA4F496DE5}"/>
                </a:ext>
              </a:extLst>
            </p:cNvPr>
            <p:cNvSpPr/>
            <p:nvPr/>
          </p:nvSpPr>
          <p:spPr>
            <a:xfrm>
              <a:off x="432816" y="1451166"/>
              <a:ext cx="7515017" cy="3616329"/>
            </a:xfrm>
            <a:custGeom>
              <a:avLst/>
              <a:gdLst>
                <a:gd name="connsiteX0" fmla="*/ 0 w 5773602"/>
                <a:gd name="connsiteY0" fmla="*/ 3255957 h 3255957"/>
                <a:gd name="connsiteX1" fmla="*/ 182880 w 5773602"/>
                <a:gd name="connsiteY1" fmla="*/ 2917629 h 3255957"/>
                <a:gd name="connsiteX2" fmla="*/ 502920 w 5773602"/>
                <a:gd name="connsiteY2" fmla="*/ 3036501 h 3255957"/>
                <a:gd name="connsiteX3" fmla="*/ 740664 w 5773602"/>
                <a:gd name="connsiteY3" fmla="*/ 2780469 h 3255957"/>
                <a:gd name="connsiteX4" fmla="*/ 1042416 w 5773602"/>
                <a:gd name="connsiteY4" fmla="*/ 2734749 h 3255957"/>
                <a:gd name="connsiteX5" fmla="*/ 1197864 w 5773602"/>
                <a:gd name="connsiteY5" fmla="*/ 2442141 h 3255957"/>
                <a:gd name="connsiteX6" fmla="*/ 1545336 w 5773602"/>
                <a:gd name="connsiteY6" fmla="*/ 2341557 h 3255957"/>
                <a:gd name="connsiteX7" fmla="*/ 1709928 w 5773602"/>
                <a:gd name="connsiteY7" fmla="*/ 2103813 h 3255957"/>
                <a:gd name="connsiteX8" fmla="*/ 2084832 w 5773602"/>
                <a:gd name="connsiteY8" fmla="*/ 2058093 h 3255957"/>
                <a:gd name="connsiteX9" fmla="*/ 2322576 w 5773602"/>
                <a:gd name="connsiteY9" fmla="*/ 2085525 h 3255957"/>
                <a:gd name="connsiteX10" fmla="*/ 2468880 w 5773602"/>
                <a:gd name="connsiteY10" fmla="*/ 1811205 h 3255957"/>
                <a:gd name="connsiteX11" fmla="*/ 2478024 w 5773602"/>
                <a:gd name="connsiteY11" fmla="*/ 1637469 h 3255957"/>
                <a:gd name="connsiteX12" fmla="*/ 2788920 w 5773602"/>
                <a:gd name="connsiteY12" fmla="*/ 1546029 h 3255957"/>
                <a:gd name="connsiteX13" fmla="*/ 3154680 w 5773602"/>
                <a:gd name="connsiteY13" fmla="*/ 1564317 h 3255957"/>
                <a:gd name="connsiteX14" fmla="*/ 3364992 w 5773602"/>
                <a:gd name="connsiteY14" fmla="*/ 1500309 h 3255957"/>
                <a:gd name="connsiteX15" fmla="*/ 3383280 w 5773602"/>
                <a:gd name="connsiteY15" fmla="*/ 1299141 h 3255957"/>
                <a:gd name="connsiteX16" fmla="*/ 3904488 w 5773602"/>
                <a:gd name="connsiteY16" fmla="*/ 1225989 h 3255957"/>
                <a:gd name="connsiteX17" fmla="*/ 4151376 w 5773602"/>
                <a:gd name="connsiteY17" fmla="*/ 1381437 h 3255957"/>
                <a:gd name="connsiteX18" fmla="*/ 4325112 w 5773602"/>
                <a:gd name="connsiteY18" fmla="*/ 1052253 h 3255957"/>
                <a:gd name="connsiteX19" fmla="*/ 4690872 w 5773602"/>
                <a:gd name="connsiteY19" fmla="*/ 1015677 h 3255957"/>
                <a:gd name="connsiteX20" fmla="*/ 4892040 w 5773602"/>
                <a:gd name="connsiteY20" fmla="*/ 1088829 h 3255957"/>
                <a:gd name="connsiteX21" fmla="*/ 5138928 w 5773602"/>
                <a:gd name="connsiteY21" fmla="*/ 823653 h 3255957"/>
                <a:gd name="connsiteX22" fmla="*/ 5102352 w 5773602"/>
                <a:gd name="connsiteY22" fmla="*/ 430461 h 3255957"/>
                <a:gd name="connsiteX23" fmla="*/ 5358384 w 5773602"/>
                <a:gd name="connsiteY23" fmla="*/ 357309 h 3255957"/>
                <a:gd name="connsiteX24" fmla="*/ 5541264 w 5773602"/>
                <a:gd name="connsiteY24" fmla="*/ 311589 h 3255957"/>
                <a:gd name="connsiteX25" fmla="*/ 5742432 w 5773602"/>
                <a:gd name="connsiteY25" fmla="*/ 37269 h 3255957"/>
                <a:gd name="connsiteX26" fmla="*/ 5769864 w 5773602"/>
                <a:gd name="connsiteY26" fmla="*/ 9837 h 3255957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3280 w 5763706"/>
                <a:gd name="connsiteY15" fmla="*/ 1262439 h 3274119"/>
                <a:gd name="connsiteX16" fmla="*/ 3904488 w 5763706"/>
                <a:gd name="connsiteY16" fmla="*/ 1189287 h 3274119"/>
                <a:gd name="connsiteX17" fmla="*/ 4151376 w 5763706"/>
                <a:gd name="connsiteY17" fmla="*/ 1344735 h 3274119"/>
                <a:gd name="connsiteX18" fmla="*/ 4325112 w 5763706"/>
                <a:gd name="connsiteY18" fmla="*/ 1015551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904488 w 5763706"/>
                <a:gd name="connsiteY16" fmla="*/ 1189287 h 3274119"/>
                <a:gd name="connsiteX17" fmla="*/ 4151376 w 5763706"/>
                <a:gd name="connsiteY17" fmla="*/ 1344735 h 3274119"/>
                <a:gd name="connsiteX18" fmla="*/ 4325112 w 5763706"/>
                <a:gd name="connsiteY18" fmla="*/ 1015551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51376 w 5763706"/>
                <a:gd name="connsiteY17" fmla="*/ 1344735 h 3274119"/>
                <a:gd name="connsiteX18" fmla="*/ 4325112 w 5763706"/>
                <a:gd name="connsiteY18" fmla="*/ 1015551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325112 w 5763706"/>
                <a:gd name="connsiteY18" fmla="*/ 1015551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54290 w 5763706"/>
                <a:gd name="connsiteY19" fmla="*/ 770698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54290 w 5763706"/>
                <a:gd name="connsiteY19" fmla="*/ 770698 h 3274119"/>
                <a:gd name="connsiteX20" fmla="*/ 4916428 w 5763706"/>
                <a:gd name="connsiteY20" fmla="*/ 735546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54290 w 5763706"/>
                <a:gd name="connsiteY19" fmla="*/ 770698 h 3274119"/>
                <a:gd name="connsiteX20" fmla="*/ 4916428 w 5763706"/>
                <a:gd name="connsiteY20" fmla="*/ 735546 h 3274119"/>
                <a:gd name="connsiteX21" fmla="*/ 4962115 w 5763706"/>
                <a:gd name="connsiteY21" fmla="*/ 520356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54290 w 5763706"/>
                <a:gd name="connsiteY19" fmla="*/ 770698 h 3274119"/>
                <a:gd name="connsiteX20" fmla="*/ 4916428 w 5763706"/>
                <a:gd name="connsiteY20" fmla="*/ 735546 h 3274119"/>
                <a:gd name="connsiteX21" fmla="*/ 4962115 w 5763706"/>
                <a:gd name="connsiteY21" fmla="*/ 520356 h 3274119"/>
                <a:gd name="connsiteX22" fmla="*/ 5102352 w 5763706"/>
                <a:gd name="connsiteY22" fmla="*/ 393759 h 3274119"/>
                <a:gd name="connsiteX23" fmla="*/ 5309608 w 5763706"/>
                <a:gd name="connsiteY23" fmla="*/ 228965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9378 w 5763706"/>
                <a:gd name="connsiteY15" fmla="*/ 1062493 h 3274119"/>
                <a:gd name="connsiteX16" fmla="*/ 3880100 w 5763706"/>
                <a:gd name="connsiteY16" fmla="*/ 1055990 h 3274119"/>
                <a:gd name="connsiteX17" fmla="*/ 4114794 w 5763706"/>
                <a:gd name="connsiteY17" fmla="*/ 1153120 h 3274119"/>
                <a:gd name="connsiteX18" fmla="*/ 4245851 w 5763706"/>
                <a:gd name="connsiteY18" fmla="*/ 732294 h 3274119"/>
                <a:gd name="connsiteX19" fmla="*/ 4654290 w 5763706"/>
                <a:gd name="connsiteY19" fmla="*/ 770698 h 3274119"/>
                <a:gd name="connsiteX20" fmla="*/ 4916428 w 5763706"/>
                <a:gd name="connsiteY20" fmla="*/ 735546 h 3274119"/>
                <a:gd name="connsiteX21" fmla="*/ 4962115 w 5763706"/>
                <a:gd name="connsiteY21" fmla="*/ 520356 h 3274119"/>
                <a:gd name="connsiteX22" fmla="*/ 5102352 w 5763706"/>
                <a:gd name="connsiteY22" fmla="*/ 393759 h 3274119"/>
                <a:gd name="connsiteX23" fmla="*/ 5309608 w 5763706"/>
                <a:gd name="connsiteY23" fmla="*/ 228965 h 3274119"/>
                <a:gd name="connsiteX24" fmla="*/ 5492488 w 5763706"/>
                <a:gd name="connsiteY24" fmla="*/ 224900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51580"/>
                <a:gd name="connsiteY0" fmla="*/ 3282977 h 3337841"/>
                <a:gd name="connsiteX1" fmla="*/ 182880 w 5751580"/>
                <a:gd name="connsiteY1" fmla="*/ 2944649 h 3337841"/>
                <a:gd name="connsiteX2" fmla="*/ 502920 w 5751580"/>
                <a:gd name="connsiteY2" fmla="*/ 3063521 h 3337841"/>
                <a:gd name="connsiteX3" fmla="*/ 740664 w 5751580"/>
                <a:gd name="connsiteY3" fmla="*/ 2807489 h 3337841"/>
                <a:gd name="connsiteX4" fmla="*/ 1042416 w 5751580"/>
                <a:gd name="connsiteY4" fmla="*/ 2761769 h 3337841"/>
                <a:gd name="connsiteX5" fmla="*/ 1197864 w 5751580"/>
                <a:gd name="connsiteY5" fmla="*/ 2469161 h 3337841"/>
                <a:gd name="connsiteX6" fmla="*/ 1545336 w 5751580"/>
                <a:gd name="connsiteY6" fmla="*/ 2368577 h 3337841"/>
                <a:gd name="connsiteX7" fmla="*/ 1709928 w 5751580"/>
                <a:gd name="connsiteY7" fmla="*/ 2130833 h 3337841"/>
                <a:gd name="connsiteX8" fmla="*/ 2084832 w 5751580"/>
                <a:gd name="connsiteY8" fmla="*/ 2085113 h 3337841"/>
                <a:gd name="connsiteX9" fmla="*/ 2322576 w 5751580"/>
                <a:gd name="connsiteY9" fmla="*/ 2112545 h 3337841"/>
                <a:gd name="connsiteX10" fmla="*/ 2468880 w 5751580"/>
                <a:gd name="connsiteY10" fmla="*/ 1838225 h 3337841"/>
                <a:gd name="connsiteX11" fmla="*/ 2478024 w 5751580"/>
                <a:gd name="connsiteY11" fmla="*/ 1664489 h 3337841"/>
                <a:gd name="connsiteX12" fmla="*/ 2788920 w 5751580"/>
                <a:gd name="connsiteY12" fmla="*/ 1573049 h 3337841"/>
                <a:gd name="connsiteX13" fmla="*/ 3154680 w 5751580"/>
                <a:gd name="connsiteY13" fmla="*/ 1591337 h 3337841"/>
                <a:gd name="connsiteX14" fmla="*/ 3364992 w 5751580"/>
                <a:gd name="connsiteY14" fmla="*/ 1527329 h 3337841"/>
                <a:gd name="connsiteX15" fmla="*/ 3389378 w 5751580"/>
                <a:gd name="connsiteY15" fmla="*/ 1126215 h 3337841"/>
                <a:gd name="connsiteX16" fmla="*/ 3880100 w 5751580"/>
                <a:gd name="connsiteY16" fmla="*/ 1119712 h 3337841"/>
                <a:gd name="connsiteX17" fmla="*/ 4114794 w 5751580"/>
                <a:gd name="connsiteY17" fmla="*/ 1216842 h 3337841"/>
                <a:gd name="connsiteX18" fmla="*/ 4245851 w 5751580"/>
                <a:gd name="connsiteY18" fmla="*/ 796016 h 3337841"/>
                <a:gd name="connsiteX19" fmla="*/ 4654290 w 5751580"/>
                <a:gd name="connsiteY19" fmla="*/ 834420 h 3337841"/>
                <a:gd name="connsiteX20" fmla="*/ 4916428 w 5751580"/>
                <a:gd name="connsiteY20" fmla="*/ 799268 h 3337841"/>
                <a:gd name="connsiteX21" fmla="*/ 4962115 w 5751580"/>
                <a:gd name="connsiteY21" fmla="*/ 584078 h 3337841"/>
                <a:gd name="connsiteX22" fmla="*/ 5102352 w 5751580"/>
                <a:gd name="connsiteY22" fmla="*/ 457481 h 3337841"/>
                <a:gd name="connsiteX23" fmla="*/ 5309608 w 5751580"/>
                <a:gd name="connsiteY23" fmla="*/ 292687 h 3337841"/>
                <a:gd name="connsiteX24" fmla="*/ 5492488 w 5751580"/>
                <a:gd name="connsiteY24" fmla="*/ 288622 h 3337841"/>
                <a:gd name="connsiteX25" fmla="*/ 5742432 w 5751580"/>
                <a:gd name="connsiteY25" fmla="*/ 64289 h 3337841"/>
                <a:gd name="connsiteX26" fmla="*/ 4652029 w 5751580"/>
                <a:gd name="connsiteY26" fmla="*/ 933410 h 3337841"/>
                <a:gd name="connsiteX27" fmla="*/ 5751576 w 5751580"/>
                <a:gd name="connsiteY27" fmla="*/ 3337841 h 3337841"/>
                <a:gd name="connsiteX0" fmla="*/ 0 w 5743783"/>
                <a:gd name="connsiteY0" fmla="*/ 3282977 h 3478526"/>
                <a:gd name="connsiteX1" fmla="*/ 182880 w 5743783"/>
                <a:gd name="connsiteY1" fmla="*/ 2944649 h 3478526"/>
                <a:gd name="connsiteX2" fmla="*/ 502920 w 5743783"/>
                <a:gd name="connsiteY2" fmla="*/ 3063521 h 3478526"/>
                <a:gd name="connsiteX3" fmla="*/ 740664 w 5743783"/>
                <a:gd name="connsiteY3" fmla="*/ 2807489 h 3478526"/>
                <a:gd name="connsiteX4" fmla="*/ 1042416 w 5743783"/>
                <a:gd name="connsiteY4" fmla="*/ 2761769 h 3478526"/>
                <a:gd name="connsiteX5" fmla="*/ 1197864 w 5743783"/>
                <a:gd name="connsiteY5" fmla="*/ 2469161 h 3478526"/>
                <a:gd name="connsiteX6" fmla="*/ 1545336 w 5743783"/>
                <a:gd name="connsiteY6" fmla="*/ 2368577 h 3478526"/>
                <a:gd name="connsiteX7" fmla="*/ 1709928 w 5743783"/>
                <a:gd name="connsiteY7" fmla="*/ 2130833 h 3478526"/>
                <a:gd name="connsiteX8" fmla="*/ 2084832 w 5743783"/>
                <a:gd name="connsiteY8" fmla="*/ 2085113 h 3478526"/>
                <a:gd name="connsiteX9" fmla="*/ 2322576 w 5743783"/>
                <a:gd name="connsiteY9" fmla="*/ 2112545 h 3478526"/>
                <a:gd name="connsiteX10" fmla="*/ 2468880 w 5743783"/>
                <a:gd name="connsiteY10" fmla="*/ 1838225 h 3478526"/>
                <a:gd name="connsiteX11" fmla="*/ 2478024 w 5743783"/>
                <a:gd name="connsiteY11" fmla="*/ 1664489 h 3478526"/>
                <a:gd name="connsiteX12" fmla="*/ 2788920 w 5743783"/>
                <a:gd name="connsiteY12" fmla="*/ 1573049 h 3478526"/>
                <a:gd name="connsiteX13" fmla="*/ 3154680 w 5743783"/>
                <a:gd name="connsiteY13" fmla="*/ 1591337 h 3478526"/>
                <a:gd name="connsiteX14" fmla="*/ 3364992 w 5743783"/>
                <a:gd name="connsiteY14" fmla="*/ 1527329 h 3478526"/>
                <a:gd name="connsiteX15" fmla="*/ 3389378 w 5743783"/>
                <a:gd name="connsiteY15" fmla="*/ 1126215 h 3478526"/>
                <a:gd name="connsiteX16" fmla="*/ 3880100 w 5743783"/>
                <a:gd name="connsiteY16" fmla="*/ 1119712 h 3478526"/>
                <a:gd name="connsiteX17" fmla="*/ 4114794 w 5743783"/>
                <a:gd name="connsiteY17" fmla="*/ 1216842 h 3478526"/>
                <a:gd name="connsiteX18" fmla="*/ 4245851 w 5743783"/>
                <a:gd name="connsiteY18" fmla="*/ 796016 h 3478526"/>
                <a:gd name="connsiteX19" fmla="*/ 4654290 w 5743783"/>
                <a:gd name="connsiteY19" fmla="*/ 834420 h 3478526"/>
                <a:gd name="connsiteX20" fmla="*/ 4916428 w 5743783"/>
                <a:gd name="connsiteY20" fmla="*/ 799268 h 3478526"/>
                <a:gd name="connsiteX21" fmla="*/ 4962115 w 5743783"/>
                <a:gd name="connsiteY21" fmla="*/ 584078 h 3478526"/>
                <a:gd name="connsiteX22" fmla="*/ 5102352 w 5743783"/>
                <a:gd name="connsiteY22" fmla="*/ 457481 h 3478526"/>
                <a:gd name="connsiteX23" fmla="*/ 5309608 w 5743783"/>
                <a:gd name="connsiteY23" fmla="*/ 292687 h 3478526"/>
                <a:gd name="connsiteX24" fmla="*/ 5492488 w 5743783"/>
                <a:gd name="connsiteY24" fmla="*/ 288622 h 3478526"/>
                <a:gd name="connsiteX25" fmla="*/ 5742432 w 5743783"/>
                <a:gd name="connsiteY25" fmla="*/ 64289 h 3478526"/>
                <a:gd name="connsiteX26" fmla="*/ 4652029 w 5743783"/>
                <a:gd name="connsiteY26" fmla="*/ 933410 h 3478526"/>
                <a:gd name="connsiteX27" fmla="*/ 4648015 w 5743783"/>
                <a:gd name="connsiteY27" fmla="*/ 3478526 h 3478526"/>
                <a:gd name="connsiteX0" fmla="*/ 0 w 5743783"/>
                <a:gd name="connsiteY0" fmla="*/ 3282977 h 3478526"/>
                <a:gd name="connsiteX1" fmla="*/ 182880 w 5743783"/>
                <a:gd name="connsiteY1" fmla="*/ 2944649 h 3478526"/>
                <a:gd name="connsiteX2" fmla="*/ 502920 w 5743783"/>
                <a:gd name="connsiteY2" fmla="*/ 3063521 h 3478526"/>
                <a:gd name="connsiteX3" fmla="*/ 740664 w 5743783"/>
                <a:gd name="connsiteY3" fmla="*/ 2807489 h 3478526"/>
                <a:gd name="connsiteX4" fmla="*/ 1042416 w 5743783"/>
                <a:gd name="connsiteY4" fmla="*/ 2761769 h 3478526"/>
                <a:gd name="connsiteX5" fmla="*/ 1197864 w 5743783"/>
                <a:gd name="connsiteY5" fmla="*/ 2469161 h 3478526"/>
                <a:gd name="connsiteX6" fmla="*/ 1545336 w 5743783"/>
                <a:gd name="connsiteY6" fmla="*/ 2368577 h 3478526"/>
                <a:gd name="connsiteX7" fmla="*/ 1709928 w 5743783"/>
                <a:gd name="connsiteY7" fmla="*/ 2130833 h 3478526"/>
                <a:gd name="connsiteX8" fmla="*/ 2084832 w 5743783"/>
                <a:gd name="connsiteY8" fmla="*/ 2085113 h 3478526"/>
                <a:gd name="connsiteX9" fmla="*/ 2322576 w 5743783"/>
                <a:gd name="connsiteY9" fmla="*/ 2112545 h 3478526"/>
                <a:gd name="connsiteX10" fmla="*/ 2468880 w 5743783"/>
                <a:gd name="connsiteY10" fmla="*/ 1838225 h 3478526"/>
                <a:gd name="connsiteX11" fmla="*/ 2478024 w 5743783"/>
                <a:gd name="connsiteY11" fmla="*/ 1664489 h 3478526"/>
                <a:gd name="connsiteX12" fmla="*/ 2788920 w 5743783"/>
                <a:gd name="connsiteY12" fmla="*/ 1573049 h 3478526"/>
                <a:gd name="connsiteX13" fmla="*/ 3154680 w 5743783"/>
                <a:gd name="connsiteY13" fmla="*/ 1591337 h 3478526"/>
                <a:gd name="connsiteX14" fmla="*/ 3364992 w 5743783"/>
                <a:gd name="connsiteY14" fmla="*/ 1527329 h 3478526"/>
                <a:gd name="connsiteX15" fmla="*/ 3389378 w 5743783"/>
                <a:gd name="connsiteY15" fmla="*/ 1126215 h 3478526"/>
                <a:gd name="connsiteX16" fmla="*/ 3880100 w 5743783"/>
                <a:gd name="connsiteY16" fmla="*/ 1119712 h 3478526"/>
                <a:gd name="connsiteX17" fmla="*/ 4114794 w 5743783"/>
                <a:gd name="connsiteY17" fmla="*/ 1216842 h 3478526"/>
                <a:gd name="connsiteX18" fmla="*/ 4245851 w 5743783"/>
                <a:gd name="connsiteY18" fmla="*/ 796016 h 3478526"/>
                <a:gd name="connsiteX19" fmla="*/ 4654290 w 5743783"/>
                <a:gd name="connsiteY19" fmla="*/ 834420 h 3478526"/>
                <a:gd name="connsiteX20" fmla="*/ 4962115 w 5743783"/>
                <a:gd name="connsiteY20" fmla="*/ 584078 h 3478526"/>
                <a:gd name="connsiteX21" fmla="*/ 5102352 w 5743783"/>
                <a:gd name="connsiteY21" fmla="*/ 457481 h 3478526"/>
                <a:gd name="connsiteX22" fmla="*/ 5309608 w 5743783"/>
                <a:gd name="connsiteY22" fmla="*/ 292687 h 3478526"/>
                <a:gd name="connsiteX23" fmla="*/ 5492488 w 5743783"/>
                <a:gd name="connsiteY23" fmla="*/ 288622 h 3478526"/>
                <a:gd name="connsiteX24" fmla="*/ 5742432 w 5743783"/>
                <a:gd name="connsiteY24" fmla="*/ 64289 h 3478526"/>
                <a:gd name="connsiteX25" fmla="*/ 4652029 w 5743783"/>
                <a:gd name="connsiteY25" fmla="*/ 933410 h 3478526"/>
                <a:gd name="connsiteX26" fmla="*/ 4648015 w 5743783"/>
                <a:gd name="connsiteY26" fmla="*/ 3478526 h 3478526"/>
                <a:gd name="connsiteX0" fmla="*/ 0 w 5743783"/>
                <a:gd name="connsiteY0" fmla="*/ 3282977 h 3478526"/>
                <a:gd name="connsiteX1" fmla="*/ 182880 w 5743783"/>
                <a:gd name="connsiteY1" fmla="*/ 2944649 h 3478526"/>
                <a:gd name="connsiteX2" fmla="*/ 502920 w 5743783"/>
                <a:gd name="connsiteY2" fmla="*/ 3063521 h 3478526"/>
                <a:gd name="connsiteX3" fmla="*/ 740664 w 5743783"/>
                <a:gd name="connsiteY3" fmla="*/ 2807489 h 3478526"/>
                <a:gd name="connsiteX4" fmla="*/ 1042416 w 5743783"/>
                <a:gd name="connsiteY4" fmla="*/ 2761769 h 3478526"/>
                <a:gd name="connsiteX5" fmla="*/ 1197864 w 5743783"/>
                <a:gd name="connsiteY5" fmla="*/ 2469161 h 3478526"/>
                <a:gd name="connsiteX6" fmla="*/ 1545336 w 5743783"/>
                <a:gd name="connsiteY6" fmla="*/ 2368577 h 3478526"/>
                <a:gd name="connsiteX7" fmla="*/ 1709928 w 5743783"/>
                <a:gd name="connsiteY7" fmla="*/ 2130833 h 3478526"/>
                <a:gd name="connsiteX8" fmla="*/ 2084832 w 5743783"/>
                <a:gd name="connsiteY8" fmla="*/ 2085113 h 3478526"/>
                <a:gd name="connsiteX9" fmla="*/ 2322576 w 5743783"/>
                <a:gd name="connsiteY9" fmla="*/ 2112545 h 3478526"/>
                <a:gd name="connsiteX10" fmla="*/ 2468880 w 5743783"/>
                <a:gd name="connsiteY10" fmla="*/ 1838225 h 3478526"/>
                <a:gd name="connsiteX11" fmla="*/ 2478024 w 5743783"/>
                <a:gd name="connsiteY11" fmla="*/ 1664489 h 3478526"/>
                <a:gd name="connsiteX12" fmla="*/ 2788920 w 5743783"/>
                <a:gd name="connsiteY12" fmla="*/ 1573049 h 3478526"/>
                <a:gd name="connsiteX13" fmla="*/ 3154680 w 5743783"/>
                <a:gd name="connsiteY13" fmla="*/ 1591337 h 3478526"/>
                <a:gd name="connsiteX14" fmla="*/ 3364992 w 5743783"/>
                <a:gd name="connsiteY14" fmla="*/ 1527329 h 3478526"/>
                <a:gd name="connsiteX15" fmla="*/ 3389378 w 5743783"/>
                <a:gd name="connsiteY15" fmla="*/ 1126215 h 3478526"/>
                <a:gd name="connsiteX16" fmla="*/ 3880100 w 5743783"/>
                <a:gd name="connsiteY16" fmla="*/ 1119712 h 3478526"/>
                <a:gd name="connsiteX17" fmla="*/ 4114794 w 5743783"/>
                <a:gd name="connsiteY17" fmla="*/ 1216842 h 3478526"/>
                <a:gd name="connsiteX18" fmla="*/ 4245851 w 5743783"/>
                <a:gd name="connsiteY18" fmla="*/ 796016 h 3478526"/>
                <a:gd name="connsiteX19" fmla="*/ 4654290 w 5743783"/>
                <a:gd name="connsiteY19" fmla="*/ 834420 h 3478526"/>
                <a:gd name="connsiteX20" fmla="*/ 5102352 w 5743783"/>
                <a:gd name="connsiteY20" fmla="*/ 457481 h 3478526"/>
                <a:gd name="connsiteX21" fmla="*/ 5309608 w 5743783"/>
                <a:gd name="connsiteY21" fmla="*/ 292687 h 3478526"/>
                <a:gd name="connsiteX22" fmla="*/ 5492488 w 5743783"/>
                <a:gd name="connsiteY22" fmla="*/ 288622 h 3478526"/>
                <a:gd name="connsiteX23" fmla="*/ 5742432 w 5743783"/>
                <a:gd name="connsiteY23" fmla="*/ 64289 h 3478526"/>
                <a:gd name="connsiteX24" fmla="*/ 4652029 w 5743783"/>
                <a:gd name="connsiteY24" fmla="*/ 933410 h 3478526"/>
                <a:gd name="connsiteX25" fmla="*/ 4648015 w 5743783"/>
                <a:gd name="connsiteY25" fmla="*/ 3478526 h 3478526"/>
                <a:gd name="connsiteX0" fmla="*/ 0 w 5743783"/>
                <a:gd name="connsiteY0" fmla="*/ 3282977 h 3478526"/>
                <a:gd name="connsiteX1" fmla="*/ 182880 w 5743783"/>
                <a:gd name="connsiteY1" fmla="*/ 2944649 h 3478526"/>
                <a:gd name="connsiteX2" fmla="*/ 502920 w 5743783"/>
                <a:gd name="connsiteY2" fmla="*/ 3063521 h 3478526"/>
                <a:gd name="connsiteX3" fmla="*/ 740664 w 5743783"/>
                <a:gd name="connsiteY3" fmla="*/ 2807489 h 3478526"/>
                <a:gd name="connsiteX4" fmla="*/ 1042416 w 5743783"/>
                <a:gd name="connsiteY4" fmla="*/ 2761769 h 3478526"/>
                <a:gd name="connsiteX5" fmla="*/ 1197864 w 5743783"/>
                <a:gd name="connsiteY5" fmla="*/ 2469161 h 3478526"/>
                <a:gd name="connsiteX6" fmla="*/ 1545336 w 5743783"/>
                <a:gd name="connsiteY6" fmla="*/ 2368577 h 3478526"/>
                <a:gd name="connsiteX7" fmla="*/ 1709928 w 5743783"/>
                <a:gd name="connsiteY7" fmla="*/ 2130833 h 3478526"/>
                <a:gd name="connsiteX8" fmla="*/ 2084832 w 5743783"/>
                <a:gd name="connsiteY8" fmla="*/ 2085113 h 3478526"/>
                <a:gd name="connsiteX9" fmla="*/ 2322576 w 5743783"/>
                <a:gd name="connsiteY9" fmla="*/ 2112545 h 3478526"/>
                <a:gd name="connsiteX10" fmla="*/ 2468880 w 5743783"/>
                <a:gd name="connsiteY10" fmla="*/ 1838225 h 3478526"/>
                <a:gd name="connsiteX11" fmla="*/ 2478024 w 5743783"/>
                <a:gd name="connsiteY11" fmla="*/ 1664489 h 3478526"/>
                <a:gd name="connsiteX12" fmla="*/ 2788920 w 5743783"/>
                <a:gd name="connsiteY12" fmla="*/ 1573049 h 3478526"/>
                <a:gd name="connsiteX13" fmla="*/ 3154680 w 5743783"/>
                <a:gd name="connsiteY13" fmla="*/ 1591337 h 3478526"/>
                <a:gd name="connsiteX14" fmla="*/ 3364992 w 5743783"/>
                <a:gd name="connsiteY14" fmla="*/ 1527329 h 3478526"/>
                <a:gd name="connsiteX15" fmla="*/ 3389378 w 5743783"/>
                <a:gd name="connsiteY15" fmla="*/ 1126215 h 3478526"/>
                <a:gd name="connsiteX16" fmla="*/ 3880100 w 5743783"/>
                <a:gd name="connsiteY16" fmla="*/ 1119712 h 3478526"/>
                <a:gd name="connsiteX17" fmla="*/ 4114794 w 5743783"/>
                <a:gd name="connsiteY17" fmla="*/ 1216842 h 3478526"/>
                <a:gd name="connsiteX18" fmla="*/ 4245851 w 5743783"/>
                <a:gd name="connsiteY18" fmla="*/ 796016 h 3478526"/>
                <a:gd name="connsiteX19" fmla="*/ 4654290 w 5743783"/>
                <a:gd name="connsiteY19" fmla="*/ 834420 h 3478526"/>
                <a:gd name="connsiteX20" fmla="*/ 5309608 w 5743783"/>
                <a:gd name="connsiteY20" fmla="*/ 292687 h 3478526"/>
                <a:gd name="connsiteX21" fmla="*/ 5492488 w 5743783"/>
                <a:gd name="connsiteY21" fmla="*/ 288622 h 3478526"/>
                <a:gd name="connsiteX22" fmla="*/ 5742432 w 5743783"/>
                <a:gd name="connsiteY22" fmla="*/ 64289 h 3478526"/>
                <a:gd name="connsiteX23" fmla="*/ 4652029 w 5743783"/>
                <a:gd name="connsiteY23" fmla="*/ 933410 h 3478526"/>
                <a:gd name="connsiteX24" fmla="*/ 4648015 w 5743783"/>
                <a:gd name="connsiteY24" fmla="*/ 3478526 h 3478526"/>
                <a:gd name="connsiteX0" fmla="*/ 0 w 5743783"/>
                <a:gd name="connsiteY0" fmla="*/ 3293804 h 3489353"/>
                <a:gd name="connsiteX1" fmla="*/ 182880 w 5743783"/>
                <a:gd name="connsiteY1" fmla="*/ 2955476 h 3489353"/>
                <a:gd name="connsiteX2" fmla="*/ 502920 w 5743783"/>
                <a:gd name="connsiteY2" fmla="*/ 3074348 h 3489353"/>
                <a:gd name="connsiteX3" fmla="*/ 740664 w 5743783"/>
                <a:gd name="connsiteY3" fmla="*/ 2818316 h 3489353"/>
                <a:gd name="connsiteX4" fmla="*/ 1042416 w 5743783"/>
                <a:gd name="connsiteY4" fmla="*/ 2772596 h 3489353"/>
                <a:gd name="connsiteX5" fmla="*/ 1197864 w 5743783"/>
                <a:gd name="connsiteY5" fmla="*/ 2479988 h 3489353"/>
                <a:gd name="connsiteX6" fmla="*/ 1545336 w 5743783"/>
                <a:gd name="connsiteY6" fmla="*/ 2379404 h 3489353"/>
                <a:gd name="connsiteX7" fmla="*/ 1709928 w 5743783"/>
                <a:gd name="connsiteY7" fmla="*/ 2141660 h 3489353"/>
                <a:gd name="connsiteX8" fmla="*/ 2084832 w 5743783"/>
                <a:gd name="connsiteY8" fmla="*/ 2095940 h 3489353"/>
                <a:gd name="connsiteX9" fmla="*/ 2322576 w 5743783"/>
                <a:gd name="connsiteY9" fmla="*/ 2123372 h 3489353"/>
                <a:gd name="connsiteX10" fmla="*/ 2468880 w 5743783"/>
                <a:gd name="connsiteY10" fmla="*/ 1849052 h 3489353"/>
                <a:gd name="connsiteX11" fmla="*/ 2478024 w 5743783"/>
                <a:gd name="connsiteY11" fmla="*/ 1675316 h 3489353"/>
                <a:gd name="connsiteX12" fmla="*/ 2788920 w 5743783"/>
                <a:gd name="connsiteY12" fmla="*/ 1583876 h 3489353"/>
                <a:gd name="connsiteX13" fmla="*/ 3154680 w 5743783"/>
                <a:gd name="connsiteY13" fmla="*/ 1602164 h 3489353"/>
                <a:gd name="connsiteX14" fmla="*/ 3364992 w 5743783"/>
                <a:gd name="connsiteY14" fmla="*/ 1538156 h 3489353"/>
                <a:gd name="connsiteX15" fmla="*/ 3389378 w 5743783"/>
                <a:gd name="connsiteY15" fmla="*/ 1137042 h 3489353"/>
                <a:gd name="connsiteX16" fmla="*/ 3880100 w 5743783"/>
                <a:gd name="connsiteY16" fmla="*/ 1130539 h 3489353"/>
                <a:gd name="connsiteX17" fmla="*/ 4114794 w 5743783"/>
                <a:gd name="connsiteY17" fmla="*/ 1227669 h 3489353"/>
                <a:gd name="connsiteX18" fmla="*/ 4245851 w 5743783"/>
                <a:gd name="connsiteY18" fmla="*/ 806843 h 3489353"/>
                <a:gd name="connsiteX19" fmla="*/ 4654290 w 5743783"/>
                <a:gd name="connsiteY19" fmla="*/ 845247 h 3489353"/>
                <a:gd name="connsiteX20" fmla="*/ 5492488 w 5743783"/>
                <a:gd name="connsiteY20" fmla="*/ 299449 h 3489353"/>
                <a:gd name="connsiteX21" fmla="*/ 5742432 w 5743783"/>
                <a:gd name="connsiteY21" fmla="*/ 75116 h 3489353"/>
                <a:gd name="connsiteX22" fmla="*/ 4652029 w 5743783"/>
                <a:gd name="connsiteY22" fmla="*/ 944237 h 3489353"/>
                <a:gd name="connsiteX23" fmla="*/ 4648015 w 5743783"/>
                <a:gd name="connsiteY23" fmla="*/ 3489353 h 3489353"/>
                <a:gd name="connsiteX0" fmla="*/ 0 w 5743783"/>
                <a:gd name="connsiteY0" fmla="*/ 3218990 h 3414539"/>
                <a:gd name="connsiteX1" fmla="*/ 182880 w 5743783"/>
                <a:gd name="connsiteY1" fmla="*/ 2880662 h 3414539"/>
                <a:gd name="connsiteX2" fmla="*/ 502920 w 5743783"/>
                <a:gd name="connsiteY2" fmla="*/ 2999534 h 3414539"/>
                <a:gd name="connsiteX3" fmla="*/ 740664 w 5743783"/>
                <a:gd name="connsiteY3" fmla="*/ 2743502 h 3414539"/>
                <a:gd name="connsiteX4" fmla="*/ 1042416 w 5743783"/>
                <a:gd name="connsiteY4" fmla="*/ 2697782 h 3414539"/>
                <a:gd name="connsiteX5" fmla="*/ 1197864 w 5743783"/>
                <a:gd name="connsiteY5" fmla="*/ 2405174 h 3414539"/>
                <a:gd name="connsiteX6" fmla="*/ 1545336 w 5743783"/>
                <a:gd name="connsiteY6" fmla="*/ 2304590 h 3414539"/>
                <a:gd name="connsiteX7" fmla="*/ 1709928 w 5743783"/>
                <a:gd name="connsiteY7" fmla="*/ 2066846 h 3414539"/>
                <a:gd name="connsiteX8" fmla="*/ 2084832 w 5743783"/>
                <a:gd name="connsiteY8" fmla="*/ 2021126 h 3414539"/>
                <a:gd name="connsiteX9" fmla="*/ 2322576 w 5743783"/>
                <a:gd name="connsiteY9" fmla="*/ 2048558 h 3414539"/>
                <a:gd name="connsiteX10" fmla="*/ 2468880 w 5743783"/>
                <a:gd name="connsiteY10" fmla="*/ 1774238 h 3414539"/>
                <a:gd name="connsiteX11" fmla="*/ 2478024 w 5743783"/>
                <a:gd name="connsiteY11" fmla="*/ 1600502 h 3414539"/>
                <a:gd name="connsiteX12" fmla="*/ 2788920 w 5743783"/>
                <a:gd name="connsiteY12" fmla="*/ 1509062 h 3414539"/>
                <a:gd name="connsiteX13" fmla="*/ 3154680 w 5743783"/>
                <a:gd name="connsiteY13" fmla="*/ 1527350 h 3414539"/>
                <a:gd name="connsiteX14" fmla="*/ 3364992 w 5743783"/>
                <a:gd name="connsiteY14" fmla="*/ 1463342 h 3414539"/>
                <a:gd name="connsiteX15" fmla="*/ 3389378 w 5743783"/>
                <a:gd name="connsiteY15" fmla="*/ 1062228 h 3414539"/>
                <a:gd name="connsiteX16" fmla="*/ 3880100 w 5743783"/>
                <a:gd name="connsiteY16" fmla="*/ 1055725 h 3414539"/>
                <a:gd name="connsiteX17" fmla="*/ 4114794 w 5743783"/>
                <a:gd name="connsiteY17" fmla="*/ 1152855 h 3414539"/>
                <a:gd name="connsiteX18" fmla="*/ 4245851 w 5743783"/>
                <a:gd name="connsiteY18" fmla="*/ 732029 h 3414539"/>
                <a:gd name="connsiteX19" fmla="*/ 4654290 w 5743783"/>
                <a:gd name="connsiteY19" fmla="*/ 770433 h 3414539"/>
                <a:gd name="connsiteX20" fmla="*/ 5742432 w 5743783"/>
                <a:gd name="connsiteY20" fmla="*/ 302 h 3414539"/>
                <a:gd name="connsiteX21" fmla="*/ 4652029 w 5743783"/>
                <a:gd name="connsiteY21" fmla="*/ 869423 h 3414539"/>
                <a:gd name="connsiteX22" fmla="*/ 4648015 w 5743783"/>
                <a:gd name="connsiteY22" fmla="*/ 3414539 h 3414539"/>
                <a:gd name="connsiteX0" fmla="*/ 0 w 4684028"/>
                <a:gd name="connsiteY0" fmla="*/ 2568553 h 2764102"/>
                <a:gd name="connsiteX1" fmla="*/ 182880 w 4684028"/>
                <a:gd name="connsiteY1" fmla="*/ 2230225 h 2764102"/>
                <a:gd name="connsiteX2" fmla="*/ 502920 w 4684028"/>
                <a:gd name="connsiteY2" fmla="*/ 2349097 h 2764102"/>
                <a:gd name="connsiteX3" fmla="*/ 740664 w 4684028"/>
                <a:gd name="connsiteY3" fmla="*/ 2093065 h 2764102"/>
                <a:gd name="connsiteX4" fmla="*/ 1042416 w 4684028"/>
                <a:gd name="connsiteY4" fmla="*/ 2047345 h 2764102"/>
                <a:gd name="connsiteX5" fmla="*/ 1197864 w 4684028"/>
                <a:gd name="connsiteY5" fmla="*/ 1754737 h 2764102"/>
                <a:gd name="connsiteX6" fmla="*/ 1545336 w 4684028"/>
                <a:gd name="connsiteY6" fmla="*/ 1654153 h 2764102"/>
                <a:gd name="connsiteX7" fmla="*/ 1709928 w 4684028"/>
                <a:gd name="connsiteY7" fmla="*/ 1416409 h 2764102"/>
                <a:gd name="connsiteX8" fmla="*/ 2084832 w 4684028"/>
                <a:gd name="connsiteY8" fmla="*/ 1370689 h 2764102"/>
                <a:gd name="connsiteX9" fmla="*/ 2322576 w 4684028"/>
                <a:gd name="connsiteY9" fmla="*/ 1398121 h 2764102"/>
                <a:gd name="connsiteX10" fmla="*/ 2468880 w 4684028"/>
                <a:gd name="connsiteY10" fmla="*/ 1123801 h 2764102"/>
                <a:gd name="connsiteX11" fmla="*/ 2478024 w 4684028"/>
                <a:gd name="connsiteY11" fmla="*/ 950065 h 2764102"/>
                <a:gd name="connsiteX12" fmla="*/ 2788920 w 4684028"/>
                <a:gd name="connsiteY12" fmla="*/ 858625 h 2764102"/>
                <a:gd name="connsiteX13" fmla="*/ 3154680 w 4684028"/>
                <a:gd name="connsiteY13" fmla="*/ 876913 h 2764102"/>
                <a:gd name="connsiteX14" fmla="*/ 3364992 w 4684028"/>
                <a:gd name="connsiteY14" fmla="*/ 812905 h 2764102"/>
                <a:gd name="connsiteX15" fmla="*/ 3389378 w 4684028"/>
                <a:gd name="connsiteY15" fmla="*/ 411791 h 2764102"/>
                <a:gd name="connsiteX16" fmla="*/ 3880100 w 4684028"/>
                <a:gd name="connsiteY16" fmla="*/ 405288 h 2764102"/>
                <a:gd name="connsiteX17" fmla="*/ 4114794 w 4684028"/>
                <a:gd name="connsiteY17" fmla="*/ 502418 h 2764102"/>
                <a:gd name="connsiteX18" fmla="*/ 4245851 w 4684028"/>
                <a:gd name="connsiteY18" fmla="*/ 81592 h 2764102"/>
                <a:gd name="connsiteX19" fmla="*/ 4654290 w 4684028"/>
                <a:gd name="connsiteY19" fmla="*/ 119996 h 2764102"/>
                <a:gd name="connsiteX20" fmla="*/ 4652029 w 4684028"/>
                <a:gd name="connsiteY20" fmla="*/ 218986 h 2764102"/>
                <a:gd name="connsiteX21" fmla="*/ 4648015 w 4684028"/>
                <a:gd name="connsiteY21" fmla="*/ 2764102 h 2764102"/>
                <a:gd name="connsiteX0" fmla="*/ 0 w 4652456"/>
                <a:gd name="connsiteY0" fmla="*/ 2606401 h 2801950"/>
                <a:gd name="connsiteX1" fmla="*/ 182880 w 4652456"/>
                <a:gd name="connsiteY1" fmla="*/ 2268073 h 2801950"/>
                <a:gd name="connsiteX2" fmla="*/ 502920 w 4652456"/>
                <a:gd name="connsiteY2" fmla="*/ 2386945 h 2801950"/>
                <a:gd name="connsiteX3" fmla="*/ 740664 w 4652456"/>
                <a:gd name="connsiteY3" fmla="*/ 2130913 h 2801950"/>
                <a:gd name="connsiteX4" fmla="*/ 1042416 w 4652456"/>
                <a:gd name="connsiteY4" fmla="*/ 2085193 h 2801950"/>
                <a:gd name="connsiteX5" fmla="*/ 1197864 w 4652456"/>
                <a:gd name="connsiteY5" fmla="*/ 1792585 h 2801950"/>
                <a:gd name="connsiteX6" fmla="*/ 1545336 w 4652456"/>
                <a:gd name="connsiteY6" fmla="*/ 1692001 h 2801950"/>
                <a:gd name="connsiteX7" fmla="*/ 1709928 w 4652456"/>
                <a:gd name="connsiteY7" fmla="*/ 1454257 h 2801950"/>
                <a:gd name="connsiteX8" fmla="*/ 2084832 w 4652456"/>
                <a:gd name="connsiteY8" fmla="*/ 1408537 h 2801950"/>
                <a:gd name="connsiteX9" fmla="*/ 2322576 w 4652456"/>
                <a:gd name="connsiteY9" fmla="*/ 1435969 h 2801950"/>
                <a:gd name="connsiteX10" fmla="*/ 2468880 w 4652456"/>
                <a:gd name="connsiteY10" fmla="*/ 1161649 h 2801950"/>
                <a:gd name="connsiteX11" fmla="*/ 2478024 w 4652456"/>
                <a:gd name="connsiteY11" fmla="*/ 987913 h 2801950"/>
                <a:gd name="connsiteX12" fmla="*/ 2788920 w 4652456"/>
                <a:gd name="connsiteY12" fmla="*/ 896473 h 2801950"/>
                <a:gd name="connsiteX13" fmla="*/ 3154680 w 4652456"/>
                <a:gd name="connsiteY13" fmla="*/ 914761 h 2801950"/>
                <a:gd name="connsiteX14" fmla="*/ 3364992 w 4652456"/>
                <a:gd name="connsiteY14" fmla="*/ 850753 h 2801950"/>
                <a:gd name="connsiteX15" fmla="*/ 3389378 w 4652456"/>
                <a:gd name="connsiteY15" fmla="*/ 449639 h 2801950"/>
                <a:gd name="connsiteX16" fmla="*/ 3880100 w 4652456"/>
                <a:gd name="connsiteY16" fmla="*/ 443136 h 2801950"/>
                <a:gd name="connsiteX17" fmla="*/ 4114794 w 4652456"/>
                <a:gd name="connsiteY17" fmla="*/ 540266 h 2801950"/>
                <a:gd name="connsiteX18" fmla="*/ 4245851 w 4652456"/>
                <a:gd name="connsiteY18" fmla="*/ 119440 h 2801950"/>
                <a:gd name="connsiteX19" fmla="*/ 4652029 w 4652456"/>
                <a:gd name="connsiteY19" fmla="*/ 256834 h 2801950"/>
                <a:gd name="connsiteX20" fmla="*/ 4648015 w 4652456"/>
                <a:gd name="connsiteY20" fmla="*/ 2801950 h 2801950"/>
                <a:gd name="connsiteX0" fmla="*/ 0 w 4652456"/>
                <a:gd name="connsiteY0" fmla="*/ 2591347 h 2786896"/>
                <a:gd name="connsiteX1" fmla="*/ 182880 w 4652456"/>
                <a:gd name="connsiteY1" fmla="*/ 2253019 h 2786896"/>
                <a:gd name="connsiteX2" fmla="*/ 502920 w 4652456"/>
                <a:gd name="connsiteY2" fmla="*/ 2371891 h 2786896"/>
                <a:gd name="connsiteX3" fmla="*/ 740664 w 4652456"/>
                <a:gd name="connsiteY3" fmla="*/ 2115859 h 2786896"/>
                <a:gd name="connsiteX4" fmla="*/ 1042416 w 4652456"/>
                <a:gd name="connsiteY4" fmla="*/ 2070139 h 2786896"/>
                <a:gd name="connsiteX5" fmla="*/ 1197864 w 4652456"/>
                <a:gd name="connsiteY5" fmla="*/ 1777531 h 2786896"/>
                <a:gd name="connsiteX6" fmla="*/ 1545336 w 4652456"/>
                <a:gd name="connsiteY6" fmla="*/ 1676947 h 2786896"/>
                <a:gd name="connsiteX7" fmla="*/ 1709928 w 4652456"/>
                <a:gd name="connsiteY7" fmla="*/ 1439203 h 2786896"/>
                <a:gd name="connsiteX8" fmla="*/ 2084832 w 4652456"/>
                <a:gd name="connsiteY8" fmla="*/ 1393483 h 2786896"/>
                <a:gd name="connsiteX9" fmla="*/ 2322576 w 4652456"/>
                <a:gd name="connsiteY9" fmla="*/ 1420915 h 2786896"/>
                <a:gd name="connsiteX10" fmla="*/ 2468880 w 4652456"/>
                <a:gd name="connsiteY10" fmla="*/ 1146595 h 2786896"/>
                <a:gd name="connsiteX11" fmla="*/ 2478024 w 4652456"/>
                <a:gd name="connsiteY11" fmla="*/ 972859 h 2786896"/>
                <a:gd name="connsiteX12" fmla="*/ 2788920 w 4652456"/>
                <a:gd name="connsiteY12" fmla="*/ 881419 h 2786896"/>
                <a:gd name="connsiteX13" fmla="*/ 3154680 w 4652456"/>
                <a:gd name="connsiteY13" fmla="*/ 899707 h 2786896"/>
                <a:gd name="connsiteX14" fmla="*/ 3364992 w 4652456"/>
                <a:gd name="connsiteY14" fmla="*/ 835699 h 2786896"/>
                <a:gd name="connsiteX15" fmla="*/ 3389378 w 4652456"/>
                <a:gd name="connsiteY15" fmla="*/ 434585 h 2786896"/>
                <a:gd name="connsiteX16" fmla="*/ 3880100 w 4652456"/>
                <a:gd name="connsiteY16" fmla="*/ 428082 h 2786896"/>
                <a:gd name="connsiteX17" fmla="*/ 4114794 w 4652456"/>
                <a:gd name="connsiteY17" fmla="*/ 525212 h 2786896"/>
                <a:gd name="connsiteX18" fmla="*/ 4239754 w 4652456"/>
                <a:gd name="connsiteY18" fmla="*/ 142755 h 2786896"/>
                <a:gd name="connsiteX19" fmla="*/ 4652029 w 4652456"/>
                <a:gd name="connsiteY19" fmla="*/ 241780 h 2786896"/>
                <a:gd name="connsiteX20" fmla="*/ 4648015 w 4652456"/>
                <a:gd name="connsiteY20" fmla="*/ 2786896 h 2786896"/>
                <a:gd name="connsiteX0" fmla="*/ 0 w 4652456"/>
                <a:gd name="connsiteY0" fmla="*/ 2576891 h 2772440"/>
                <a:gd name="connsiteX1" fmla="*/ 182880 w 4652456"/>
                <a:gd name="connsiteY1" fmla="*/ 2238563 h 2772440"/>
                <a:gd name="connsiteX2" fmla="*/ 502920 w 4652456"/>
                <a:gd name="connsiteY2" fmla="*/ 2357435 h 2772440"/>
                <a:gd name="connsiteX3" fmla="*/ 740664 w 4652456"/>
                <a:gd name="connsiteY3" fmla="*/ 2101403 h 2772440"/>
                <a:gd name="connsiteX4" fmla="*/ 1042416 w 4652456"/>
                <a:gd name="connsiteY4" fmla="*/ 2055683 h 2772440"/>
                <a:gd name="connsiteX5" fmla="*/ 1197864 w 4652456"/>
                <a:gd name="connsiteY5" fmla="*/ 1763075 h 2772440"/>
                <a:gd name="connsiteX6" fmla="*/ 1545336 w 4652456"/>
                <a:gd name="connsiteY6" fmla="*/ 1662491 h 2772440"/>
                <a:gd name="connsiteX7" fmla="*/ 1709928 w 4652456"/>
                <a:gd name="connsiteY7" fmla="*/ 1424747 h 2772440"/>
                <a:gd name="connsiteX8" fmla="*/ 2084832 w 4652456"/>
                <a:gd name="connsiteY8" fmla="*/ 1379027 h 2772440"/>
                <a:gd name="connsiteX9" fmla="*/ 2322576 w 4652456"/>
                <a:gd name="connsiteY9" fmla="*/ 1406459 h 2772440"/>
                <a:gd name="connsiteX10" fmla="*/ 2468880 w 4652456"/>
                <a:gd name="connsiteY10" fmla="*/ 1132139 h 2772440"/>
                <a:gd name="connsiteX11" fmla="*/ 2478024 w 4652456"/>
                <a:gd name="connsiteY11" fmla="*/ 958403 h 2772440"/>
                <a:gd name="connsiteX12" fmla="*/ 2788920 w 4652456"/>
                <a:gd name="connsiteY12" fmla="*/ 866963 h 2772440"/>
                <a:gd name="connsiteX13" fmla="*/ 3154680 w 4652456"/>
                <a:gd name="connsiteY13" fmla="*/ 885251 h 2772440"/>
                <a:gd name="connsiteX14" fmla="*/ 3364992 w 4652456"/>
                <a:gd name="connsiteY14" fmla="*/ 821243 h 2772440"/>
                <a:gd name="connsiteX15" fmla="*/ 3389378 w 4652456"/>
                <a:gd name="connsiteY15" fmla="*/ 420129 h 2772440"/>
                <a:gd name="connsiteX16" fmla="*/ 3880100 w 4652456"/>
                <a:gd name="connsiteY16" fmla="*/ 413626 h 2772440"/>
                <a:gd name="connsiteX17" fmla="*/ 4114794 w 4652456"/>
                <a:gd name="connsiteY17" fmla="*/ 510756 h 2772440"/>
                <a:gd name="connsiteX18" fmla="*/ 4239754 w 4652456"/>
                <a:gd name="connsiteY18" fmla="*/ 128299 h 2772440"/>
                <a:gd name="connsiteX19" fmla="*/ 4237432 w 4652456"/>
                <a:gd name="connsiteY19" fmla="*/ 112218 h 2772440"/>
                <a:gd name="connsiteX20" fmla="*/ 4652029 w 4652456"/>
                <a:gd name="connsiteY20" fmla="*/ 227324 h 2772440"/>
                <a:gd name="connsiteX21" fmla="*/ 4648015 w 4652456"/>
                <a:gd name="connsiteY21" fmla="*/ 2772440 h 2772440"/>
                <a:gd name="connsiteX0" fmla="*/ 0 w 4688285"/>
                <a:gd name="connsiteY0" fmla="*/ 2570457 h 2766006"/>
                <a:gd name="connsiteX1" fmla="*/ 182880 w 4688285"/>
                <a:gd name="connsiteY1" fmla="*/ 2232129 h 2766006"/>
                <a:gd name="connsiteX2" fmla="*/ 502920 w 4688285"/>
                <a:gd name="connsiteY2" fmla="*/ 2351001 h 2766006"/>
                <a:gd name="connsiteX3" fmla="*/ 740664 w 4688285"/>
                <a:gd name="connsiteY3" fmla="*/ 2094969 h 2766006"/>
                <a:gd name="connsiteX4" fmla="*/ 1042416 w 4688285"/>
                <a:gd name="connsiteY4" fmla="*/ 2049249 h 2766006"/>
                <a:gd name="connsiteX5" fmla="*/ 1197864 w 4688285"/>
                <a:gd name="connsiteY5" fmla="*/ 1756641 h 2766006"/>
                <a:gd name="connsiteX6" fmla="*/ 1545336 w 4688285"/>
                <a:gd name="connsiteY6" fmla="*/ 1656057 h 2766006"/>
                <a:gd name="connsiteX7" fmla="*/ 1709928 w 4688285"/>
                <a:gd name="connsiteY7" fmla="*/ 1418313 h 2766006"/>
                <a:gd name="connsiteX8" fmla="*/ 2084832 w 4688285"/>
                <a:gd name="connsiteY8" fmla="*/ 1372593 h 2766006"/>
                <a:gd name="connsiteX9" fmla="*/ 2322576 w 4688285"/>
                <a:gd name="connsiteY9" fmla="*/ 1400025 h 2766006"/>
                <a:gd name="connsiteX10" fmla="*/ 2468880 w 4688285"/>
                <a:gd name="connsiteY10" fmla="*/ 1125705 h 2766006"/>
                <a:gd name="connsiteX11" fmla="*/ 2478024 w 4688285"/>
                <a:gd name="connsiteY11" fmla="*/ 951969 h 2766006"/>
                <a:gd name="connsiteX12" fmla="*/ 2788920 w 4688285"/>
                <a:gd name="connsiteY12" fmla="*/ 860529 h 2766006"/>
                <a:gd name="connsiteX13" fmla="*/ 3154680 w 4688285"/>
                <a:gd name="connsiteY13" fmla="*/ 878817 h 2766006"/>
                <a:gd name="connsiteX14" fmla="*/ 3364992 w 4688285"/>
                <a:gd name="connsiteY14" fmla="*/ 814809 h 2766006"/>
                <a:gd name="connsiteX15" fmla="*/ 3389378 w 4688285"/>
                <a:gd name="connsiteY15" fmla="*/ 413695 h 2766006"/>
                <a:gd name="connsiteX16" fmla="*/ 3880100 w 4688285"/>
                <a:gd name="connsiteY16" fmla="*/ 407192 h 2766006"/>
                <a:gd name="connsiteX17" fmla="*/ 4114794 w 4688285"/>
                <a:gd name="connsiteY17" fmla="*/ 504322 h 2766006"/>
                <a:gd name="connsiteX18" fmla="*/ 4239754 w 4688285"/>
                <a:gd name="connsiteY18" fmla="*/ 121865 h 2766006"/>
                <a:gd name="connsiteX19" fmla="*/ 4670321 w 4688285"/>
                <a:gd name="connsiteY19" fmla="*/ 124968 h 2766006"/>
                <a:gd name="connsiteX20" fmla="*/ 4652029 w 4688285"/>
                <a:gd name="connsiteY20" fmla="*/ 220890 h 2766006"/>
                <a:gd name="connsiteX21" fmla="*/ 4648015 w 4688285"/>
                <a:gd name="connsiteY21" fmla="*/ 2766006 h 2766006"/>
                <a:gd name="connsiteX0" fmla="*/ 0 w 4688875"/>
                <a:gd name="connsiteY0" fmla="*/ 2479759 h 2675308"/>
                <a:gd name="connsiteX1" fmla="*/ 182880 w 4688875"/>
                <a:gd name="connsiteY1" fmla="*/ 2141431 h 2675308"/>
                <a:gd name="connsiteX2" fmla="*/ 502920 w 4688875"/>
                <a:gd name="connsiteY2" fmla="*/ 2260303 h 2675308"/>
                <a:gd name="connsiteX3" fmla="*/ 740664 w 4688875"/>
                <a:gd name="connsiteY3" fmla="*/ 2004271 h 2675308"/>
                <a:gd name="connsiteX4" fmla="*/ 1042416 w 4688875"/>
                <a:gd name="connsiteY4" fmla="*/ 1958551 h 2675308"/>
                <a:gd name="connsiteX5" fmla="*/ 1197864 w 4688875"/>
                <a:gd name="connsiteY5" fmla="*/ 1665943 h 2675308"/>
                <a:gd name="connsiteX6" fmla="*/ 1545336 w 4688875"/>
                <a:gd name="connsiteY6" fmla="*/ 1565359 h 2675308"/>
                <a:gd name="connsiteX7" fmla="*/ 1709928 w 4688875"/>
                <a:gd name="connsiteY7" fmla="*/ 1327615 h 2675308"/>
                <a:gd name="connsiteX8" fmla="*/ 2084832 w 4688875"/>
                <a:gd name="connsiteY8" fmla="*/ 1281895 h 2675308"/>
                <a:gd name="connsiteX9" fmla="*/ 2322576 w 4688875"/>
                <a:gd name="connsiteY9" fmla="*/ 1309327 h 2675308"/>
                <a:gd name="connsiteX10" fmla="*/ 2468880 w 4688875"/>
                <a:gd name="connsiteY10" fmla="*/ 1035007 h 2675308"/>
                <a:gd name="connsiteX11" fmla="*/ 2478024 w 4688875"/>
                <a:gd name="connsiteY11" fmla="*/ 861271 h 2675308"/>
                <a:gd name="connsiteX12" fmla="*/ 2788920 w 4688875"/>
                <a:gd name="connsiteY12" fmla="*/ 769831 h 2675308"/>
                <a:gd name="connsiteX13" fmla="*/ 3154680 w 4688875"/>
                <a:gd name="connsiteY13" fmla="*/ 788119 h 2675308"/>
                <a:gd name="connsiteX14" fmla="*/ 3364992 w 4688875"/>
                <a:gd name="connsiteY14" fmla="*/ 724111 h 2675308"/>
                <a:gd name="connsiteX15" fmla="*/ 3389378 w 4688875"/>
                <a:gd name="connsiteY15" fmla="*/ 322997 h 2675308"/>
                <a:gd name="connsiteX16" fmla="*/ 3880100 w 4688875"/>
                <a:gd name="connsiteY16" fmla="*/ 316494 h 2675308"/>
                <a:gd name="connsiteX17" fmla="*/ 4114794 w 4688875"/>
                <a:gd name="connsiteY17" fmla="*/ 413624 h 2675308"/>
                <a:gd name="connsiteX18" fmla="*/ 4239754 w 4688875"/>
                <a:gd name="connsiteY18" fmla="*/ 31167 h 2675308"/>
                <a:gd name="connsiteX19" fmla="*/ 4670321 w 4688875"/>
                <a:gd name="connsiteY19" fmla="*/ 34270 h 2675308"/>
                <a:gd name="connsiteX20" fmla="*/ 4658126 w 4688875"/>
                <a:gd name="connsiteY20" fmla="*/ 322035 h 2675308"/>
                <a:gd name="connsiteX21" fmla="*/ 4648015 w 4688875"/>
                <a:gd name="connsiteY21" fmla="*/ 2675308 h 2675308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2004271 h 2509044"/>
                <a:gd name="connsiteX4" fmla="*/ 1042416 w 4688875"/>
                <a:gd name="connsiteY4" fmla="*/ 1958551 h 2509044"/>
                <a:gd name="connsiteX5" fmla="*/ 1197864 w 4688875"/>
                <a:gd name="connsiteY5" fmla="*/ 1665943 h 2509044"/>
                <a:gd name="connsiteX6" fmla="*/ 1545336 w 4688875"/>
                <a:gd name="connsiteY6" fmla="*/ 1565359 h 2509044"/>
                <a:gd name="connsiteX7" fmla="*/ 1709928 w 4688875"/>
                <a:gd name="connsiteY7" fmla="*/ 1327615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42416 w 4688875"/>
                <a:gd name="connsiteY4" fmla="*/ 1958551 h 2509044"/>
                <a:gd name="connsiteX5" fmla="*/ 1197864 w 4688875"/>
                <a:gd name="connsiteY5" fmla="*/ 1665943 h 2509044"/>
                <a:gd name="connsiteX6" fmla="*/ 1545336 w 4688875"/>
                <a:gd name="connsiteY6" fmla="*/ 1565359 h 2509044"/>
                <a:gd name="connsiteX7" fmla="*/ 1709928 w 4688875"/>
                <a:gd name="connsiteY7" fmla="*/ 1327615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97864 w 4688875"/>
                <a:gd name="connsiteY5" fmla="*/ 1665943 h 2509044"/>
                <a:gd name="connsiteX6" fmla="*/ 1545336 w 4688875"/>
                <a:gd name="connsiteY6" fmla="*/ 1565359 h 2509044"/>
                <a:gd name="connsiteX7" fmla="*/ 1709928 w 4688875"/>
                <a:gd name="connsiteY7" fmla="*/ 1327615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545336 w 4688875"/>
                <a:gd name="connsiteY6" fmla="*/ 1565359 h 2509044"/>
                <a:gd name="connsiteX7" fmla="*/ 1709928 w 4688875"/>
                <a:gd name="connsiteY7" fmla="*/ 1327615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709928 w 4688875"/>
                <a:gd name="connsiteY7" fmla="*/ 1327615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2084832 w 4688875"/>
                <a:gd name="connsiteY8" fmla="*/ 1281895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322576 w 4688875"/>
                <a:gd name="connsiteY9" fmla="*/ 1309327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68880 w 4688875"/>
                <a:gd name="connsiteY10" fmla="*/ 1035007 h 2509044"/>
                <a:gd name="connsiteX11" fmla="*/ 2478024 w 4688875"/>
                <a:gd name="connsiteY11" fmla="*/ 861271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68880 w 4688875"/>
                <a:gd name="connsiteY10" fmla="*/ 1035007 h 2509044"/>
                <a:gd name="connsiteX11" fmla="*/ 2673129 w 4688875"/>
                <a:gd name="connsiteY11" fmla="*/ 579902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20519 w 4688875"/>
                <a:gd name="connsiteY10" fmla="*/ 1031853 h 2509044"/>
                <a:gd name="connsiteX11" fmla="*/ 2468880 w 4688875"/>
                <a:gd name="connsiteY11" fmla="*/ 1035007 h 2509044"/>
                <a:gd name="connsiteX12" fmla="*/ 2673129 w 4688875"/>
                <a:gd name="connsiteY12" fmla="*/ 579902 h 2509044"/>
                <a:gd name="connsiteX13" fmla="*/ 2788920 w 4688875"/>
                <a:gd name="connsiteY13" fmla="*/ 769831 h 2509044"/>
                <a:gd name="connsiteX14" fmla="*/ 3154680 w 4688875"/>
                <a:gd name="connsiteY14" fmla="*/ 788119 h 2509044"/>
                <a:gd name="connsiteX15" fmla="*/ 3364992 w 4688875"/>
                <a:gd name="connsiteY15" fmla="*/ 724111 h 2509044"/>
                <a:gd name="connsiteX16" fmla="*/ 3389378 w 4688875"/>
                <a:gd name="connsiteY16" fmla="*/ 322997 h 2509044"/>
                <a:gd name="connsiteX17" fmla="*/ 3880100 w 4688875"/>
                <a:gd name="connsiteY17" fmla="*/ 316494 h 2509044"/>
                <a:gd name="connsiteX18" fmla="*/ 4114794 w 4688875"/>
                <a:gd name="connsiteY18" fmla="*/ 413624 h 2509044"/>
                <a:gd name="connsiteX19" fmla="*/ 4239754 w 4688875"/>
                <a:gd name="connsiteY19" fmla="*/ 31167 h 2509044"/>
                <a:gd name="connsiteX20" fmla="*/ 4670321 w 4688875"/>
                <a:gd name="connsiteY20" fmla="*/ 34270 h 2509044"/>
                <a:gd name="connsiteX21" fmla="*/ 4658126 w 4688875"/>
                <a:gd name="connsiteY21" fmla="*/ 322035 h 2509044"/>
                <a:gd name="connsiteX22" fmla="*/ 4648015 w 4688875"/>
                <a:gd name="connsiteY22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20519 w 4688875"/>
                <a:gd name="connsiteY10" fmla="*/ 1031853 h 2509044"/>
                <a:gd name="connsiteX11" fmla="*/ 2444492 w 4688875"/>
                <a:gd name="connsiteY11" fmla="*/ 676901 h 2509044"/>
                <a:gd name="connsiteX12" fmla="*/ 2673129 w 4688875"/>
                <a:gd name="connsiteY12" fmla="*/ 579902 h 2509044"/>
                <a:gd name="connsiteX13" fmla="*/ 2788920 w 4688875"/>
                <a:gd name="connsiteY13" fmla="*/ 769831 h 2509044"/>
                <a:gd name="connsiteX14" fmla="*/ 3154680 w 4688875"/>
                <a:gd name="connsiteY14" fmla="*/ 788119 h 2509044"/>
                <a:gd name="connsiteX15" fmla="*/ 3364992 w 4688875"/>
                <a:gd name="connsiteY15" fmla="*/ 724111 h 2509044"/>
                <a:gd name="connsiteX16" fmla="*/ 3389378 w 4688875"/>
                <a:gd name="connsiteY16" fmla="*/ 322997 h 2509044"/>
                <a:gd name="connsiteX17" fmla="*/ 3880100 w 4688875"/>
                <a:gd name="connsiteY17" fmla="*/ 316494 h 2509044"/>
                <a:gd name="connsiteX18" fmla="*/ 4114794 w 4688875"/>
                <a:gd name="connsiteY18" fmla="*/ 413624 h 2509044"/>
                <a:gd name="connsiteX19" fmla="*/ 4239754 w 4688875"/>
                <a:gd name="connsiteY19" fmla="*/ 31167 h 2509044"/>
                <a:gd name="connsiteX20" fmla="*/ 4670321 w 4688875"/>
                <a:gd name="connsiteY20" fmla="*/ 34270 h 2509044"/>
                <a:gd name="connsiteX21" fmla="*/ 4658126 w 4688875"/>
                <a:gd name="connsiteY21" fmla="*/ 322035 h 2509044"/>
                <a:gd name="connsiteX22" fmla="*/ 4648015 w 4688875"/>
                <a:gd name="connsiteY22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44492 w 4688875"/>
                <a:gd name="connsiteY10" fmla="*/ 676901 h 2509044"/>
                <a:gd name="connsiteX11" fmla="*/ 2673129 w 4688875"/>
                <a:gd name="connsiteY11" fmla="*/ 579902 h 2509044"/>
                <a:gd name="connsiteX12" fmla="*/ 2788920 w 4688875"/>
                <a:gd name="connsiteY12" fmla="*/ 769831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44492 w 4688875"/>
                <a:gd name="connsiteY10" fmla="*/ 676901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34854 w 4688875"/>
                <a:gd name="connsiteY8" fmla="*/ 840657 h 2509044"/>
                <a:gd name="connsiteX9" fmla="*/ 2225024 w 4688875"/>
                <a:gd name="connsiteY9" fmla="*/ 618693 h 2509044"/>
                <a:gd name="connsiteX10" fmla="*/ 2456686 w 4688875"/>
                <a:gd name="connsiteY10" fmla="*/ 625743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47048 w 4688875"/>
                <a:gd name="connsiteY8" fmla="*/ 674394 h 2509044"/>
                <a:gd name="connsiteX9" fmla="*/ 2225024 w 4688875"/>
                <a:gd name="connsiteY9" fmla="*/ 618693 h 2509044"/>
                <a:gd name="connsiteX10" fmla="*/ 2456686 w 4688875"/>
                <a:gd name="connsiteY10" fmla="*/ 625743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54680 w 4688875"/>
                <a:gd name="connsiteY13" fmla="*/ 788119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47048 w 4688875"/>
                <a:gd name="connsiteY8" fmla="*/ 674394 h 2509044"/>
                <a:gd name="connsiteX9" fmla="*/ 2225024 w 4688875"/>
                <a:gd name="connsiteY9" fmla="*/ 618693 h 2509044"/>
                <a:gd name="connsiteX10" fmla="*/ 2456686 w 4688875"/>
                <a:gd name="connsiteY10" fmla="*/ 625743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72971 w 4688875"/>
                <a:gd name="connsiteY13" fmla="*/ 596276 h 2509044"/>
                <a:gd name="connsiteX14" fmla="*/ 3364992 w 4688875"/>
                <a:gd name="connsiteY14" fmla="*/ 724111 h 2509044"/>
                <a:gd name="connsiteX15" fmla="*/ 3389378 w 4688875"/>
                <a:gd name="connsiteY15" fmla="*/ 322997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47048 w 4688875"/>
                <a:gd name="connsiteY8" fmla="*/ 674394 h 2509044"/>
                <a:gd name="connsiteX9" fmla="*/ 2225024 w 4688875"/>
                <a:gd name="connsiteY9" fmla="*/ 618693 h 2509044"/>
                <a:gd name="connsiteX10" fmla="*/ 2456686 w 4688875"/>
                <a:gd name="connsiteY10" fmla="*/ 625743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72971 w 4688875"/>
                <a:gd name="connsiteY13" fmla="*/ 596276 h 2509044"/>
                <a:gd name="connsiteX14" fmla="*/ 3364992 w 4688875"/>
                <a:gd name="connsiteY14" fmla="*/ 724111 h 2509044"/>
                <a:gd name="connsiteX15" fmla="*/ 3803976 w 4688875"/>
                <a:gd name="connsiteY15" fmla="*/ 502050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9759 h 2509044"/>
                <a:gd name="connsiteX1" fmla="*/ 182880 w 4688875"/>
                <a:gd name="connsiteY1" fmla="*/ 2141431 h 2509044"/>
                <a:gd name="connsiteX2" fmla="*/ 502920 w 4688875"/>
                <a:gd name="connsiteY2" fmla="*/ 2260303 h 2509044"/>
                <a:gd name="connsiteX3" fmla="*/ 740664 w 4688875"/>
                <a:gd name="connsiteY3" fmla="*/ 1850797 h 2509044"/>
                <a:gd name="connsiteX4" fmla="*/ 1054610 w 4688875"/>
                <a:gd name="connsiteY4" fmla="*/ 1760313 h 2509044"/>
                <a:gd name="connsiteX5" fmla="*/ 1185670 w 4688875"/>
                <a:gd name="connsiteY5" fmla="*/ 1384574 h 2509044"/>
                <a:gd name="connsiteX6" fmla="*/ 1447784 w 4688875"/>
                <a:gd name="connsiteY6" fmla="*/ 1194463 h 2509044"/>
                <a:gd name="connsiteX7" fmla="*/ 1606278 w 4688875"/>
                <a:gd name="connsiteY7" fmla="*/ 931140 h 2509044"/>
                <a:gd name="connsiteX8" fmla="*/ 1847048 w 4688875"/>
                <a:gd name="connsiteY8" fmla="*/ 674394 h 2509044"/>
                <a:gd name="connsiteX9" fmla="*/ 2225024 w 4688875"/>
                <a:gd name="connsiteY9" fmla="*/ 618693 h 2509044"/>
                <a:gd name="connsiteX10" fmla="*/ 2456686 w 4688875"/>
                <a:gd name="connsiteY10" fmla="*/ 625743 h 2509044"/>
                <a:gd name="connsiteX11" fmla="*/ 2673129 w 4688875"/>
                <a:gd name="connsiteY11" fmla="*/ 579902 h 2509044"/>
                <a:gd name="connsiteX12" fmla="*/ 2910860 w 4688875"/>
                <a:gd name="connsiteY12" fmla="*/ 629146 h 2509044"/>
                <a:gd name="connsiteX13" fmla="*/ 3172971 w 4688875"/>
                <a:gd name="connsiteY13" fmla="*/ 596276 h 2509044"/>
                <a:gd name="connsiteX14" fmla="*/ 3450350 w 4688875"/>
                <a:gd name="connsiteY14" fmla="*/ 557847 h 2509044"/>
                <a:gd name="connsiteX15" fmla="*/ 3803976 w 4688875"/>
                <a:gd name="connsiteY15" fmla="*/ 502050 h 2509044"/>
                <a:gd name="connsiteX16" fmla="*/ 3880100 w 4688875"/>
                <a:gd name="connsiteY16" fmla="*/ 316494 h 2509044"/>
                <a:gd name="connsiteX17" fmla="*/ 4114794 w 4688875"/>
                <a:gd name="connsiteY17" fmla="*/ 413624 h 2509044"/>
                <a:gd name="connsiteX18" fmla="*/ 4239754 w 4688875"/>
                <a:gd name="connsiteY18" fmla="*/ 31167 h 2509044"/>
                <a:gd name="connsiteX19" fmla="*/ 4670321 w 4688875"/>
                <a:gd name="connsiteY19" fmla="*/ 34270 h 2509044"/>
                <a:gd name="connsiteX20" fmla="*/ 4658126 w 4688875"/>
                <a:gd name="connsiteY20" fmla="*/ 322035 h 2509044"/>
                <a:gd name="connsiteX21" fmla="*/ 4648015 w 4688875"/>
                <a:gd name="connsiteY21" fmla="*/ 2509044 h 2509044"/>
                <a:gd name="connsiteX0" fmla="*/ 0 w 4688875"/>
                <a:gd name="connsiteY0" fmla="*/ 2473658 h 2502943"/>
                <a:gd name="connsiteX1" fmla="*/ 182880 w 4688875"/>
                <a:gd name="connsiteY1" fmla="*/ 2135330 h 2502943"/>
                <a:gd name="connsiteX2" fmla="*/ 502920 w 4688875"/>
                <a:gd name="connsiteY2" fmla="*/ 2254202 h 2502943"/>
                <a:gd name="connsiteX3" fmla="*/ 740664 w 4688875"/>
                <a:gd name="connsiteY3" fmla="*/ 1844696 h 2502943"/>
                <a:gd name="connsiteX4" fmla="*/ 1054610 w 4688875"/>
                <a:gd name="connsiteY4" fmla="*/ 1754212 h 2502943"/>
                <a:gd name="connsiteX5" fmla="*/ 1185670 w 4688875"/>
                <a:gd name="connsiteY5" fmla="*/ 1378473 h 2502943"/>
                <a:gd name="connsiteX6" fmla="*/ 1447784 w 4688875"/>
                <a:gd name="connsiteY6" fmla="*/ 1188362 h 2502943"/>
                <a:gd name="connsiteX7" fmla="*/ 1606278 w 4688875"/>
                <a:gd name="connsiteY7" fmla="*/ 925039 h 2502943"/>
                <a:gd name="connsiteX8" fmla="*/ 1847048 w 4688875"/>
                <a:gd name="connsiteY8" fmla="*/ 668293 h 2502943"/>
                <a:gd name="connsiteX9" fmla="*/ 2225024 w 4688875"/>
                <a:gd name="connsiteY9" fmla="*/ 612592 h 2502943"/>
                <a:gd name="connsiteX10" fmla="*/ 2456686 w 4688875"/>
                <a:gd name="connsiteY10" fmla="*/ 619642 h 2502943"/>
                <a:gd name="connsiteX11" fmla="*/ 2673129 w 4688875"/>
                <a:gd name="connsiteY11" fmla="*/ 573801 h 2502943"/>
                <a:gd name="connsiteX12" fmla="*/ 2910860 w 4688875"/>
                <a:gd name="connsiteY12" fmla="*/ 623045 h 2502943"/>
                <a:gd name="connsiteX13" fmla="*/ 3172971 w 4688875"/>
                <a:gd name="connsiteY13" fmla="*/ 590175 h 2502943"/>
                <a:gd name="connsiteX14" fmla="*/ 3450350 w 4688875"/>
                <a:gd name="connsiteY14" fmla="*/ 551746 h 2502943"/>
                <a:gd name="connsiteX15" fmla="*/ 3803976 w 4688875"/>
                <a:gd name="connsiteY15" fmla="*/ 495949 h 2502943"/>
                <a:gd name="connsiteX16" fmla="*/ 3880100 w 4688875"/>
                <a:gd name="connsiteY16" fmla="*/ 310393 h 2502943"/>
                <a:gd name="connsiteX17" fmla="*/ 4090406 w 4688875"/>
                <a:gd name="connsiteY17" fmla="*/ 324391 h 2502943"/>
                <a:gd name="connsiteX18" fmla="*/ 4239754 w 4688875"/>
                <a:gd name="connsiteY18" fmla="*/ 25066 h 2502943"/>
                <a:gd name="connsiteX19" fmla="*/ 4670321 w 4688875"/>
                <a:gd name="connsiteY19" fmla="*/ 28169 h 2502943"/>
                <a:gd name="connsiteX20" fmla="*/ 4658126 w 4688875"/>
                <a:gd name="connsiteY20" fmla="*/ 315934 h 2502943"/>
                <a:gd name="connsiteX21" fmla="*/ 4648015 w 4688875"/>
                <a:gd name="connsiteY21" fmla="*/ 2502943 h 2502943"/>
                <a:gd name="connsiteX0" fmla="*/ 0 w 4688875"/>
                <a:gd name="connsiteY0" fmla="*/ 2473658 h 2502943"/>
                <a:gd name="connsiteX1" fmla="*/ 182880 w 4688875"/>
                <a:gd name="connsiteY1" fmla="*/ 2135330 h 2502943"/>
                <a:gd name="connsiteX2" fmla="*/ 502920 w 4688875"/>
                <a:gd name="connsiteY2" fmla="*/ 2254202 h 2502943"/>
                <a:gd name="connsiteX3" fmla="*/ 740664 w 4688875"/>
                <a:gd name="connsiteY3" fmla="*/ 1844696 h 2502943"/>
                <a:gd name="connsiteX4" fmla="*/ 1054610 w 4688875"/>
                <a:gd name="connsiteY4" fmla="*/ 1754212 h 2502943"/>
                <a:gd name="connsiteX5" fmla="*/ 1185670 w 4688875"/>
                <a:gd name="connsiteY5" fmla="*/ 1378473 h 2502943"/>
                <a:gd name="connsiteX6" fmla="*/ 1447784 w 4688875"/>
                <a:gd name="connsiteY6" fmla="*/ 1188362 h 2502943"/>
                <a:gd name="connsiteX7" fmla="*/ 1606278 w 4688875"/>
                <a:gd name="connsiteY7" fmla="*/ 925039 h 2502943"/>
                <a:gd name="connsiteX8" fmla="*/ 1847048 w 4688875"/>
                <a:gd name="connsiteY8" fmla="*/ 668293 h 2502943"/>
                <a:gd name="connsiteX9" fmla="*/ 2225024 w 4688875"/>
                <a:gd name="connsiteY9" fmla="*/ 612592 h 2502943"/>
                <a:gd name="connsiteX10" fmla="*/ 2456686 w 4688875"/>
                <a:gd name="connsiteY10" fmla="*/ 619642 h 2502943"/>
                <a:gd name="connsiteX11" fmla="*/ 2673129 w 4688875"/>
                <a:gd name="connsiteY11" fmla="*/ 573801 h 2502943"/>
                <a:gd name="connsiteX12" fmla="*/ 2910860 w 4688875"/>
                <a:gd name="connsiteY12" fmla="*/ 623045 h 2502943"/>
                <a:gd name="connsiteX13" fmla="*/ 3172971 w 4688875"/>
                <a:gd name="connsiteY13" fmla="*/ 590175 h 2502943"/>
                <a:gd name="connsiteX14" fmla="*/ 3450350 w 4688875"/>
                <a:gd name="connsiteY14" fmla="*/ 551746 h 2502943"/>
                <a:gd name="connsiteX15" fmla="*/ 3675939 w 4688875"/>
                <a:gd name="connsiteY15" fmla="*/ 457581 h 2502943"/>
                <a:gd name="connsiteX16" fmla="*/ 3880100 w 4688875"/>
                <a:gd name="connsiteY16" fmla="*/ 310393 h 2502943"/>
                <a:gd name="connsiteX17" fmla="*/ 4090406 w 4688875"/>
                <a:gd name="connsiteY17" fmla="*/ 324391 h 2502943"/>
                <a:gd name="connsiteX18" fmla="*/ 4239754 w 4688875"/>
                <a:gd name="connsiteY18" fmla="*/ 25066 h 2502943"/>
                <a:gd name="connsiteX19" fmla="*/ 4670321 w 4688875"/>
                <a:gd name="connsiteY19" fmla="*/ 28169 h 2502943"/>
                <a:gd name="connsiteX20" fmla="*/ 4658126 w 4688875"/>
                <a:gd name="connsiteY20" fmla="*/ 315934 h 2502943"/>
                <a:gd name="connsiteX21" fmla="*/ 4648015 w 4688875"/>
                <a:gd name="connsiteY21" fmla="*/ 2502943 h 2502943"/>
                <a:gd name="connsiteX0" fmla="*/ 0 w 4688875"/>
                <a:gd name="connsiteY0" fmla="*/ 2473658 h 2502943"/>
                <a:gd name="connsiteX1" fmla="*/ 182880 w 4688875"/>
                <a:gd name="connsiteY1" fmla="*/ 2135330 h 2502943"/>
                <a:gd name="connsiteX2" fmla="*/ 502920 w 4688875"/>
                <a:gd name="connsiteY2" fmla="*/ 2254202 h 2502943"/>
                <a:gd name="connsiteX3" fmla="*/ 740664 w 4688875"/>
                <a:gd name="connsiteY3" fmla="*/ 1844696 h 2502943"/>
                <a:gd name="connsiteX4" fmla="*/ 1054610 w 4688875"/>
                <a:gd name="connsiteY4" fmla="*/ 1754212 h 2502943"/>
                <a:gd name="connsiteX5" fmla="*/ 1185670 w 4688875"/>
                <a:gd name="connsiteY5" fmla="*/ 1378473 h 2502943"/>
                <a:gd name="connsiteX6" fmla="*/ 1447784 w 4688875"/>
                <a:gd name="connsiteY6" fmla="*/ 1188362 h 2502943"/>
                <a:gd name="connsiteX7" fmla="*/ 1606278 w 4688875"/>
                <a:gd name="connsiteY7" fmla="*/ 925039 h 2502943"/>
                <a:gd name="connsiteX8" fmla="*/ 1847048 w 4688875"/>
                <a:gd name="connsiteY8" fmla="*/ 668293 h 2502943"/>
                <a:gd name="connsiteX9" fmla="*/ 2225024 w 4688875"/>
                <a:gd name="connsiteY9" fmla="*/ 612592 h 2502943"/>
                <a:gd name="connsiteX10" fmla="*/ 2456686 w 4688875"/>
                <a:gd name="connsiteY10" fmla="*/ 619642 h 2502943"/>
                <a:gd name="connsiteX11" fmla="*/ 2673129 w 4688875"/>
                <a:gd name="connsiteY11" fmla="*/ 573801 h 2502943"/>
                <a:gd name="connsiteX12" fmla="*/ 2910860 w 4688875"/>
                <a:gd name="connsiteY12" fmla="*/ 623045 h 2502943"/>
                <a:gd name="connsiteX13" fmla="*/ 3172971 w 4688875"/>
                <a:gd name="connsiteY13" fmla="*/ 590175 h 2502943"/>
                <a:gd name="connsiteX14" fmla="*/ 3413768 w 4688875"/>
                <a:gd name="connsiteY14" fmla="*/ 602904 h 2502943"/>
                <a:gd name="connsiteX15" fmla="*/ 3675939 w 4688875"/>
                <a:gd name="connsiteY15" fmla="*/ 457581 h 2502943"/>
                <a:gd name="connsiteX16" fmla="*/ 3880100 w 4688875"/>
                <a:gd name="connsiteY16" fmla="*/ 310393 h 2502943"/>
                <a:gd name="connsiteX17" fmla="*/ 4090406 w 4688875"/>
                <a:gd name="connsiteY17" fmla="*/ 324391 h 2502943"/>
                <a:gd name="connsiteX18" fmla="*/ 4239754 w 4688875"/>
                <a:gd name="connsiteY18" fmla="*/ 25066 h 2502943"/>
                <a:gd name="connsiteX19" fmla="*/ 4670321 w 4688875"/>
                <a:gd name="connsiteY19" fmla="*/ 28169 h 2502943"/>
                <a:gd name="connsiteX20" fmla="*/ 4658126 w 4688875"/>
                <a:gd name="connsiteY20" fmla="*/ 315934 h 2502943"/>
                <a:gd name="connsiteX21" fmla="*/ 4648015 w 4688875"/>
                <a:gd name="connsiteY21" fmla="*/ 2502943 h 2502943"/>
                <a:gd name="connsiteX0" fmla="*/ 0 w 4688875"/>
                <a:gd name="connsiteY0" fmla="*/ 2473658 h 2502943"/>
                <a:gd name="connsiteX1" fmla="*/ 182880 w 4688875"/>
                <a:gd name="connsiteY1" fmla="*/ 2135330 h 2502943"/>
                <a:gd name="connsiteX2" fmla="*/ 502920 w 4688875"/>
                <a:gd name="connsiteY2" fmla="*/ 2254202 h 2502943"/>
                <a:gd name="connsiteX3" fmla="*/ 740664 w 4688875"/>
                <a:gd name="connsiteY3" fmla="*/ 1844696 h 2502943"/>
                <a:gd name="connsiteX4" fmla="*/ 1054610 w 4688875"/>
                <a:gd name="connsiteY4" fmla="*/ 1754212 h 2502943"/>
                <a:gd name="connsiteX5" fmla="*/ 1185670 w 4688875"/>
                <a:gd name="connsiteY5" fmla="*/ 1378473 h 2502943"/>
                <a:gd name="connsiteX6" fmla="*/ 1447784 w 4688875"/>
                <a:gd name="connsiteY6" fmla="*/ 1188362 h 2502943"/>
                <a:gd name="connsiteX7" fmla="*/ 1606278 w 4688875"/>
                <a:gd name="connsiteY7" fmla="*/ 925039 h 2502943"/>
                <a:gd name="connsiteX8" fmla="*/ 1847048 w 4688875"/>
                <a:gd name="connsiteY8" fmla="*/ 668293 h 2502943"/>
                <a:gd name="connsiteX9" fmla="*/ 2225024 w 4688875"/>
                <a:gd name="connsiteY9" fmla="*/ 612592 h 2502943"/>
                <a:gd name="connsiteX10" fmla="*/ 2456686 w 4688875"/>
                <a:gd name="connsiteY10" fmla="*/ 619642 h 2502943"/>
                <a:gd name="connsiteX11" fmla="*/ 2673129 w 4688875"/>
                <a:gd name="connsiteY11" fmla="*/ 573801 h 2502943"/>
                <a:gd name="connsiteX12" fmla="*/ 2910860 w 4688875"/>
                <a:gd name="connsiteY12" fmla="*/ 623045 h 2502943"/>
                <a:gd name="connsiteX13" fmla="*/ 3172971 w 4688875"/>
                <a:gd name="connsiteY13" fmla="*/ 545412 h 2502943"/>
                <a:gd name="connsiteX14" fmla="*/ 3413768 w 4688875"/>
                <a:gd name="connsiteY14" fmla="*/ 602904 h 2502943"/>
                <a:gd name="connsiteX15" fmla="*/ 3675939 w 4688875"/>
                <a:gd name="connsiteY15" fmla="*/ 457581 h 2502943"/>
                <a:gd name="connsiteX16" fmla="*/ 3880100 w 4688875"/>
                <a:gd name="connsiteY16" fmla="*/ 310393 h 2502943"/>
                <a:gd name="connsiteX17" fmla="*/ 4090406 w 4688875"/>
                <a:gd name="connsiteY17" fmla="*/ 324391 h 2502943"/>
                <a:gd name="connsiteX18" fmla="*/ 4239754 w 4688875"/>
                <a:gd name="connsiteY18" fmla="*/ 25066 h 2502943"/>
                <a:gd name="connsiteX19" fmla="*/ 4670321 w 4688875"/>
                <a:gd name="connsiteY19" fmla="*/ 28169 h 2502943"/>
                <a:gd name="connsiteX20" fmla="*/ 4658126 w 4688875"/>
                <a:gd name="connsiteY20" fmla="*/ 315934 h 2502943"/>
                <a:gd name="connsiteX21" fmla="*/ 4648015 w 4688875"/>
                <a:gd name="connsiteY21" fmla="*/ 2502943 h 2502943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25024 w 4799779"/>
                <a:gd name="connsiteY9" fmla="*/ 621489 h 2511840"/>
                <a:gd name="connsiteX10" fmla="*/ 2456686 w 4799779"/>
                <a:gd name="connsiteY10" fmla="*/ 628539 h 2511840"/>
                <a:gd name="connsiteX11" fmla="*/ 2673129 w 4799779"/>
                <a:gd name="connsiteY11" fmla="*/ 582698 h 2511840"/>
                <a:gd name="connsiteX12" fmla="*/ 2910860 w 4799779"/>
                <a:gd name="connsiteY12" fmla="*/ 631942 h 2511840"/>
                <a:gd name="connsiteX13" fmla="*/ 3172971 w 4799779"/>
                <a:gd name="connsiteY13" fmla="*/ 554309 h 2511840"/>
                <a:gd name="connsiteX14" fmla="*/ 3413768 w 4799779"/>
                <a:gd name="connsiteY14" fmla="*/ 611801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456686 w 4799779"/>
                <a:gd name="connsiteY10" fmla="*/ 628539 h 2511840"/>
                <a:gd name="connsiteX11" fmla="*/ 2673129 w 4799779"/>
                <a:gd name="connsiteY11" fmla="*/ 582698 h 2511840"/>
                <a:gd name="connsiteX12" fmla="*/ 2910860 w 4799779"/>
                <a:gd name="connsiteY12" fmla="*/ 631942 h 2511840"/>
                <a:gd name="connsiteX13" fmla="*/ 3172971 w 4799779"/>
                <a:gd name="connsiteY13" fmla="*/ 554309 h 2511840"/>
                <a:gd name="connsiteX14" fmla="*/ 3413768 w 4799779"/>
                <a:gd name="connsiteY14" fmla="*/ 611801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552263 w 4799779"/>
                <a:gd name="connsiteY10" fmla="*/ 343953 h 2511840"/>
                <a:gd name="connsiteX11" fmla="*/ 2673129 w 4799779"/>
                <a:gd name="connsiteY11" fmla="*/ 582698 h 2511840"/>
                <a:gd name="connsiteX12" fmla="*/ 2910860 w 4799779"/>
                <a:gd name="connsiteY12" fmla="*/ 631942 h 2511840"/>
                <a:gd name="connsiteX13" fmla="*/ 3172971 w 4799779"/>
                <a:gd name="connsiteY13" fmla="*/ 554309 h 2511840"/>
                <a:gd name="connsiteX14" fmla="*/ 3413768 w 4799779"/>
                <a:gd name="connsiteY14" fmla="*/ 611801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552263 w 4799779"/>
                <a:gd name="connsiteY10" fmla="*/ 343953 h 2511840"/>
                <a:gd name="connsiteX11" fmla="*/ 2813683 w 4799779"/>
                <a:gd name="connsiteY11" fmla="*/ 266491 h 2511840"/>
                <a:gd name="connsiteX12" fmla="*/ 2910860 w 4799779"/>
                <a:gd name="connsiteY12" fmla="*/ 631942 h 2511840"/>
                <a:gd name="connsiteX13" fmla="*/ 3172971 w 4799779"/>
                <a:gd name="connsiteY13" fmla="*/ 554309 h 2511840"/>
                <a:gd name="connsiteX14" fmla="*/ 3413768 w 4799779"/>
                <a:gd name="connsiteY14" fmla="*/ 611801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552263 w 4799779"/>
                <a:gd name="connsiteY10" fmla="*/ 343953 h 2511840"/>
                <a:gd name="connsiteX11" fmla="*/ 2813683 w 4799779"/>
                <a:gd name="connsiteY11" fmla="*/ 266491 h 2511840"/>
                <a:gd name="connsiteX12" fmla="*/ 3107635 w 4799779"/>
                <a:gd name="connsiteY12" fmla="*/ 220873 h 2511840"/>
                <a:gd name="connsiteX13" fmla="*/ 3172971 w 4799779"/>
                <a:gd name="connsiteY13" fmla="*/ 554309 h 2511840"/>
                <a:gd name="connsiteX14" fmla="*/ 3413768 w 4799779"/>
                <a:gd name="connsiteY14" fmla="*/ 611801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552263 w 4799779"/>
                <a:gd name="connsiteY10" fmla="*/ 343953 h 2511840"/>
                <a:gd name="connsiteX11" fmla="*/ 2813683 w 4799779"/>
                <a:gd name="connsiteY11" fmla="*/ 266491 h 2511840"/>
                <a:gd name="connsiteX12" fmla="*/ 3107635 w 4799779"/>
                <a:gd name="connsiteY12" fmla="*/ 220873 h 2511840"/>
                <a:gd name="connsiteX13" fmla="*/ 3172971 w 4799779"/>
                <a:gd name="connsiteY13" fmla="*/ 554309 h 2511840"/>
                <a:gd name="connsiteX14" fmla="*/ 3492478 w 4799779"/>
                <a:gd name="connsiteY14" fmla="*/ 162788 h 2511840"/>
                <a:gd name="connsiteX15" fmla="*/ 3675939 w 4799779"/>
                <a:gd name="connsiteY15" fmla="*/ 466478 h 2511840"/>
                <a:gd name="connsiteX16" fmla="*/ 3880100 w 4799779"/>
                <a:gd name="connsiteY16" fmla="*/ 319290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82555 h 2511840"/>
                <a:gd name="connsiteX1" fmla="*/ 182880 w 4799779"/>
                <a:gd name="connsiteY1" fmla="*/ 2144227 h 2511840"/>
                <a:gd name="connsiteX2" fmla="*/ 502920 w 4799779"/>
                <a:gd name="connsiteY2" fmla="*/ 2263099 h 2511840"/>
                <a:gd name="connsiteX3" fmla="*/ 740664 w 4799779"/>
                <a:gd name="connsiteY3" fmla="*/ 1853593 h 2511840"/>
                <a:gd name="connsiteX4" fmla="*/ 1054610 w 4799779"/>
                <a:gd name="connsiteY4" fmla="*/ 1763109 h 2511840"/>
                <a:gd name="connsiteX5" fmla="*/ 1185670 w 4799779"/>
                <a:gd name="connsiteY5" fmla="*/ 1387370 h 2511840"/>
                <a:gd name="connsiteX6" fmla="*/ 1447784 w 4799779"/>
                <a:gd name="connsiteY6" fmla="*/ 1197259 h 2511840"/>
                <a:gd name="connsiteX7" fmla="*/ 1606278 w 4799779"/>
                <a:gd name="connsiteY7" fmla="*/ 933936 h 2511840"/>
                <a:gd name="connsiteX8" fmla="*/ 1847048 w 4799779"/>
                <a:gd name="connsiteY8" fmla="*/ 677190 h 2511840"/>
                <a:gd name="connsiteX9" fmla="*/ 2247513 w 4799779"/>
                <a:gd name="connsiteY9" fmla="*/ 463385 h 2511840"/>
                <a:gd name="connsiteX10" fmla="*/ 2552263 w 4799779"/>
                <a:gd name="connsiteY10" fmla="*/ 343953 h 2511840"/>
                <a:gd name="connsiteX11" fmla="*/ 2813683 w 4799779"/>
                <a:gd name="connsiteY11" fmla="*/ 266491 h 2511840"/>
                <a:gd name="connsiteX12" fmla="*/ 3107635 w 4799779"/>
                <a:gd name="connsiteY12" fmla="*/ 220873 h 2511840"/>
                <a:gd name="connsiteX13" fmla="*/ 3172971 w 4799779"/>
                <a:gd name="connsiteY13" fmla="*/ 554309 h 2511840"/>
                <a:gd name="connsiteX14" fmla="*/ 3492478 w 4799779"/>
                <a:gd name="connsiteY14" fmla="*/ 162788 h 2511840"/>
                <a:gd name="connsiteX15" fmla="*/ 3675939 w 4799779"/>
                <a:gd name="connsiteY15" fmla="*/ 466478 h 2511840"/>
                <a:gd name="connsiteX16" fmla="*/ 3891345 w 4799779"/>
                <a:gd name="connsiteY16" fmla="*/ 180159 h 2511840"/>
                <a:gd name="connsiteX17" fmla="*/ 4090406 w 4799779"/>
                <a:gd name="connsiteY17" fmla="*/ 333288 h 2511840"/>
                <a:gd name="connsiteX18" fmla="*/ 4239754 w 4799779"/>
                <a:gd name="connsiteY18" fmla="*/ 33963 h 2511840"/>
                <a:gd name="connsiteX19" fmla="*/ 4788387 w 4799779"/>
                <a:gd name="connsiteY19" fmla="*/ 17881 h 2511840"/>
                <a:gd name="connsiteX20" fmla="*/ 4658126 w 4799779"/>
                <a:gd name="connsiteY20" fmla="*/ 324831 h 2511840"/>
                <a:gd name="connsiteX21" fmla="*/ 4648015 w 4799779"/>
                <a:gd name="connsiteY21" fmla="*/ 2511840 h 2511840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47513 w 4799779"/>
                <a:gd name="connsiteY9" fmla="*/ 458087 h 2506542"/>
                <a:gd name="connsiteX10" fmla="*/ 2552263 w 4799779"/>
                <a:gd name="connsiteY10" fmla="*/ 338655 h 2506542"/>
                <a:gd name="connsiteX11" fmla="*/ 2813683 w 4799779"/>
                <a:gd name="connsiteY11" fmla="*/ 261193 h 2506542"/>
                <a:gd name="connsiteX12" fmla="*/ 3107635 w 4799779"/>
                <a:gd name="connsiteY12" fmla="*/ 215575 h 2506542"/>
                <a:gd name="connsiteX13" fmla="*/ 3172971 w 4799779"/>
                <a:gd name="connsiteY13" fmla="*/ 549011 h 2506542"/>
                <a:gd name="connsiteX14" fmla="*/ 3492478 w 4799779"/>
                <a:gd name="connsiteY14" fmla="*/ 157490 h 2506542"/>
                <a:gd name="connsiteX15" fmla="*/ 3675939 w 4799779"/>
                <a:gd name="connsiteY15" fmla="*/ 461180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47513 w 4799779"/>
                <a:gd name="connsiteY9" fmla="*/ 458087 h 2506542"/>
                <a:gd name="connsiteX10" fmla="*/ 2552263 w 4799779"/>
                <a:gd name="connsiteY10" fmla="*/ 338655 h 2506542"/>
                <a:gd name="connsiteX11" fmla="*/ 2813683 w 4799779"/>
                <a:gd name="connsiteY11" fmla="*/ 261193 h 2506542"/>
                <a:gd name="connsiteX12" fmla="*/ 3107635 w 4799779"/>
                <a:gd name="connsiteY12" fmla="*/ 215575 h 2506542"/>
                <a:gd name="connsiteX13" fmla="*/ 3172971 w 4799779"/>
                <a:gd name="connsiteY13" fmla="*/ 549011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47513 w 4799779"/>
                <a:gd name="connsiteY9" fmla="*/ 458087 h 2506542"/>
                <a:gd name="connsiteX10" fmla="*/ 2552263 w 4799779"/>
                <a:gd name="connsiteY10" fmla="*/ 338655 h 2506542"/>
                <a:gd name="connsiteX11" fmla="*/ 2813683 w 4799779"/>
                <a:gd name="connsiteY11" fmla="*/ 261193 h 2506542"/>
                <a:gd name="connsiteX12" fmla="*/ 3107635 w 4799779"/>
                <a:gd name="connsiteY12" fmla="*/ 215575 h 2506542"/>
                <a:gd name="connsiteX13" fmla="*/ 3296659 w 4799779"/>
                <a:gd name="connsiteY13" fmla="*/ 11459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47513 w 4799779"/>
                <a:gd name="connsiteY9" fmla="*/ 458087 h 2506542"/>
                <a:gd name="connsiteX10" fmla="*/ 2552263 w 4799779"/>
                <a:gd name="connsiteY10" fmla="*/ 338655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296659 w 4799779"/>
                <a:gd name="connsiteY13" fmla="*/ 11459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47513 w 4799779"/>
                <a:gd name="connsiteY9" fmla="*/ 458087 h 2506542"/>
                <a:gd name="connsiteX10" fmla="*/ 2552263 w 4799779"/>
                <a:gd name="connsiteY10" fmla="*/ 294386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296659 w 4799779"/>
                <a:gd name="connsiteY13" fmla="*/ 11459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71892 h 2506542"/>
                <a:gd name="connsiteX9" fmla="*/ 2275624 w 4799779"/>
                <a:gd name="connsiteY9" fmla="*/ 603542 h 2506542"/>
                <a:gd name="connsiteX10" fmla="*/ 2552263 w 4799779"/>
                <a:gd name="connsiteY10" fmla="*/ 294386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296659 w 4799779"/>
                <a:gd name="connsiteY13" fmla="*/ 11459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40272 h 2506542"/>
                <a:gd name="connsiteX9" fmla="*/ 2275624 w 4799779"/>
                <a:gd name="connsiteY9" fmla="*/ 603542 h 2506542"/>
                <a:gd name="connsiteX10" fmla="*/ 2552263 w 4799779"/>
                <a:gd name="connsiteY10" fmla="*/ 294386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296659 w 4799779"/>
                <a:gd name="connsiteY13" fmla="*/ 11459 h 2506542"/>
                <a:gd name="connsiteX14" fmla="*/ 3492478 w 4799779"/>
                <a:gd name="connsiteY14" fmla="*/ 157490 h 2506542"/>
                <a:gd name="connsiteX15" fmla="*/ 3692806 w 4799779"/>
                <a:gd name="connsiteY15" fmla="*/ 233511 h 2506542"/>
                <a:gd name="connsiteX16" fmla="*/ 3891345 w 4799779"/>
                <a:gd name="connsiteY16" fmla="*/ 174861 h 2506542"/>
                <a:gd name="connsiteX17" fmla="*/ 4073539 w 4799779"/>
                <a:gd name="connsiteY17" fmla="*/ 131942 h 2506542"/>
                <a:gd name="connsiteX18" fmla="*/ 4239754 w 4799779"/>
                <a:gd name="connsiteY18" fmla="*/ 28665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95903 h 2525188"/>
                <a:gd name="connsiteX1" fmla="*/ 182880 w 4799779"/>
                <a:gd name="connsiteY1" fmla="*/ 2157575 h 2525188"/>
                <a:gd name="connsiteX2" fmla="*/ 502920 w 4799779"/>
                <a:gd name="connsiteY2" fmla="*/ 2276447 h 2525188"/>
                <a:gd name="connsiteX3" fmla="*/ 740664 w 4799779"/>
                <a:gd name="connsiteY3" fmla="*/ 1866941 h 2525188"/>
                <a:gd name="connsiteX4" fmla="*/ 1054610 w 4799779"/>
                <a:gd name="connsiteY4" fmla="*/ 1776457 h 2525188"/>
                <a:gd name="connsiteX5" fmla="*/ 1185670 w 4799779"/>
                <a:gd name="connsiteY5" fmla="*/ 1400718 h 2525188"/>
                <a:gd name="connsiteX6" fmla="*/ 1447784 w 4799779"/>
                <a:gd name="connsiteY6" fmla="*/ 1210607 h 2525188"/>
                <a:gd name="connsiteX7" fmla="*/ 1606278 w 4799779"/>
                <a:gd name="connsiteY7" fmla="*/ 947284 h 2525188"/>
                <a:gd name="connsiteX8" fmla="*/ 1847048 w 4799779"/>
                <a:gd name="connsiteY8" fmla="*/ 658918 h 2525188"/>
                <a:gd name="connsiteX9" fmla="*/ 2275624 w 4799779"/>
                <a:gd name="connsiteY9" fmla="*/ 622188 h 2525188"/>
                <a:gd name="connsiteX10" fmla="*/ 2552263 w 4799779"/>
                <a:gd name="connsiteY10" fmla="*/ 313032 h 2525188"/>
                <a:gd name="connsiteX11" fmla="*/ 2886771 w 4799779"/>
                <a:gd name="connsiteY11" fmla="*/ 368377 h 2525188"/>
                <a:gd name="connsiteX12" fmla="*/ 3107635 w 4799779"/>
                <a:gd name="connsiteY12" fmla="*/ 234221 h 2525188"/>
                <a:gd name="connsiteX13" fmla="*/ 3296659 w 4799779"/>
                <a:gd name="connsiteY13" fmla="*/ 30105 h 2525188"/>
                <a:gd name="connsiteX14" fmla="*/ 3565566 w 4799779"/>
                <a:gd name="connsiteY14" fmla="*/ 24357 h 2525188"/>
                <a:gd name="connsiteX15" fmla="*/ 3692806 w 4799779"/>
                <a:gd name="connsiteY15" fmla="*/ 252157 h 2525188"/>
                <a:gd name="connsiteX16" fmla="*/ 3891345 w 4799779"/>
                <a:gd name="connsiteY16" fmla="*/ 193507 h 2525188"/>
                <a:gd name="connsiteX17" fmla="*/ 4073539 w 4799779"/>
                <a:gd name="connsiteY17" fmla="*/ 150588 h 2525188"/>
                <a:gd name="connsiteX18" fmla="*/ 4239754 w 4799779"/>
                <a:gd name="connsiteY18" fmla="*/ 47311 h 2525188"/>
                <a:gd name="connsiteX19" fmla="*/ 4788387 w 4799779"/>
                <a:gd name="connsiteY19" fmla="*/ 31229 h 2525188"/>
                <a:gd name="connsiteX20" fmla="*/ 4658126 w 4799779"/>
                <a:gd name="connsiteY20" fmla="*/ 338179 h 2525188"/>
                <a:gd name="connsiteX21" fmla="*/ 4648015 w 4799779"/>
                <a:gd name="connsiteY21" fmla="*/ 2525188 h 2525188"/>
                <a:gd name="connsiteX0" fmla="*/ 0 w 4799779"/>
                <a:gd name="connsiteY0" fmla="*/ 2484191 h 2513476"/>
                <a:gd name="connsiteX1" fmla="*/ 182880 w 4799779"/>
                <a:gd name="connsiteY1" fmla="*/ 2145863 h 2513476"/>
                <a:gd name="connsiteX2" fmla="*/ 502920 w 4799779"/>
                <a:gd name="connsiteY2" fmla="*/ 2264735 h 2513476"/>
                <a:gd name="connsiteX3" fmla="*/ 740664 w 4799779"/>
                <a:gd name="connsiteY3" fmla="*/ 1855229 h 2513476"/>
                <a:gd name="connsiteX4" fmla="*/ 1054610 w 4799779"/>
                <a:gd name="connsiteY4" fmla="*/ 1764745 h 2513476"/>
                <a:gd name="connsiteX5" fmla="*/ 1185670 w 4799779"/>
                <a:gd name="connsiteY5" fmla="*/ 1389006 h 2513476"/>
                <a:gd name="connsiteX6" fmla="*/ 1447784 w 4799779"/>
                <a:gd name="connsiteY6" fmla="*/ 1198895 h 2513476"/>
                <a:gd name="connsiteX7" fmla="*/ 1606278 w 4799779"/>
                <a:gd name="connsiteY7" fmla="*/ 935572 h 2513476"/>
                <a:gd name="connsiteX8" fmla="*/ 1847048 w 4799779"/>
                <a:gd name="connsiteY8" fmla="*/ 647206 h 2513476"/>
                <a:gd name="connsiteX9" fmla="*/ 2275624 w 4799779"/>
                <a:gd name="connsiteY9" fmla="*/ 610476 h 2513476"/>
                <a:gd name="connsiteX10" fmla="*/ 2552263 w 4799779"/>
                <a:gd name="connsiteY10" fmla="*/ 301320 h 2513476"/>
                <a:gd name="connsiteX11" fmla="*/ 2886771 w 4799779"/>
                <a:gd name="connsiteY11" fmla="*/ 356665 h 2513476"/>
                <a:gd name="connsiteX12" fmla="*/ 3107635 w 4799779"/>
                <a:gd name="connsiteY12" fmla="*/ 222509 h 2513476"/>
                <a:gd name="connsiteX13" fmla="*/ 3296659 w 4799779"/>
                <a:gd name="connsiteY13" fmla="*/ 18393 h 2513476"/>
                <a:gd name="connsiteX14" fmla="*/ 3565566 w 4799779"/>
                <a:gd name="connsiteY14" fmla="*/ 12645 h 2513476"/>
                <a:gd name="connsiteX15" fmla="*/ 3810871 w 4799779"/>
                <a:gd name="connsiteY15" fmla="*/ 12776 h 2513476"/>
                <a:gd name="connsiteX16" fmla="*/ 3891345 w 4799779"/>
                <a:gd name="connsiteY16" fmla="*/ 181795 h 2513476"/>
                <a:gd name="connsiteX17" fmla="*/ 4073539 w 4799779"/>
                <a:gd name="connsiteY17" fmla="*/ 138876 h 2513476"/>
                <a:gd name="connsiteX18" fmla="*/ 4239754 w 4799779"/>
                <a:gd name="connsiteY18" fmla="*/ 35599 h 2513476"/>
                <a:gd name="connsiteX19" fmla="*/ 4788387 w 4799779"/>
                <a:gd name="connsiteY19" fmla="*/ 19517 h 2513476"/>
                <a:gd name="connsiteX20" fmla="*/ 4658126 w 4799779"/>
                <a:gd name="connsiteY20" fmla="*/ 326467 h 2513476"/>
                <a:gd name="connsiteX21" fmla="*/ 4648015 w 4799779"/>
                <a:gd name="connsiteY21" fmla="*/ 2513476 h 2513476"/>
                <a:gd name="connsiteX0" fmla="*/ 0 w 4799779"/>
                <a:gd name="connsiteY0" fmla="*/ 2485595 h 2514880"/>
                <a:gd name="connsiteX1" fmla="*/ 182880 w 4799779"/>
                <a:gd name="connsiteY1" fmla="*/ 2147267 h 2514880"/>
                <a:gd name="connsiteX2" fmla="*/ 502920 w 4799779"/>
                <a:gd name="connsiteY2" fmla="*/ 2266139 h 2514880"/>
                <a:gd name="connsiteX3" fmla="*/ 740664 w 4799779"/>
                <a:gd name="connsiteY3" fmla="*/ 1856633 h 2514880"/>
                <a:gd name="connsiteX4" fmla="*/ 1054610 w 4799779"/>
                <a:gd name="connsiteY4" fmla="*/ 1766149 h 2514880"/>
                <a:gd name="connsiteX5" fmla="*/ 1185670 w 4799779"/>
                <a:gd name="connsiteY5" fmla="*/ 1390410 h 2514880"/>
                <a:gd name="connsiteX6" fmla="*/ 1447784 w 4799779"/>
                <a:gd name="connsiteY6" fmla="*/ 1200299 h 2514880"/>
                <a:gd name="connsiteX7" fmla="*/ 1606278 w 4799779"/>
                <a:gd name="connsiteY7" fmla="*/ 936976 h 2514880"/>
                <a:gd name="connsiteX8" fmla="*/ 1847048 w 4799779"/>
                <a:gd name="connsiteY8" fmla="*/ 648610 h 2514880"/>
                <a:gd name="connsiteX9" fmla="*/ 2275624 w 4799779"/>
                <a:gd name="connsiteY9" fmla="*/ 611880 h 2514880"/>
                <a:gd name="connsiteX10" fmla="*/ 2552263 w 4799779"/>
                <a:gd name="connsiteY10" fmla="*/ 302724 h 2514880"/>
                <a:gd name="connsiteX11" fmla="*/ 2886771 w 4799779"/>
                <a:gd name="connsiteY11" fmla="*/ 358069 h 2514880"/>
                <a:gd name="connsiteX12" fmla="*/ 3107635 w 4799779"/>
                <a:gd name="connsiteY12" fmla="*/ 223913 h 2514880"/>
                <a:gd name="connsiteX13" fmla="*/ 3296659 w 4799779"/>
                <a:gd name="connsiteY13" fmla="*/ 19797 h 2514880"/>
                <a:gd name="connsiteX14" fmla="*/ 3565566 w 4799779"/>
                <a:gd name="connsiteY14" fmla="*/ 14049 h 2514880"/>
                <a:gd name="connsiteX15" fmla="*/ 3810871 w 4799779"/>
                <a:gd name="connsiteY15" fmla="*/ 14180 h 2514880"/>
                <a:gd name="connsiteX16" fmla="*/ 3902590 w 4799779"/>
                <a:gd name="connsiteY16" fmla="*/ 202172 h 2514880"/>
                <a:gd name="connsiteX17" fmla="*/ 4073539 w 4799779"/>
                <a:gd name="connsiteY17" fmla="*/ 140280 h 2514880"/>
                <a:gd name="connsiteX18" fmla="*/ 4239754 w 4799779"/>
                <a:gd name="connsiteY18" fmla="*/ 37003 h 2514880"/>
                <a:gd name="connsiteX19" fmla="*/ 4788387 w 4799779"/>
                <a:gd name="connsiteY19" fmla="*/ 20921 h 2514880"/>
                <a:gd name="connsiteX20" fmla="*/ 4658126 w 4799779"/>
                <a:gd name="connsiteY20" fmla="*/ 327871 h 2514880"/>
                <a:gd name="connsiteX21" fmla="*/ 4648015 w 4799779"/>
                <a:gd name="connsiteY21" fmla="*/ 2514880 h 2514880"/>
                <a:gd name="connsiteX0" fmla="*/ 0 w 4799779"/>
                <a:gd name="connsiteY0" fmla="*/ 2482744 h 2512029"/>
                <a:gd name="connsiteX1" fmla="*/ 182880 w 4799779"/>
                <a:gd name="connsiteY1" fmla="*/ 2144416 h 2512029"/>
                <a:gd name="connsiteX2" fmla="*/ 502920 w 4799779"/>
                <a:gd name="connsiteY2" fmla="*/ 2263288 h 2512029"/>
                <a:gd name="connsiteX3" fmla="*/ 740664 w 4799779"/>
                <a:gd name="connsiteY3" fmla="*/ 1853782 h 2512029"/>
                <a:gd name="connsiteX4" fmla="*/ 1054610 w 4799779"/>
                <a:gd name="connsiteY4" fmla="*/ 1763298 h 2512029"/>
                <a:gd name="connsiteX5" fmla="*/ 1185670 w 4799779"/>
                <a:gd name="connsiteY5" fmla="*/ 1387559 h 2512029"/>
                <a:gd name="connsiteX6" fmla="*/ 1447784 w 4799779"/>
                <a:gd name="connsiteY6" fmla="*/ 1197448 h 2512029"/>
                <a:gd name="connsiteX7" fmla="*/ 1606278 w 4799779"/>
                <a:gd name="connsiteY7" fmla="*/ 934125 h 2512029"/>
                <a:gd name="connsiteX8" fmla="*/ 1847048 w 4799779"/>
                <a:gd name="connsiteY8" fmla="*/ 645759 h 2512029"/>
                <a:gd name="connsiteX9" fmla="*/ 2275624 w 4799779"/>
                <a:gd name="connsiteY9" fmla="*/ 609029 h 2512029"/>
                <a:gd name="connsiteX10" fmla="*/ 2552263 w 4799779"/>
                <a:gd name="connsiteY10" fmla="*/ 299873 h 2512029"/>
                <a:gd name="connsiteX11" fmla="*/ 2886771 w 4799779"/>
                <a:gd name="connsiteY11" fmla="*/ 355218 h 2512029"/>
                <a:gd name="connsiteX12" fmla="*/ 3107635 w 4799779"/>
                <a:gd name="connsiteY12" fmla="*/ 221062 h 2512029"/>
                <a:gd name="connsiteX13" fmla="*/ 3296659 w 4799779"/>
                <a:gd name="connsiteY13" fmla="*/ 16946 h 2512029"/>
                <a:gd name="connsiteX14" fmla="*/ 3565566 w 4799779"/>
                <a:gd name="connsiteY14" fmla="*/ 11198 h 2512029"/>
                <a:gd name="connsiteX15" fmla="*/ 3810871 w 4799779"/>
                <a:gd name="connsiteY15" fmla="*/ 11329 h 2512029"/>
                <a:gd name="connsiteX16" fmla="*/ 4065633 w 4799779"/>
                <a:gd name="connsiteY16" fmla="*/ 22245 h 2512029"/>
                <a:gd name="connsiteX17" fmla="*/ 4073539 w 4799779"/>
                <a:gd name="connsiteY17" fmla="*/ 137429 h 2512029"/>
                <a:gd name="connsiteX18" fmla="*/ 4239754 w 4799779"/>
                <a:gd name="connsiteY18" fmla="*/ 34152 h 2512029"/>
                <a:gd name="connsiteX19" fmla="*/ 4788387 w 4799779"/>
                <a:gd name="connsiteY19" fmla="*/ 18070 h 2512029"/>
                <a:gd name="connsiteX20" fmla="*/ 4658126 w 4799779"/>
                <a:gd name="connsiteY20" fmla="*/ 325020 h 2512029"/>
                <a:gd name="connsiteX21" fmla="*/ 4648015 w 4799779"/>
                <a:gd name="connsiteY21" fmla="*/ 2512029 h 2512029"/>
                <a:gd name="connsiteX0" fmla="*/ 0 w 4799779"/>
                <a:gd name="connsiteY0" fmla="*/ 2482744 h 2512029"/>
                <a:gd name="connsiteX1" fmla="*/ 182880 w 4799779"/>
                <a:gd name="connsiteY1" fmla="*/ 2144416 h 2512029"/>
                <a:gd name="connsiteX2" fmla="*/ 502920 w 4799779"/>
                <a:gd name="connsiteY2" fmla="*/ 2263288 h 2512029"/>
                <a:gd name="connsiteX3" fmla="*/ 740664 w 4799779"/>
                <a:gd name="connsiteY3" fmla="*/ 1853782 h 2512029"/>
                <a:gd name="connsiteX4" fmla="*/ 1054610 w 4799779"/>
                <a:gd name="connsiteY4" fmla="*/ 1763298 h 2512029"/>
                <a:gd name="connsiteX5" fmla="*/ 1185670 w 4799779"/>
                <a:gd name="connsiteY5" fmla="*/ 1387559 h 2512029"/>
                <a:gd name="connsiteX6" fmla="*/ 1447784 w 4799779"/>
                <a:gd name="connsiteY6" fmla="*/ 1197448 h 2512029"/>
                <a:gd name="connsiteX7" fmla="*/ 1606278 w 4799779"/>
                <a:gd name="connsiteY7" fmla="*/ 934125 h 2512029"/>
                <a:gd name="connsiteX8" fmla="*/ 1847048 w 4799779"/>
                <a:gd name="connsiteY8" fmla="*/ 645759 h 2512029"/>
                <a:gd name="connsiteX9" fmla="*/ 2275624 w 4799779"/>
                <a:gd name="connsiteY9" fmla="*/ 609029 h 2512029"/>
                <a:gd name="connsiteX10" fmla="*/ 2552263 w 4799779"/>
                <a:gd name="connsiteY10" fmla="*/ 299873 h 2512029"/>
                <a:gd name="connsiteX11" fmla="*/ 2886771 w 4799779"/>
                <a:gd name="connsiteY11" fmla="*/ 355218 h 2512029"/>
                <a:gd name="connsiteX12" fmla="*/ 3107635 w 4799779"/>
                <a:gd name="connsiteY12" fmla="*/ 221062 h 2512029"/>
                <a:gd name="connsiteX13" fmla="*/ 3296659 w 4799779"/>
                <a:gd name="connsiteY13" fmla="*/ 16946 h 2512029"/>
                <a:gd name="connsiteX14" fmla="*/ 3565566 w 4799779"/>
                <a:gd name="connsiteY14" fmla="*/ 11198 h 2512029"/>
                <a:gd name="connsiteX15" fmla="*/ 3810871 w 4799779"/>
                <a:gd name="connsiteY15" fmla="*/ 11329 h 2512029"/>
                <a:gd name="connsiteX16" fmla="*/ 4065633 w 4799779"/>
                <a:gd name="connsiteY16" fmla="*/ 22245 h 2512029"/>
                <a:gd name="connsiteX17" fmla="*/ 4141005 w 4799779"/>
                <a:gd name="connsiteY17" fmla="*/ 10946 h 2512029"/>
                <a:gd name="connsiteX18" fmla="*/ 4239754 w 4799779"/>
                <a:gd name="connsiteY18" fmla="*/ 34152 h 2512029"/>
                <a:gd name="connsiteX19" fmla="*/ 4788387 w 4799779"/>
                <a:gd name="connsiteY19" fmla="*/ 18070 h 2512029"/>
                <a:gd name="connsiteX20" fmla="*/ 4658126 w 4799779"/>
                <a:gd name="connsiteY20" fmla="*/ 325020 h 2512029"/>
                <a:gd name="connsiteX21" fmla="*/ 4648015 w 4799779"/>
                <a:gd name="connsiteY21" fmla="*/ 2512029 h 2512029"/>
                <a:gd name="connsiteX0" fmla="*/ 0 w 4799779"/>
                <a:gd name="connsiteY0" fmla="*/ 2482744 h 2512029"/>
                <a:gd name="connsiteX1" fmla="*/ 182880 w 4799779"/>
                <a:gd name="connsiteY1" fmla="*/ 2144416 h 2512029"/>
                <a:gd name="connsiteX2" fmla="*/ 502920 w 4799779"/>
                <a:gd name="connsiteY2" fmla="*/ 2263288 h 2512029"/>
                <a:gd name="connsiteX3" fmla="*/ 740664 w 4799779"/>
                <a:gd name="connsiteY3" fmla="*/ 1853782 h 2512029"/>
                <a:gd name="connsiteX4" fmla="*/ 1054610 w 4799779"/>
                <a:gd name="connsiteY4" fmla="*/ 1763298 h 2512029"/>
                <a:gd name="connsiteX5" fmla="*/ 1185670 w 4799779"/>
                <a:gd name="connsiteY5" fmla="*/ 1387559 h 2512029"/>
                <a:gd name="connsiteX6" fmla="*/ 1447784 w 4799779"/>
                <a:gd name="connsiteY6" fmla="*/ 1197448 h 2512029"/>
                <a:gd name="connsiteX7" fmla="*/ 1606278 w 4799779"/>
                <a:gd name="connsiteY7" fmla="*/ 934125 h 2512029"/>
                <a:gd name="connsiteX8" fmla="*/ 1847048 w 4799779"/>
                <a:gd name="connsiteY8" fmla="*/ 645759 h 2512029"/>
                <a:gd name="connsiteX9" fmla="*/ 2275624 w 4799779"/>
                <a:gd name="connsiteY9" fmla="*/ 609029 h 2512029"/>
                <a:gd name="connsiteX10" fmla="*/ 2552263 w 4799779"/>
                <a:gd name="connsiteY10" fmla="*/ 299873 h 2512029"/>
                <a:gd name="connsiteX11" fmla="*/ 2886771 w 4799779"/>
                <a:gd name="connsiteY11" fmla="*/ 355218 h 2512029"/>
                <a:gd name="connsiteX12" fmla="*/ 3107635 w 4799779"/>
                <a:gd name="connsiteY12" fmla="*/ 221062 h 2512029"/>
                <a:gd name="connsiteX13" fmla="*/ 3296659 w 4799779"/>
                <a:gd name="connsiteY13" fmla="*/ 16946 h 2512029"/>
                <a:gd name="connsiteX14" fmla="*/ 3565566 w 4799779"/>
                <a:gd name="connsiteY14" fmla="*/ 11198 h 2512029"/>
                <a:gd name="connsiteX15" fmla="*/ 3810871 w 4799779"/>
                <a:gd name="connsiteY15" fmla="*/ 11329 h 2512029"/>
                <a:gd name="connsiteX16" fmla="*/ 4065633 w 4799779"/>
                <a:gd name="connsiteY16" fmla="*/ 22245 h 2512029"/>
                <a:gd name="connsiteX17" fmla="*/ 4141005 w 4799779"/>
                <a:gd name="connsiteY17" fmla="*/ 10946 h 2512029"/>
                <a:gd name="connsiteX18" fmla="*/ 4245376 w 4799779"/>
                <a:gd name="connsiteY18" fmla="*/ 8855 h 2512029"/>
                <a:gd name="connsiteX19" fmla="*/ 4788387 w 4799779"/>
                <a:gd name="connsiteY19" fmla="*/ 18070 h 2512029"/>
                <a:gd name="connsiteX20" fmla="*/ 4658126 w 4799779"/>
                <a:gd name="connsiteY20" fmla="*/ 325020 h 2512029"/>
                <a:gd name="connsiteX21" fmla="*/ 4648015 w 4799779"/>
                <a:gd name="connsiteY21" fmla="*/ 2512029 h 2512029"/>
                <a:gd name="connsiteX0" fmla="*/ 0 w 4799779"/>
                <a:gd name="connsiteY0" fmla="*/ 2480782 h 2510067"/>
                <a:gd name="connsiteX1" fmla="*/ 182880 w 4799779"/>
                <a:gd name="connsiteY1" fmla="*/ 2142454 h 2510067"/>
                <a:gd name="connsiteX2" fmla="*/ 502920 w 4799779"/>
                <a:gd name="connsiteY2" fmla="*/ 2261326 h 2510067"/>
                <a:gd name="connsiteX3" fmla="*/ 740664 w 4799779"/>
                <a:gd name="connsiteY3" fmla="*/ 1851820 h 2510067"/>
                <a:gd name="connsiteX4" fmla="*/ 1054610 w 4799779"/>
                <a:gd name="connsiteY4" fmla="*/ 1761336 h 2510067"/>
                <a:gd name="connsiteX5" fmla="*/ 1185670 w 4799779"/>
                <a:gd name="connsiteY5" fmla="*/ 1385597 h 2510067"/>
                <a:gd name="connsiteX6" fmla="*/ 1447784 w 4799779"/>
                <a:gd name="connsiteY6" fmla="*/ 1195486 h 2510067"/>
                <a:gd name="connsiteX7" fmla="*/ 1606278 w 4799779"/>
                <a:gd name="connsiteY7" fmla="*/ 932163 h 2510067"/>
                <a:gd name="connsiteX8" fmla="*/ 1847048 w 4799779"/>
                <a:gd name="connsiteY8" fmla="*/ 643797 h 2510067"/>
                <a:gd name="connsiteX9" fmla="*/ 2275624 w 4799779"/>
                <a:gd name="connsiteY9" fmla="*/ 607067 h 2510067"/>
                <a:gd name="connsiteX10" fmla="*/ 2552263 w 4799779"/>
                <a:gd name="connsiteY10" fmla="*/ 297911 h 2510067"/>
                <a:gd name="connsiteX11" fmla="*/ 2886771 w 4799779"/>
                <a:gd name="connsiteY11" fmla="*/ 353256 h 2510067"/>
                <a:gd name="connsiteX12" fmla="*/ 3107635 w 4799779"/>
                <a:gd name="connsiteY12" fmla="*/ 219100 h 2510067"/>
                <a:gd name="connsiteX13" fmla="*/ 3386614 w 4799779"/>
                <a:gd name="connsiteY13" fmla="*/ 128818 h 2510067"/>
                <a:gd name="connsiteX14" fmla="*/ 3565566 w 4799779"/>
                <a:gd name="connsiteY14" fmla="*/ 9236 h 2510067"/>
                <a:gd name="connsiteX15" fmla="*/ 3810871 w 4799779"/>
                <a:gd name="connsiteY15" fmla="*/ 9367 h 2510067"/>
                <a:gd name="connsiteX16" fmla="*/ 4065633 w 4799779"/>
                <a:gd name="connsiteY16" fmla="*/ 20283 h 2510067"/>
                <a:gd name="connsiteX17" fmla="*/ 4141005 w 4799779"/>
                <a:gd name="connsiteY17" fmla="*/ 8984 h 2510067"/>
                <a:gd name="connsiteX18" fmla="*/ 4245376 w 4799779"/>
                <a:gd name="connsiteY18" fmla="*/ 6893 h 2510067"/>
                <a:gd name="connsiteX19" fmla="*/ 4788387 w 4799779"/>
                <a:gd name="connsiteY19" fmla="*/ 16108 h 2510067"/>
                <a:gd name="connsiteX20" fmla="*/ 4658126 w 4799779"/>
                <a:gd name="connsiteY20" fmla="*/ 323058 h 2510067"/>
                <a:gd name="connsiteX21" fmla="*/ 4648015 w 4799779"/>
                <a:gd name="connsiteY21" fmla="*/ 2510067 h 2510067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40272 h 2506542"/>
                <a:gd name="connsiteX9" fmla="*/ 2275624 w 4799779"/>
                <a:gd name="connsiteY9" fmla="*/ 603542 h 2506542"/>
                <a:gd name="connsiteX10" fmla="*/ 2552263 w 4799779"/>
                <a:gd name="connsiteY10" fmla="*/ 294386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386614 w 4799779"/>
                <a:gd name="connsiteY13" fmla="*/ 125293 h 2506542"/>
                <a:gd name="connsiteX14" fmla="*/ 3751097 w 4799779"/>
                <a:gd name="connsiteY14" fmla="*/ 75276 h 2506542"/>
                <a:gd name="connsiteX15" fmla="*/ 3810871 w 4799779"/>
                <a:gd name="connsiteY15" fmla="*/ 5842 h 2506542"/>
                <a:gd name="connsiteX16" fmla="*/ 4065633 w 4799779"/>
                <a:gd name="connsiteY16" fmla="*/ 16758 h 2506542"/>
                <a:gd name="connsiteX17" fmla="*/ 4141005 w 4799779"/>
                <a:gd name="connsiteY17" fmla="*/ 5459 h 2506542"/>
                <a:gd name="connsiteX18" fmla="*/ 4245376 w 4799779"/>
                <a:gd name="connsiteY18" fmla="*/ 3368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799779"/>
                <a:gd name="connsiteY0" fmla="*/ 2477257 h 2506542"/>
                <a:gd name="connsiteX1" fmla="*/ 182880 w 4799779"/>
                <a:gd name="connsiteY1" fmla="*/ 2138929 h 2506542"/>
                <a:gd name="connsiteX2" fmla="*/ 502920 w 4799779"/>
                <a:gd name="connsiteY2" fmla="*/ 2257801 h 2506542"/>
                <a:gd name="connsiteX3" fmla="*/ 740664 w 4799779"/>
                <a:gd name="connsiteY3" fmla="*/ 1848295 h 2506542"/>
                <a:gd name="connsiteX4" fmla="*/ 1054610 w 4799779"/>
                <a:gd name="connsiteY4" fmla="*/ 1757811 h 2506542"/>
                <a:gd name="connsiteX5" fmla="*/ 1185670 w 4799779"/>
                <a:gd name="connsiteY5" fmla="*/ 1382072 h 2506542"/>
                <a:gd name="connsiteX6" fmla="*/ 1447784 w 4799779"/>
                <a:gd name="connsiteY6" fmla="*/ 1191961 h 2506542"/>
                <a:gd name="connsiteX7" fmla="*/ 1606278 w 4799779"/>
                <a:gd name="connsiteY7" fmla="*/ 928638 h 2506542"/>
                <a:gd name="connsiteX8" fmla="*/ 1847048 w 4799779"/>
                <a:gd name="connsiteY8" fmla="*/ 640272 h 2506542"/>
                <a:gd name="connsiteX9" fmla="*/ 2275624 w 4799779"/>
                <a:gd name="connsiteY9" fmla="*/ 603542 h 2506542"/>
                <a:gd name="connsiteX10" fmla="*/ 2552263 w 4799779"/>
                <a:gd name="connsiteY10" fmla="*/ 294386 h 2506542"/>
                <a:gd name="connsiteX11" fmla="*/ 2886771 w 4799779"/>
                <a:gd name="connsiteY11" fmla="*/ 349731 h 2506542"/>
                <a:gd name="connsiteX12" fmla="*/ 3107635 w 4799779"/>
                <a:gd name="connsiteY12" fmla="*/ 215575 h 2506542"/>
                <a:gd name="connsiteX13" fmla="*/ 3386614 w 4799779"/>
                <a:gd name="connsiteY13" fmla="*/ 125293 h 2506542"/>
                <a:gd name="connsiteX14" fmla="*/ 3751097 w 4799779"/>
                <a:gd name="connsiteY14" fmla="*/ 75276 h 2506542"/>
                <a:gd name="connsiteX15" fmla="*/ 3940181 w 4799779"/>
                <a:gd name="connsiteY15" fmla="*/ 18490 h 2506542"/>
                <a:gd name="connsiteX16" fmla="*/ 4065633 w 4799779"/>
                <a:gd name="connsiteY16" fmla="*/ 16758 h 2506542"/>
                <a:gd name="connsiteX17" fmla="*/ 4141005 w 4799779"/>
                <a:gd name="connsiteY17" fmla="*/ 5459 h 2506542"/>
                <a:gd name="connsiteX18" fmla="*/ 4245376 w 4799779"/>
                <a:gd name="connsiteY18" fmla="*/ 3368 h 2506542"/>
                <a:gd name="connsiteX19" fmla="*/ 4788387 w 4799779"/>
                <a:gd name="connsiteY19" fmla="*/ 12583 h 2506542"/>
                <a:gd name="connsiteX20" fmla="*/ 4658126 w 4799779"/>
                <a:gd name="connsiteY20" fmla="*/ 319533 h 2506542"/>
                <a:gd name="connsiteX21" fmla="*/ 4648015 w 4799779"/>
                <a:gd name="connsiteY21" fmla="*/ 2506542 h 2506542"/>
                <a:gd name="connsiteX0" fmla="*/ 0 w 4811023"/>
                <a:gd name="connsiteY0" fmla="*/ 2515202 h 2515202"/>
                <a:gd name="connsiteX1" fmla="*/ 194124 w 4811023"/>
                <a:gd name="connsiteY1" fmla="*/ 2138929 h 2515202"/>
                <a:gd name="connsiteX2" fmla="*/ 514164 w 4811023"/>
                <a:gd name="connsiteY2" fmla="*/ 2257801 h 2515202"/>
                <a:gd name="connsiteX3" fmla="*/ 751908 w 4811023"/>
                <a:gd name="connsiteY3" fmla="*/ 1848295 h 2515202"/>
                <a:gd name="connsiteX4" fmla="*/ 1065854 w 4811023"/>
                <a:gd name="connsiteY4" fmla="*/ 1757811 h 2515202"/>
                <a:gd name="connsiteX5" fmla="*/ 1196914 w 4811023"/>
                <a:gd name="connsiteY5" fmla="*/ 1382072 h 2515202"/>
                <a:gd name="connsiteX6" fmla="*/ 1459028 w 4811023"/>
                <a:gd name="connsiteY6" fmla="*/ 1191961 h 2515202"/>
                <a:gd name="connsiteX7" fmla="*/ 1617522 w 4811023"/>
                <a:gd name="connsiteY7" fmla="*/ 928638 h 2515202"/>
                <a:gd name="connsiteX8" fmla="*/ 1858292 w 4811023"/>
                <a:gd name="connsiteY8" fmla="*/ 640272 h 2515202"/>
                <a:gd name="connsiteX9" fmla="*/ 2286868 w 4811023"/>
                <a:gd name="connsiteY9" fmla="*/ 603542 h 2515202"/>
                <a:gd name="connsiteX10" fmla="*/ 2563507 w 4811023"/>
                <a:gd name="connsiteY10" fmla="*/ 294386 h 2515202"/>
                <a:gd name="connsiteX11" fmla="*/ 2898015 w 4811023"/>
                <a:gd name="connsiteY11" fmla="*/ 349731 h 2515202"/>
                <a:gd name="connsiteX12" fmla="*/ 3118879 w 4811023"/>
                <a:gd name="connsiteY12" fmla="*/ 215575 h 2515202"/>
                <a:gd name="connsiteX13" fmla="*/ 3397858 w 4811023"/>
                <a:gd name="connsiteY13" fmla="*/ 125293 h 2515202"/>
                <a:gd name="connsiteX14" fmla="*/ 3762341 w 4811023"/>
                <a:gd name="connsiteY14" fmla="*/ 75276 h 2515202"/>
                <a:gd name="connsiteX15" fmla="*/ 3951425 w 4811023"/>
                <a:gd name="connsiteY15" fmla="*/ 18490 h 2515202"/>
                <a:gd name="connsiteX16" fmla="*/ 4076877 w 4811023"/>
                <a:gd name="connsiteY16" fmla="*/ 16758 h 2515202"/>
                <a:gd name="connsiteX17" fmla="*/ 4152249 w 4811023"/>
                <a:gd name="connsiteY17" fmla="*/ 5459 h 2515202"/>
                <a:gd name="connsiteX18" fmla="*/ 4256620 w 4811023"/>
                <a:gd name="connsiteY18" fmla="*/ 3368 h 2515202"/>
                <a:gd name="connsiteX19" fmla="*/ 4799631 w 4811023"/>
                <a:gd name="connsiteY19" fmla="*/ 12583 h 2515202"/>
                <a:gd name="connsiteX20" fmla="*/ 4669370 w 4811023"/>
                <a:gd name="connsiteY20" fmla="*/ 319533 h 2515202"/>
                <a:gd name="connsiteX21" fmla="*/ 4659259 w 4811023"/>
                <a:gd name="connsiteY21" fmla="*/ 2506542 h 2515202"/>
                <a:gd name="connsiteX0" fmla="*/ 0 w 4811023"/>
                <a:gd name="connsiteY0" fmla="*/ 2496230 h 2506542"/>
                <a:gd name="connsiteX1" fmla="*/ 194124 w 4811023"/>
                <a:gd name="connsiteY1" fmla="*/ 2138929 h 2506542"/>
                <a:gd name="connsiteX2" fmla="*/ 514164 w 4811023"/>
                <a:gd name="connsiteY2" fmla="*/ 2257801 h 2506542"/>
                <a:gd name="connsiteX3" fmla="*/ 751908 w 4811023"/>
                <a:gd name="connsiteY3" fmla="*/ 1848295 h 2506542"/>
                <a:gd name="connsiteX4" fmla="*/ 1065854 w 4811023"/>
                <a:gd name="connsiteY4" fmla="*/ 1757811 h 2506542"/>
                <a:gd name="connsiteX5" fmla="*/ 1196914 w 4811023"/>
                <a:gd name="connsiteY5" fmla="*/ 1382072 h 2506542"/>
                <a:gd name="connsiteX6" fmla="*/ 1459028 w 4811023"/>
                <a:gd name="connsiteY6" fmla="*/ 1191961 h 2506542"/>
                <a:gd name="connsiteX7" fmla="*/ 1617522 w 4811023"/>
                <a:gd name="connsiteY7" fmla="*/ 928638 h 2506542"/>
                <a:gd name="connsiteX8" fmla="*/ 1858292 w 4811023"/>
                <a:gd name="connsiteY8" fmla="*/ 640272 h 2506542"/>
                <a:gd name="connsiteX9" fmla="*/ 2286868 w 4811023"/>
                <a:gd name="connsiteY9" fmla="*/ 603542 h 2506542"/>
                <a:gd name="connsiteX10" fmla="*/ 2563507 w 4811023"/>
                <a:gd name="connsiteY10" fmla="*/ 294386 h 2506542"/>
                <a:gd name="connsiteX11" fmla="*/ 2898015 w 4811023"/>
                <a:gd name="connsiteY11" fmla="*/ 349731 h 2506542"/>
                <a:gd name="connsiteX12" fmla="*/ 3118879 w 4811023"/>
                <a:gd name="connsiteY12" fmla="*/ 215575 h 2506542"/>
                <a:gd name="connsiteX13" fmla="*/ 3397858 w 4811023"/>
                <a:gd name="connsiteY13" fmla="*/ 125293 h 2506542"/>
                <a:gd name="connsiteX14" fmla="*/ 3762341 w 4811023"/>
                <a:gd name="connsiteY14" fmla="*/ 75276 h 2506542"/>
                <a:gd name="connsiteX15" fmla="*/ 3951425 w 4811023"/>
                <a:gd name="connsiteY15" fmla="*/ 18490 h 2506542"/>
                <a:gd name="connsiteX16" fmla="*/ 4076877 w 4811023"/>
                <a:gd name="connsiteY16" fmla="*/ 16758 h 2506542"/>
                <a:gd name="connsiteX17" fmla="*/ 4152249 w 4811023"/>
                <a:gd name="connsiteY17" fmla="*/ 5459 h 2506542"/>
                <a:gd name="connsiteX18" fmla="*/ 4256620 w 4811023"/>
                <a:gd name="connsiteY18" fmla="*/ 3368 h 2506542"/>
                <a:gd name="connsiteX19" fmla="*/ 4799631 w 4811023"/>
                <a:gd name="connsiteY19" fmla="*/ 12583 h 2506542"/>
                <a:gd name="connsiteX20" fmla="*/ 4669370 w 4811023"/>
                <a:gd name="connsiteY20" fmla="*/ 319533 h 2506542"/>
                <a:gd name="connsiteX21" fmla="*/ 4659259 w 4811023"/>
                <a:gd name="connsiteY21" fmla="*/ 2506542 h 2506542"/>
                <a:gd name="connsiteX0" fmla="*/ 0 w 4811023"/>
                <a:gd name="connsiteY0" fmla="*/ 2502554 h 2506542"/>
                <a:gd name="connsiteX1" fmla="*/ 194124 w 4811023"/>
                <a:gd name="connsiteY1" fmla="*/ 2138929 h 2506542"/>
                <a:gd name="connsiteX2" fmla="*/ 514164 w 4811023"/>
                <a:gd name="connsiteY2" fmla="*/ 2257801 h 2506542"/>
                <a:gd name="connsiteX3" fmla="*/ 751908 w 4811023"/>
                <a:gd name="connsiteY3" fmla="*/ 1848295 h 2506542"/>
                <a:gd name="connsiteX4" fmla="*/ 1065854 w 4811023"/>
                <a:gd name="connsiteY4" fmla="*/ 1757811 h 2506542"/>
                <a:gd name="connsiteX5" fmla="*/ 1196914 w 4811023"/>
                <a:gd name="connsiteY5" fmla="*/ 1382072 h 2506542"/>
                <a:gd name="connsiteX6" fmla="*/ 1459028 w 4811023"/>
                <a:gd name="connsiteY6" fmla="*/ 1191961 h 2506542"/>
                <a:gd name="connsiteX7" fmla="*/ 1617522 w 4811023"/>
                <a:gd name="connsiteY7" fmla="*/ 928638 h 2506542"/>
                <a:gd name="connsiteX8" fmla="*/ 1858292 w 4811023"/>
                <a:gd name="connsiteY8" fmla="*/ 640272 h 2506542"/>
                <a:gd name="connsiteX9" fmla="*/ 2286868 w 4811023"/>
                <a:gd name="connsiteY9" fmla="*/ 603542 h 2506542"/>
                <a:gd name="connsiteX10" fmla="*/ 2563507 w 4811023"/>
                <a:gd name="connsiteY10" fmla="*/ 294386 h 2506542"/>
                <a:gd name="connsiteX11" fmla="*/ 2898015 w 4811023"/>
                <a:gd name="connsiteY11" fmla="*/ 349731 h 2506542"/>
                <a:gd name="connsiteX12" fmla="*/ 3118879 w 4811023"/>
                <a:gd name="connsiteY12" fmla="*/ 215575 h 2506542"/>
                <a:gd name="connsiteX13" fmla="*/ 3397858 w 4811023"/>
                <a:gd name="connsiteY13" fmla="*/ 125293 h 2506542"/>
                <a:gd name="connsiteX14" fmla="*/ 3762341 w 4811023"/>
                <a:gd name="connsiteY14" fmla="*/ 75276 h 2506542"/>
                <a:gd name="connsiteX15" fmla="*/ 3951425 w 4811023"/>
                <a:gd name="connsiteY15" fmla="*/ 18490 h 2506542"/>
                <a:gd name="connsiteX16" fmla="*/ 4076877 w 4811023"/>
                <a:gd name="connsiteY16" fmla="*/ 16758 h 2506542"/>
                <a:gd name="connsiteX17" fmla="*/ 4152249 w 4811023"/>
                <a:gd name="connsiteY17" fmla="*/ 5459 h 2506542"/>
                <a:gd name="connsiteX18" fmla="*/ 4256620 w 4811023"/>
                <a:gd name="connsiteY18" fmla="*/ 3368 h 2506542"/>
                <a:gd name="connsiteX19" fmla="*/ 4799631 w 4811023"/>
                <a:gd name="connsiteY19" fmla="*/ 12583 h 2506542"/>
                <a:gd name="connsiteX20" fmla="*/ 4669370 w 4811023"/>
                <a:gd name="connsiteY20" fmla="*/ 319533 h 2506542"/>
                <a:gd name="connsiteX21" fmla="*/ 4659259 w 4811023"/>
                <a:gd name="connsiteY21" fmla="*/ 2506542 h 2506542"/>
                <a:gd name="connsiteX0" fmla="*/ 0 w 4715443"/>
                <a:gd name="connsiteY0" fmla="*/ 2502554 h 2506542"/>
                <a:gd name="connsiteX1" fmla="*/ 194124 w 4715443"/>
                <a:gd name="connsiteY1" fmla="*/ 2138929 h 2506542"/>
                <a:gd name="connsiteX2" fmla="*/ 514164 w 4715443"/>
                <a:gd name="connsiteY2" fmla="*/ 2257801 h 2506542"/>
                <a:gd name="connsiteX3" fmla="*/ 751908 w 4715443"/>
                <a:gd name="connsiteY3" fmla="*/ 1848295 h 2506542"/>
                <a:gd name="connsiteX4" fmla="*/ 1065854 w 4715443"/>
                <a:gd name="connsiteY4" fmla="*/ 1757811 h 2506542"/>
                <a:gd name="connsiteX5" fmla="*/ 1196914 w 4715443"/>
                <a:gd name="connsiteY5" fmla="*/ 1382072 h 2506542"/>
                <a:gd name="connsiteX6" fmla="*/ 1459028 w 4715443"/>
                <a:gd name="connsiteY6" fmla="*/ 1191961 h 2506542"/>
                <a:gd name="connsiteX7" fmla="*/ 1617522 w 4715443"/>
                <a:gd name="connsiteY7" fmla="*/ 928638 h 2506542"/>
                <a:gd name="connsiteX8" fmla="*/ 1858292 w 4715443"/>
                <a:gd name="connsiteY8" fmla="*/ 640272 h 2506542"/>
                <a:gd name="connsiteX9" fmla="*/ 2286868 w 4715443"/>
                <a:gd name="connsiteY9" fmla="*/ 603542 h 2506542"/>
                <a:gd name="connsiteX10" fmla="*/ 2563507 w 4715443"/>
                <a:gd name="connsiteY10" fmla="*/ 294386 h 2506542"/>
                <a:gd name="connsiteX11" fmla="*/ 2898015 w 4715443"/>
                <a:gd name="connsiteY11" fmla="*/ 349731 h 2506542"/>
                <a:gd name="connsiteX12" fmla="*/ 3118879 w 4715443"/>
                <a:gd name="connsiteY12" fmla="*/ 215575 h 2506542"/>
                <a:gd name="connsiteX13" fmla="*/ 3397858 w 4715443"/>
                <a:gd name="connsiteY13" fmla="*/ 125293 h 2506542"/>
                <a:gd name="connsiteX14" fmla="*/ 3762341 w 4715443"/>
                <a:gd name="connsiteY14" fmla="*/ 75276 h 2506542"/>
                <a:gd name="connsiteX15" fmla="*/ 3951425 w 4715443"/>
                <a:gd name="connsiteY15" fmla="*/ 18490 h 2506542"/>
                <a:gd name="connsiteX16" fmla="*/ 4076877 w 4715443"/>
                <a:gd name="connsiteY16" fmla="*/ 16758 h 2506542"/>
                <a:gd name="connsiteX17" fmla="*/ 4152249 w 4715443"/>
                <a:gd name="connsiteY17" fmla="*/ 5459 h 2506542"/>
                <a:gd name="connsiteX18" fmla="*/ 4256620 w 4715443"/>
                <a:gd name="connsiteY18" fmla="*/ 3368 h 2506542"/>
                <a:gd name="connsiteX19" fmla="*/ 4698432 w 4715443"/>
                <a:gd name="connsiteY19" fmla="*/ 12583 h 2506542"/>
                <a:gd name="connsiteX20" fmla="*/ 4669370 w 4715443"/>
                <a:gd name="connsiteY20" fmla="*/ 319533 h 2506542"/>
                <a:gd name="connsiteX21" fmla="*/ 4659259 w 4715443"/>
                <a:gd name="connsiteY21" fmla="*/ 2506542 h 2506542"/>
                <a:gd name="connsiteX0" fmla="*/ 0 w 4715443"/>
                <a:gd name="connsiteY0" fmla="*/ 2502554 h 2506542"/>
                <a:gd name="connsiteX1" fmla="*/ 194124 w 4715443"/>
                <a:gd name="connsiteY1" fmla="*/ 2138929 h 2506542"/>
                <a:gd name="connsiteX2" fmla="*/ 514164 w 4715443"/>
                <a:gd name="connsiteY2" fmla="*/ 2257801 h 2506542"/>
                <a:gd name="connsiteX3" fmla="*/ 751908 w 4715443"/>
                <a:gd name="connsiteY3" fmla="*/ 1848295 h 2506542"/>
                <a:gd name="connsiteX4" fmla="*/ 1065854 w 4715443"/>
                <a:gd name="connsiteY4" fmla="*/ 1757811 h 2506542"/>
                <a:gd name="connsiteX5" fmla="*/ 1196914 w 4715443"/>
                <a:gd name="connsiteY5" fmla="*/ 1382072 h 2506542"/>
                <a:gd name="connsiteX6" fmla="*/ 1459028 w 4715443"/>
                <a:gd name="connsiteY6" fmla="*/ 1191961 h 2506542"/>
                <a:gd name="connsiteX7" fmla="*/ 1617522 w 4715443"/>
                <a:gd name="connsiteY7" fmla="*/ 928638 h 2506542"/>
                <a:gd name="connsiteX8" fmla="*/ 1858292 w 4715443"/>
                <a:gd name="connsiteY8" fmla="*/ 640272 h 2506542"/>
                <a:gd name="connsiteX9" fmla="*/ 2286868 w 4715443"/>
                <a:gd name="connsiteY9" fmla="*/ 603542 h 2506542"/>
                <a:gd name="connsiteX10" fmla="*/ 2563507 w 4715443"/>
                <a:gd name="connsiteY10" fmla="*/ 294386 h 2506542"/>
                <a:gd name="connsiteX11" fmla="*/ 2898015 w 4715443"/>
                <a:gd name="connsiteY11" fmla="*/ 349731 h 2506542"/>
                <a:gd name="connsiteX12" fmla="*/ 3118879 w 4715443"/>
                <a:gd name="connsiteY12" fmla="*/ 215575 h 2506542"/>
                <a:gd name="connsiteX13" fmla="*/ 3397858 w 4715443"/>
                <a:gd name="connsiteY13" fmla="*/ 125293 h 2506542"/>
                <a:gd name="connsiteX14" fmla="*/ 3762341 w 4715443"/>
                <a:gd name="connsiteY14" fmla="*/ 75276 h 2506542"/>
                <a:gd name="connsiteX15" fmla="*/ 3951425 w 4715443"/>
                <a:gd name="connsiteY15" fmla="*/ 18490 h 2506542"/>
                <a:gd name="connsiteX16" fmla="*/ 4076877 w 4715443"/>
                <a:gd name="connsiteY16" fmla="*/ 16758 h 2506542"/>
                <a:gd name="connsiteX17" fmla="*/ 4152249 w 4715443"/>
                <a:gd name="connsiteY17" fmla="*/ 5459 h 2506542"/>
                <a:gd name="connsiteX18" fmla="*/ 4256620 w 4715443"/>
                <a:gd name="connsiteY18" fmla="*/ 3368 h 2506542"/>
                <a:gd name="connsiteX19" fmla="*/ 4698432 w 4715443"/>
                <a:gd name="connsiteY19" fmla="*/ 12583 h 2506542"/>
                <a:gd name="connsiteX20" fmla="*/ 4669370 w 4715443"/>
                <a:gd name="connsiteY20" fmla="*/ 319533 h 2506542"/>
                <a:gd name="connsiteX21" fmla="*/ 4659259 w 4715443"/>
                <a:gd name="connsiteY21" fmla="*/ 2506542 h 2506542"/>
                <a:gd name="connsiteX0" fmla="*/ 0 w 4721771"/>
                <a:gd name="connsiteY0" fmla="*/ 2499681 h 2503669"/>
                <a:gd name="connsiteX1" fmla="*/ 194124 w 4721771"/>
                <a:gd name="connsiteY1" fmla="*/ 2136056 h 2503669"/>
                <a:gd name="connsiteX2" fmla="*/ 514164 w 4721771"/>
                <a:gd name="connsiteY2" fmla="*/ 2254928 h 2503669"/>
                <a:gd name="connsiteX3" fmla="*/ 751908 w 4721771"/>
                <a:gd name="connsiteY3" fmla="*/ 1845422 h 2503669"/>
                <a:gd name="connsiteX4" fmla="*/ 1065854 w 4721771"/>
                <a:gd name="connsiteY4" fmla="*/ 1754938 h 2503669"/>
                <a:gd name="connsiteX5" fmla="*/ 1196914 w 4721771"/>
                <a:gd name="connsiteY5" fmla="*/ 1379199 h 2503669"/>
                <a:gd name="connsiteX6" fmla="*/ 1459028 w 4721771"/>
                <a:gd name="connsiteY6" fmla="*/ 1189088 h 2503669"/>
                <a:gd name="connsiteX7" fmla="*/ 1617522 w 4721771"/>
                <a:gd name="connsiteY7" fmla="*/ 925765 h 2503669"/>
                <a:gd name="connsiteX8" fmla="*/ 1858292 w 4721771"/>
                <a:gd name="connsiteY8" fmla="*/ 637399 h 2503669"/>
                <a:gd name="connsiteX9" fmla="*/ 2286868 w 4721771"/>
                <a:gd name="connsiteY9" fmla="*/ 600669 h 2503669"/>
                <a:gd name="connsiteX10" fmla="*/ 2563507 w 4721771"/>
                <a:gd name="connsiteY10" fmla="*/ 291513 h 2503669"/>
                <a:gd name="connsiteX11" fmla="*/ 2898015 w 4721771"/>
                <a:gd name="connsiteY11" fmla="*/ 346858 h 2503669"/>
                <a:gd name="connsiteX12" fmla="*/ 3118879 w 4721771"/>
                <a:gd name="connsiteY12" fmla="*/ 212702 h 2503669"/>
                <a:gd name="connsiteX13" fmla="*/ 3397858 w 4721771"/>
                <a:gd name="connsiteY13" fmla="*/ 122420 h 2503669"/>
                <a:gd name="connsiteX14" fmla="*/ 3762341 w 4721771"/>
                <a:gd name="connsiteY14" fmla="*/ 72403 h 2503669"/>
                <a:gd name="connsiteX15" fmla="*/ 3951425 w 4721771"/>
                <a:gd name="connsiteY15" fmla="*/ 15617 h 2503669"/>
                <a:gd name="connsiteX16" fmla="*/ 4076877 w 4721771"/>
                <a:gd name="connsiteY16" fmla="*/ 13885 h 2503669"/>
                <a:gd name="connsiteX17" fmla="*/ 4152249 w 4721771"/>
                <a:gd name="connsiteY17" fmla="*/ 2586 h 2503669"/>
                <a:gd name="connsiteX18" fmla="*/ 4256620 w 4721771"/>
                <a:gd name="connsiteY18" fmla="*/ 495 h 2503669"/>
                <a:gd name="connsiteX19" fmla="*/ 4698432 w 4721771"/>
                <a:gd name="connsiteY19" fmla="*/ 9710 h 2503669"/>
                <a:gd name="connsiteX20" fmla="*/ 4659259 w 4721771"/>
                <a:gd name="connsiteY20" fmla="*/ 2503669 h 2503669"/>
                <a:gd name="connsiteX0" fmla="*/ 0 w 4698432"/>
                <a:gd name="connsiteY0" fmla="*/ 2499681 h 2503669"/>
                <a:gd name="connsiteX1" fmla="*/ 194124 w 4698432"/>
                <a:gd name="connsiteY1" fmla="*/ 2136056 h 2503669"/>
                <a:gd name="connsiteX2" fmla="*/ 514164 w 4698432"/>
                <a:gd name="connsiteY2" fmla="*/ 2254928 h 2503669"/>
                <a:gd name="connsiteX3" fmla="*/ 751908 w 4698432"/>
                <a:gd name="connsiteY3" fmla="*/ 1845422 h 2503669"/>
                <a:gd name="connsiteX4" fmla="*/ 1065854 w 4698432"/>
                <a:gd name="connsiteY4" fmla="*/ 1754938 h 2503669"/>
                <a:gd name="connsiteX5" fmla="*/ 1196914 w 4698432"/>
                <a:gd name="connsiteY5" fmla="*/ 1379199 h 2503669"/>
                <a:gd name="connsiteX6" fmla="*/ 1459028 w 4698432"/>
                <a:gd name="connsiteY6" fmla="*/ 1189088 h 2503669"/>
                <a:gd name="connsiteX7" fmla="*/ 1617522 w 4698432"/>
                <a:gd name="connsiteY7" fmla="*/ 925765 h 2503669"/>
                <a:gd name="connsiteX8" fmla="*/ 1858292 w 4698432"/>
                <a:gd name="connsiteY8" fmla="*/ 637399 h 2503669"/>
                <a:gd name="connsiteX9" fmla="*/ 2286868 w 4698432"/>
                <a:gd name="connsiteY9" fmla="*/ 600669 h 2503669"/>
                <a:gd name="connsiteX10" fmla="*/ 2563507 w 4698432"/>
                <a:gd name="connsiteY10" fmla="*/ 291513 h 2503669"/>
                <a:gd name="connsiteX11" fmla="*/ 2898015 w 4698432"/>
                <a:gd name="connsiteY11" fmla="*/ 346858 h 2503669"/>
                <a:gd name="connsiteX12" fmla="*/ 3118879 w 4698432"/>
                <a:gd name="connsiteY12" fmla="*/ 212702 h 2503669"/>
                <a:gd name="connsiteX13" fmla="*/ 3397858 w 4698432"/>
                <a:gd name="connsiteY13" fmla="*/ 122420 h 2503669"/>
                <a:gd name="connsiteX14" fmla="*/ 3762341 w 4698432"/>
                <a:gd name="connsiteY14" fmla="*/ 72403 h 2503669"/>
                <a:gd name="connsiteX15" fmla="*/ 3951425 w 4698432"/>
                <a:gd name="connsiteY15" fmla="*/ 15617 h 2503669"/>
                <a:gd name="connsiteX16" fmla="*/ 4076877 w 4698432"/>
                <a:gd name="connsiteY16" fmla="*/ 13885 h 2503669"/>
                <a:gd name="connsiteX17" fmla="*/ 4152249 w 4698432"/>
                <a:gd name="connsiteY17" fmla="*/ 2586 h 2503669"/>
                <a:gd name="connsiteX18" fmla="*/ 4256620 w 4698432"/>
                <a:gd name="connsiteY18" fmla="*/ 495 h 2503669"/>
                <a:gd name="connsiteX19" fmla="*/ 4698432 w 4698432"/>
                <a:gd name="connsiteY19" fmla="*/ 9710 h 2503669"/>
                <a:gd name="connsiteX20" fmla="*/ 4659259 w 4698432"/>
                <a:gd name="connsiteY20" fmla="*/ 2503669 h 2503669"/>
                <a:gd name="connsiteX0" fmla="*/ 0 w 4698432"/>
                <a:gd name="connsiteY0" fmla="*/ 2499681 h 2499681"/>
                <a:gd name="connsiteX1" fmla="*/ 194124 w 4698432"/>
                <a:gd name="connsiteY1" fmla="*/ 2136056 h 2499681"/>
                <a:gd name="connsiteX2" fmla="*/ 514164 w 4698432"/>
                <a:gd name="connsiteY2" fmla="*/ 2254928 h 2499681"/>
                <a:gd name="connsiteX3" fmla="*/ 751908 w 4698432"/>
                <a:gd name="connsiteY3" fmla="*/ 1845422 h 2499681"/>
                <a:gd name="connsiteX4" fmla="*/ 1065854 w 4698432"/>
                <a:gd name="connsiteY4" fmla="*/ 1754938 h 2499681"/>
                <a:gd name="connsiteX5" fmla="*/ 1196914 w 4698432"/>
                <a:gd name="connsiteY5" fmla="*/ 1379199 h 2499681"/>
                <a:gd name="connsiteX6" fmla="*/ 1459028 w 4698432"/>
                <a:gd name="connsiteY6" fmla="*/ 1189088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514164 w 4698432"/>
                <a:gd name="connsiteY2" fmla="*/ 2254928 h 2499681"/>
                <a:gd name="connsiteX3" fmla="*/ 751908 w 4698432"/>
                <a:gd name="connsiteY3" fmla="*/ 1845422 h 2499681"/>
                <a:gd name="connsiteX4" fmla="*/ 1065854 w 4698432"/>
                <a:gd name="connsiteY4" fmla="*/ 1754938 h 2499681"/>
                <a:gd name="connsiteX5" fmla="*/ 1196914 w 4698432"/>
                <a:gd name="connsiteY5" fmla="*/ 1379199 h 2499681"/>
                <a:gd name="connsiteX6" fmla="*/ 1459028 w 4698432"/>
                <a:gd name="connsiteY6" fmla="*/ 1189088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751908 w 4698432"/>
                <a:gd name="connsiteY3" fmla="*/ 1845422 h 2499681"/>
                <a:gd name="connsiteX4" fmla="*/ 1065854 w 4698432"/>
                <a:gd name="connsiteY4" fmla="*/ 1754938 h 2499681"/>
                <a:gd name="connsiteX5" fmla="*/ 1196914 w 4698432"/>
                <a:gd name="connsiteY5" fmla="*/ 1379199 h 2499681"/>
                <a:gd name="connsiteX6" fmla="*/ 1459028 w 4698432"/>
                <a:gd name="connsiteY6" fmla="*/ 1189088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196914 w 4698432"/>
                <a:gd name="connsiteY5" fmla="*/ 1379199 h 2499681"/>
                <a:gd name="connsiteX6" fmla="*/ 1459028 w 4698432"/>
                <a:gd name="connsiteY6" fmla="*/ 1189088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459028 w 4698432"/>
                <a:gd name="connsiteY6" fmla="*/ 1189088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858292 w 4698432"/>
                <a:gd name="connsiteY8" fmla="*/ 637399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05933 w 4698432"/>
                <a:gd name="connsiteY8" fmla="*/ 770386 h 2499681"/>
                <a:gd name="connsiteX9" fmla="*/ 2286868 w 4698432"/>
                <a:gd name="connsiteY9" fmla="*/ 600669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05933 w 4698432"/>
                <a:gd name="connsiteY8" fmla="*/ 770386 h 2499681"/>
                <a:gd name="connsiteX9" fmla="*/ 2233273 w 4698432"/>
                <a:gd name="connsiteY9" fmla="*/ 554124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23798 w 4698432"/>
                <a:gd name="connsiteY8" fmla="*/ 916671 h 2499681"/>
                <a:gd name="connsiteX9" fmla="*/ 2233273 w 4698432"/>
                <a:gd name="connsiteY9" fmla="*/ 554124 h 2499681"/>
                <a:gd name="connsiteX10" fmla="*/ 2563507 w 4698432"/>
                <a:gd name="connsiteY10" fmla="*/ 291513 h 2499681"/>
                <a:gd name="connsiteX11" fmla="*/ 2898015 w 4698432"/>
                <a:gd name="connsiteY11" fmla="*/ 346858 h 2499681"/>
                <a:gd name="connsiteX12" fmla="*/ 3118879 w 4698432"/>
                <a:gd name="connsiteY12" fmla="*/ 212702 h 2499681"/>
                <a:gd name="connsiteX13" fmla="*/ 3397858 w 4698432"/>
                <a:gd name="connsiteY13" fmla="*/ 122420 h 2499681"/>
                <a:gd name="connsiteX14" fmla="*/ 3762341 w 4698432"/>
                <a:gd name="connsiteY14" fmla="*/ 72403 h 2499681"/>
                <a:gd name="connsiteX15" fmla="*/ 3951425 w 4698432"/>
                <a:gd name="connsiteY15" fmla="*/ 15617 h 2499681"/>
                <a:gd name="connsiteX16" fmla="*/ 4076877 w 4698432"/>
                <a:gd name="connsiteY16" fmla="*/ 13885 h 2499681"/>
                <a:gd name="connsiteX17" fmla="*/ 4152249 w 4698432"/>
                <a:gd name="connsiteY17" fmla="*/ 2586 h 2499681"/>
                <a:gd name="connsiteX18" fmla="*/ 4256620 w 4698432"/>
                <a:gd name="connsiteY18" fmla="*/ 495 h 2499681"/>
                <a:gd name="connsiteX19" fmla="*/ 4698432 w 4698432"/>
                <a:gd name="connsiteY19" fmla="*/ 9710 h 2499681"/>
                <a:gd name="connsiteX20" fmla="*/ 4692992 w 4698432"/>
                <a:gd name="connsiteY20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23798 w 4698432"/>
                <a:gd name="connsiteY8" fmla="*/ 916671 h 2499681"/>
                <a:gd name="connsiteX9" fmla="*/ 2233273 w 4698432"/>
                <a:gd name="connsiteY9" fmla="*/ 554124 h 2499681"/>
                <a:gd name="connsiteX10" fmla="*/ 2403234 w 4698432"/>
                <a:gd name="connsiteY10" fmla="*/ 392843 h 2499681"/>
                <a:gd name="connsiteX11" fmla="*/ 2563507 w 4698432"/>
                <a:gd name="connsiteY11" fmla="*/ 291513 h 2499681"/>
                <a:gd name="connsiteX12" fmla="*/ 2898015 w 4698432"/>
                <a:gd name="connsiteY12" fmla="*/ 346858 h 2499681"/>
                <a:gd name="connsiteX13" fmla="*/ 3118879 w 4698432"/>
                <a:gd name="connsiteY13" fmla="*/ 212702 h 2499681"/>
                <a:gd name="connsiteX14" fmla="*/ 3397858 w 4698432"/>
                <a:gd name="connsiteY14" fmla="*/ 122420 h 2499681"/>
                <a:gd name="connsiteX15" fmla="*/ 3762341 w 4698432"/>
                <a:gd name="connsiteY15" fmla="*/ 72403 h 2499681"/>
                <a:gd name="connsiteX16" fmla="*/ 3951425 w 4698432"/>
                <a:gd name="connsiteY16" fmla="*/ 15617 h 2499681"/>
                <a:gd name="connsiteX17" fmla="*/ 4076877 w 4698432"/>
                <a:gd name="connsiteY17" fmla="*/ 13885 h 2499681"/>
                <a:gd name="connsiteX18" fmla="*/ 4152249 w 4698432"/>
                <a:gd name="connsiteY18" fmla="*/ 2586 h 2499681"/>
                <a:gd name="connsiteX19" fmla="*/ 4256620 w 4698432"/>
                <a:gd name="connsiteY19" fmla="*/ 495 h 2499681"/>
                <a:gd name="connsiteX20" fmla="*/ 4698432 w 4698432"/>
                <a:gd name="connsiteY20" fmla="*/ 9710 h 2499681"/>
                <a:gd name="connsiteX21" fmla="*/ 4692992 w 4698432"/>
                <a:gd name="connsiteY21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23798 w 4698432"/>
                <a:gd name="connsiteY8" fmla="*/ 916671 h 2499681"/>
                <a:gd name="connsiteX9" fmla="*/ 2078441 w 4698432"/>
                <a:gd name="connsiteY9" fmla="*/ 640565 h 2499681"/>
                <a:gd name="connsiteX10" fmla="*/ 2403234 w 4698432"/>
                <a:gd name="connsiteY10" fmla="*/ 392843 h 2499681"/>
                <a:gd name="connsiteX11" fmla="*/ 2563507 w 4698432"/>
                <a:gd name="connsiteY11" fmla="*/ 291513 h 2499681"/>
                <a:gd name="connsiteX12" fmla="*/ 2898015 w 4698432"/>
                <a:gd name="connsiteY12" fmla="*/ 346858 h 2499681"/>
                <a:gd name="connsiteX13" fmla="*/ 3118879 w 4698432"/>
                <a:gd name="connsiteY13" fmla="*/ 212702 h 2499681"/>
                <a:gd name="connsiteX14" fmla="*/ 3397858 w 4698432"/>
                <a:gd name="connsiteY14" fmla="*/ 122420 h 2499681"/>
                <a:gd name="connsiteX15" fmla="*/ 3762341 w 4698432"/>
                <a:gd name="connsiteY15" fmla="*/ 72403 h 2499681"/>
                <a:gd name="connsiteX16" fmla="*/ 3951425 w 4698432"/>
                <a:gd name="connsiteY16" fmla="*/ 15617 h 2499681"/>
                <a:gd name="connsiteX17" fmla="*/ 4076877 w 4698432"/>
                <a:gd name="connsiteY17" fmla="*/ 13885 h 2499681"/>
                <a:gd name="connsiteX18" fmla="*/ 4152249 w 4698432"/>
                <a:gd name="connsiteY18" fmla="*/ 2586 h 2499681"/>
                <a:gd name="connsiteX19" fmla="*/ 4256620 w 4698432"/>
                <a:gd name="connsiteY19" fmla="*/ 495 h 2499681"/>
                <a:gd name="connsiteX20" fmla="*/ 4698432 w 4698432"/>
                <a:gd name="connsiteY20" fmla="*/ 9710 h 2499681"/>
                <a:gd name="connsiteX21" fmla="*/ 4692992 w 4698432"/>
                <a:gd name="connsiteY21" fmla="*/ 2497345 h 2499681"/>
                <a:gd name="connsiteX0" fmla="*/ 0 w 4698432"/>
                <a:gd name="connsiteY0" fmla="*/ 2499681 h 2499681"/>
                <a:gd name="connsiteX1" fmla="*/ 259630 w 4698432"/>
                <a:gd name="connsiteY1" fmla="*/ 2262393 h 2499681"/>
                <a:gd name="connsiteX2" fmla="*/ 621356 w 4698432"/>
                <a:gd name="connsiteY2" fmla="*/ 2208383 h 2499681"/>
                <a:gd name="connsiteX3" fmla="*/ 805504 w 4698432"/>
                <a:gd name="connsiteY3" fmla="*/ 1878669 h 2499681"/>
                <a:gd name="connsiteX4" fmla="*/ 1065854 w 4698432"/>
                <a:gd name="connsiteY4" fmla="*/ 1754938 h 2499681"/>
                <a:gd name="connsiteX5" fmla="*/ 1208824 w 4698432"/>
                <a:gd name="connsiteY5" fmla="*/ 1379199 h 2499681"/>
                <a:gd name="connsiteX6" fmla="*/ 1524534 w 4698432"/>
                <a:gd name="connsiteY6" fmla="*/ 1262231 h 2499681"/>
                <a:gd name="connsiteX7" fmla="*/ 1617522 w 4698432"/>
                <a:gd name="connsiteY7" fmla="*/ 925765 h 2499681"/>
                <a:gd name="connsiteX8" fmla="*/ 1923798 w 4698432"/>
                <a:gd name="connsiteY8" fmla="*/ 916671 h 2499681"/>
                <a:gd name="connsiteX9" fmla="*/ 2078441 w 4698432"/>
                <a:gd name="connsiteY9" fmla="*/ 640565 h 2499681"/>
                <a:gd name="connsiteX10" fmla="*/ 2319863 w 4698432"/>
                <a:gd name="connsiteY10" fmla="*/ 585673 h 2499681"/>
                <a:gd name="connsiteX11" fmla="*/ 2563507 w 4698432"/>
                <a:gd name="connsiteY11" fmla="*/ 291513 h 2499681"/>
                <a:gd name="connsiteX12" fmla="*/ 2898015 w 4698432"/>
                <a:gd name="connsiteY12" fmla="*/ 346858 h 2499681"/>
                <a:gd name="connsiteX13" fmla="*/ 3118879 w 4698432"/>
                <a:gd name="connsiteY13" fmla="*/ 212702 h 2499681"/>
                <a:gd name="connsiteX14" fmla="*/ 3397858 w 4698432"/>
                <a:gd name="connsiteY14" fmla="*/ 122420 h 2499681"/>
                <a:gd name="connsiteX15" fmla="*/ 3762341 w 4698432"/>
                <a:gd name="connsiteY15" fmla="*/ 72403 h 2499681"/>
                <a:gd name="connsiteX16" fmla="*/ 3951425 w 4698432"/>
                <a:gd name="connsiteY16" fmla="*/ 15617 h 2499681"/>
                <a:gd name="connsiteX17" fmla="*/ 4076877 w 4698432"/>
                <a:gd name="connsiteY17" fmla="*/ 13885 h 2499681"/>
                <a:gd name="connsiteX18" fmla="*/ 4152249 w 4698432"/>
                <a:gd name="connsiteY18" fmla="*/ 2586 h 2499681"/>
                <a:gd name="connsiteX19" fmla="*/ 4256620 w 4698432"/>
                <a:gd name="connsiteY19" fmla="*/ 495 h 2499681"/>
                <a:gd name="connsiteX20" fmla="*/ 4698432 w 4698432"/>
                <a:gd name="connsiteY20" fmla="*/ 9710 h 2499681"/>
                <a:gd name="connsiteX21" fmla="*/ 4692992 w 4698432"/>
                <a:gd name="connsiteY21" fmla="*/ 2497345 h 2499681"/>
                <a:gd name="connsiteX0" fmla="*/ 0 w 4698432"/>
                <a:gd name="connsiteY0" fmla="*/ 2499870 h 2499870"/>
                <a:gd name="connsiteX1" fmla="*/ 259630 w 4698432"/>
                <a:gd name="connsiteY1" fmla="*/ 2262582 h 2499870"/>
                <a:gd name="connsiteX2" fmla="*/ 621356 w 4698432"/>
                <a:gd name="connsiteY2" fmla="*/ 2208572 h 2499870"/>
                <a:gd name="connsiteX3" fmla="*/ 805504 w 4698432"/>
                <a:gd name="connsiteY3" fmla="*/ 1878858 h 2499870"/>
                <a:gd name="connsiteX4" fmla="*/ 1065854 w 4698432"/>
                <a:gd name="connsiteY4" fmla="*/ 1755127 h 2499870"/>
                <a:gd name="connsiteX5" fmla="*/ 1208824 w 4698432"/>
                <a:gd name="connsiteY5" fmla="*/ 1379388 h 2499870"/>
                <a:gd name="connsiteX6" fmla="*/ 1524534 w 4698432"/>
                <a:gd name="connsiteY6" fmla="*/ 1262420 h 2499870"/>
                <a:gd name="connsiteX7" fmla="*/ 1617522 w 4698432"/>
                <a:gd name="connsiteY7" fmla="*/ 925954 h 2499870"/>
                <a:gd name="connsiteX8" fmla="*/ 1923798 w 4698432"/>
                <a:gd name="connsiteY8" fmla="*/ 916860 h 2499870"/>
                <a:gd name="connsiteX9" fmla="*/ 2078441 w 4698432"/>
                <a:gd name="connsiteY9" fmla="*/ 640754 h 2499870"/>
                <a:gd name="connsiteX10" fmla="*/ 2319863 w 4698432"/>
                <a:gd name="connsiteY10" fmla="*/ 585862 h 2499870"/>
                <a:gd name="connsiteX11" fmla="*/ 2563507 w 4698432"/>
                <a:gd name="connsiteY11" fmla="*/ 291702 h 2499870"/>
                <a:gd name="connsiteX12" fmla="*/ 2898015 w 4698432"/>
                <a:gd name="connsiteY12" fmla="*/ 347047 h 2499870"/>
                <a:gd name="connsiteX13" fmla="*/ 3118879 w 4698432"/>
                <a:gd name="connsiteY13" fmla="*/ 212891 h 2499870"/>
                <a:gd name="connsiteX14" fmla="*/ 3397858 w 4698432"/>
                <a:gd name="connsiteY14" fmla="*/ 122609 h 2499870"/>
                <a:gd name="connsiteX15" fmla="*/ 3762341 w 4698432"/>
                <a:gd name="connsiteY15" fmla="*/ 72592 h 2499870"/>
                <a:gd name="connsiteX16" fmla="*/ 3951425 w 4698432"/>
                <a:gd name="connsiteY16" fmla="*/ 15806 h 2499870"/>
                <a:gd name="connsiteX17" fmla="*/ 4076877 w 4698432"/>
                <a:gd name="connsiteY17" fmla="*/ 14074 h 2499870"/>
                <a:gd name="connsiteX18" fmla="*/ 4152249 w 4698432"/>
                <a:gd name="connsiteY18" fmla="*/ 2775 h 2499870"/>
                <a:gd name="connsiteX19" fmla="*/ 4256620 w 4698432"/>
                <a:gd name="connsiteY19" fmla="*/ 684 h 2499870"/>
                <a:gd name="connsiteX20" fmla="*/ 4698432 w 4698432"/>
                <a:gd name="connsiteY20" fmla="*/ 914 h 2499870"/>
                <a:gd name="connsiteX21" fmla="*/ 4692992 w 4698432"/>
                <a:gd name="connsiteY21" fmla="*/ 2497534 h 2499870"/>
                <a:gd name="connsiteX0" fmla="*/ 0 w 4698432"/>
                <a:gd name="connsiteY0" fmla="*/ 2499280 h 2499280"/>
                <a:gd name="connsiteX1" fmla="*/ 259630 w 4698432"/>
                <a:gd name="connsiteY1" fmla="*/ 2261992 h 2499280"/>
                <a:gd name="connsiteX2" fmla="*/ 621356 w 4698432"/>
                <a:gd name="connsiteY2" fmla="*/ 2207982 h 2499280"/>
                <a:gd name="connsiteX3" fmla="*/ 805504 w 4698432"/>
                <a:gd name="connsiteY3" fmla="*/ 1878268 h 2499280"/>
                <a:gd name="connsiteX4" fmla="*/ 1065854 w 4698432"/>
                <a:gd name="connsiteY4" fmla="*/ 1754537 h 2499280"/>
                <a:gd name="connsiteX5" fmla="*/ 1208824 w 4698432"/>
                <a:gd name="connsiteY5" fmla="*/ 1378798 h 2499280"/>
                <a:gd name="connsiteX6" fmla="*/ 1524534 w 4698432"/>
                <a:gd name="connsiteY6" fmla="*/ 1261830 h 2499280"/>
                <a:gd name="connsiteX7" fmla="*/ 1617522 w 4698432"/>
                <a:gd name="connsiteY7" fmla="*/ 925364 h 2499280"/>
                <a:gd name="connsiteX8" fmla="*/ 1923798 w 4698432"/>
                <a:gd name="connsiteY8" fmla="*/ 916270 h 2499280"/>
                <a:gd name="connsiteX9" fmla="*/ 2078441 w 4698432"/>
                <a:gd name="connsiteY9" fmla="*/ 640164 h 2499280"/>
                <a:gd name="connsiteX10" fmla="*/ 2319863 w 4698432"/>
                <a:gd name="connsiteY10" fmla="*/ 585272 h 2499280"/>
                <a:gd name="connsiteX11" fmla="*/ 2563507 w 4698432"/>
                <a:gd name="connsiteY11" fmla="*/ 291112 h 2499280"/>
                <a:gd name="connsiteX12" fmla="*/ 2898015 w 4698432"/>
                <a:gd name="connsiteY12" fmla="*/ 346457 h 2499280"/>
                <a:gd name="connsiteX13" fmla="*/ 3118879 w 4698432"/>
                <a:gd name="connsiteY13" fmla="*/ 212301 h 2499280"/>
                <a:gd name="connsiteX14" fmla="*/ 3397858 w 4698432"/>
                <a:gd name="connsiteY14" fmla="*/ 122019 h 2499280"/>
                <a:gd name="connsiteX15" fmla="*/ 3762341 w 4698432"/>
                <a:gd name="connsiteY15" fmla="*/ 72002 h 2499280"/>
                <a:gd name="connsiteX16" fmla="*/ 3951425 w 4698432"/>
                <a:gd name="connsiteY16" fmla="*/ 15216 h 2499280"/>
                <a:gd name="connsiteX17" fmla="*/ 4076877 w 4698432"/>
                <a:gd name="connsiteY17" fmla="*/ 13484 h 2499280"/>
                <a:gd name="connsiteX18" fmla="*/ 4152249 w 4698432"/>
                <a:gd name="connsiteY18" fmla="*/ 2185 h 2499280"/>
                <a:gd name="connsiteX19" fmla="*/ 4254811 w 4698432"/>
                <a:gd name="connsiteY19" fmla="*/ 14093 h 2499280"/>
                <a:gd name="connsiteX20" fmla="*/ 4698432 w 4698432"/>
                <a:gd name="connsiteY20" fmla="*/ 324 h 2499280"/>
                <a:gd name="connsiteX21" fmla="*/ 4692992 w 4698432"/>
                <a:gd name="connsiteY21" fmla="*/ 2496944 h 2499280"/>
                <a:gd name="connsiteX0" fmla="*/ 0 w 4698432"/>
                <a:gd name="connsiteY0" fmla="*/ 2499280 h 2499280"/>
                <a:gd name="connsiteX1" fmla="*/ 259630 w 4698432"/>
                <a:gd name="connsiteY1" fmla="*/ 2261992 h 2499280"/>
                <a:gd name="connsiteX2" fmla="*/ 621356 w 4698432"/>
                <a:gd name="connsiteY2" fmla="*/ 2207982 h 2499280"/>
                <a:gd name="connsiteX3" fmla="*/ 805504 w 4698432"/>
                <a:gd name="connsiteY3" fmla="*/ 1878268 h 2499280"/>
                <a:gd name="connsiteX4" fmla="*/ 1065854 w 4698432"/>
                <a:gd name="connsiteY4" fmla="*/ 1754537 h 2499280"/>
                <a:gd name="connsiteX5" fmla="*/ 1208824 w 4698432"/>
                <a:gd name="connsiteY5" fmla="*/ 1378798 h 2499280"/>
                <a:gd name="connsiteX6" fmla="*/ 1524534 w 4698432"/>
                <a:gd name="connsiteY6" fmla="*/ 1261830 h 2499280"/>
                <a:gd name="connsiteX7" fmla="*/ 1617522 w 4698432"/>
                <a:gd name="connsiteY7" fmla="*/ 925364 h 2499280"/>
                <a:gd name="connsiteX8" fmla="*/ 1923798 w 4698432"/>
                <a:gd name="connsiteY8" fmla="*/ 916270 h 2499280"/>
                <a:gd name="connsiteX9" fmla="*/ 2078441 w 4698432"/>
                <a:gd name="connsiteY9" fmla="*/ 640164 h 2499280"/>
                <a:gd name="connsiteX10" fmla="*/ 2319863 w 4698432"/>
                <a:gd name="connsiteY10" fmla="*/ 585272 h 2499280"/>
                <a:gd name="connsiteX11" fmla="*/ 2563507 w 4698432"/>
                <a:gd name="connsiteY11" fmla="*/ 291112 h 2499280"/>
                <a:gd name="connsiteX12" fmla="*/ 2898015 w 4698432"/>
                <a:gd name="connsiteY12" fmla="*/ 346457 h 2499280"/>
                <a:gd name="connsiteX13" fmla="*/ 3118879 w 4698432"/>
                <a:gd name="connsiteY13" fmla="*/ 212301 h 2499280"/>
                <a:gd name="connsiteX14" fmla="*/ 3397858 w 4698432"/>
                <a:gd name="connsiteY14" fmla="*/ 122019 h 2499280"/>
                <a:gd name="connsiteX15" fmla="*/ 3762341 w 4698432"/>
                <a:gd name="connsiteY15" fmla="*/ 72002 h 2499280"/>
                <a:gd name="connsiteX16" fmla="*/ 3951425 w 4698432"/>
                <a:gd name="connsiteY16" fmla="*/ 15216 h 2499280"/>
                <a:gd name="connsiteX17" fmla="*/ 4076877 w 4698432"/>
                <a:gd name="connsiteY17" fmla="*/ 13484 h 2499280"/>
                <a:gd name="connsiteX18" fmla="*/ 4132349 w 4698432"/>
                <a:gd name="connsiteY18" fmla="*/ 28183 h 2499280"/>
                <a:gd name="connsiteX19" fmla="*/ 4254811 w 4698432"/>
                <a:gd name="connsiteY19" fmla="*/ 14093 h 2499280"/>
                <a:gd name="connsiteX20" fmla="*/ 4698432 w 4698432"/>
                <a:gd name="connsiteY20" fmla="*/ 324 h 2499280"/>
                <a:gd name="connsiteX21" fmla="*/ 4692992 w 4698432"/>
                <a:gd name="connsiteY21" fmla="*/ 2496944 h 2499280"/>
                <a:gd name="connsiteX0" fmla="*/ 0 w 4698432"/>
                <a:gd name="connsiteY0" fmla="*/ 2499280 h 2499280"/>
                <a:gd name="connsiteX1" fmla="*/ 259630 w 4698432"/>
                <a:gd name="connsiteY1" fmla="*/ 2261992 h 2499280"/>
                <a:gd name="connsiteX2" fmla="*/ 621356 w 4698432"/>
                <a:gd name="connsiteY2" fmla="*/ 2207982 h 2499280"/>
                <a:gd name="connsiteX3" fmla="*/ 805504 w 4698432"/>
                <a:gd name="connsiteY3" fmla="*/ 1878268 h 2499280"/>
                <a:gd name="connsiteX4" fmla="*/ 1065854 w 4698432"/>
                <a:gd name="connsiteY4" fmla="*/ 1754537 h 2499280"/>
                <a:gd name="connsiteX5" fmla="*/ 1208824 w 4698432"/>
                <a:gd name="connsiteY5" fmla="*/ 1378798 h 2499280"/>
                <a:gd name="connsiteX6" fmla="*/ 1524534 w 4698432"/>
                <a:gd name="connsiteY6" fmla="*/ 1261830 h 2499280"/>
                <a:gd name="connsiteX7" fmla="*/ 1617522 w 4698432"/>
                <a:gd name="connsiteY7" fmla="*/ 925364 h 2499280"/>
                <a:gd name="connsiteX8" fmla="*/ 1923798 w 4698432"/>
                <a:gd name="connsiteY8" fmla="*/ 916270 h 2499280"/>
                <a:gd name="connsiteX9" fmla="*/ 2078441 w 4698432"/>
                <a:gd name="connsiteY9" fmla="*/ 640164 h 2499280"/>
                <a:gd name="connsiteX10" fmla="*/ 2319863 w 4698432"/>
                <a:gd name="connsiteY10" fmla="*/ 585272 h 2499280"/>
                <a:gd name="connsiteX11" fmla="*/ 2563507 w 4698432"/>
                <a:gd name="connsiteY11" fmla="*/ 291112 h 2499280"/>
                <a:gd name="connsiteX12" fmla="*/ 2898015 w 4698432"/>
                <a:gd name="connsiteY12" fmla="*/ 346457 h 2499280"/>
                <a:gd name="connsiteX13" fmla="*/ 3118879 w 4698432"/>
                <a:gd name="connsiteY13" fmla="*/ 212301 h 2499280"/>
                <a:gd name="connsiteX14" fmla="*/ 3397858 w 4698432"/>
                <a:gd name="connsiteY14" fmla="*/ 122019 h 2499280"/>
                <a:gd name="connsiteX15" fmla="*/ 3762341 w 4698432"/>
                <a:gd name="connsiteY15" fmla="*/ 72002 h 2499280"/>
                <a:gd name="connsiteX16" fmla="*/ 3951425 w 4698432"/>
                <a:gd name="connsiteY16" fmla="*/ 15216 h 2499280"/>
                <a:gd name="connsiteX17" fmla="*/ 4056977 w 4698432"/>
                <a:gd name="connsiteY17" fmla="*/ 33483 h 2499280"/>
                <a:gd name="connsiteX18" fmla="*/ 4132349 w 4698432"/>
                <a:gd name="connsiteY18" fmla="*/ 28183 h 2499280"/>
                <a:gd name="connsiteX19" fmla="*/ 4254811 w 4698432"/>
                <a:gd name="connsiteY19" fmla="*/ 14093 h 2499280"/>
                <a:gd name="connsiteX20" fmla="*/ 4698432 w 4698432"/>
                <a:gd name="connsiteY20" fmla="*/ 324 h 2499280"/>
                <a:gd name="connsiteX21" fmla="*/ 4692992 w 4698432"/>
                <a:gd name="connsiteY21" fmla="*/ 2496944 h 2499280"/>
                <a:gd name="connsiteX0" fmla="*/ 0 w 4698432"/>
                <a:gd name="connsiteY0" fmla="*/ 2499280 h 2499280"/>
                <a:gd name="connsiteX1" fmla="*/ 259630 w 4698432"/>
                <a:gd name="connsiteY1" fmla="*/ 2261992 h 2499280"/>
                <a:gd name="connsiteX2" fmla="*/ 621356 w 4698432"/>
                <a:gd name="connsiteY2" fmla="*/ 2207982 h 2499280"/>
                <a:gd name="connsiteX3" fmla="*/ 805504 w 4698432"/>
                <a:gd name="connsiteY3" fmla="*/ 1878268 h 2499280"/>
                <a:gd name="connsiteX4" fmla="*/ 1065854 w 4698432"/>
                <a:gd name="connsiteY4" fmla="*/ 1754537 h 2499280"/>
                <a:gd name="connsiteX5" fmla="*/ 1208824 w 4698432"/>
                <a:gd name="connsiteY5" fmla="*/ 1378798 h 2499280"/>
                <a:gd name="connsiteX6" fmla="*/ 1524534 w 4698432"/>
                <a:gd name="connsiteY6" fmla="*/ 1261830 h 2499280"/>
                <a:gd name="connsiteX7" fmla="*/ 1617522 w 4698432"/>
                <a:gd name="connsiteY7" fmla="*/ 925364 h 2499280"/>
                <a:gd name="connsiteX8" fmla="*/ 1923798 w 4698432"/>
                <a:gd name="connsiteY8" fmla="*/ 916270 h 2499280"/>
                <a:gd name="connsiteX9" fmla="*/ 2078441 w 4698432"/>
                <a:gd name="connsiteY9" fmla="*/ 640164 h 2499280"/>
                <a:gd name="connsiteX10" fmla="*/ 2319863 w 4698432"/>
                <a:gd name="connsiteY10" fmla="*/ 585272 h 2499280"/>
                <a:gd name="connsiteX11" fmla="*/ 2563507 w 4698432"/>
                <a:gd name="connsiteY11" fmla="*/ 291112 h 2499280"/>
                <a:gd name="connsiteX12" fmla="*/ 2898015 w 4698432"/>
                <a:gd name="connsiteY12" fmla="*/ 346457 h 2499280"/>
                <a:gd name="connsiteX13" fmla="*/ 3118879 w 4698432"/>
                <a:gd name="connsiteY13" fmla="*/ 212301 h 2499280"/>
                <a:gd name="connsiteX14" fmla="*/ 3397858 w 4698432"/>
                <a:gd name="connsiteY14" fmla="*/ 122019 h 2499280"/>
                <a:gd name="connsiteX15" fmla="*/ 3762341 w 4698432"/>
                <a:gd name="connsiteY15" fmla="*/ 72002 h 2499280"/>
                <a:gd name="connsiteX16" fmla="*/ 3940570 w 4698432"/>
                <a:gd name="connsiteY16" fmla="*/ 85210 h 2499280"/>
                <a:gd name="connsiteX17" fmla="*/ 4056977 w 4698432"/>
                <a:gd name="connsiteY17" fmla="*/ 33483 h 2499280"/>
                <a:gd name="connsiteX18" fmla="*/ 4132349 w 4698432"/>
                <a:gd name="connsiteY18" fmla="*/ 28183 h 2499280"/>
                <a:gd name="connsiteX19" fmla="*/ 4254811 w 4698432"/>
                <a:gd name="connsiteY19" fmla="*/ 14093 h 2499280"/>
                <a:gd name="connsiteX20" fmla="*/ 4698432 w 4698432"/>
                <a:gd name="connsiteY20" fmla="*/ 324 h 2499280"/>
                <a:gd name="connsiteX21" fmla="*/ 4692992 w 4698432"/>
                <a:gd name="connsiteY21" fmla="*/ 2496944 h 249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98432" h="2499280">
                  <a:moveTo>
                    <a:pt x="0" y="2499280"/>
                  </a:moveTo>
                  <a:cubicBezTo>
                    <a:pt x="49530" y="2348404"/>
                    <a:pt x="156071" y="2310542"/>
                    <a:pt x="259630" y="2261992"/>
                  </a:cubicBezTo>
                  <a:cubicBezTo>
                    <a:pt x="363189" y="2213442"/>
                    <a:pt x="530377" y="2271936"/>
                    <a:pt x="621356" y="2207982"/>
                  </a:cubicBezTo>
                  <a:cubicBezTo>
                    <a:pt x="712335" y="2144028"/>
                    <a:pt x="731421" y="1953842"/>
                    <a:pt x="805504" y="1878268"/>
                  </a:cubicBezTo>
                  <a:cubicBezTo>
                    <a:pt x="879587" y="1802694"/>
                    <a:pt x="998634" y="1837782"/>
                    <a:pt x="1065854" y="1754537"/>
                  </a:cubicBezTo>
                  <a:cubicBezTo>
                    <a:pt x="1133074" y="1671292"/>
                    <a:pt x="1132377" y="1460916"/>
                    <a:pt x="1208824" y="1378798"/>
                  </a:cubicBezTo>
                  <a:cubicBezTo>
                    <a:pt x="1285271" y="1296680"/>
                    <a:pt x="1456418" y="1337402"/>
                    <a:pt x="1524534" y="1261830"/>
                  </a:cubicBezTo>
                  <a:cubicBezTo>
                    <a:pt x="1592650" y="1186258"/>
                    <a:pt x="1550978" y="982957"/>
                    <a:pt x="1617522" y="925364"/>
                  </a:cubicBezTo>
                  <a:cubicBezTo>
                    <a:pt x="1684066" y="867771"/>
                    <a:pt x="1846978" y="963803"/>
                    <a:pt x="1923798" y="916270"/>
                  </a:cubicBezTo>
                  <a:cubicBezTo>
                    <a:pt x="2000618" y="868737"/>
                    <a:pt x="2012430" y="695330"/>
                    <a:pt x="2078441" y="640164"/>
                  </a:cubicBezTo>
                  <a:cubicBezTo>
                    <a:pt x="2144452" y="584998"/>
                    <a:pt x="2264824" y="629040"/>
                    <a:pt x="2319863" y="585272"/>
                  </a:cubicBezTo>
                  <a:cubicBezTo>
                    <a:pt x="2374902" y="541504"/>
                    <a:pt x="2467148" y="330914"/>
                    <a:pt x="2563507" y="291112"/>
                  </a:cubicBezTo>
                  <a:cubicBezTo>
                    <a:pt x="2659866" y="251310"/>
                    <a:pt x="2805453" y="359592"/>
                    <a:pt x="2898015" y="346457"/>
                  </a:cubicBezTo>
                  <a:cubicBezTo>
                    <a:pt x="2990577" y="333322"/>
                    <a:pt x="3035572" y="249707"/>
                    <a:pt x="3118879" y="212301"/>
                  </a:cubicBezTo>
                  <a:cubicBezTo>
                    <a:pt x="3202186" y="174895"/>
                    <a:pt x="3290614" y="145402"/>
                    <a:pt x="3397858" y="122019"/>
                  </a:cubicBezTo>
                  <a:cubicBezTo>
                    <a:pt x="3505102" y="98636"/>
                    <a:pt x="3671889" y="78137"/>
                    <a:pt x="3762341" y="72002"/>
                  </a:cubicBezTo>
                  <a:cubicBezTo>
                    <a:pt x="3852793" y="65867"/>
                    <a:pt x="3891464" y="91630"/>
                    <a:pt x="3940570" y="85210"/>
                  </a:cubicBezTo>
                  <a:cubicBezTo>
                    <a:pt x="3989676" y="78790"/>
                    <a:pt x="4025014" y="42988"/>
                    <a:pt x="4056977" y="33483"/>
                  </a:cubicBezTo>
                  <a:cubicBezTo>
                    <a:pt x="4088940" y="23978"/>
                    <a:pt x="4099377" y="31415"/>
                    <a:pt x="4132349" y="28183"/>
                  </a:cubicBezTo>
                  <a:cubicBezTo>
                    <a:pt x="4165321" y="24951"/>
                    <a:pt x="4146914" y="12906"/>
                    <a:pt x="4254811" y="14093"/>
                  </a:cubicBezTo>
                  <a:cubicBezTo>
                    <a:pt x="4402082" y="17165"/>
                    <a:pt x="4551161" y="-2748"/>
                    <a:pt x="4698432" y="324"/>
                  </a:cubicBezTo>
                  <a:cubicBezTo>
                    <a:pt x="4686829" y="423844"/>
                    <a:pt x="4701153" y="1977369"/>
                    <a:pt x="4692992" y="2496944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2E8C47C-0534-DE46-BDAE-3118769EB9DA}"/>
                </a:ext>
              </a:extLst>
            </p:cNvPr>
            <p:cNvSpPr/>
            <p:nvPr/>
          </p:nvSpPr>
          <p:spPr>
            <a:xfrm>
              <a:off x="3135274" y="1455189"/>
              <a:ext cx="4822765" cy="3647854"/>
            </a:xfrm>
            <a:custGeom>
              <a:avLst/>
              <a:gdLst>
                <a:gd name="connsiteX0" fmla="*/ 0 w 5773602"/>
                <a:gd name="connsiteY0" fmla="*/ 3255957 h 3255957"/>
                <a:gd name="connsiteX1" fmla="*/ 182880 w 5773602"/>
                <a:gd name="connsiteY1" fmla="*/ 2917629 h 3255957"/>
                <a:gd name="connsiteX2" fmla="*/ 502920 w 5773602"/>
                <a:gd name="connsiteY2" fmla="*/ 3036501 h 3255957"/>
                <a:gd name="connsiteX3" fmla="*/ 740664 w 5773602"/>
                <a:gd name="connsiteY3" fmla="*/ 2780469 h 3255957"/>
                <a:gd name="connsiteX4" fmla="*/ 1042416 w 5773602"/>
                <a:gd name="connsiteY4" fmla="*/ 2734749 h 3255957"/>
                <a:gd name="connsiteX5" fmla="*/ 1197864 w 5773602"/>
                <a:gd name="connsiteY5" fmla="*/ 2442141 h 3255957"/>
                <a:gd name="connsiteX6" fmla="*/ 1545336 w 5773602"/>
                <a:gd name="connsiteY6" fmla="*/ 2341557 h 3255957"/>
                <a:gd name="connsiteX7" fmla="*/ 1709928 w 5773602"/>
                <a:gd name="connsiteY7" fmla="*/ 2103813 h 3255957"/>
                <a:gd name="connsiteX8" fmla="*/ 2084832 w 5773602"/>
                <a:gd name="connsiteY8" fmla="*/ 2058093 h 3255957"/>
                <a:gd name="connsiteX9" fmla="*/ 2322576 w 5773602"/>
                <a:gd name="connsiteY9" fmla="*/ 2085525 h 3255957"/>
                <a:gd name="connsiteX10" fmla="*/ 2468880 w 5773602"/>
                <a:gd name="connsiteY10" fmla="*/ 1811205 h 3255957"/>
                <a:gd name="connsiteX11" fmla="*/ 2478024 w 5773602"/>
                <a:gd name="connsiteY11" fmla="*/ 1637469 h 3255957"/>
                <a:gd name="connsiteX12" fmla="*/ 2788920 w 5773602"/>
                <a:gd name="connsiteY12" fmla="*/ 1546029 h 3255957"/>
                <a:gd name="connsiteX13" fmla="*/ 3154680 w 5773602"/>
                <a:gd name="connsiteY13" fmla="*/ 1564317 h 3255957"/>
                <a:gd name="connsiteX14" fmla="*/ 3364992 w 5773602"/>
                <a:gd name="connsiteY14" fmla="*/ 1500309 h 3255957"/>
                <a:gd name="connsiteX15" fmla="*/ 3383280 w 5773602"/>
                <a:gd name="connsiteY15" fmla="*/ 1299141 h 3255957"/>
                <a:gd name="connsiteX16" fmla="*/ 3904488 w 5773602"/>
                <a:gd name="connsiteY16" fmla="*/ 1225989 h 3255957"/>
                <a:gd name="connsiteX17" fmla="*/ 4151376 w 5773602"/>
                <a:gd name="connsiteY17" fmla="*/ 1381437 h 3255957"/>
                <a:gd name="connsiteX18" fmla="*/ 4325112 w 5773602"/>
                <a:gd name="connsiteY18" fmla="*/ 1052253 h 3255957"/>
                <a:gd name="connsiteX19" fmla="*/ 4690872 w 5773602"/>
                <a:gd name="connsiteY19" fmla="*/ 1015677 h 3255957"/>
                <a:gd name="connsiteX20" fmla="*/ 4892040 w 5773602"/>
                <a:gd name="connsiteY20" fmla="*/ 1088829 h 3255957"/>
                <a:gd name="connsiteX21" fmla="*/ 5138928 w 5773602"/>
                <a:gd name="connsiteY21" fmla="*/ 823653 h 3255957"/>
                <a:gd name="connsiteX22" fmla="*/ 5102352 w 5773602"/>
                <a:gd name="connsiteY22" fmla="*/ 430461 h 3255957"/>
                <a:gd name="connsiteX23" fmla="*/ 5358384 w 5773602"/>
                <a:gd name="connsiteY23" fmla="*/ 357309 h 3255957"/>
                <a:gd name="connsiteX24" fmla="*/ 5541264 w 5773602"/>
                <a:gd name="connsiteY24" fmla="*/ 311589 h 3255957"/>
                <a:gd name="connsiteX25" fmla="*/ 5742432 w 5773602"/>
                <a:gd name="connsiteY25" fmla="*/ 37269 h 3255957"/>
                <a:gd name="connsiteX26" fmla="*/ 5769864 w 5773602"/>
                <a:gd name="connsiteY26" fmla="*/ 9837 h 3255957"/>
                <a:gd name="connsiteX0" fmla="*/ 0 w 5763706"/>
                <a:gd name="connsiteY0" fmla="*/ 3219255 h 3274119"/>
                <a:gd name="connsiteX1" fmla="*/ 182880 w 5763706"/>
                <a:gd name="connsiteY1" fmla="*/ 2880927 h 3274119"/>
                <a:gd name="connsiteX2" fmla="*/ 502920 w 5763706"/>
                <a:gd name="connsiteY2" fmla="*/ 2999799 h 3274119"/>
                <a:gd name="connsiteX3" fmla="*/ 740664 w 5763706"/>
                <a:gd name="connsiteY3" fmla="*/ 2743767 h 3274119"/>
                <a:gd name="connsiteX4" fmla="*/ 1042416 w 5763706"/>
                <a:gd name="connsiteY4" fmla="*/ 2698047 h 3274119"/>
                <a:gd name="connsiteX5" fmla="*/ 1197864 w 5763706"/>
                <a:gd name="connsiteY5" fmla="*/ 2405439 h 3274119"/>
                <a:gd name="connsiteX6" fmla="*/ 1545336 w 5763706"/>
                <a:gd name="connsiteY6" fmla="*/ 2304855 h 3274119"/>
                <a:gd name="connsiteX7" fmla="*/ 1709928 w 5763706"/>
                <a:gd name="connsiteY7" fmla="*/ 2067111 h 3274119"/>
                <a:gd name="connsiteX8" fmla="*/ 2084832 w 5763706"/>
                <a:gd name="connsiteY8" fmla="*/ 2021391 h 3274119"/>
                <a:gd name="connsiteX9" fmla="*/ 2322576 w 5763706"/>
                <a:gd name="connsiteY9" fmla="*/ 2048823 h 3274119"/>
                <a:gd name="connsiteX10" fmla="*/ 2468880 w 5763706"/>
                <a:gd name="connsiteY10" fmla="*/ 1774503 h 3274119"/>
                <a:gd name="connsiteX11" fmla="*/ 2478024 w 5763706"/>
                <a:gd name="connsiteY11" fmla="*/ 1600767 h 3274119"/>
                <a:gd name="connsiteX12" fmla="*/ 2788920 w 5763706"/>
                <a:gd name="connsiteY12" fmla="*/ 1509327 h 3274119"/>
                <a:gd name="connsiteX13" fmla="*/ 3154680 w 5763706"/>
                <a:gd name="connsiteY13" fmla="*/ 1527615 h 3274119"/>
                <a:gd name="connsiteX14" fmla="*/ 3364992 w 5763706"/>
                <a:gd name="connsiteY14" fmla="*/ 1463607 h 3274119"/>
                <a:gd name="connsiteX15" fmla="*/ 3383280 w 5763706"/>
                <a:gd name="connsiteY15" fmla="*/ 1262439 h 3274119"/>
                <a:gd name="connsiteX16" fmla="*/ 3904488 w 5763706"/>
                <a:gd name="connsiteY16" fmla="*/ 1189287 h 3274119"/>
                <a:gd name="connsiteX17" fmla="*/ 4151376 w 5763706"/>
                <a:gd name="connsiteY17" fmla="*/ 1344735 h 3274119"/>
                <a:gd name="connsiteX18" fmla="*/ 4325112 w 5763706"/>
                <a:gd name="connsiteY18" fmla="*/ 1015551 h 3274119"/>
                <a:gd name="connsiteX19" fmla="*/ 4690872 w 5763706"/>
                <a:gd name="connsiteY19" fmla="*/ 978975 h 3274119"/>
                <a:gd name="connsiteX20" fmla="*/ 4892040 w 5763706"/>
                <a:gd name="connsiteY20" fmla="*/ 1052127 h 3274119"/>
                <a:gd name="connsiteX21" fmla="*/ 5138928 w 5763706"/>
                <a:gd name="connsiteY21" fmla="*/ 786951 h 3274119"/>
                <a:gd name="connsiteX22" fmla="*/ 5102352 w 5763706"/>
                <a:gd name="connsiteY22" fmla="*/ 393759 h 3274119"/>
                <a:gd name="connsiteX23" fmla="*/ 5358384 w 5763706"/>
                <a:gd name="connsiteY23" fmla="*/ 320607 h 3274119"/>
                <a:gd name="connsiteX24" fmla="*/ 5541264 w 5763706"/>
                <a:gd name="connsiteY24" fmla="*/ 274887 h 3274119"/>
                <a:gd name="connsiteX25" fmla="*/ 5742432 w 5763706"/>
                <a:gd name="connsiteY25" fmla="*/ 567 h 3274119"/>
                <a:gd name="connsiteX26" fmla="*/ 5751576 w 5763706"/>
                <a:gd name="connsiteY26" fmla="*/ 3274119 h 3274119"/>
                <a:gd name="connsiteX0" fmla="*/ 0 w 5763706"/>
                <a:gd name="connsiteY0" fmla="*/ 3249860 h 3304724"/>
                <a:gd name="connsiteX1" fmla="*/ 182880 w 5763706"/>
                <a:gd name="connsiteY1" fmla="*/ 2911532 h 3304724"/>
                <a:gd name="connsiteX2" fmla="*/ 502920 w 5763706"/>
                <a:gd name="connsiteY2" fmla="*/ 3030404 h 3304724"/>
                <a:gd name="connsiteX3" fmla="*/ 740664 w 5763706"/>
                <a:gd name="connsiteY3" fmla="*/ 2774372 h 3304724"/>
                <a:gd name="connsiteX4" fmla="*/ 1042416 w 5763706"/>
                <a:gd name="connsiteY4" fmla="*/ 2728652 h 3304724"/>
                <a:gd name="connsiteX5" fmla="*/ 1197864 w 5763706"/>
                <a:gd name="connsiteY5" fmla="*/ 2436044 h 3304724"/>
                <a:gd name="connsiteX6" fmla="*/ 1545336 w 5763706"/>
                <a:gd name="connsiteY6" fmla="*/ 2335460 h 3304724"/>
                <a:gd name="connsiteX7" fmla="*/ 1709928 w 5763706"/>
                <a:gd name="connsiteY7" fmla="*/ 2097716 h 3304724"/>
                <a:gd name="connsiteX8" fmla="*/ 2084832 w 5763706"/>
                <a:gd name="connsiteY8" fmla="*/ 2051996 h 3304724"/>
                <a:gd name="connsiteX9" fmla="*/ 2322576 w 5763706"/>
                <a:gd name="connsiteY9" fmla="*/ 2079428 h 3304724"/>
                <a:gd name="connsiteX10" fmla="*/ 2468880 w 5763706"/>
                <a:gd name="connsiteY10" fmla="*/ 1805108 h 3304724"/>
                <a:gd name="connsiteX11" fmla="*/ 2478024 w 5763706"/>
                <a:gd name="connsiteY11" fmla="*/ 1631372 h 3304724"/>
                <a:gd name="connsiteX12" fmla="*/ 2788920 w 5763706"/>
                <a:gd name="connsiteY12" fmla="*/ 1539932 h 3304724"/>
                <a:gd name="connsiteX13" fmla="*/ 3154680 w 5763706"/>
                <a:gd name="connsiteY13" fmla="*/ 1558220 h 3304724"/>
                <a:gd name="connsiteX14" fmla="*/ 3364992 w 5763706"/>
                <a:gd name="connsiteY14" fmla="*/ 1494212 h 3304724"/>
                <a:gd name="connsiteX15" fmla="*/ 3383280 w 5763706"/>
                <a:gd name="connsiteY15" fmla="*/ 1293044 h 3304724"/>
                <a:gd name="connsiteX16" fmla="*/ 3904488 w 5763706"/>
                <a:gd name="connsiteY16" fmla="*/ 1219892 h 3304724"/>
                <a:gd name="connsiteX17" fmla="*/ 4151376 w 5763706"/>
                <a:gd name="connsiteY17" fmla="*/ 1375340 h 3304724"/>
                <a:gd name="connsiteX18" fmla="*/ 4325112 w 5763706"/>
                <a:gd name="connsiteY18" fmla="*/ 1046156 h 3304724"/>
                <a:gd name="connsiteX19" fmla="*/ 4690872 w 5763706"/>
                <a:gd name="connsiteY19" fmla="*/ 1009580 h 3304724"/>
                <a:gd name="connsiteX20" fmla="*/ 4892040 w 5763706"/>
                <a:gd name="connsiteY20" fmla="*/ 1082732 h 3304724"/>
                <a:gd name="connsiteX21" fmla="*/ 5138928 w 5763706"/>
                <a:gd name="connsiteY21" fmla="*/ 817556 h 3304724"/>
                <a:gd name="connsiteX22" fmla="*/ 5102352 w 5763706"/>
                <a:gd name="connsiteY22" fmla="*/ 424364 h 3304724"/>
                <a:gd name="connsiteX23" fmla="*/ 5358384 w 5763706"/>
                <a:gd name="connsiteY23" fmla="*/ 351212 h 3304724"/>
                <a:gd name="connsiteX24" fmla="*/ 5343458 w 5763706"/>
                <a:gd name="connsiteY24" fmla="*/ 13904 h 3304724"/>
                <a:gd name="connsiteX25" fmla="*/ 5742432 w 5763706"/>
                <a:gd name="connsiteY25" fmla="*/ 31172 h 3304724"/>
                <a:gd name="connsiteX26" fmla="*/ 5751576 w 5763706"/>
                <a:gd name="connsiteY26" fmla="*/ 3304724 h 3304724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325112 w 5757923"/>
                <a:gd name="connsiteY18" fmla="*/ 1065528 h 3324096"/>
                <a:gd name="connsiteX19" fmla="*/ 4690872 w 5757923"/>
                <a:gd name="connsiteY19" fmla="*/ 1028952 h 3324096"/>
                <a:gd name="connsiteX20" fmla="*/ 4892040 w 5757923"/>
                <a:gd name="connsiteY20" fmla="*/ 1102104 h 3324096"/>
                <a:gd name="connsiteX21" fmla="*/ 5138928 w 5757923"/>
                <a:gd name="connsiteY21" fmla="*/ 836928 h 3324096"/>
                <a:gd name="connsiteX22" fmla="*/ 5102352 w 5757923"/>
                <a:gd name="connsiteY22" fmla="*/ 443736 h 3324096"/>
                <a:gd name="connsiteX23" fmla="*/ 5358384 w 5757923"/>
                <a:gd name="connsiteY23" fmla="*/ 370584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325112 w 5757923"/>
                <a:gd name="connsiteY18" fmla="*/ 1065528 h 3324096"/>
                <a:gd name="connsiteX19" fmla="*/ 4690872 w 5757923"/>
                <a:gd name="connsiteY19" fmla="*/ 1028952 h 3324096"/>
                <a:gd name="connsiteX20" fmla="*/ 4892040 w 5757923"/>
                <a:gd name="connsiteY20" fmla="*/ 1102104 h 3324096"/>
                <a:gd name="connsiteX21" fmla="*/ 5138928 w 5757923"/>
                <a:gd name="connsiteY21" fmla="*/ 836928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325112 w 5757923"/>
                <a:gd name="connsiteY18" fmla="*/ 1065528 h 3324096"/>
                <a:gd name="connsiteX19" fmla="*/ 4690872 w 5757923"/>
                <a:gd name="connsiteY19" fmla="*/ 1028952 h 3324096"/>
                <a:gd name="connsiteX20" fmla="*/ 4892040 w 5757923"/>
                <a:gd name="connsiteY20" fmla="*/ 1102104 h 3324096"/>
                <a:gd name="connsiteX21" fmla="*/ 4831230 w 5757923"/>
                <a:gd name="connsiteY21" fmla="*/ 628650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325112 w 5757923"/>
                <a:gd name="connsiteY18" fmla="*/ 1065528 h 3324096"/>
                <a:gd name="connsiteX19" fmla="*/ 4690872 w 5757923"/>
                <a:gd name="connsiteY19" fmla="*/ 1028952 h 3324096"/>
                <a:gd name="connsiteX20" fmla="*/ 4716212 w 5757923"/>
                <a:gd name="connsiteY20" fmla="*/ 843840 h 3324096"/>
                <a:gd name="connsiteX21" fmla="*/ 4831230 w 5757923"/>
                <a:gd name="connsiteY21" fmla="*/ 628650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237198 w 5757923"/>
                <a:gd name="connsiteY18" fmla="*/ 932231 h 3324096"/>
                <a:gd name="connsiteX19" fmla="*/ 4690872 w 5757923"/>
                <a:gd name="connsiteY19" fmla="*/ 1028952 h 3324096"/>
                <a:gd name="connsiteX20" fmla="*/ 4716212 w 5757923"/>
                <a:gd name="connsiteY20" fmla="*/ 843840 h 3324096"/>
                <a:gd name="connsiteX21" fmla="*/ 4831230 w 5757923"/>
                <a:gd name="connsiteY21" fmla="*/ 628650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237198 w 5757923"/>
                <a:gd name="connsiteY18" fmla="*/ 932231 h 3324096"/>
                <a:gd name="connsiteX19" fmla="*/ 4690872 w 5757923"/>
                <a:gd name="connsiteY19" fmla="*/ 1028952 h 3324096"/>
                <a:gd name="connsiteX20" fmla="*/ 4287631 w 5757923"/>
                <a:gd name="connsiteY20" fmla="*/ 602239 h 3324096"/>
                <a:gd name="connsiteX21" fmla="*/ 4831230 w 5757923"/>
                <a:gd name="connsiteY21" fmla="*/ 628650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237198 w 5757923"/>
                <a:gd name="connsiteY18" fmla="*/ 932231 h 3324096"/>
                <a:gd name="connsiteX19" fmla="*/ 4690872 w 5757923"/>
                <a:gd name="connsiteY19" fmla="*/ 1028952 h 3324096"/>
                <a:gd name="connsiteX20" fmla="*/ 4287631 w 5757923"/>
                <a:gd name="connsiteY20" fmla="*/ 602239 h 3324096"/>
                <a:gd name="connsiteX21" fmla="*/ 4831230 w 5757923"/>
                <a:gd name="connsiteY21" fmla="*/ 628650 h 3324096"/>
                <a:gd name="connsiteX22" fmla="*/ 5102352 w 5757923"/>
                <a:gd name="connsiteY22" fmla="*/ 443736 h 3324096"/>
                <a:gd name="connsiteX23" fmla="*/ 5061675 w 5757923"/>
                <a:gd name="connsiteY23" fmla="*/ 270611 h 3324096"/>
                <a:gd name="connsiteX24" fmla="*/ 5343458 w 5757923"/>
                <a:gd name="connsiteY24" fmla="*/ 33276 h 3324096"/>
                <a:gd name="connsiteX25" fmla="*/ 5731443 w 5757923"/>
                <a:gd name="connsiteY25" fmla="*/ 558 h 3324096"/>
                <a:gd name="connsiteX26" fmla="*/ 5751576 w 5757923"/>
                <a:gd name="connsiteY26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151376 w 5757923"/>
                <a:gd name="connsiteY17" fmla="*/ 1394712 h 3324096"/>
                <a:gd name="connsiteX18" fmla="*/ 4237198 w 5757923"/>
                <a:gd name="connsiteY18" fmla="*/ 932231 h 3324096"/>
                <a:gd name="connsiteX19" fmla="*/ 4287631 w 5757923"/>
                <a:gd name="connsiteY19" fmla="*/ 602239 h 3324096"/>
                <a:gd name="connsiteX20" fmla="*/ 4831230 w 5757923"/>
                <a:gd name="connsiteY20" fmla="*/ 628650 h 3324096"/>
                <a:gd name="connsiteX21" fmla="*/ 5102352 w 5757923"/>
                <a:gd name="connsiteY21" fmla="*/ 443736 h 3324096"/>
                <a:gd name="connsiteX22" fmla="*/ 5061675 w 5757923"/>
                <a:gd name="connsiteY22" fmla="*/ 270611 h 3324096"/>
                <a:gd name="connsiteX23" fmla="*/ 5343458 w 5757923"/>
                <a:gd name="connsiteY23" fmla="*/ 33276 h 3324096"/>
                <a:gd name="connsiteX24" fmla="*/ 5731443 w 5757923"/>
                <a:gd name="connsiteY24" fmla="*/ 558 h 3324096"/>
                <a:gd name="connsiteX25" fmla="*/ 5751576 w 5757923"/>
                <a:gd name="connsiteY25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904488 w 5757923"/>
                <a:gd name="connsiteY16" fmla="*/ 1239264 h 3324096"/>
                <a:gd name="connsiteX17" fmla="*/ 4237198 w 5757923"/>
                <a:gd name="connsiteY17" fmla="*/ 932231 h 3324096"/>
                <a:gd name="connsiteX18" fmla="*/ 4287631 w 5757923"/>
                <a:gd name="connsiteY18" fmla="*/ 602239 h 3324096"/>
                <a:gd name="connsiteX19" fmla="*/ 4831230 w 5757923"/>
                <a:gd name="connsiteY19" fmla="*/ 628650 h 3324096"/>
                <a:gd name="connsiteX20" fmla="*/ 5102352 w 5757923"/>
                <a:gd name="connsiteY20" fmla="*/ 443736 h 3324096"/>
                <a:gd name="connsiteX21" fmla="*/ 5061675 w 5757923"/>
                <a:gd name="connsiteY21" fmla="*/ 270611 h 3324096"/>
                <a:gd name="connsiteX22" fmla="*/ 5343458 w 5757923"/>
                <a:gd name="connsiteY22" fmla="*/ 33276 h 3324096"/>
                <a:gd name="connsiteX23" fmla="*/ 5731443 w 5757923"/>
                <a:gd name="connsiteY23" fmla="*/ 558 h 3324096"/>
                <a:gd name="connsiteX24" fmla="*/ 5751576 w 5757923"/>
                <a:gd name="connsiteY24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355027 w 5757923"/>
                <a:gd name="connsiteY16" fmla="*/ 1089304 h 3324096"/>
                <a:gd name="connsiteX17" fmla="*/ 4237198 w 5757923"/>
                <a:gd name="connsiteY17" fmla="*/ 932231 h 3324096"/>
                <a:gd name="connsiteX18" fmla="*/ 4287631 w 5757923"/>
                <a:gd name="connsiteY18" fmla="*/ 602239 h 3324096"/>
                <a:gd name="connsiteX19" fmla="*/ 4831230 w 5757923"/>
                <a:gd name="connsiteY19" fmla="*/ 628650 h 3324096"/>
                <a:gd name="connsiteX20" fmla="*/ 5102352 w 5757923"/>
                <a:gd name="connsiteY20" fmla="*/ 443736 h 3324096"/>
                <a:gd name="connsiteX21" fmla="*/ 5061675 w 5757923"/>
                <a:gd name="connsiteY21" fmla="*/ 270611 h 3324096"/>
                <a:gd name="connsiteX22" fmla="*/ 5343458 w 5757923"/>
                <a:gd name="connsiteY22" fmla="*/ 33276 h 3324096"/>
                <a:gd name="connsiteX23" fmla="*/ 5731443 w 5757923"/>
                <a:gd name="connsiteY23" fmla="*/ 558 h 3324096"/>
                <a:gd name="connsiteX24" fmla="*/ 5751576 w 5757923"/>
                <a:gd name="connsiteY24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64992 w 5757923"/>
                <a:gd name="connsiteY14" fmla="*/ 1513584 h 3324096"/>
                <a:gd name="connsiteX15" fmla="*/ 3383280 w 5757923"/>
                <a:gd name="connsiteY15" fmla="*/ 1312416 h 3324096"/>
                <a:gd name="connsiteX16" fmla="*/ 3355027 w 5757923"/>
                <a:gd name="connsiteY16" fmla="*/ 1089304 h 3324096"/>
                <a:gd name="connsiteX17" fmla="*/ 4237198 w 5757923"/>
                <a:gd name="connsiteY17" fmla="*/ 932231 h 3324096"/>
                <a:gd name="connsiteX18" fmla="*/ 4287631 w 5757923"/>
                <a:gd name="connsiteY18" fmla="*/ 602239 h 3324096"/>
                <a:gd name="connsiteX19" fmla="*/ 4589467 w 5757923"/>
                <a:gd name="connsiteY19" fmla="*/ 428704 h 3324096"/>
                <a:gd name="connsiteX20" fmla="*/ 5102352 w 5757923"/>
                <a:gd name="connsiteY20" fmla="*/ 443736 h 3324096"/>
                <a:gd name="connsiteX21" fmla="*/ 5061675 w 5757923"/>
                <a:gd name="connsiteY21" fmla="*/ 270611 h 3324096"/>
                <a:gd name="connsiteX22" fmla="*/ 5343458 w 5757923"/>
                <a:gd name="connsiteY22" fmla="*/ 33276 h 3324096"/>
                <a:gd name="connsiteX23" fmla="*/ 5731443 w 5757923"/>
                <a:gd name="connsiteY23" fmla="*/ 558 h 3324096"/>
                <a:gd name="connsiteX24" fmla="*/ 5751576 w 5757923"/>
                <a:gd name="connsiteY24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3154680 w 5757923"/>
                <a:gd name="connsiteY13" fmla="*/ 1577592 h 3324096"/>
                <a:gd name="connsiteX14" fmla="*/ 3383280 w 5757923"/>
                <a:gd name="connsiteY14" fmla="*/ 1312416 h 3324096"/>
                <a:gd name="connsiteX15" fmla="*/ 3355027 w 5757923"/>
                <a:gd name="connsiteY15" fmla="*/ 1089304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5102352 w 5757923"/>
                <a:gd name="connsiteY19" fmla="*/ 443736 h 3324096"/>
                <a:gd name="connsiteX20" fmla="*/ 5061675 w 5757923"/>
                <a:gd name="connsiteY20" fmla="*/ 270611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451368 w 5757923"/>
                <a:gd name="connsiteY13" fmla="*/ 1286004 h 3324096"/>
                <a:gd name="connsiteX14" fmla="*/ 3383280 w 5757923"/>
                <a:gd name="connsiteY14" fmla="*/ 1312416 h 3324096"/>
                <a:gd name="connsiteX15" fmla="*/ 3355027 w 5757923"/>
                <a:gd name="connsiteY15" fmla="*/ 1089304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5102352 w 5757923"/>
                <a:gd name="connsiteY19" fmla="*/ 443736 h 3324096"/>
                <a:gd name="connsiteX20" fmla="*/ 5061675 w 5757923"/>
                <a:gd name="connsiteY20" fmla="*/ 270611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451368 w 5757923"/>
                <a:gd name="connsiteY13" fmla="*/ 1286004 h 3324096"/>
                <a:gd name="connsiteX14" fmla="*/ 3383280 w 5757923"/>
                <a:gd name="connsiteY14" fmla="*/ 1312416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5102352 w 5757923"/>
                <a:gd name="connsiteY19" fmla="*/ 443736 h 3324096"/>
                <a:gd name="connsiteX20" fmla="*/ 5061675 w 5757923"/>
                <a:gd name="connsiteY20" fmla="*/ 270611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451368 w 5757923"/>
                <a:gd name="connsiteY13" fmla="*/ 1286004 h 3324096"/>
                <a:gd name="connsiteX14" fmla="*/ 3361301 w 5757923"/>
                <a:gd name="connsiteY14" fmla="*/ 1287423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5102352 w 5757923"/>
                <a:gd name="connsiteY19" fmla="*/ 443736 h 3324096"/>
                <a:gd name="connsiteX20" fmla="*/ 5061675 w 5757923"/>
                <a:gd name="connsiteY20" fmla="*/ 270611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451368 w 5757923"/>
                <a:gd name="connsiteY13" fmla="*/ 1286004 h 3324096"/>
                <a:gd name="connsiteX14" fmla="*/ 3361301 w 5757923"/>
                <a:gd name="connsiteY14" fmla="*/ 1287423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4717728 w 5757923"/>
                <a:gd name="connsiteY19" fmla="*/ 243790 h 3324096"/>
                <a:gd name="connsiteX20" fmla="*/ 5061675 w 5757923"/>
                <a:gd name="connsiteY20" fmla="*/ 270611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451368 w 5757923"/>
                <a:gd name="connsiteY13" fmla="*/ 1286004 h 3324096"/>
                <a:gd name="connsiteX14" fmla="*/ 3361301 w 5757923"/>
                <a:gd name="connsiteY14" fmla="*/ 1287423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4717728 w 5757923"/>
                <a:gd name="connsiteY19" fmla="*/ 243790 h 3324096"/>
                <a:gd name="connsiteX20" fmla="*/ 5050687 w 5757923"/>
                <a:gd name="connsiteY20" fmla="*/ 170638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2322576 w 5757923"/>
                <a:gd name="connsiteY9" fmla="*/ 2098800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901927 w 5757923"/>
                <a:gd name="connsiteY13" fmla="*/ 1227686 h 3324096"/>
                <a:gd name="connsiteX14" fmla="*/ 3361301 w 5757923"/>
                <a:gd name="connsiteY14" fmla="*/ 1287423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4717728 w 5757923"/>
                <a:gd name="connsiteY19" fmla="*/ 243790 h 3324096"/>
                <a:gd name="connsiteX20" fmla="*/ 5050687 w 5757923"/>
                <a:gd name="connsiteY20" fmla="*/ 170638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2084832 w 5757923"/>
                <a:gd name="connsiteY8" fmla="*/ 2071368 h 3324096"/>
                <a:gd name="connsiteX9" fmla="*/ 1904985 w 5757923"/>
                <a:gd name="connsiteY9" fmla="*/ 1840536 h 3324096"/>
                <a:gd name="connsiteX10" fmla="*/ 2468880 w 5757923"/>
                <a:gd name="connsiteY10" fmla="*/ 1824480 h 3324096"/>
                <a:gd name="connsiteX11" fmla="*/ 2478024 w 5757923"/>
                <a:gd name="connsiteY11" fmla="*/ 1650744 h 3324096"/>
                <a:gd name="connsiteX12" fmla="*/ 2788920 w 5757923"/>
                <a:gd name="connsiteY12" fmla="*/ 1559304 h 3324096"/>
                <a:gd name="connsiteX13" fmla="*/ 2901927 w 5757923"/>
                <a:gd name="connsiteY13" fmla="*/ 1227686 h 3324096"/>
                <a:gd name="connsiteX14" fmla="*/ 3361301 w 5757923"/>
                <a:gd name="connsiteY14" fmla="*/ 1287423 h 3324096"/>
                <a:gd name="connsiteX15" fmla="*/ 3640747 w 5757923"/>
                <a:gd name="connsiteY15" fmla="*/ 947675 h 3324096"/>
                <a:gd name="connsiteX16" fmla="*/ 4237198 w 5757923"/>
                <a:gd name="connsiteY16" fmla="*/ 932231 h 3324096"/>
                <a:gd name="connsiteX17" fmla="*/ 4287631 w 5757923"/>
                <a:gd name="connsiteY17" fmla="*/ 602239 h 3324096"/>
                <a:gd name="connsiteX18" fmla="*/ 4589467 w 5757923"/>
                <a:gd name="connsiteY18" fmla="*/ 428704 h 3324096"/>
                <a:gd name="connsiteX19" fmla="*/ 4717728 w 5757923"/>
                <a:gd name="connsiteY19" fmla="*/ 243790 h 3324096"/>
                <a:gd name="connsiteX20" fmla="*/ 5050687 w 5757923"/>
                <a:gd name="connsiteY20" fmla="*/ 170638 h 3324096"/>
                <a:gd name="connsiteX21" fmla="*/ 5343458 w 5757923"/>
                <a:gd name="connsiteY21" fmla="*/ 33276 h 3324096"/>
                <a:gd name="connsiteX22" fmla="*/ 5731443 w 5757923"/>
                <a:gd name="connsiteY22" fmla="*/ 558 h 3324096"/>
                <a:gd name="connsiteX23" fmla="*/ 5751576 w 5757923"/>
                <a:gd name="connsiteY23" fmla="*/ 3324096 h 3324096"/>
                <a:gd name="connsiteX0" fmla="*/ 0 w 5757923"/>
                <a:gd name="connsiteY0" fmla="*/ 3269232 h 3324096"/>
                <a:gd name="connsiteX1" fmla="*/ 182880 w 5757923"/>
                <a:gd name="connsiteY1" fmla="*/ 2930904 h 3324096"/>
                <a:gd name="connsiteX2" fmla="*/ 502920 w 5757923"/>
                <a:gd name="connsiteY2" fmla="*/ 3049776 h 3324096"/>
                <a:gd name="connsiteX3" fmla="*/ 740664 w 5757923"/>
                <a:gd name="connsiteY3" fmla="*/ 2793744 h 3324096"/>
                <a:gd name="connsiteX4" fmla="*/ 1042416 w 5757923"/>
                <a:gd name="connsiteY4" fmla="*/ 2748024 h 3324096"/>
                <a:gd name="connsiteX5" fmla="*/ 1197864 w 5757923"/>
                <a:gd name="connsiteY5" fmla="*/ 2455416 h 3324096"/>
                <a:gd name="connsiteX6" fmla="*/ 1545336 w 5757923"/>
                <a:gd name="connsiteY6" fmla="*/ 2354832 h 3324096"/>
                <a:gd name="connsiteX7" fmla="*/ 1709928 w 5757923"/>
                <a:gd name="connsiteY7" fmla="*/ 2117088 h 3324096"/>
                <a:gd name="connsiteX8" fmla="*/ 1904985 w 5757923"/>
                <a:gd name="connsiteY8" fmla="*/ 1840536 h 3324096"/>
                <a:gd name="connsiteX9" fmla="*/ 2468880 w 5757923"/>
                <a:gd name="connsiteY9" fmla="*/ 1824480 h 3324096"/>
                <a:gd name="connsiteX10" fmla="*/ 2478024 w 5757923"/>
                <a:gd name="connsiteY10" fmla="*/ 1650744 h 3324096"/>
                <a:gd name="connsiteX11" fmla="*/ 2788920 w 5757923"/>
                <a:gd name="connsiteY11" fmla="*/ 1559304 h 3324096"/>
                <a:gd name="connsiteX12" fmla="*/ 2901927 w 5757923"/>
                <a:gd name="connsiteY12" fmla="*/ 1227686 h 3324096"/>
                <a:gd name="connsiteX13" fmla="*/ 3361301 w 5757923"/>
                <a:gd name="connsiteY13" fmla="*/ 1287423 h 3324096"/>
                <a:gd name="connsiteX14" fmla="*/ 3640747 w 5757923"/>
                <a:gd name="connsiteY14" fmla="*/ 947675 h 3324096"/>
                <a:gd name="connsiteX15" fmla="*/ 4237198 w 5757923"/>
                <a:gd name="connsiteY15" fmla="*/ 932231 h 3324096"/>
                <a:gd name="connsiteX16" fmla="*/ 4287631 w 5757923"/>
                <a:gd name="connsiteY16" fmla="*/ 602239 h 3324096"/>
                <a:gd name="connsiteX17" fmla="*/ 4589467 w 5757923"/>
                <a:gd name="connsiteY17" fmla="*/ 428704 h 3324096"/>
                <a:gd name="connsiteX18" fmla="*/ 4717728 w 5757923"/>
                <a:gd name="connsiteY18" fmla="*/ 243790 h 3324096"/>
                <a:gd name="connsiteX19" fmla="*/ 5050687 w 5757923"/>
                <a:gd name="connsiteY19" fmla="*/ 170638 h 3324096"/>
                <a:gd name="connsiteX20" fmla="*/ 5343458 w 5757923"/>
                <a:gd name="connsiteY20" fmla="*/ 33276 h 3324096"/>
                <a:gd name="connsiteX21" fmla="*/ 5731443 w 5757923"/>
                <a:gd name="connsiteY21" fmla="*/ 558 h 3324096"/>
                <a:gd name="connsiteX22" fmla="*/ 5751576 w 5757923"/>
                <a:gd name="connsiteY22" fmla="*/ 3324096 h 3324096"/>
                <a:gd name="connsiteX0" fmla="*/ 0 w 5801880"/>
                <a:gd name="connsiteY0" fmla="*/ 3277563 h 3324096"/>
                <a:gd name="connsiteX1" fmla="*/ 226837 w 5801880"/>
                <a:gd name="connsiteY1" fmla="*/ 2930904 h 3324096"/>
                <a:gd name="connsiteX2" fmla="*/ 546877 w 5801880"/>
                <a:gd name="connsiteY2" fmla="*/ 3049776 h 3324096"/>
                <a:gd name="connsiteX3" fmla="*/ 784621 w 5801880"/>
                <a:gd name="connsiteY3" fmla="*/ 2793744 h 3324096"/>
                <a:gd name="connsiteX4" fmla="*/ 1086373 w 5801880"/>
                <a:gd name="connsiteY4" fmla="*/ 2748024 h 3324096"/>
                <a:gd name="connsiteX5" fmla="*/ 1241821 w 5801880"/>
                <a:gd name="connsiteY5" fmla="*/ 2455416 h 3324096"/>
                <a:gd name="connsiteX6" fmla="*/ 1589293 w 5801880"/>
                <a:gd name="connsiteY6" fmla="*/ 2354832 h 3324096"/>
                <a:gd name="connsiteX7" fmla="*/ 1753885 w 5801880"/>
                <a:gd name="connsiteY7" fmla="*/ 2117088 h 3324096"/>
                <a:gd name="connsiteX8" fmla="*/ 1948942 w 5801880"/>
                <a:gd name="connsiteY8" fmla="*/ 1840536 h 3324096"/>
                <a:gd name="connsiteX9" fmla="*/ 2512837 w 5801880"/>
                <a:gd name="connsiteY9" fmla="*/ 1824480 h 3324096"/>
                <a:gd name="connsiteX10" fmla="*/ 2521981 w 5801880"/>
                <a:gd name="connsiteY10" fmla="*/ 1650744 h 3324096"/>
                <a:gd name="connsiteX11" fmla="*/ 2832877 w 5801880"/>
                <a:gd name="connsiteY11" fmla="*/ 1559304 h 3324096"/>
                <a:gd name="connsiteX12" fmla="*/ 2945884 w 5801880"/>
                <a:gd name="connsiteY12" fmla="*/ 1227686 h 3324096"/>
                <a:gd name="connsiteX13" fmla="*/ 3405258 w 5801880"/>
                <a:gd name="connsiteY13" fmla="*/ 1287423 h 3324096"/>
                <a:gd name="connsiteX14" fmla="*/ 3684704 w 5801880"/>
                <a:gd name="connsiteY14" fmla="*/ 947675 h 3324096"/>
                <a:gd name="connsiteX15" fmla="*/ 4281155 w 5801880"/>
                <a:gd name="connsiteY15" fmla="*/ 932231 h 3324096"/>
                <a:gd name="connsiteX16" fmla="*/ 4331588 w 5801880"/>
                <a:gd name="connsiteY16" fmla="*/ 602239 h 3324096"/>
                <a:gd name="connsiteX17" fmla="*/ 4633424 w 5801880"/>
                <a:gd name="connsiteY17" fmla="*/ 428704 h 3324096"/>
                <a:gd name="connsiteX18" fmla="*/ 4761685 w 5801880"/>
                <a:gd name="connsiteY18" fmla="*/ 243790 h 3324096"/>
                <a:gd name="connsiteX19" fmla="*/ 5094644 w 5801880"/>
                <a:gd name="connsiteY19" fmla="*/ 170638 h 3324096"/>
                <a:gd name="connsiteX20" fmla="*/ 5387415 w 5801880"/>
                <a:gd name="connsiteY20" fmla="*/ 33276 h 3324096"/>
                <a:gd name="connsiteX21" fmla="*/ 5775400 w 5801880"/>
                <a:gd name="connsiteY21" fmla="*/ 558 h 3324096"/>
                <a:gd name="connsiteX22" fmla="*/ 5795533 w 5801880"/>
                <a:gd name="connsiteY22" fmla="*/ 3324096 h 3324096"/>
                <a:gd name="connsiteX0" fmla="*/ 0 w 5812869"/>
                <a:gd name="connsiteY0" fmla="*/ 3344212 h 3344212"/>
                <a:gd name="connsiteX1" fmla="*/ 237826 w 5812869"/>
                <a:gd name="connsiteY1" fmla="*/ 2930904 h 3344212"/>
                <a:gd name="connsiteX2" fmla="*/ 557866 w 5812869"/>
                <a:gd name="connsiteY2" fmla="*/ 3049776 h 3344212"/>
                <a:gd name="connsiteX3" fmla="*/ 795610 w 5812869"/>
                <a:gd name="connsiteY3" fmla="*/ 2793744 h 3344212"/>
                <a:gd name="connsiteX4" fmla="*/ 1097362 w 5812869"/>
                <a:gd name="connsiteY4" fmla="*/ 2748024 h 3344212"/>
                <a:gd name="connsiteX5" fmla="*/ 1252810 w 5812869"/>
                <a:gd name="connsiteY5" fmla="*/ 2455416 h 3344212"/>
                <a:gd name="connsiteX6" fmla="*/ 1600282 w 5812869"/>
                <a:gd name="connsiteY6" fmla="*/ 2354832 h 3344212"/>
                <a:gd name="connsiteX7" fmla="*/ 1764874 w 5812869"/>
                <a:gd name="connsiteY7" fmla="*/ 2117088 h 3344212"/>
                <a:gd name="connsiteX8" fmla="*/ 1959931 w 5812869"/>
                <a:gd name="connsiteY8" fmla="*/ 1840536 h 3344212"/>
                <a:gd name="connsiteX9" fmla="*/ 2523826 w 5812869"/>
                <a:gd name="connsiteY9" fmla="*/ 1824480 h 3344212"/>
                <a:gd name="connsiteX10" fmla="*/ 2532970 w 5812869"/>
                <a:gd name="connsiteY10" fmla="*/ 1650744 h 3344212"/>
                <a:gd name="connsiteX11" fmla="*/ 2843866 w 5812869"/>
                <a:gd name="connsiteY11" fmla="*/ 1559304 h 3344212"/>
                <a:gd name="connsiteX12" fmla="*/ 2956873 w 5812869"/>
                <a:gd name="connsiteY12" fmla="*/ 1227686 h 3344212"/>
                <a:gd name="connsiteX13" fmla="*/ 3416247 w 5812869"/>
                <a:gd name="connsiteY13" fmla="*/ 1287423 h 3344212"/>
                <a:gd name="connsiteX14" fmla="*/ 3695693 w 5812869"/>
                <a:gd name="connsiteY14" fmla="*/ 947675 h 3344212"/>
                <a:gd name="connsiteX15" fmla="*/ 4292144 w 5812869"/>
                <a:gd name="connsiteY15" fmla="*/ 932231 h 3344212"/>
                <a:gd name="connsiteX16" fmla="*/ 4342577 w 5812869"/>
                <a:gd name="connsiteY16" fmla="*/ 602239 h 3344212"/>
                <a:gd name="connsiteX17" fmla="*/ 4644413 w 5812869"/>
                <a:gd name="connsiteY17" fmla="*/ 428704 h 3344212"/>
                <a:gd name="connsiteX18" fmla="*/ 4772674 w 5812869"/>
                <a:gd name="connsiteY18" fmla="*/ 243790 h 3344212"/>
                <a:gd name="connsiteX19" fmla="*/ 5105633 w 5812869"/>
                <a:gd name="connsiteY19" fmla="*/ 170638 h 3344212"/>
                <a:gd name="connsiteX20" fmla="*/ 5398404 w 5812869"/>
                <a:gd name="connsiteY20" fmla="*/ 33276 h 3344212"/>
                <a:gd name="connsiteX21" fmla="*/ 5786389 w 5812869"/>
                <a:gd name="connsiteY21" fmla="*/ 558 h 3344212"/>
                <a:gd name="connsiteX22" fmla="*/ 5806522 w 5812869"/>
                <a:gd name="connsiteY22" fmla="*/ 3324096 h 3344212"/>
                <a:gd name="connsiteX0" fmla="*/ 0 w 5801880"/>
                <a:gd name="connsiteY0" fmla="*/ 3319219 h 3324096"/>
                <a:gd name="connsiteX1" fmla="*/ 226837 w 5801880"/>
                <a:gd name="connsiteY1" fmla="*/ 2930904 h 3324096"/>
                <a:gd name="connsiteX2" fmla="*/ 546877 w 5801880"/>
                <a:gd name="connsiteY2" fmla="*/ 3049776 h 3324096"/>
                <a:gd name="connsiteX3" fmla="*/ 784621 w 5801880"/>
                <a:gd name="connsiteY3" fmla="*/ 2793744 h 3324096"/>
                <a:gd name="connsiteX4" fmla="*/ 1086373 w 5801880"/>
                <a:gd name="connsiteY4" fmla="*/ 2748024 h 3324096"/>
                <a:gd name="connsiteX5" fmla="*/ 1241821 w 5801880"/>
                <a:gd name="connsiteY5" fmla="*/ 2455416 h 3324096"/>
                <a:gd name="connsiteX6" fmla="*/ 1589293 w 5801880"/>
                <a:gd name="connsiteY6" fmla="*/ 2354832 h 3324096"/>
                <a:gd name="connsiteX7" fmla="*/ 1753885 w 5801880"/>
                <a:gd name="connsiteY7" fmla="*/ 2117088 h 3324096"/>
                <a:gd name="connsiteX8" fmla="*/ 1948942 w 5801880"/>
                <a:gd name="connsiteY8" fmla="*/ 1840536 h 3324096"/>
                <a:gd name="connsiteX9" fmla="*/ 2512837 w 5801880"/>
                <a:gd name="connsiteY9" fmla="*/ 1824480 h 3324096"/>
                <a:gd name="connsiteX10" fmla="*/ 2521981 w 5801880"/>
                <a:gd name="connsiteY10" fmla="*/ 1650744 h 3324096"/>
                <a:gd name="connsiteX11" fmla="*/ 2832877 w 5801880"/>
                <a:gd name="connsiteY11" fmla="*/ 1559304 h 3324096"/>
                <a:gd name="connsiteX12" fmla="*/ 2945884 w 5801880"/>
                <a:gd name="connsiteY12" fmla="*/ 1227686 h 3324096"/>
                <a:gd name="connsiteX13" fmla="*/ 3405258 w 5801880"/>
                <a:gd name="connsiteY13" fmla="*/ 1287423 h 3324096"/>
                <a:gd name="connsiteX14" fmla="*/ 3684704 w 5801880"/>
                <a:gd name="connsiteY14" fmla="*/ 947675 h 3324096"/>
                <a:gd name="connsiteX15" fmla="*/ 4281155 w 5801880"/>
                <a:gd name="connsiteY15" fmla="*/ 932231 h 3324096"/>
                <a:gd name="connsiteX16" fmla="*/ 4331588 w 5801880"/>
                <a:gd name="connsiteY16" fmla="*/ 602239 h 3324096"/>
                <a:gd name="connsiteX17" fmla="*/ 4633424 w 5801880"/>
                <a:gd name="connsiteY17" fmla="*/ 428704 h 3324096"/>
                <a:gd name="connsiteX18" fmla="*/ 4761685 w 5801880"/>
                <a:gd name="connsiteY18" fmla="*/ 243790 h 3324096"/>
                <a:gd name="connsiteX19" fmla="*/ 5094644 w 5801880"/>
                <a:gd name="connsiteY19" fmla="*/ 170638 h 3324096"/>
                <a:gd name="connsiteX20" fmla="*/ 5387415 w 5801880"/>
                <a:gd name="connsiteY20" fmla="*/ 33276 h 3324096"/>
                <a:gd name="connsiteX21" fmla="*/ 5775400 w 5801880"/>
                <a:gd name="connsiteY21" fmla="*/ 558 h 3324096"/>
                <a:gd name="connsiteX22" fmla="*/ 5795533 w 5801880"/>
                <a:gd name="connsiteY22" fmla="*/ 3324096 h 3324096"/>
                <a:gd name="connsiteX0" fmla="*/ 0 w 5803493"/>
                <a:gd name="connsiteY0" fmla="*/ 3340308 h 3345185"/>
                <a:gd name="connsiteX1" fmla="*/ 226837 w 5803493"/>
                <a:gd name="connsiteY1" fmla="*/ 2951993 h 3345185"/>
                <a:gd name="connsiteX2" fmla="*/ 546877 w 5803493"/>
                <a:gd name="connsiteY2" fmla="*/ 3070865 h 3345185"/>
                <a:gd name="connsiteX3" fmla="*/ 784621 w 5803493"/>
                <a:gd name="connsiteY3" fmla="*/ 2814833 h 3345185"/>
                <a:gd name="connsiteX4" fmla="*/ 1086373 w 5803493"/>
                <a:gd name="connsiteY4" fmla="*/ 2769113 h 3345185"/>
                <a:gd name="connsiteX5" fmla="*/ 1241821 w 5803493"/>
                <a:gd name="connsiteY5" fmla="*/ 2476505 h 3345185"/>
                <a:gd name="connsiteX6" fmla="*/ 1589293 w 5803493"/>
                <a:gd name="connsiteY6" fmla="*/ 2375921 h 3345185"/>
                <a:gd name="connsiteX7" fmla="*/ 1753885 w 5803493"/>
                <a:gd name="connsiteY7" fmla="*/ 2138177 h 3345185"/>
                <a:gd name="connsiteX8" fmla="*/ 1948942 w 5803493"/>
                <a:gd name="connsiteY8" fmla="*/ 1861625 h 3345185"/>
                <a:gd name="connsiteX9" fmla="*/ 2512837 w 5803493"/>
                <a:gd name="connsiteY9" fmla="*/ 1845569 h 3345185"/>
                <a:gd name="connsiteX10" fmla="*/ 2521981 w 5803493"/>
                <a:gd name="connsiteY10" fmla="*/ 1671833 h 3345185"/>
                <a:gd name="connsiteX11" fmla="*/ 2832877 w 5803493"/>
                <a:gd name="connsiteY11" fmla="*/ 1580393 h 3345185"/>
                <a:gd name="connsiteX12" fmla="*/ 2945884 w 5803493"/>
                <a:gd name="connsiteY12" fmla="*/ 1248775 h 3345185"/>
                <a:gd name="connsiteX13" fmla="*/ 3405258 w 5803493"/>
                <a:gd name="connsiteY13" fmla="*/ 1308512 h 3345185"/>
                <a:gd name="connsiteX14" fmla="*/ 3684704 w 5803493"/>
                <a:gd name="connsiteY14" fmla="*/ 968764 h 3345185"/>
                <a:gd name="connsiteX15" fmla="*/ 4281155 w 5803493"/>
                <a:gd name="connsiteY15" fmla="*/ 953320 h 3345185"/>
                <a:gd name="connsiteX16" fmla="*/ 4331588 w 5803493"/>
                <a:gd name="connsiteY16" fmla="*/ 623328 h 3345185"/>
                <a:gd name="connsiteX17" fmla="*/ 4633424 w 5803493"/>
                <a:gd name="connsiteY17" fmla="*/ 449793 h 3345185"/>
                <a:gd name="connsiteX18" fmla="*/ 4761685 w 5803493"/>
                <a:gd name="connsiteY18" fmla="*/ 264879 h 3345185"/>
                <a:gd name="connsiteX19" fmla="*/ 5094644 w 5803493"/>
                <a:gd name="connsiteY19" fmla="*/ 191727 h 3345185"/>
                <a:gd name="connsiteX20" fmla="*/ 5387415 w 5803493"/>
                <a:gd name="connsiteY20" fmla="*/ 54365 h 3345185"/>
                <a:gd name="connsiteX21" fmla="*/ 5778878 w 5803493"/>
                <a:gd name="connsiteY21" fmla="*/ 555 h 3345185"/>
                <a:gd name="connsiteX22" fmla="*/ 5795533 w 5803493"/>
                <a:gd name="connsiteY22" fmla="*/ 3345185 h 3345185"/>
                <a:gd name="connsiteX0" fmla="*/ 0 w 5796866"/>
                <a:gd name="connsiteY0" fmla="*/ 3339753 h 3344630"/>
                <a:gd name="connsiteX1" fmla="*/ 226837 w 5796866"/>
                <a:gd name="connsiteY1" fmla="*/ 2951438 h 3344630"/>
                <a:gd name="connsiteX2" fmla="*/ 546877 w 5796866"/>
                <a:gd name="connsiteY2" fmla="*/ 3070310 h 3344630"/>
                <a:gd name="connsiteX3" fmla="*/ 784621 w 5796866"/>
                <a:gd name="connsiteY3" fmla="*/ 2814278 h 3344630"/>
                <a:gd name="connsiteX4" fmla="*/ 1086373 w 5796866"/>
                <a:gd name="connsiteY4" fmla="*/ 2768558 h 3344630"/>
                <a:gd name="connsiteX5" fmla="*/ 1241821 w 5796866"/>
                <a:gd name="connsiteY5" fmla="*/ 2475950 h 3344630"/>
                <a:gd name="connsiteX6" fmla="*/ 1589293 w 5796866"/>
                <a:gd name="connsiteY6" fmla="*/ 2375366 h 3344630"/>
                <a:gd name="connsiteX7" fmla="*/ 1753885 w 5796866"/>
                <a:gd name="connsiteY7" fmla="*/ 2137622 h 3344630"/>
                <a:gd name="connsiteX8" fmla="*/ 1948942 w 5796866"/>
                <a:gd name="connsiteY8" fmla="*/ 1861070 h 3344630"/>
                <a:gd name="connsiteX9" fmla="*/ 2512837 w 5796866"/>
                <a:gd name="connsiteY9" fmla="*/ 1845014 h 3344630"/>
                <a:gd name="connsiteX10" fmla="*/ 2521981 w 5796866"/>
                <a:gd name="connsiteY10" fmla="*/ 1671278 h 3344630"/>
                <a:gd name="connsiteX11" fmla="*/ 2832877 w 5796866"/>
                <a:gd name="connsiteY11" fmla="*/ 1579838 h 3344630"/>
                <a:gd name="connsiteX12" fmla="*/ 2945884 w 5796866"/>
                <a:gd name="connsiteY12" fmla="*/ 1248220 h 3344630"/>
                <a:gd name="connsiteX13" fmla="*/ 3405258 w 5796866"/>
                <a:gd name="connsiteY13" fmla="*/ 1307957 h 3344630"/>
                <a:gd name="connsiteX14" fmla="*/ 3684704 w 5796866"/>
                <a:gd name="connsiteY14" fmla="*/ 968209 h 3344630"/>
                <a:gd name="connsiteX15" fmla="*/ 4281155 w 5796866"/>
                <a:gd name="connsiteY15" fmla="*/ 952765 h 3344630"/>
                <a:gd name="connsiteX16" fmla="*/ 4331588 w 5796866"/>
                <a:gd name="connsiteY16" fmla="*/ 622773 h 3344630"/>
                <a:gd name="connsiteX17" fmla="*/ 4633424 w 5796866"/>
                <a:gd name="connsiteY17" fmla="*/ 449238 h 3344630"/>
                <a:gd name="connsiteX18" fmla="*/ 4761685 w 5796866"/>
                <a:gd name="connsiteY18" fmla="*/ 264324 h 3344630"/>
                <a:gd name="connsiteX19" fmla="*/ 5094644 w 5796866"/>
                <a:gd name="connsiteY19" fmla="*/ 191172 h 3344630"/>
                <a:gd name="connsiteX20" fmla="*/ 5387415 w 5796866"/>
                <a:gd name="connsiteY20" fmla="*/ 53810 h 3344630"/>
                <a:gd name="connsiteX21" fmla="*/ 5778878 w 5796866"/>
                <a:gd name="connsiteY21" fmla="*/ 0 h 3344630"/>
                <a:gd name="connsiteX22" fmla="*/ 5795533 w 5796866"/>
                <a:gd name="connsiteY22" fmla="*/ 3344630 h 3344630"/>
                <a:gd name="connsiteX0" fmla="*/ 0 w 5795989"/>
                <a:gd name="connsiteY0" fmla="*/ 3318661 h 3323538"/>
                <a:gd name="connsiteX1" fmla="*/ 226837 w 5795989"/>
                <a:gd name="connsiteY1" fmla="*/ 2930346 h 3323538"/>
                <a:gd name="connsiteX2" fmla="*/ 546877 w 5795989"/>
                <a:gd name="connsiteY2" fmla="*/ 3049218 h 3323538"/>
                <a:gd name="connsiteX3" fmla="*/ 784621 w 5795989"/>
                <a:gd name="connsiteY3" fmla="*/ 2793186 h 3323538"/>
                <a:gd name="connsiteX4" fmla="*/ 1086373 w 5795989"/>
                <a:gd name="connsiteY4" fmla="*/ 2747466 h 3323538"/>
                <a:gd name="connsiteX5" fmla="*/ 1241821 w 5795989"/>
                <a:gd name="connsiteY5" fmla="*/ 2454858 h 3323538"/>
                <a:gd name="connsiteX6" fmla="*/ 1589293 w 5795989"/>
                <a:gd name="connsiteY6" fmla="*/ 2354274 h 3323538"/>
                <a:gd name="connsiteX7" fmla="*/ 1753885 w 5795989"/>
                <a:gd name="connsiteY7" fmla="*/ 2116530 h 3323538"/>
                <a:gd name="connsiteX8" fmla="*/ 1948942 w 5795989"/>
                <a:gd name="connsiteY8" fmla="*/ 1839978 h 3323538"/>
                <a:gd name="connsiteX9" fmla="*/ 2512837 w 5795989"/>
                <a:gd name="connsiteY9" fmla="*/ 1823922 h 3323538"/>
                <a:gd name="connsiteX10" fmla="*/ 2521981 w 5795989"/>
                <a:gd name="connsiteY10" fmla="*/ 1650186 h 3323538"/>
                <a:gd name="connsiteX11" fmla="*/ 2832877 w 5795989"/>
                <a:gd name="connsiteY11" fmla="*/ 1558746 h 3323538"/>
                <a:gd name="connsiteX12" fmla="*/ 2945884 w 5795989"/>
                <a:gd name="connsiteY12" fmla="*/ 1227128 h 3323538"/>
                <a:gd name="connsiteX13" fmla="*/ 3405258 w 5795989"/>
                <a:gd name="connsiteY13" fmla="*/ 1286865 h 3323538"/>
                <a:gd name="connsiteX14" fmla="*/ 3684704 w 5795989"/>
                <a:gd name="connsiteY14" fmla="*/ 947117 h 3323538"/>
                <a:gd name="connsiteX15" fmla="*/ 4281155 w 5795989"/>
                <a:gd name="connsiteY15" fmla="*/ 931673 h 3323538"/>
                <a:gd name="connsiteX16" fmla="*/ 4331588 w 5795989"/>
                <a:gd name="connsiteY16" fmla="*/ 601681 h 3323538"/>
                <a:gd name="connsiteX17" fmla="*/ 4633424 w 5795989"/>
                <a:gd name="connsiteY17" fmla="*/ 428146 h 3323538"/>
                <a:gd name="connsiteX18" fmla="*/ 4761685 w 5795989"/>
                <a:gd name="connsiteY18" fmla="*/ 243232 h 3323538"/>
                <a:gd name="connsiteX19" fmla="*/ 5094644 w 5795989"/>
                <a:gd name="connsiteY19" fmla="*/ 170080 h 3323538"/>
                <a:gd name="connsiteX20" fmla="*/ 5387415 w 5795989"/>
                <a:gd name="connsiteY20" fmla="*/ 32718 h 3323538"/>
                <a:gd name="connsiteX21" fmla="*/ 5747580 w 5795989"/>
                <a:gd name="connsiteY21" fmla="*/ 0 h 3323538"/>
                <a:gd name="connsiteX22" fmla="*/ 5795533 w 5795989"/>
                <a:gd name="connsiteY22" fmla="*/ 3323538 h 3323538"/>
                <a:gd name="connsiteX0" fmla="*/ 0 w 5795989"/>
                <a:gd name="connsiteY0" fmla="*/ 3318661 h 3323538"/>
                <a:gd name="connsiteX1" fmla="*/ 226837 w 5795989"/>
                <a:gd name="connsiteY1" fmla="*/ 2930346 h 3323538"/>
                <a:gd name="connsiteX2" fmla="*/ 546877 w 5795989"/>
                <a:gd name="connsiteY2" fmla="*/ 3049218 h 3323538"/>
                <a:gd name="connsiteX3" fmla="*/ 784621 w 5795989"/>
                <a:gd name="connsiteY3" fmla="*/ 2793186 h 3323538"/>
                <a:gd name="connsiteX4" fmla="*/ 1086373 w 5795989"/>
                <a:gd name="connsiteY4" fmla="*/ 2747466 h 3323538"/>
                <a:gd name="connsiteX5" fmla="*/ 1241821 w 5795989"/>
                <a:gd name="connsiteY5" fmla="*/ 2454858 h 3323538"/>
                <a:gd name="connsiteX6" fmla="*/ 1589293 w 5795989"/>
                <a:gd name="connsiteY6" fmla="*/ 2354274 h 3323538"/>
                <a:gd name="connsiteX7" fmla="*/ 1753885 w 5795989"/>
                <a:gd name="connsiteY7" fmla="*/ 2116530 h 3323538"/>
                <a:gd name="connsiteX8" fmla="*/ 1948942 w 5795989"/>
                <a:gd name="connsiteY8" fmla="*/ 1839978 h 3323538"/>
                <a:gd name="connsiteX9" fmla="*/ 2512837 w 5795989"/>
                <a:gd name="connsiteY9" fmla="*/ 1823922 h 3323538"/>
                <a:gd name="connsiteX10" fmla="*/ 2521981 w 5795989"/>
                <a:gd name="connsiteY10" fmla="*/ 1650186 h 3323538"/>
                <a:gd name="connsiteX11" fmla="*/ 2832877 w 5795989"/>
                <a:gd name="connsiteY11" fmla="*/ 1558746 h 3323538"/>
                <a:gd name="connsiteX12" fmla="*/ 2945884 w 5795989"/>
                <a:gd name="connsiteY12" fmla="*/ 1227128 h 3323538"/>
                <a:gd name="connsiteX13" fmla="*/ 3405258 w 5795989"/>
                <a:gd name="connsiteY13" fmla="*/ 1286865 h 3323538"/>
                <a:gd name="connsiteX14" fmla="*/ 3684704 w 5795989"/>
                <a:gd name="connsiteY14" fmla="*/ 947117 h 3323538"/>
                <a:gd name="connsiteX15" fmla="*/ 4281155 w 5795989"/>
                <a:gd name="connsiteY15" fmla="*/ 931673 h 3323538"/>
                <a:gd name="connsiteX16" fmla="*/ 4331588 w 5795989"/>
                <a:gd name="connsiteY16" fmla="*/ 601681 h 3323538"/>
                <a:gd name="connsiteX17" fmla="*/ 4633424 w 5795989"/>
                <a:gd name="connsiteY17" fmla="*/ 428146 h 3323538"/>
                <a:gd name="connsiteX18" fmla="*/ 4761685 w 5795989"/>
                <a:gd name="connsiteY18" fmla="*/ 243232 h 3323538"/>
                <a:gd name="connsiteX19" fmla="*/ 5094644 w 5795989"/>
                <a:gd name="connsiteY19" fmla="*/ 170080 h 3323538"/>
                <a:gd name="connsiteX20" fmla="*/ 5387415 w 5795989"/>
                <a:gd name="connsiteY20" fmla="*/ 32718 h 3323538"/>
                <a:gd name="connsiteX21" fmla="*/ 5747580 w 5795989"/>
                <a:gd name="connsiteY21" fmla="*/ 0 h 3323538"/>
                <a:gd name="connsiteX22" fmla="*/ 5795533 w 5795989"/>
                <a:gd name="connsiteY22" fmla="*/ 3323538 h 332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95989" h="3323538">
                  <a:moveTo>
                    <a:pt x="0" y="3318661"/>
                  </a:moveTo>
                  <a:cubicBezTo>
                    <a:pt x="49530" y="3167785"/>
                    <a:pt x="135691" y="2975253"/>
                    <a:pt x="226837" y="2930346"/>
                  </a:cubicBezTo>
                  <a:cubicBezTo>
                    <a:pt x="317983" y="2885439"/>
                    <a:pt x="453913" y="3072078"/>
                    <a:pt x="546877" y="3049218"/>
                  </a:cubicBezTo>
                  <a:cubicBezTo>
                    <a:pt x="639841" y="3026358"/>
                    <a:pt x="694705" y="2843478"/>
                    <a:pt x="784621" y="2793186"/>
                  </a:cubicBezTo>
                  <a:cubicBezTo>
                    <a:pt x="874537" y="2742894"/>
                    <a:pt x="1010173" y="2803854"/>
                    <a:pt x="1086373" y="2747466"/>
                  </a:cubicBezTo>
                  <a:cubicBezTo>
                    <a:pt x="1162573" y="2691078"/>
                    <a:pt x="1158001" y="2520390"/>
                    <a:pt x="1241821" y="2454858"/>
                  </a:cubicBezTo>
                  <a:cubicBezTo>
                    <a:pt x="1325641" y="2389326"/>
                    <a:pt x="1503949" y="2410662"/>
                    <a:pt x="1589293" y="2354274"/>
                  </a:cubicBezTo>
                  <a:cubicBezTo>
                    <a:pt x="1674637" y="2297886"/>
                    <a:pt x="1693944" y="2202246"/>
                    <a:pt x="1753885" y="2116530"/>
                  </a:cubicBezTo>
                  <a:cubicBezTo>
                    <a:pt x="1813826" y="2030814"/>
                    <a:pt x="1822450" y="1888746"/>
                    <a:pt x="1948942" y="1839978"/>
                  </a:cubicBezTo>
                  <a:cubicBezTo>
                    <a:pt x="2075434" y="1791210"/>
                    <a:pt x="2417331" y="1855554"/>
                    <a:pt x="2512837" y="1823922"/>
                  </a:cubicBezTo>
                  <a:cubicBezTo>
                    <a:pt x="2608344" y="1792290"/>
                    <a:pt x="2468641" y="1694382"/>
                    <a:pt x="2521981" y="1650186"/>
                  </a:cubicBezTo>
                  <a:cubicBezTo>
                    <a:pt x="2575321" y="1605990"/>
                    <a:pt x="2762227" y="1629255"/>
                    <a:pt x="2832877" y="1558746"/>
                  </a:cubicBezTo>
                  <a:cubicBezTo>
                    <a:pt x="2903527" y="1488237"/>
                    <a:pt x="2850487" y="1272442"/>
                    <a:pt x="2945884" y="1227128"/>
                  </a:cubicBezTo>
                  <a:cubicBezTo>
                    <a:pt x="3041281" y="1181815"/>
                    <a:pt x="3282121" y="1333533"/>
                    <a:pt x="3405258" y="1286865"/>
                  </a:cubicBezTo>
                  <a:cubicBezTo>
                    <a:pt x="3528395" y="1240197"/>
                    <a:pt x="3538721" y="1006316"/>
                    <a:pt x="3684704" y="947117"/>
                  </a:cubicBezTo>
                  <a:cubicBezTo>
                    <a:pt x="3830687" y="887918"/>
                    <a:pt x="4173341" y="989246"/>
                    <a:pt x="4281155" y="931673"/>
                  </a:cubicBezTo>
                  <a:cubicBezTo>
                    <a:pt x="4388969" y="874100"/>
                    <a:pt x="4272877" y="685602"/>
                    <a:pt x="4331588" y="601681"/>
                  </a:cubicBezTo>
                  <a:cubicBezTo>
                    <a:pt x="4390299" y="517760"/>
                    <a:pt x="4561741" y="487888"/>
                    <a:pt x="4633424" y="428146"/>
                  </a:cubicBezTo>
                  <a:cubicBezTo>
                    <a:pt x="4705107" y="368404"/>
                    <a:pt x="4684815" y="286243"/>
                    <a:pt x="4761685" y="243232"/>
                  </a:cubicBezTo>
                  <a:cubicBezTo>
                    <a:pt x="4838555" y="200221"/>
                    <a:pt x="4990356" y="205166"/>
                    <a:pt x="5094644" y="170080"/>
                  </a:cubicBezTo>
                  <a:cubicBezTo>
                    <a:pt x="5198932" y="134994"/>
                    <a:pt x="5278592" y="61065"/>
                    <a:pt x="5387415" y="32718"/>
                  </a:cubicBezTo>
                  <a:cubicBezTo>
                    <a:pt x="5496238" y="4371"/>
                    <a:pt x="5671226" y="5474"/>
                    <a:pt x="5747580" y="0"/>
                  </a:cubicBezTo>
                  <a:cubicBezTo>
                    <a:pt x="5757860" y="70983"/>
                    <a:pt x="5800867" y="3312108"/>
                    <a:pt x="5795533" y="3323538"/>
                  </a:cubicBezTo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FB64DB5-E67B-6F5B-EA31-126C366837FB}"/>
                </a:ext>
              </a:extLst>
            </p:cNvPr>
            <p:cNvSpPr/>
            <p:nvPr/>
          </p:nvSpPr>
          <p:spPr>
            <a:xfrm>
              <a:off x="7920608" y="1451656"/>
              <a:ext cx="1244195" cy="36220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69977706-5104-3407-3190-348129B9E8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816" y="538266"/>
              <a:ext cx="0" cy="4571997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1C6C6ACE-EF48-821A-5E7F-F8B13EAAC206}"/>
                </a:ext>
              </a:extLst>
            </p:cNvPr>
            <p:cNvCxnSpPr>
              <a:cxnSpLocks/>
            </p:cNvCxnSpPr>
            <p:nvPr/>
          </p:nvCxnSpPr>
          <p:spPr>
            <a:xfrm>
              <a:off x="432816" y="5082834"/>
              <a:ext cx="11606784" cy="0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7F6B4FC5-2250-8156-4F48-464714E02AE0}"/>
                </a:ext>
              </a:extLst>
            </p:cNvPr>
            <p:cNvSpPr txBox="1"/>
            <p:nvPr/>
          </p:nvSpPr>
          <p:spPr>
            <a:xfrm>
              <a:off x="2520845" y="110170"/>
              <a:ext cx="1623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>
                  <a:solidFill>
                    <a:schemeClr val="bg2"/>
                  </a:solidFill>
                </a:rPr>
                <a:t>chronisch stadium</a:t>
              </a:r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F8D1B740-5847-6746-33F8-E7304DA29C9F}"/>
                </a:ext>
              </a:extLst>
            </p:cNvPr>
            <p:cNvSpPr txBox="1"/>
            <p:nvPr/>
          </p:nvSpPr>
          <p:spPr>
            <a:xfrm>
              <a:off x="7116801" y="110169"/>
              <a:ext cx="1623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>
                  <a:solidFill>
                    <a:schemeClr val="bg2"/>
                  </a:solidFill>
                </a:rPr>
                <a:t>terminaal stadium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FAD2FA46-4701-4A1D-CA1D-A97F37AC40EB}"/>
                </a:ext>
              </a:extLst>
            </p:cNvPr>
            <p:cNvSpPr txBox="1"/>
            <p:nvPr/>
          </p:nvSpPr>
          <p:spPr>
            <a:xfrm>
              <a:off x="8571280" y="111841"/>
              <a:ext cx="1623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chemeClr val="bg2"/>
                  </a:solidFill>
                </a:rPr>
                <a:t>overlijden</a:t>
              </a:r>
            </a:p>
          </p:txBody>
        </p:sp>
        <p:cxnSp>
          <p:nvCxnSpPr>
            <p:cNvPr id="39" name="Rechte verbindingslijn met pijl 38">
              <a:extLst>
                <a:ext uri="{FF2B5EF4-FFF2-40B4-BE49-F238E27FC236}">
                  <a16:creationId xmlns:a16="http://schemas.microsoft.com/office/drawing/2014/main" id="{891EB630-3FDA-443C-523A-9D58A34FA4D5}"/>
                </a:ext>
              </a:extLst>
            </p:cNvPr>
            <p:cNvCxnSpPr/>
            <p:nvPr/>
          </p:nvCxnSpPr>
          <p:spPr>
            <a:xfrm>
              <a:off x="3296920" y="772456"/>
              <a:ext cx="0" cy="549862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met pijl 39">
              <a:extLst>
                <a:ext uri="{FF2B5EF4-FFF2-40B4-BE49-F238E27FC236}">
                  <a16:creationId xmlns:a16="http://schemas.microsoft.com/office/drawing/2014/main" id="{10C045B4-8B4D-63AF-DE60-20EF5CC6CEB6}"/>
                </a:ext>
              </a:extLst>
            </p:cNvPr>
            <p:cNvCxnSpPr/>
            <p:nvPr/>
          </p:nvCxnSpPr>
          <p:spPr>
            <a:xfrm>
              <a:off x="7938693" y="762596"/>
              <a:ext cx="0" cy="549862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met pijl 40">
              <a:extLst>
                <a:ext uri="{FF2B5EF4-FFF2-40B4-BE49-F238E27FC236}">
                  <a16:creationId xmlns:a16="http://schemas.microsoft.com/office/drawing/2014/main" id="{BC5174BB-47B5-8125-9218-5A9D2AB415CA}"/>
                </a:ext>
              </a:extLst>
            </p:cNvPr>
            <p:cNvCxnSpPr/>
            <p:nvPr/>
          </p:nvCxnSpPr>
          <p:spPr>
            <a:xfrm>
              <a:off x="9191969" y="756500"/>
              <a:ext cx="0" cy="549862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ijl: omlaag 44">
              <a:extLst>
                <a:ext uri="{FF2B5EF4-FFF2-40B4-BE49-F238E27FC236}">
                  <a16:creationId xmlns:a16="http://schemas.microsoft.com/office/drawing/2014/main" id="{D959611D-9C5D-529A-FBC6-35A77F945B6B}"/>
                </a:ext>
              </a:extLst>
            </p:cNvPr>
            <p:cNvSpPr/>
            <p:nvPr/>
          </p:nvSpPr>
          <p:spPr>
            <a:xfrm rot="16200000">
              <a:off x="4952013" y="3746427"/>
              <a:ext cx="45719" cy="3287827"/>
            </a:xfrm>
            <a:prstGeom prst="downArrow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bg2"/>
                </a:solidFill>
              </a:endParaRPr>
            </a:p>
          </p:txBody>
        </p:sp>
        <p:sp>
          <p:nvSpPr>
            <p:cNvPr id="14" name="Gelijkbenige driehoek 13">
              <a:extLst>
                <a:ext uri="{FF2B5EF4-FFF2-40B4-BE49-F238E27FC236}">
                  <a16:creationId xmlns:a16="http://schemas.microsoft.com/office/drawing/2014/main" id="{46E54AC9-0B42-530C-22CD-014D1A06DAE6}"/>
                </a:ext>
              </a:extLst>
            </p:cNvPr>
            <p:cNvSpPr/>
            <p:nvPr/>
          </p:nvSpPr>
          <p:spPr>
            <a:xfrm flipH="1" flipV="1">
              <a:off x="9150367" y="6059707"/>
              <a:ext cx="2732955" cy="62936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19F426C-6D67-BBDC-201C-7D7D2E7F10E2}"/>
                </a:ext>
              </a:extLst>
            </p:cNvPr>
            <p:cNvSpPr txBox="1"/>
            <p:nvPr/>
          </p:nvSpPr>
          <p:spPr>
            <a:xfrm>
              <a:off x="432816" y="5620920"/>
              <a:ext cx="11510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>
                  <a:solidFill>
                    <a:schemeClr val="accent2"/>
                  </a:solidFill>
                </a:rPr>
                <a:t>			</a:t>
              </a:r>
              <a:r>
                <a:rPr lang="nl-BE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	</a:t>
              </a:r>
              <a:r>
                <a:rPr lang="nl-BE" b="1" dirty="0">
                  <a:solidFill>
                    <a:schemeClr val="accent2"/>
                  </a:solidFill>
                </a:rPr>
                <a:t>					</a:t>
              </a:r>
              <a:r>
                <a:rPr lang="nl-BE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	</a:t>
              </a:r>
              <a:r>
                <a:rPr lang="nl-BE" b="1" dirty="0">
                  <a:solidFill>
                    <a:schemeClr val="accent2"/>
                  </a:solidFill>
                </a:rPr>
                <a:t>					</a:t>
              </a:r>
              <a:r>
                <a:rPr lang="nl-BE" b="1" dirty="0">
                  <a:solidFill>
                    <a:schemeClr val="accent2"/>
                  </a:solidFill>
                  <a:sym typeface="Wingdings" panose="05000000000000000000" pitchFamily="2" charset="2"/>
                </a:rPr>
                <a:t>	</a:t>
              </a:r>
              <a:r>
                <a:rPr lang="nl-BE" b="1" dirty="0">
                  <a:solidFill>
                    <a:schemeClr val="accent2"/>
                  </a:solidFill>
                </a:rPr>
                <a:t>	  </a:t>
              </a:r>
              <a:endParaRPr lang="nl-BE" dirty="0">
                <a:solidFill>
                  <a:schemeClr val="accent2"/>
                </a:solidFill>
              </a:endParaRPr>
            </a:p>
          </p:txBody>
        </p:sp>
        <p:sp>
          <p:nvSpPr>
            <p:cNvPr id="47" name="Gelijkbenige driehoek 46">
              <a:extLst>
                <a:ext uri="{FF2B5EF4-FFF2-40B4-BE49-F238E27FC236}">
                  <a16:creationId xmlns:a16="http://schemas.microsoft.com/office/drawing/2014/main" id="{0583F261-0388-3C0B-072D-1DF0A639BC63}"/>
                </a:ext>
              </a:extLst>
            </p:cNvPr>
            <p:cNvSpPr/>
            <p:nvPr/>
          </p:nvSpPr>
          <p:spPr>
            <a:xfrm flipV="1">
              <a:off x="466034" y="6059707"/>
              <a:ext cx="8684334" cy="629360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" name="Rechte verbindingslijn met pijl 2">
              <a:extLst>
                <a:ext uri="{FF2B5EF4-FFF2-40B4-BE49-F238E27FC236}">
                  <a16:creationId xmlns:a16="http://schemas.microsoft.com/office/drawing/2014/main" id="{10E8C5A7-A2E3-7062-AF7D-892AEB7ABC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0026" y="773845"/>
              <a:ext cx="946038" cy="532517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echte verbindingslijn met pijl 3">
              <a:extLst>
                <a:ext uri="{FF2B5EF4-FFF2-40B4-BE49-F238E27FC236}">
                  <a16:creationId xmlns:a16="http://schemas.microsoft.com/office/drawing/2014/main" id="{FBEEECF7-824C-962B-BF19-8174C01A1A13}"/>
                </a:ext>
              </a:extLst>
            </p:cNvPr>
            <p:cNvCxnSpPr>
              <a:cxnSpLocks/>
            </p:cNvCxnSpPr>
            <p:nvPr/>
          </p:nvCxnSpPr>
          <p:spPr>
            <a:xfrm>
              <a:off x="3287776" y="772456"/>
              <a:ext cx="946038" cy="549862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met pijl 10">
              <a:extLst>
                <a:ext uri="{FF2B5EF4-FFF2-40B4-BE49-F238E27FC236}">
                  <a16:creationId xmlns:a16="http://schemas.microsoft.com/office/drawing/2014/main" id="{EAFBA77A-605F-A8E1-7ECC-7495BB8ABC31}"/>
                </a:ext>
              </a:extLst>
            </p:cNvPr>
            <p:cNvCxnSpPr/>
            <p:nvPr/>
          </p:nvCxnSpPr>
          <p:spPr>
            <a:xfrm>
              <a:off x="1641839" y="5797737"/>
              <a:ext cx="5669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A0624DF4-E668-1B4E-CBDF-0ADA41C554F9}"/>
                </a:ext>
              </a:extLst>
            </p:cNvPr>
            <p:cNvCxnSpPr/>
            <p:nvPr/>
          </p:nvCxnSpPr>
          <p:spPr>
            <a:xfrm>
              <a:off x="7186251" y="5797737"/>
              <a:ext cx="5669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>
              <a:extLst>
                <a:ext uri="{FF2B5EF4-FFF2-40B4-BE49-F238E27FC236}">
                  <a16:creationId xmlns:a16="http://schemas.microsoft.com/office/drawing/2014/main" id="{38FF7D4B-1ABA-1F79-B8CF-57BC07C6242D}"/>
                </a:ext>
              </a:extLst>
            </p:cNvPr>
            <p:cNvCxnSpPr/>
            <p:nvPr/>
          </p:nvCxnSpPr>
          <p:spPr>
            <a:xfrm>
              <a:off x="4415519" y="5797737"/>
              <a:ext cx="5669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81725BCA-24F8-23EF-9970-8DDF5C5C2FE9}"/>
                </a:ext>
              </a:extLst>
            </p:cNvPr>
            <p:cNvCxnSpPr>
              <a:cxnSpLocks/>
            </p:cNvCxnSpPr>
            <p:nvPr/>
          </p:nvCxnSpPr>
          <p:spPr>
            <a:xfrm>
              <a:off x="9164202" y="5085878"/>
              <a:ext cx="2266271" cy="4618"/>
            </a:xfrm>
            <a:prstGeom prst="line">
              <a:avLst/>
            </a:prstGeom>
            <a:ln w="762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62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E4C59BE1-D9AD-0941-C23A-D6C4BB0C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78" y="1460720"/>
            <a:ext cx="8436456" cy="454754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921B8AA-B0A0-7BF3-F697-7E8A36692942}"/>
              </a:ext>
            </a:extLst>
          </p:cNvPr>
          <p:cNvSpPr txBox="1"/>
          <p:nvPr/>
        </p:nvSpPr>
        <p:spPr>
          <a:xfrm>
            <a:off x="601258" y="1281940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van een levens-</a:t>
            </a:r>
          </a:p>
          <a:p>
            <a:r>
              <a:rPr lang="nl-BE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bedreigende</a:t>
            </a:r>
          </a:p>
          <a:p>
            <a:r>
              <a:rPr lang="nl-BE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aandoening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9AE1BB-99A3-1D3D-0F59-9898D0DF264C}"/>
              </a:ext>
            </a:extLst>
          </p:cNvPr>
          <p:cNvSpPr txBox="1"/>
          <p:nvPr/>
        </p:nvSpPr>
        <p:spPr>
          <a:xfrm>
            <a:off x="496387" y="2452462"/>
            <a:ext cx="1688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ziektebehandeling gericht op genezing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7E415C9-DD5D-5CFD-6EAB-9E98EA5421A1}"/>
              </a:ext>
            </a:extLst>
          </p:cNvPr>
          <p:cNvSpPr txBox="1"/>
          <p:nvPr/>
        </p:nvSpPr>
        <p:spPr>
          <a:xfrm>
            <a:off x="133335" y="3263533"/>
            <a:ext cx="254306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existentiële vragen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behandelen van bijwerkingen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bespreken van consequenties van ziekte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levens- en zorgdoelen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vroegtijdige zorgplanning aangewezen</a:t>
            </a:r>
            <a:endParaRPr lang="nl-BE" sz="1200" dirty="0">
              <a:solidFill>
                <a:srgbClr val="7EA9E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D2CDC27-6175-4321-6A93-F99B1BBCA982}"/>
              </a:ext>
            </a:extLst>
          </p:cNvPr>
          <p:cNvSpPr txBox="1"/>
          <p:nvPr/>
        </p:nvSpPr>
        <p:spPr>
          <a:xfrm>
            <a:off x="5246601" y="144334"/>
            <a:ext cx="364485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aandacht verschuift naar symptoomcontrole </a:t>
            </a:r>
            <a:r>
              <a:rPr lang="nl-NL" sz="1200" dirty="0" err="1">
                <a:solidFill>
                  <a:srgbClr val="7EA9E0"/>
                </a:solidFill>
                <a:latin typeface="Century Gothic" panose="020B0502020202020204" pitchFamily="34" charset="0"/>
              </a:rPr>
              <a:t>i.f.v</a:t>
            </a: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. comfort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psychosociale en existentiële zorgbehoeftes worden groter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alle levensdomeinen belast door levens- bedreigende karakter ziekte </a:t>
            </a:r>
            <a:endParaRPr lang="nl-BE" sz="1200" dirty="0">
              <a:solidFill>
                <a:srgbClr val="7EA9E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C21B43-F151-C988-A8C0-E1E00A19E564}"/>
              </a:ext>
            </a:extLst>
          </p:cNvPr>
          <p:cNvSpPr txBox="1"/>
          <p:nvPr/>
        </p:nvSpPr>
        <p:spPr>
          <a:xfrm>
            <a:off x="9503938" y="360217"/>
            <a:ext cx="1773662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alle aandacht naar maximaal comfort 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fysisch, psychisch, sociaal en spiritueel</a:t>
            </a:r>
            <a:endParaRPr lang="nl-BE" sz="1200" dirty="0">
              <a:solidFill>
                <a:srgbClr val="7EA9E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3537E2E-1E35-6883-0CFD-3A0CD412D0CB}"/>
              </a:ext>
            </a:extLst>
          </p:cNvPr>
          <p:cNvSpPr txBox="1"/>
          <p:nvPr/>
        </p:nvSpPr>
        <p:spPr>
          <a:xfrm>
            <a:off x="9981188" y="2232537"/>
            <a:ext cx="2088892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7EA9E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aandacht naar familie, mantelzorgers, naasten, zorgteam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individueel verschillend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niet uitgedrukt worden in tijd (stippellijn)</a:t>
            </a:r>
            <a:endParaRPr lang="nl-BE" sz="1200" dirty="0">
              <a:solidFill>
                <a:srgbClr val="7EA9E0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4C50F9B-9F78-7350-D080-9969BBD45373}"/>
              </a:ext>
            </a:extLst>
          </p:cNvPr>
          <p:cNvSpPr txBox="1"/>
          <p:nvPr/>
        </p:nvSpPr>
        <p:spPr>
          <a:xfrm>
            <a:off x="1448933" y="5823803"/>
            <a:ext cx="2243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nl-NL" sz="1200" b="1" u="sng" dirty="0">
                <a:solidFill>
                  <a:srgbClr val="7EA9E0"/>
                </a:solidFill>
                <a:latin typeface="Century Gothic" panose="020B0502020202020204" pitchFamily="34" charset="0"/>
              </a:rPr>
              <a:t>A</a:t>
            </a: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ctieve</a:t>
            </a:r>
            <a:r>
              <a:rPr lang="nl-NL" sz="1200" dirty="0">
                <a:solidFill>
                  <a:srgbClr val="102643"/>
                </a:solidFill>
                <a:latin typeface="Century Gothic" panose="020B0502020202020204" pitchFamily="34" charset="0"/>
              </a:rPr>
              <a:t> </a:t>
            </a: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levensverlenging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stabiliseren of afremmen van de ziekte</a:t>
            </a:r>
            <a:endParaRPr lang="nl-BE" sz="1200" dirty="0">
              <a:solidFill>
                <a:srgbClr val="7EA9E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FA1C433-B296-92CD-2D96-599BB0505B85}"/>
              </a:ext>
            </a:extLst>
          </p:cNvPr>
          <p:cNvSpPr txBox="1"/>
          <p:nvPr/>
        </p:nvSpPr>
        <p:spPr>
          <a:xfrm>
            <a:off x="3582183" y="5823803"/>
            <a:ext cx="2682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nl-NL" sz="1200" b="1" u="sng" dirty="0">
                <a:solidFill>
                  <a:srgbClr val="7EA9E0"/>
                </a:solidFill>
                <a:latin typeface="Century Gothic" panose="020B0502020202020204" pitchFamily="34" charset="0"/>
              </a:rPr>
              <a:t>B</a:t>
            </a: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ehoud van functionaliteit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7EA9E0"/>
                </a:solidFill>
                <a:latin typeface="Century Gothic" panose="020B0502020202020204" pitchFamily="34" charset="0"/>
              </a:rPr>
              <a:t>in stand houden of verbeteren van zelfredzaamheid en mobiliteit</a:t>
            </a:r>
            <a:endParaRPr lang="nl-BE" sz="1200" dirty="0">
              <a:solidFill>
                <a:srgbClr val="7EA9E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1D1AEF2-B5D5-9BB4-4912-3788F437D2CF}"/>
              </a:ext>
            </a:extLst>
          </p:cNvPr>
          <p:cNvSpPr txBox="1"/>
          <p:nvPr/>
        </p:nvSpPr>
        <p:spPr>
          <a:xfrm>
            <a:off x="6332535" y="5964723"/>
            <a:ext cx="1007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dirty="0">
                <a:solidFill>
                  <a:srgbClr val="7EA9E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verbeteren algemeen </a:t>
            </a:r>
            <a:r>
              <a:rPr lang="nl-BE" sz="1200" b="1" u="sng" dirty="0">
                <a:solidFill>
                  <a:srgbClr val="7EA9E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BE" sz="1200" dirty="0">
                <a:solidFill>
                  <a:srgbClr val="7EA9E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omfort </a:t>
            </a:r>
            <a:endParaRPr lang="nl-BE" sz="1000" dirty="0">
              <a:solidFill>
                <a:srgbClr val="7EA9E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611E6FF-4326-D2D0-8A7F-698303038010}"/>
              </a:ext>
            </a:extLst>
          </p:cNvPr>
          <p:cNvSpPr txBox="1"/>
          <p:nvPr/>
        </p:nvSpPr>
        <p:spPr>
          <a:xfrm>
            <a:off x="10276831" y="5673254"/>
            <a:ext cx="1007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200" b="1" u="sng" dirty="0">
                <a:solidFill>
                  <a:srgbClr val="7EA9E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nl-BE" sz="1200" dirty="0">
                <a:solidFill>
                  <a:srgbClr val="7EA9E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erminaal</a:t>
            </a:r>
          </a:p>
          <a:p>
            <a:r>
              <a:rPr lang="nl-BE" sz="1200" b="1" u="sng" dirty="0">
                <a:solidFill>
                  <a:srgbClr val="7EA9E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BE" sz="1200" dirty="0">
                <a:solidFill>
                  <a:srgbClr val="7EA9E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omfort </a:t>
            </a:r>
            <a:endParaRPr lang="nl-BE" sz="1000" dirty="0">
              <a:solidFill>
                <a:srgbClr val="7EA9E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8E1676B-15CC-333F-4864-4D7CA916EDA0}"/>
              </a:ext>
            </a:extLst>
          </p:cNvPr>
          <p:cNvCxnSpPr/>
          <p:nvPr/>
        </p:nvCxnSpPr>
        <p:spPr>
          <a:xfrm flipH="1">
            <a:off x="1872343" y="1599018"/>
            <a:ext cx="716835" cy="0"/>
          </a:xfrm>
          <a:prstGeom prst="straightConnector1">
            <a:avLst/>
          </a:prstGeom>
          <a:ln w="28575">
            <a:solidFill>
              <a:srgbClr val="7EA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644E5342-6A33-6FD6-C02F-1D189123514B}"/>
              </a:ext>
            </a:extLst>
          </p:cNvPr>
          <p:cNvCxnSpPr>
            <a:cxnSpLocks/>
          </p:cNvCxnSpPr>
          <p:nvPr/>
        </p:nvCxnSpPr>
        <p:spPr>
          <a:xfrm flipH="1">
            <a:off x="2107474" y="2683235"/>
            <a:ext cx="1078241" cy="0"/>
          </a:xfrm>
          <a:prstGeom prst="straightConnector1">
            <a:avLst/>
          </a:prstGeom>
          <a:ln w="28575">
            <a:solidFill>
              <a:srgbClr val="7EA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C1233216-C482-DBC4-C019-DCE3FCAB369D}"/>
              </a:ext>
            </a:extLst>
          </p:cNvPr>
          <p:cNvCxnSpPr>
            <a:cxnSpLocks/>
          </p:cNvCxnSpPr>
          <p:nvPr/>
        </p:nvCxnSpPr>
        <p:spPr>
          <a:xfrm flipH="1">
            <a:off x="2570704" y="4028710"/>
            <a:ext cx="1693252" cy="0"/>
          </a:xfrm>
          <a:prstGeom prst="straightConnector1">
            <a:avLst/>
          </a:prstGeom>
          <a:ln w="28575">
            <a:solidFill>
              <a:srgbClr val="7EA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D86AE767-E7A5-F858-1F33-AE4F68568A96}"/>
              </a:ext>
            </a:extLst>
          </p:cNvPr>
          <p:cNvCxnSpPr>
            <a:cxnSpLocks/>
          </p:cNvCxnSpPr>
          <p:nvPr/>
        </p:nvCxnSpPr>
        <p:spPr>
          <a:xfrm flipV="1">
            <a:off x="7062105" y="1375954"/>
            <a:ext cx="0" cy="2341122"/>
          </a:xfrm>
          <a:prstGeom prst="straightConnector1">
            <a:avLst/>
          </a:prstGeom>
          <a:ln w="28575">
            <a:solidFill>
              <a:srgbClr val="7EA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CCBFC301-B1EF-9DBB-BEAB-198EC4548F88}"/>
              </a:ext>
            </a:extLst>
          </p:cNvPr>
          <p:cNvCxnSpPr>
            <a:cxnSpLocks/>
          </p:cNvCxnSpPr>
          <p:nvPr/>
        </p:nvCxnSpPr>
        <p:spPr>
          <a:xfrm flipV="1">
            <a:off x="8877610" y="1238395"/>
            <a:ext cx="936950" cy="1382885"/>
          </a:xfrm>
          <a:prstGeom prst="straightConnector1">
            <a:avLst/>
          </a:prstGeom>
          <a:ln w="28575">
            <a:solidFill>
              <a:srgbClr val="7EA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9707D1E8-055A-C335-9D73-7858F8DF2E3A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9346085" y="2963507"/>
            <a:ext cx="635103" cy="760543"/>
          </a:xfrm>
          <a:prstGeom prst="straightConnector1">
            <a:avLst/>
          </a:prstGeom>
          <a:ln w="28575">
            <a:solidFill>
              <a:srgbClr val="7EA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542CA10A-6887-DB9D-CBC6-8E07D38240FE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2570645" y="5486400"/>
            <a:ext cx="311887" cy="337403"/>
          </a:xfrm>
          <a:prstGeom prst="straightConnector1">
            <a:avLst/>
          </a:prstGeom>
          <a:ln w="28575">
            <a:solidFill>
              <a:srgbClr val="7EA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4C7B0A97-C123-93EF-B61F-E9AAE7A8F46B}"/>
              </a:ext>
            </a:extLst>
          </p:cNvPr>
          <p:cNvCxnSpPr>
            <a:cxnSpLocks/>
          </p:cNvCxnSpPr>
          <p:nvPr/>
        </p:nvCxnSpPr>
        <p:spPr>
          <a:xfrm>
            <a:off x="4914604" y="5486400"/>
            <a:ext cx="0" cy="383177"/>
          </a:xfrm>
          <a:prstGeom prst="straightConnector1">
            <a:avLst/>
          </a:prstGeom>
          <a:ln w="28575">
            <a:solidFill>
              <a:srgbClr val="7EA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E9EFA946-DB25-4837-E8BF-BF88E72B3B2E}"/>
              </a:ext>
            </a:extLst>
          </p:cNvPr>
          <p:cNvCxnSpPr>
            <a:cxnSpLocks/>
          </p:cNvCxnSpPr>
          <p:nvPr/>
        </p:nvCxnSpPr>
        <p:spPr>
          <a:xfrm>
            <a:off x="6828672" y="5486400"/>
            <a:ext cx="0" cy="521868"/>
          </a:xfrm>
          <a:prstGeom prst="straightConnector1">
            <a:avLst/>
          </a:prstGeom>
          <a:ln w="28575">
            <a:solidFill>
              <a:srgbClr val="7EA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9EFC6F18-EE2C-4AE4-FC28-2FB8C8D3ED80}"/>
              </a:ext>
            </a:extLst>
          </p:cNvPr>
          <p:cNvCxnSpPr>
            <a:cxnSpLocks/>
          </p:cNvCxnSpPr>
          <p:nvPr/>
        </p:nvCxnSpPr>
        <p:spPr>
          <a:xfrm>
            <a:off x="8602017" y="5451564"/>
            <a:ext cx="1722641" cy="383177"/>
          </a:xfrm>
          <a:prstGeom prst="straightConnector1">
            <a:avLst/>
          </a:prstGeom>
          <a:ln w="28575">
            <a:solidFill>
              <a:srgbClr val="7EA9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Afbeelding 54">
            <a:extLst>
              <a:ext uri="{FF2B5EF4-FFF2-40B4-BE49-F238E27FC236}">
                <a16:creationId xmlns:a16="http://schemas.microsoft.com/office/drawing/2014/main" id="{4A1B031E-874E-CBF0-BBAD-30BB9576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" y="140821"/>
            <a:ext cx="742315" cy="747395"/>
          </a:xfrm>
          <a:prstGeom prst="rect">
            <a:avLst/>
          </a:prstGeom>
          <a:noFill/>
        </p:spPr>
      </p:pic>
      <p:grpSp>
        <p:nvGrpSpPr>
          <p:cNvPr id="58" name="Groep 57">
            <a:extLst>
              <a:ext uri="{FF2B5EF4-FFF2-40B4-BE49-F238E27FC236}">
                <a16:creationId xmlns:a16="http://schemas.microsoft.com/office/drawing/2014/main" id="{554486C6-BD7F-116E-31D7-9548C27DD218}"/>
              </a:ext>
            </a:extLst>
          </p:cNvPr>
          <p:cNvGrpSpPr/>
          <p:nvPr/>
        </p:nvGrpSpPr>
        <p:grpSpPr>
          <a:xfrm>
            <a:off x="881879" y="119968"/>
            <a:ext cx="4332201" cy="789101"/>
            <a:chOff x="881879" y="287199"/>
            <a:chExt cx="4332201" cy="789101"/>
          </a:xfrm>
        </p:grpSpPr>
        <p:sp>
          <p:nvSpPr>
            <p:cNvPr id="54" name="Tekstvak 53">
              <a:extLst>
                <a:ext uri="{FF2B5EF4-FFF2-40B4-BE49-F238E27FC236}">
                  <a16:creationId xmlns:a16="http://schemas.microsoft.com/office/drawing/2014/main" id="{33628190-87DD-5306-F9A4-7D276ED42C24}"/>
                </a:ext>
              </a:extLst>
            </p:cNvPr>
            <p:cNvSpPr txBox="1"/>
            <p:nvPr/>
          </p:nvSpPr>
          <p:spPr>
            <a:xfrm>
              <a:off x="881879" y="287199"/>
              <a:ext cx="3010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>
                  <a:solidFill>
                    <a:srgbClr val="102643"/>
                  </a:solidFill>
                  <a:latin typeface="Century Gothic" panose="020B0502020202020204" pitchFamily="34" charset="0"/>
                </a:rPr>
                <a:t>Cure-care schema</a:t>
              </a:r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CA86FD4C-EA4F-5CBD-1DE5-7DC71B147884}"/>
                </a:ext>
              </a:extLst>
            </p:cNvPr>
            <p:cNvSpPr txBox="1"/>
            <p:nvPr/>
          </p:nvSpPr>
          <p:spPr>
            <a:xfrm>
              <a:off x="881879" y="660802"/>
              <a:ext cx="4332201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102643"/>
                  </a:solidFill>
                  <a:latin typeface="Century Gothic" panose="020B0502020202020204" pitchFamily="34" charset="0"/>
                </a:rPr>
                <a:t>veranderende zorgdoelen in functie van veranderende zorgnoden</a:t>
              </a:r>
            </a:p>
            <a:p>
              <a:r>
                <a:rPr lang="nl-NL" sz="1000" dirty="0">
                  <a:solidFill>
                    <a:srgbClr val="102643"/>
                  </a:solidFill>
                  <a:latin typeface="Century Gothic" panose="020B0502020202020204" pitchFamily="34" charset="0"/>
                </a:rPr>
                <a:t>evolutie van palliatieve zorgnoden binnen een ziektetraject</a:t>
              </a:r>
              <a:endParaRPr lang="nl-BE" sz="1000" dirty="0">
                <a:solidFill>
                  <a:srgbClr val="102643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89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513671E-6833-9F02-1D46-BFE1CBD0434B}"/>
              </a:ext>
            </a:extLst>
          </p:cNvPr>
          <p:cNvGrpSpPr/>
          <p:nvPr/>
        </p:nvGrpSpPr>
        <p:grpSpPr>
          <a:xfrm>
            <a:off x="578427" y="1110316"/>
            <a:ext cx="11189381" cy="4897190"/>
            <a:chOff x="578427" y="1110316"/>
            <a:chExt cx="11189381" cy="4897190"/>
          </a:xfrm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2E0B0C92-1C2D-9DBE-7A40-11F51DF6C89D}"/>
                </a:ext>
              </a:extLst>
            </p:cNvPr>
            <p:cNvSpPr/>
            <p:nvPr/>
          </p:nvSpPr>
          <p:spPr>
            <a:xfrm>
              <a:off x="1078992" y="4005072"/>
              <a:ext cx="10104120" cy="1508760"/>
            </a:xfrm>
            <a:custGeom>
              <a:avLst/>
              <a:gdLst>
                <a:gd name="connsiteX0" fmla="*/ 0 w 10130563"/>
                <a:gd name="connsiteY0" fmla="*/ 0 h 1524222"/>
                <a:gd name="connsiteX1" fmla="*/ 283464 w 10130563"/>
                <a:gd name="connsiteY1" fmla="*/ 64008 h 1524222"/>
                <a:gd name="connsiteX2" fmla="*/ 429768 w 10130563"/>
                <a:gd name="connsiteY2" fmla="*/ 329184 h 1524222"/>
                <a:gd name="connsiteX3" fmla="*/ 649224 w 10130563"/>
                <a:gd name="connsiteY3" fmla="*/ 237744 h 1524222"/>
                <a:gd name="connsiteX4" fmla="*/ 795528 w 10130563"/>
                <a:gd name="connsiteY4" fmla="*/ 192024 h 1524222"/>
                <a:gd name="connsiteX5" fmla="*/ 1207008 w 10130563"/>
                <a:gd name="connsiteY5" fmla="*/ 475488 h 1524222"/>
                <a:gd name="connsiteX6" fmla="*/ 1536192 w 10130563"/>
                <a:gd name="connsiteY6" fmla="*/ 192024 h 1524222"/>
                <a:gd name="connsiteX7" fmla="*/ 1746504 w 10130563"/>
                <a:gd name="connsiteY7" fmla="*/ 228600 h 1524222"/>
                <a:gd name="connsiteX8" fmla="*/ 2249424 w 10130563"/>
                <a:gd name="connsiteY8" fmla="*/ 484632 h 1524222"/>
                <a:gd name="connsiteX9" fmla="*/ 2532888 w 10130563"/>
                <a:gd name="connsiteY9" fmla="*/ 301752 h 1524222"/>
                <a:gd name="connsiteX10" fmla="*/ 3172968 w 10130563"/>
                <a:gd name="connsiteY10" fmla="*/ 694944 h 1524222"/>
                <a:gd name="connsiteX11" fmla="*/ 3328416 w 10130563"/>
                <a:gd name="connsiteY11" fmla="*/ 557784 h 1524222"/>
                <a:gd name="connsiteX12" fmla="*/ 3950208 w 10130563"/>
                <a:gd name="connsiteY12" fmla="*/ 548640 h 1524222"/>
                <a:gd name="connsiteX13" fmla="*/ 4370832 w 10130563"/>
                <a:gd name="connsiteY13" fmla="*/ 438912 h 1524222"/>
                <a:gd name="connsiteX14" fmla="*/ 4855464 w 10130563"/>
                <a:gd name="connsiteY14" fmla="*/ 749808 h 1524222"/>
                <a:gd name="connsiteX15" fmla="*/ 5404104 w 10130563"/>
                <a:gd name="connsiteY15" fmla="*/ 731520 h 1524222"/>
                <a:gd name="connsiteX16" fmla="*/ 5687568 w 10130563"/>
                <a:gd name="connsiteY16" fmla="*/ 722376 h 1524222"/>
                <a:gd name="connsiteX17" fmla="*/ 6071616 w 10130563"/>
                <a:gd name="connsiteY17" fmla="*/ 914400 h 1524222"/>
                <a:gd name="connsiteX18" fmla="*/ 6236208 w 10130563"/>
                <a:gd name="connsiteY18" fmla="*/ 777240 h 1524222"/>
                <a:gd name="connsiteX19" fmla="*/ 6629400 w 10130563"/>
                <a:gd name="connsiteY19" fmla="*/ 987552 h 1524222"/>
                <a:gd name="connsiteX20" fmla="*/ 7022592 w 10130563"/>
                <a:gd name="connsiteY20" fmla="*/ 859536 h 1524222"/>
                <a:gd name="connsiteX21" fmla="*/ 7653528 w 10130563"/>
                <a:gd name="connsiteY21" fmla="*/ 1033272 h 1524222"/>
                <a:gd name="connsiteX22" fmla="*/ 8074152 w 10130563"/>
                <a:gd name="connsiteY22" fmla="*/ 978408 h 1524222"/>
                <a:gd name="connsiteX23" fmla="*/ 8503920 w 10130563"/>
                <a:gd name="connsiteY23" fmla="*/ 1225296 h 1524222"/>
                <a:gd name="connsiteX24" fmla="*/ 8997696 w 10130563"/>
                <a:gd name="connsiteY24" fmla="*/ 1179576 h 1524222"/>
                <a:gd name="connsiteX25" fmla="*/ 9317736 w 10130563"/>
                <a:gd name="connsiteY25" fmla="*/ 1316736 h 1524222"/>
                <a:gd name="connsiteX26" fmla="*/ 9747504 w 10130563"/>
                <a:gd name="connsiteY26" fmla="*/ 1271016 h 1524222"/>
                <a:gd name="connsiteX27" fmla="*/ 10104120 w 10130563"/>
                <a:gd name="connsiteY27" fmla="*/ 1508760 h 1524222"/>
                <a:gd name="connsiteX28" fmla="*/ 10076688 w 10130563"/>
                <a:gd name="connsiteY28" fmla="*/ 1481328 h 1524222"/>
                <a:gd name="connsiteX0" fmla="*/ 0 w 10104120"/>
                <a:gd name="connsiteY0" fmla="*/ 0 h 1508760"/>
                <a:gd name="connsiteX1" fmla="*/ 283464 w 10104120"/>
                <a:gd name="connsiteY1" fmla="*/ 64008 h 1508760"/>
                <a:gd name="connsiteX2" fmla="*/ 429768 w 10104120"/>
                <a:gd name="connsiteY2" fmla="*/ 329184 h 1508760"/>
                <a:gd name="connsiteX3" fmla="*/ 649224 w 10104120"/>
                <a:gd name="connsiteY3" fmla="*/ 237744 h 1508760"/>
                <a:gd name="connsiteX4" fmla="*/ 795528 w 10104120"/>
                <a:gd name="connsiteY4" fmla="*/ 192024 h 1508760"/>
                <a:gd name="connsiteX5" fmla="*/ 1207008 w 10104120"/>
                <a:gd name="connsiteY5" fmla="*/ 475488 h 1508760"/>
                <a:gd name="connsiteX6" fmla="*/ 1536192 w 10104120"/>
                <a:gd name="connsiteY6" fmla="*/ 192024 h 1508760"/>
                <a:gd name="connsiteX7" fmla="*/ 1746504 w 10104120"/>
                <a:gd name="connsiteY7" fmla="*/ 228600 h 1508760"/>
                <a:gd name="connsiteX8" fmla="*/ 2249424 w 10104120"/>
                <a:gd name="connsiteY8" fmla="*/ 484632 h 1508760"/>
                <a:gd name="connsiteX9" fmla="*/ 2532888 w 10104120"/>
                <a:gd name="connsiteY9" fmla="*/ 301752 h 1508760"/>
                <a:gd name="connsiteX10" fmla="*/ 3172968 w 10104120"/>
                <a:gd name="connsiteY10" fmla="*/ 694944 h 1508760"/>
                <a:gd name="connsiteX11" fmla="*/ 3328416 w 10104120"/>
                <a:gd name="connsiteY11" fmla="*/ 557784 h 1508760"/>
                <a:gd name="connsiteX12" fmla="*/ 3950208 w 10104120"/>
                <a:gd name="connsiteY12" fmla="*/ 548640 h 1508760"/>
                <a:gd name="connsiteX13" fmla="*/ 4370832 w 10104120"/>
                <a:gd name="connsiteY13" fmla="*/ 438912 h 1508760"/>
                <a:gd name="connsiteX14" fmla="*/ 4855464 w 10104120"/>
                <a:gd name="connsiteY14" fmla="*/ 749808 h 1508760"/>
                <a:gd name="connsiteX15" fmla="*/ 5404104 w 10104120"/>
                <a:gd name="connsiteY15" fmla="*/ 731520 h 1508760"/>
                <a:gd name="connsiteX16" fmla="*/ 5687568 w 10104120"/>
                <a:gd name="connsiteY16" fmla="*/ 722376 h 1508760"/>
                <a:gd name="connsiteX17" fmla="*/ 6071616 w 10104120"/>
                <a:gd name="connsiteY17" fmla="*/ 914400 h 1508760"/>
                <a:gd name="connsiteX18" fmla="*/ 6236208 w 10104120"/>
                <a:gd name="connsiteY18" fmla="*/ 777240 h 1508760"/>
                <a:gd name="connsiteX19" fmla="*/ 6629400 w 10104120"/>
                <a:gd name="connsiteY19" fmla="*/ 987552 h 1508760"/>
                <a:gd name="connsiteX20" fmla="*/ 7022592 w 10104120"/>
                <a:gd name="connsiteY20" fmla="*/ 859536 h 1508760"/>
                <a:gd name="connsiteX21" fmla="*/ 7653528 w 10104120"/>
                <a:gd name="connsiteY21" fmla="*/ 1033272 h 1508760"/>
                <a:gd name="connsiteX22" fmla="*/ 8074152 w 10104120"/>
                <a:gd name="connsiteY22" fmla="*/ 978408 h 1508760"/>
                <a:gd name="connsiteX23" fmla="*/ 8503920 w 10104120"/>
                <a:gd name="connsiteY23" fmla="*/ 1225296 h 1508760"/>
                <a:gd name="connsiteX24" fmla="*/ 8997696 w 10104120"/>
                <a:gd name="connsiteY24" fmla="*/ 1179576 h 1508760"/>
                <a:gd name="connsiteX25" fmla="*/ 9317736 w 10104120"/>
                <a:gd name="connsiteY25" fmla="*/ 1316736 h 1508760"/>
                <a:gd name="connsiteX26" fmla="*/ 9747504 w 10104120"/>
                <a:gd name="connsiteY26" fmla="*/ 1271016 h 1508760"/>
                <a:gd name="connsiteX27" fmla="*/ 10104120 w 10104120"/>
                <a:gd name="connsiteY27" fmla="*/ 1508760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04120" h="1508760">
                  <a:moveTo>
                    <a:pt x="0" y="0"/>
                  </a:moveTo>
                  <a:cubicBezTo>
                    <a:pt x="105918" y="4572"/>
                    <a:pt x="211836" y="9144"/>
                    <a:pt x="283464" y="64008"/>
                  </a:cubicBezTo>
                  <a:cubicBezTo>
                    <a:pt x="355092" y="118872"/>
                    <a:pt x="368808" y="300228"/>
                    <a:pt x="429768" y="329184"/>
                  </a:cubicBezTo>
                  <a:cubicBezTo>
                    <a:pt x="490728" y="358140"/>
                    <a:pt x="588264" y="260604"/>
                    <a:pt x="649224" y="237744"/>
                  </a:cubicBezTo>
                  <a:cubicBezTo>
                    <a:pt x="710184" y="214884"/>
                    <a:pt x="702564" y="152400"/>
                    <a:pt x="795528" y="192024"/>
                  </a:cubicBezTo>
                  <a:cubicBezTo>
                    <a:pt x="888492" y="231648"/>
                    <a:pt x="1083564" y="475488"/>
                    <a:pt x="1207008" y="475488"/>
                  </a:cubicBezTo>
                  <a:cubicBezTo>
                    <a:pt x="1330452" y="475488"/>
                    <a:pt x="1446276" y="233172"/>
                    <a:pt x="1536192" y="192024"/>
                  </a:cubicBezTo>
                  <a:cubicBezTo>
                    <a:pt x="1626108" y="150876"/>
                    <a:pt x="1627632" y="179832"/>
                    <a:pt x="1746504" y="228600"/>
                  </a:cubicBezTo>
                  <a:cubicBezTo>
                    <a:pt x="1865376" y="277368"/>
                    <a:pt x="2118360" y="472440"/>
                    <a:pt x="2249424" y="484632"/>
                  </a:cubicBezTo>
                  <a:cubicBezTo>
                    <a:pt x="2380488" y="496824"/>
                    <a:pt x="2378964" y="266700"/>
                    <a:pt x="2532888" y="301752"/>
                  </a:cubicBezTo>
                  <a:cubicBezTo>
                    <a:pt x="2686812" y="336804"/>
                    <a:pt x="3040380" y="652272"/>
                    <a:pt x="3172968" y="694944"/>
                  </a:cubicBezTo>
                  <a:cubicBezTo>
                    <a:pt x="3305556" y="737616"/>
                    <a:pt x="3198876" y="582168"/>
                    <a:pt x="3328416" y="557784"/>
                  </a:cubicBezTo>
                  <a:cubicBezTo>
                    <a:pt x="3457956" y="533400"/>
                    <a:pt x="3776472" y="568452"/>
                    <a:pt x="3950208" y="548640"/>
                  </a:cubicBezTo>
                  <a:cubicBezTo>
                    <a:pt x="4123944" y="528828"/>
                    <a:pt x="4219956" y="405384"/>
                    <a:pt x="4370832" y="438912"/>
                  </a:cubicBezTo>
                  <a:cubicBezTo>
                    <a:pt x="4521708" y="472440"/>
                    <a:pt x="4683252" y="701040"/>
                    <a:pt x="4855464" y="749808"/>
                  </a:cubicBezTo>
                  <a:cubicBezTo>
                    <a:pt x="5027676" y="798576"/>
                    <a:pt x="5404104" y="731520"/>
                    <a:pt x="5404104" y="731520"/>
                  </a:cubicBezTo>
                  <a:cubicBezTo>
                    <a:pt x="5542788" y="726948"/>
                    <a:pt x="5576316" y="691896"/>
                    <a:pt x="5687568" y="722376"/>
                  </a:cubicBezTo>
                  <a:cubicBezTo>
                    <a:pt x="5798820" y="752856"/>
                    <a:pt x="5980176" y="905256"/>
                    <a:pt x="6071616" y="914400"/>
                  </a:cubicBezTo>
                  <a:cubicBezTo>
                    <a:pt x="6163056" y="923544"/>
                    <a:pt x="6143244" y="765048"/>
                    <a:pt x="6236208" y="777240"/>
                  </a:cubicBezTo>
                  <a:cubicBezTo>
                    <a:pt x="6329172" y="789432"/>
                    <a:pt x="6498336" y="973836"/>
                    <a:pt x="6629400" y="987552"/>
                  </a:cubicBezTo>
                  <a:cubicBezTo>
                    <a:pt x="6760464" y="1001268"/>
                    <a:pt x="6851904" y="851916"/>
                    <a:pt x="7022592" y="859536"/>
                  </a:cubicBezTo>
                  <a:cubicBezTo>
                    <a:pt x="7193280" y="867156"/>
                    <a:pt x="7478268" y="1013460"/>
                    <a:pt x="7653528" y="1033272"/>
                  </a:cubicBezTo>
                  <a:cubicBezTo>
                    <a:pt x="7828788" y="1053084"/>
                    <a:pt x="7932420" y="946404"/>
                    <a:pt x="8074152" y="978408"/>
                  </a:cubicBezTo>
                  <a:cubicBezTo>
                    <a:pt x="8215884" y="1010412"/>
                    <a:pt x="8349996" y="1191768"/>
                    <a:pt x="8503920" y="1225296"/>
                  </a:cubicBezTo>
                  <a:cubicBezTo>
                    <a:pt x="8657844" y="1258824"/>
                    <a:pt x="8862060" y="1164336"/>
                    <a:pt x="8997696" y="1179576"/>
                  </a:cubicBezTo>
                  <a:cubicBezTo>
                    <a:pt x="9133332" y="1194816"/>
                    <a:pt x="9192768" y="1301496"/>
                    <a:pt x="9317736" y="1316736"/>
                  </a:cubicBezTo>
                  <a:cubicBezTo>
                    <a:pt x="9442704" y="1331976"/>
                    <a:pt x="9616440" y="1239012"/>
                    <a:pt x="9747504" y="1271016"/>
                  </a:cubicBezTo>
                  <a:cubicBezTo>
                    <a:pt x="9878568" y="1303020"/>
                    <a:pt x="10049256" y="1473708"/>
                    <a:pt x="10104120" y="1508760"/>
                  </a:cubicBezTo>
                </a:path>
              </a:pathLst>
            </a:cu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5" name="Boog 22">
              <a:extLst>
                <a:ext uri="{FF2B5EF4-FFF2-40B4-BE49-F238E27FC236}">
                  <a16:creationId xmlns:a16="http://schemas.microsoft.com/office/drawing/2014/main" id="{4D7AB32B-FB21-2456-46C2-A21ED1F3874E}"/>
                </a:ext>
              </a:extLst>
            </p:cNvPr>
            <p:cNvSpPr/>
            <p:nvPr/>
          </p:nvSpPr>
          <p:spPr>
            <a:xfrm>
              <a:off x="1099808" y="1872866"/>
              <a:ext cx="9775516" cy="3934585"/>
            </a:xfrm>
            <a:custGeom>
              <a:avLst/>
              <a:gdLst>
                <a:gd name="connsiteX0" fmla="*/ 4056182 w 8923644"/>
                <a:gd name="connsiteY0" fmla="*/ 12318 h 5949107"/>
                <a:gd name="connsiteX1" fmla="*/ 7242682 w 8923644"/>
                <a:gd name="connsiteY1" fmla="*/ 648401 h 5949107"/>
                <a:gd name="connsiteX2" fmla="*/ 8473858 w 8923644"/>
                <a:gd name="connsiteY2" fmla="*/ 4276081 h 5949107"/>
                <a:gd name="connsiteX3" fmla="*/ 4461822 w 8923644"/>
                <a:gd name="connsiteY3" fmla="*/ 2974554 h 5949107"/>
                <a:gd name="connsiteX4" fmla="*/ 4056182 w 8923644"/>
                <a:gd name="connsiteY4" fmla="*/ 12318 h 5949107"/>
                <a:gd name="connsiteX0" fmla="*/ 4056182 w 8923644"/>
                <a:gd name="connsiteY0" fmla="*/ 12318 h 5949107"/>
                <a:gd name="connsiteX1" fmla="*/ 7242682 w 8923644"/>
                <a:gd name="connsiteY1" fmla="*/ 648401 h 5949107"/>
                <a:gd name="connsiteX2" fmla="*/ 8473858 w 8923644"/>
                <a:gd name="connsiteY2" fmla="*/ 4276081 h 5949107"/>
                <a:gd name="connsiteX0" fmla="*/ 4054207 w 8921961"/>
                <a:gd name="connsiteY0" fmla="*/ 33558 h 4297321"/>
                <a:gd name="connsiteX1" fmla="*/ 7240707 w 8921961"/>
                <a:gd name="connsiteY1" fmla="*/ 669641 h 4297321"/>
                <a:gd name="connsiteX2" fmla="*/ 8471883 w 8921961"/>
                <a:gd name="connsiteY2" fmla="*/ 4297321 h 4297321"/>
                <a:gd name="connsiteX3" fmla="*/ 4459847 w 8921961"/>
                <a:gd name="connsiteY3" fmla="*/ 2995794 h 4297321"/>
                <a:gd name="connsiteX4" fmla="*/ 4054207 w 8921961"/>
                <a:gd name="connsiteY4" fmla="*/ 33558 h 4297321"/>
                <a:gd name="connsiteX0" fmla="*/ 0 w 8921961"/>
                <a:gd name="connsiteY0" fmla="*/ 11525 h 4297321"/>
                <a:gd name="connsiteX1" fmla="*/ 7240707 w 8921961"/>
                <a:gd name="connsiteY1" fmla="*/ 669641 h 4297321"/>
                <a:gd name="connsiteX2" fmla="*/ 8471883 w 8921961"/>
                <a:gd name="connsiteY2" fmla="*/ 4297321 h 4297321"/>
                <a:gd name="connsiteX0" fmla="*/ 4054207 w 8936512"/>
                <a:gd name="connsiteY0" fmla="*/ 135460 h 4399223"/>
                <a:gd name="connsiteX1" fmla="*/ 7240707 w 8936512"/>
                <a:gd name="connsiteY1" fmla="*/ 771543 h 4399223"/>
                <a:gd name="connsiteX2" fmla="*/ 8471883 w 8936512"/>
                <a:gd name="connsiteY2" fmla="*/ 4399223 h 4399223"/>
                <a:gd name="connsiteX3" fmla="*/ 4459847 w 8936512"/>
                <a:gd name="connsiteY3" fmla="*/ 3097696 h 4399223"/>
                <a:gd name="connsiteX4" fmla="*/ 4054207 w 8936512"/>
                <a:gd name="connsiteY4" fmla="*/ 135460 h 4399223"/>
                <a:gd name="connsiteX0" fmla="*/ 0 w 8936512"/>
                <a:gd name="connsiteY0" fmla="*/ 113427 h 4399223"/>
                <a:gd name="connsiteX1" fmla="*/ 7295791 w 8936512"/>
                <a:gd name="connsiteY1" fmla="*/ 297818 h 4399223"/>
                <a:gd name="connsiteX2" fmla="*/ 8471883 w 8936512"/>
                <a:gd name="connsiteY2" fmla="*/ 4399223 h 4399223"/>
                <a:gd name="connsiteX0" fmla="*/ 4054207 w 9233418"/>
                <a:gd name="connsiteY0" fmla="*/ 135460 h 4421257"/>
                <a:gd name="connsiteX1" fmla="*/ 7240707 w 9233418"/>
                <a:gd name="connsiteY1" fmla="*/ 771543 h 4421257"/>
                <a:gd name="connsiteX2" fmla="*/ 8471883 w 9233418"/>
                <a:gd name="connsiteY2" fmla="*/ 4399223 h 4421257"/>
                <a:gd name="connsiteX3" fmla="*/ 4459847 w 9233418"/>
                <a:gd name="connsiteY3" fmla="*/ 3097696 h 4421257"/>
                <a:gd name="connsiteX4" fmla="*/ 4054207 w 9233418"/>
                <a:gd name="connsiteY4" fmla="*/ 135460 h 4421257"/>
                <a:gd name="connsiteX0" fmla="*/ 0 w 9233418"/>
                <a:gd name="connsiteY0" fmla="*/ 113427 h 4421257"/>
                <a:gd name="connsiteX1" fmla="*/ 7295791 w 9233418"/>
                <a:gd name="connsiteY1" fmla="*/ 297818 h 4421257"/>
                <a:gd name="connsiteX2" fmla="*/ 8857473 w 9233418"/>
                <a:gd name="connsiteY2" fmla="*/ 4421257 h 4421257"/>
                <a:gd name="connsiteX0" fmla="*/ 4054207 w 8921961"/>
                <a:gd name="connsiteY0" fmla="*/ 135460 h 4421257"/>
                <a:gd name="connsiteX1" fmla="*/ 7240707 w 8921961"/>
                <a:gd name="connsiteY1" fmla="*/ 771543 h 4421257"/>
                <a:gd name="connsiteX2" fmla="*/ 8471883 w 8921961"/>
                <a:gd name="connsiteY2" fmla="*/ 4399223 h 4421257"/>
                <a:gd name="connsiteX3" fmla="*/ 4459847 w 8921961"/>
                <a:gd name="connsiteY3" fmla="*/ 3097696 h 4421257"/>
                <a:gd name="connsiteX4" fmla="*/ 4054207 w 8921961"/>
                <a:gd name="connsiteY4" fmla="*/ 135460 h 4421257"/>
                <a:gd name="connsiteX0" fmla="*/ 0 w 8921961"/>
                <a:gd name="connsiteY0" fmla="*/ 113427 h 4421257"/>
                <a:gd name="connsiteX1" fmla="*/ 7295791 w 8921961"/>
                <a:gd name="connsiteY1" fmla="*/ 297818 h 4421257"/>
                <a:gd name="connsiteX2" fmla="*/ 8857473 w 8921961"/>
                <a:gd name="connsiteY2" fmla="*/ 4421257 h 4421257"/>
                <a:gd name="connsiteX0" fmla="*/ 4054207 w 9639671"/>
                <a:gd name="connsiteY0" fmla="*/ 135460 h 4487358"/>
                <a:gd name="connsiteX1" fmla="*/ 7240707 w 9639671"/>
                <a:gd name="connsiteY1" fmla="*/ 771543 h 4487358"/>
                <a:gd name="connsiteX2" fmla="*/ 8471883 w 9639671"/>
                <a:gd name="connsiteY2" fmla="*/ 4399223 h 4487358"/>
                <a:gd name="connsiteX3" fmla="*/ 4459847 w 9639671"/>
                <a:gd name="connsiteY3" fmla="*/ 3097696 h 4487358"/>
                <a:gd name="connsiteX4" fmla="*/ 4054207 w 9639671"/>
                <a:gd name="connsiteY4" fmla="*/ 135460 h 4487358"/>
                <a:gd name="connsiteX0" fmla="*/ 0 w 9639671"/>
                <a:gd name="connsiteY0" fmla="*/ 113427 h 4487358"/>
                <a:gd name="connsiteX1" fmla="*/ 7295791 w 9639671"/>
                <a:gd name="connsiteY1" fmla="*/ 297818 h 4487358"/>
                <a:gd name="connsiteX2" fmla="*/ 9639671 w 9639671"/>
                <a:gd name="connsiteY2" fmla="*/ 4487358 h 4487358"/>
                <a:gd name="connsiteX0" fmla="*/ 3988106 w 9573570"/>
                <a:gd name="connsiteY0" fmla="*/ 258758 h 4610656"/>
                <a:gd name="connsiteX1" fmla="*/ 7174606 w 9573570"/>
                <a:gd name="connsiteY1" fmla="*/ 894841 h 4610656"/>
                <a:gd name="connsiteX2" fmla="*/ 8405782 w 9573570"/>
                <a:gd name="connsiteY2" fmla="*/ 4522521 h 4610656"/>
                <a:gd name="connsiteX3" fmla="*/ 4393746 w 9573570"/>
                <a:gd name="connsiteY3" fmla="*/ 3220994 h 4610656"/>
                <a:gd name="connsiteX4" fmla="*/ 3988106 w 9573570"/>
                <a:gd name="connsiteY4" fmla="*/ 258758 h 4610656"/>
                <a:gd name="connsiteX0" fmla="*/ 0 w 9573570"/>
                <a:gd name="connsiteY0" fmla="*/ 38421 h 4610656"/>
                <a:gd name="connsiteX1" fmla="*/ 7229690 w 9573570"/>
                <a:gd name="connsiteY1" fmla="*/ 421116 h 4610656"/>
                <a:gd name="connsiteX2" fmla="*/ 9573570 w 9573570"/>
                <a:gd name="connsiteY2" fmla="*/ 4610656 h 4610656"/>
                <a:gd name="connsiteX0" fmla="*/ 3988106 w 9573570"/>
                <a:gd name="connsiteY0" fmla="*/ 220337 h 4572235"/>
                <a:gd name="connsiteX1" fmla="*/ 7174606 w 9573570"/>
                <a:gd name="connsiteY1" fmla="*/ 856420 h 4572235"/>
                <a:gd name="connsiteX2" fmla="*/ 8405782 w 9573570"/>
                <a:gd name="connsiteY2" fmla="*/ 4484100 h 4572235"/>
                <a:gd name="connsiteX3" fmla="*/ 4393746 w 9573570"/>
                <a:gd name="connsiteY3" fmla="*/ 3182573 h 4572235"/>
                <a:gd name="connsiteX4" fmla="*/ 3988106 w 9573570"/>
                <a:gd name="connsiteY4" fmla="*/ 220337 h 4572235"/>
                <a:gd name="connsiteX0" fmla="*/ 0 w 9573570"/>
                <a:gd name="connsiteY0" fmla="*/ 0 h 4572235"/>
                <a:gd name="connsiteX1" fmla="*/ 7229690 w 9573570"/>
                <a:gd name="connsiteY1" fmla="*/ 382695 h 4572235"/>
                <a:gd name="connsiteX2" fmla="*/ 9573570 w 9573570"/>
                <a:gd name="connsiteY2" fmla="*/ 4572235 h 4572235"/>
                <a:gd name="connsiteX0" fmla="*/ 4010140 w 9595604"/>
                <a:gd name="connsiteY0" fmla="*/ 242371 h 4594269"/>
                <a:gd name="connsiteX1" fmla="*/ 7196640 w 9595604"/>
                <a:gd name="connsiteY1" fmla="*/ 878454 h 4594269"/>
                <a:gd name="connsiteX2" fmla="*/ 8427816 w 9595604"/>
                <a:gd name="connsiteY2" fmla="*/ 4506134 h 4594269"/>
                <a:gd name="connsiteX3" fmla="*/ 4415780 w 9595604"/>
                <a:gd name="connsiteY3" fmla="*/ 3204607 h 4594269"/>
                <a:gd name="connsiteX4" fmla="*/ 4010140 w 9595604"/>
                <a:gd name="connsiteY4" fmla="*/ 242371 h 4594269"/>
                <a:gd name="connsiteX0" fmla="*/ 0 w 9595604"/>
                <a:gd name="connsiteY0" fmla="*/ 0 h 4594269"/>
                <a:gd name="connsiteX1" fmla="*/ 7251724 w 9595604"/>
                <a:gd name="connsiteY1" fmla="*/ 404729 h 4594269"/>
                <a:gd name="connsiteX2" fmla="*/ 9595604 w 9595604"/>
                <a:gd name="connsiteY2" fmla="*/ 4594269 h 4594269"/>
                <a:gd name="connsiteX0" fmla="*/ 4010140 w 9595604"/>
                <a:gd name="connsiteY0" fmla="*/ 261918 h 4613816"/>
                <a:gd name="connsiteX1" fmla="*/ 7196640 w 9595604"/>
                <a:gd name="connsiteY1" fmla="*/ 898001 h 4613816"/>
                <a:gd name="connsiteX2" fmla="*/ 8427816 w 9595604"/>
                <a:gd name="connsiteY2" fmla="*/ 4525681 h 4613816"/>
                <a:gd name="connsiteX3" fmla="*/ 4415780 w 9595604"/>
                <a:gd name="connsiteY3" fmla="*/ 3224154 h 4613816"/>
                <a:gd name="connsiteX4" fmla="*/ 4010140 w 9595604"/>
                <a:gd name="connsiteY4" fmla="*/ 261918 h 4613816"/>
                <a:gd name="connsiteX0" fmla="*/ 0 w 9595604"/>
                <a:gd name="connsiteY0" fmla="*/ 19547 h 4613816"/>
                <a:gd name="connsiteX1" fmla="*/ 7251724 w 9595604"/>
                <a:gd name="connsiteY1" fmla="*/ 424276 h 4613816"/>
                <a:gd name="connsiteX2" fmla="*/ 9595604 w 9595604"/>
                <a:gd name="connsiteY2" fmla="*/ 4613816 h 4613816"/>
                <a:gd name="connsiteX0" fmla="*/ 4010140 w 9595604"/>
                <a:gd name="connsiteY0" fmla="*/ 301633 h 4653531"/>
                <a:gd name="connsiteX1" fmla="*/ 7196640 w 9595604"/>
                <a:gd name="connsiteY1" fmla="*/ 937716 h 4653531"/>
                <a:gd name="connsiteX2" fmla="*/ 8427816 w 9595604"/>
                <a:gd name="connsiteY2" fmla="*/ 4565396 h 4653531"/>
                <a:gd name="connsiteX3" fmla="*/ 4415780 w 9595604"/>
                <a:gd name="connsiteY3" fmla="*/ 3263869 h 4653531"/>
                <a:gd name="connsiteX4" fmla="*/ 4010140 w 9595604"/>
                <a:gd name="connsiteY4" fmla="*/ 301633 h 4653531"/>
                <a:gd name="connsiteX0" fmla="*/ 0 w 9595604"/>
                <a:gd name="connsiteY0" fmla="*/ 59262 h 4653531"/>
                <a:gd name="connsiteX1" fmla="*/ 1322025 w 9595604"/>
                <a:gd name="connsiteY1" fmla="*/ 59796 h 4653531"/>
                <a:gd name="connsiteX2" fmla="*/ 7251724 w 9595604"/>
                <a:gd name="connsiteY2" fmla="*/ 463991 h 4653531"/>
                <a:gd name="connsiteX3" fmla="*/ 9595604 w 9595604"/>
                <a:gd name="connsiteY3" fmla="*/ 4653531 h 4653531"/>
                <a:gd name="connsiteX0" fmla="*/ 4010140 w 9595604"/>
                <a:gd name="connsiteY0" fmla="*/ 296330 h 4648228"/>
                <a:gd name="connsiteX1" fmla="*/ 7196640 w 9595604"/>
                <a:gd name="connsiteY1" fmla="*/ 932413 h 4648228"/>
                <a:gd name="connsiteX2" fmla="*/ 8427816 w 9595604"/>
                <a:gd name="connsiteY2" fmla="*/ 4560093 h 4648228"/>
                <a:gd name="connsiteX3" fmla="*/ 4415780 w 9595604"/>
                <a:gd name="connsiteY3" fmla="*/ 3258566 h 4648228"/>
                <a:gd name="connsiteX4" fmla="*/ 4010140 w 9595604"/>
                <a:gd name="connsiteY4" fmla="*/ 296330 h 4648228"/>
                <a:gd name="connsiteX0" fmla="*/ 0 w 9595604"/>
                <a:gd name="connsiteY0" fmla="*/ 53959 h 4648228"/>
                <a:gd name="connsiteX1" fmla="*/ 2082188 w 9595604"/>
                <a:gd name="connsiteY1" fmla="*/ 65510 h 4648228"/>
                <a:gd name="connsiteX2" fmla="*/ 7251724 w 9595604"/>
                <a:gd name="connsiteY2" fmla="*/ 458688 h 4648228"/>
                <a:gd name="connsiteX3" fmla="*/ 9595604 w 9595604"/>
                <a:gd name="connsiteY3" fmla="*/ 4648228 h 4648228"/>
                <a:gd name="connsiteX0" fmla="*/ 4010140 w 9595604"/>
                <a:gd name="connsiteY0" fmla="*/ 264095 h 4615993"/>
                <a:gd name="connsiteX1" fmla="*/ 7196640 w 9595604"/>
                <a:gd name="connsiteY1" fmla="*/ 900178 h 4615993"/>
                <a:gd name="connsiteX2" fmla="*/ 8427816 w 9595604"/>
                <a:gd name="connsiteY2" fmla="*/ 4527858 h 4615993"/>
                <a:gd name="connsiteX3" fmla="*/ 4415780 w 9595604"/>
                <a:gd name="connsiteY3" fmla="*/ 3226331 h 4615993"/>
                <a:gd name="connsiteX4" fmla="*/ 4010140 w 9595604"/>
                <a:gd name="connsiteY4" fmla="*/ 264095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7251724 w 9595604"/>
                <a:gd name="connsiteY2" fmla="*/ 426453 h 4615993"/>
                <a:gd name="connsiteX3" fmla="*/ 9595604 w 9595604"/>
                <a:gd name="connsiteY3" fmla="*/ 4615993 h 4615993"/>
                <a:gd name="connsiteX0" fmla="*/ 4010140 w 9595604"/>
                <a:gd name="connsiteY0" fmla="*/ 264095 h 4615993"/>
                <a:gd name="connsiteX1" fmla="*/ 7196640 w 9595604"/>
                <a:gd name="connsiteY1" fmla="*/ 900178 h 4615993"/>
                <a:gd name="connsiteX2" fmla="*/ 8427816 w 9595604"/>
                <a:gd name="connsiteY2" fmla="*/ 4527858 h 4615993"/>
                <a:gd name="connsiteX3" fmla="*/ 4415780 w 9595604"/>
                <a:gd name="connsiteY3" fmla="*/ 3226331 h 4615993"/>
                <a:gd name="connsiteX4" fmla="*/ 4010140 w 9595604"/>
                <a:gd name="connsiteY4" fmla="*/ 264095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3029639 w 9595604"/>
                <a:gd name="connsiteY2" fmla="*/ 562084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010140 w 9595604"/>
                <a:gd name="connsiteY0" fmla="*/ 264095 h 4615993"/>
                <a:gd name="connsiteX1" fmla="*/ 7196640 w 9595604"/>
                <a:gd name="connsiteY1" fmla="*/ 900178 h 4615993"/>
                <a:gd name="connsiteX2" fmla="*/ 8427816 w 9595604"/>
                <a:gd name="connsiteY2" fmla="*/ 4527858 h 4615993"/>
                <a:gd name="connsiteX3" fmla="*/ 4415780 w 9595604"/>
                <a:gd name="connsiteY3" fmla="*/ 3226331 h 4615993"/>
                <a:gd name="connsiteX4" fmla="*/ 4010140 w 9595604"/>
                <a:gd name="connsiteY4" fmla="*/ 264095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415780 w 9595604"/>
                <a:gd name="connsiteY0" fmla="*/ 3226331 h 4615993"/>
                <a:gd name="connsiteX1" fmla="*/ 7196640 w 9595604"/>
                <a:gd name="connsiteY1" fmla="*/ 900178 h 4615993"/>
                <a:gd name="connsiteX2" fmla="*/ 8427816 w 9595604"/>
                <a:gd name="connsiteY2" fmla="*/ 4527858 h 4615993"/>
                <a:gd name="connsiteX3" fmla="*/ 4415780 w 9595604"/>
                <a:gd name="connsiteY3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3558449 w 9595604"/>
                <a:gd name="connsiteY3" fmla="*/ 1388349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3569466 w 9595604"/>
                <a:gd name="connsiteY3" fmla="*/ 363781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3569466 w 9595604"/>
                <a:gd name="connsiteY3" fmla="*/ 363781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08687 h 4615993"/>
                <a:gd name="connsiteX3" fmla="*/ 3569466 w 9595604"/>
                <a:gd name="connsiteY3" fmla="*/ 363781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08687 h 4615993"/>
                <a:gd name="connsiteX3" fmla="*/ 2941505 w 9595604"/>
                <a:gd name="connsiteY3" fmla="*/ 462932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19704 h 4615993"/>
                <a:gd name="connsiteX3" fmla="*/ 2941505 w 9595604"/>
                <a:gd name="connsiteY3" fmla="*/ 462932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19704 h 4615993"/>
                <a:gd name="connsiteX3" fmla="*/ 2941505 w 9595604"/>
                <a:gd name="connsiteY3" fmla="*/ 462932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19704 h 4615993"/>
                <a:gd name="connsiteX3" fmla="*/ 3051674 w 9595604"/>
                <a:gd name="connsiteY3" fmla="*/ 45191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19704 h 4615993"/>
                <a:gd name="connsiteX3" fmla="*/ 3051674 w 9595604"/>
                <a:gd name="connsiteY3" fmla="*/ 45191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051674 w 9595604"/>
                <a:gd name="connsiteY3" fmla="*/ 45191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205910 w 9595604"/>
                <a:gd name="connsiteY3" fmla="*/ 683269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2956193 w 9595604"/>
                <a:gd name="connsiteY3" fmla="*/ 494122 h 4615993"/>
                <a:gd name="connsiteX4" fmla="*/ 3205910 w 9595604"/>
                <a:gd name="connsiteY4" fmla="*/ 683269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2956193 w 9595604"/>
                <a:gd name="connsiteY3" fmla="*/ 494122 h 4615993"/>
                <a:gd name="connsiteX4" fmla="*/ 3205910 w 9595604"/>
                <a:gd name="connsiteY4" fmla="*/ 683269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205910 w 9595604"/>
                <a:gd name="connsiteY3" fmla="*/ 683269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407884 w 9595604"/>
                <a:gd name="connsiteY3" fmla="*/ 1474623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066361 w 9595604"/>
                <a:gd name="connsiteY3" fmla="*/ 383953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066361 w 9595604"/>
                <a:gd name="connsiteY3" fmla="*/ 383953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2790939 w 9595604"/>
                <a:gd name="connsiteY3" fmla="*/ 48310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694323 w 9595604"/>
                <a:gd name="connsiteY4" fmla="*/ 273784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068896 w 9595604"/>
                <a:gd name="connsiteY5" fmla="*/ 725476 h 4615993"/>
                <a:gd name="connsiteX6" fmla="*/ 7251724 w 9595604"/>
                <a:gd name="connsiteY6" fmla="*/ 426453 h 4615993"/>
                <a:gd name="connsiteX7" fmla="*/ 9595604 w 9595604"/>
                <a:gd name="connsiteY7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7251724 w 9595604"/>
                <a:gd name="connsiteY6" fmla="*/ 426453 h 4615993"/>
                <a:gd name="connsiteX7" fmla="*/ 9595604 w 9595604"/>
                <a:gd name="connsiteY7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7251724 w 9595604"/>
                <a:gd name="connsiteY6" fmla="*/ 426453 h 4615993"/>
                <a:gd name="connsiteX7" fmla="*/ 9595604 w 9595604"/>
                <a:gd name="connsiteY7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7251724 w 9595604"/>
                <a:gd name="connsiteY7" fmla="*/ 426453 h 4615993"/>
                <a:gd name="connsiteX8" fmla="*/ 9595604 w 9595604"/>
                <a:gd name="connsiteY8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7251724 w 9595604"/>
                <a:gd name="connsiteY7" fmla="*/ 426453 h 4615993"/>
                <a:gd name="connsiteX8" fmla="*/ 9595604 w 9595604"/>
                <a:gd name="connsiteY8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6062949 w 9595604"/>
                <a:gd name="connsiteY7" fmla="*/ 3171220 h 4615993"/>
                <a:gd name="connsiteX8" fmla="*/ 7251724 w 9595604"/>
                <a:gd name="connsiteY8" fmla="*/ 426453 h 4615993"/>
                <a:gd name="connsiteX9" fmla="*/ 9595604 w 9595604"/>
                <a:gd name="connsiteY9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611258 w 9595604"/>
                <a:gd name="connsiteY7" fmla="*/ 1033948 h 4615993"/>
                <a:gd name="connsiteX8" fmla="*/ 6062949 w 9595604"/>
                <a:gd name="connsiteY8" fmla="*/ 3171220 h 4615993"/>
                <a:gd name="connsiteX9" fmla="*/ 7251724 w 9595604"/>
                <a:gd name="connsiteY9" fmla="*/ 426453 h 4615993"/>
                <a:gd name="connsiteX10" fmla="*/ 9595604 w 9595604"/>
                <a:gd name="connsiteY10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611258 w 9595604"/>
                <a:gd name="connsiteY7" fmla="*/ 1033948 h 4615993"/>
                <a:gd name="connsiteX8" fmla="*/ 6062949 w 9595604"/>
                <a:gd name="connsiteY8" fmla="*/ 3171220 h 4615993"/>
                <a:gd name="connsiteX9" fmla="*/ 6866134 w 9595604"/>
                <a:gd name="connsiteY9" fmla="*/ 1770511 h 4615993"/>
                <a:gd name="connsiteX10" fmla="*/ 9595604 w 9595604"/>
                <a:gd name="connsiteY10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611258 w 9595604"/>
                <a:gd name="connsiteY7" fmla="*/ 1033948 h 4615993"/>
                <a:gd name="connsiteX8" fmla="*/ 6062949 w 9595604"/>
                <a:gd name="connsiteY8" fmla="*/ 3171220 h 4615993"/>
                <a:gd name="connsiteX9" fmla="*/ 6866134 w 9595604"/>
                <a:gd name="connsiteY9" fmla="*/ 1770511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611258 w 9595604"/>
                <a:gd name="connsiteY7" fmla="*/ 1033948 h 4615993"/>
                <a:gd name="connsiteX8" fmla="*/ 6062949 w 9595604"/>
                <a:gd name="connsiteY8" fmla="*/ 3171220 h 4615993"/>
                <a:gd name="connsiteX9" fmla="*/ 6866134 w 9595604"/>
                <a:gd name="connsiteY9" fmla="*/ 1770511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611258 w 9595604"/>
                <a:gd name="connsiteY7" fmla="*/ 1033948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168047 w 9595604"/>
                <a:gd name="connsiteY5" fmla="*/ 2543259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157030 w 9595604"/>
                <a:gd name="connsiteY5" fmla="*/ 2389023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157030 w 9595604"/>
                <a:gd name="connsiteY5" fmla="*/ 2389023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409542 w 9298148"/>
                <a:gd name="connsiteY10" fmla="*/ 2344955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409542 w 9298148"/>
                <a:gd name="connsiteY10" fmla="*/ 2344955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409542 w 9298148"/>
                <a:gd name="connsiteY10" fmla="*/ 2344955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910201 w 9298148"/>
                <a:gd name="connsiteY9" fmla="*/ 1753459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437523 w 9298148"/>
                <a:gd name="connsiteY8" fmla="*/ 3183899 h 4527858"/>
                <a:gd name="connsiteX9" fmla="*/ 6910201 w 9298148"/>
                <a:gd name="connsiteY9" fmla="*/ 1753459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6184135 w 9298148"/>
                <a:gd name="connsiteY7" fmla="*/ 1489574 h 4527858"/>
                <a:gd name="connsiteX8" fmla="*/ 6437523 w 9298148"/>
                <a:gd name="connsiteY8" fmla="*/ 3183899 h 4527858"/>
                <a:gd name="connsiteX9" fmla="*/ 6910201 w 9298148"/>
                <a:gd name="connsiteY9" fmla="*/ 1753459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6184135 w 9298148"/>
                <a:gd name="connsiteY7" fmla="*/ 1489574 h 4527858"/>
                <a:gd name="connsiteX8" fmla="*/ 6437523 w 9298148"/>
                <a:gd name="connsiteY8" fmla="*/ 3183899 h 4527858"/>
                <a:gd name="connsiteX9" fmla="*/ 6910201 w 9298148"/>
                <a:gd name="connsiteY9" fmla="*/ 1753459 h 4527858"/>
                <a:gd name="connsiteX10" fmla="*/ 8343441 w 9298148"/>
                <a:gd name="connsiteY10" fmla="*/ 2422074 h 4527858"/>
                <a:gd name="connsiteX11" fmla="*/ 8629880 w 9298148"/>
                <a:gd name="connsiteY11" fmla="*/ 3232901 h 4527858"/>
                <a:gd name="connsiteX12" fmla="*/ 9298148 w 9298148"/>
                <a:gd name="connsiteY12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6184135 w 9298148"/>
                <a:gd name="connsiteY7" fmla="*/ 1489574 h 4527858"/>
                <a:gd name="connsiteX8" fmla="*/ 6437523 w 9298148"/>
                <a:gd name="connsiteY8" fmla="*/ 3183899 h 4527858"/>
                <a:gd name="connsiteX9" fmla="*/ 6910201 w 9298148"/>
                <a:gd name="connsiteY9" fmla="*/ 1753459 h 4527858"/>
                <a:gd name="connsiteX10" fmla="*/ 8343441 w 9298148"/>
                <a:gd name="connsiteY10" fmla="*/ 2422074 h 4527858"/>
                <a:gd name="connsiteX11" fmla="*/ 8629880 w 9298148"/>
                <a:gd name="connsiteY11" fmla="*/ 3232901 h 4527858"/>
                <a:gd name="connsiteX12" fmla="*/ 9059537 w 9298148"/>
                <a:gd name="connsiteY12" fmla="*/ 3144155 h 4527858"/>
                <a:gd name="connsiteX13" fmla="*/ 9298148 w 9298148"/>
                <a:gd name="connsiteY13" fmla="*/ 4197352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782458 w 9782890"/>
                <a:gd name="connsiteY4" fmla="*/ 615307 h 4527858"/>
                <a:gd name="connsiteX5" fmla="*/ 4157030 w 9782890"/>
                <a:gd name="connsiteY5" fmla="*/ 2289871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782458 w 9782890"/>
                <a:gd name="connsiteY4" fmla="*/ 615307 h 4527858"/>
                <a:gd name="connsiteX5" fmla="*/ 4157030 w 9782890"/>
                <a:gd name="connsiteY5" fmla="*/ 2289871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57030 w 9782890"/>
                <a:gd name="connsiteY5" fmla="*/ 2289871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300250 w 9782890"/>
                <a:gd name="connsiteY5" fmla="*/ 2454685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245386 w 9782890"/>
                <a:gd name="connsiteY5" fmla="*/ 2433639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245386 w 9782890"/>
                <a:gd name="connsiteY5" fmla="*/ 2433639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245386 w 9782890"/>
                <a:gd name="connsiteY5" fmla="*/ 2433639 h 4527858"/>
                <a:gd name="connsiteX6" fmla="*/ 4506266 w 9782890"/>
                <a:gd name="connsiteY6" fmla="*/ 1100050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63090 w 9782890"/>
                <a:gd name="connsiteY5" fmla="*/ 2402071 h 4527858"/>
                <a:gd name="connsiteX6" fmla="*/ 4506266 w 9782890"/>
                <a:gd name="connsiteY6" fmla="*/ 1100050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63090 w 9782890"/>
                <a:gd name="connsiteY5" fmla="*/ 2402071 h 4527858"/>
                <a:gd name="connsiteX6" fmla="*/ 4506266 w 9782890"/>
                <a:gd name="connsiteY6" fmla="*/ 1100050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63090 w 9782890"/>
                <a:gd name="connsiteY5" fmla="*/ 2402071 h 4527858"/>
                <a:gd name="connsiteX6" fmla="*/ 4359962 w 9782890"/>
                <a:gd name="connsiteY6" fmla="*/ 107900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63090 w 9782890"/>
                <a:gd name="connsiteY5" fmla="*/ 2402071 h 4527858"/>
                <a:gd name="connsiteX6" fmla="*/ 4359962 w 9782890"/>
                <a:gd name="connsiteY6" fmla="*/ 107900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44802 w 9782890"/>
                <a:gd name="connsiteY5" fmla="*/ 2381025 h 4527858"/>
                <a:gd name="connsiteX6" fmla="*/ 4359962 w 9782890"/>
                <a:gd name="connsiteY6" fmla="*/ 107900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44802 w 9782890"/>
                <a:gd name="connsiteY5" fmla="*/ 2381025 h 4527858"/>
                <a:gd name="connsiteX6" fmla="*/ 4359962 w 9782890"/>
                <a:gd name="connsiteY6" fmla="*/ 107900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359962 w 9782890"/>
                <a:gd name="connsiteY5" fmla="*/ 1079004 h 4527858"/>
                <a:gd name="connsiteX6" fmla="*/ 6184135 w 9782890"/>
                <a:gd name="connsiteY6" fmla="*/ 1489574 h 4527858"/>
                <a:gd name="connsiteX7" fmla="*/ 6437523 w 9782890"/>
                <a:gd name="connsiteY7" fmla="*/ 3183899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6184135 w 9782890"/>
                <a:gd name="connsiteY5" fmla="*/ 1489574 h 4527858"/>
                <a:gd name="connsiteX6" fmla="*/ 6437523 w 9782890"/>
                <a:gd name="connsiteY6" fmla="*/ 3183899 h 4527858"/>
                <a:gd name="connsiteX7" fmla="*/ 6910201 w 9782890"/>
                <a:gd name="connsiteY7" fmla="*/ 1753459 h 4527858"/>
                <a:gd name="connsiteX8" fmla="*/ 8343441 w 9782890"/>
                <a:gd name="connsiteY8" fmla="*/ 2422074 h 4527858"/>
                <a:gd name="connsiteX9" fmla="*/ 8629880 w 9782890"/>
                <a:gd name="connsiteY9" fmla="*/ 3232901 h 4527858"/>
                <a:gd name="connsiteX10" fmla="*/ 9059537 w 9782890"/>
                <a:gd name="connsiteY10" fmla="*/ 3144155 h 4527858"/>
                <a:gd name="connsiteX11" fmla="*/ 9782890 w 9782890"/>
                <a:gd name="connsiteY11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6184135 w 9782890"/>
                <a:gd name="connsiteY4" fmla="*/ 1489574 h 4527858"/>
                <a:gd name="connsiteX5" fmla="*/ 6437523 w 9782890"/>
                <a:gd name="connsiteY5" fmla="*/ 3183899 h 4527858"/>
                <a:gd name="connsiteX6" fmla="*/ 6910201 w 9782890"/>
                <a:gd name="connsiteY6" fmla="*/ 1753459 h 4527858"/>
                <a:gd name="connsiteX7" fmla="*/ 8343441 w 9782890"/>
                <a:gd name="connsiteY7" fmla="*/ 2422074 h 4527858"/>
                <a:gd name="connsiteX8" fmla="*/ 8629880 w 9782890"/>
                <a:gd name="connsiteY8" fmla="*/ 3232901 h 4527858"/>
                <a:gd name="connsiteX9" fmla="*/ 9059537 w 9782890"/>
                <a:gd name="connsiteY9" fmla="*/ 3144155 h 4527858"/>
                <a:gd name="connsiteX10" fmla="*/ 9782890 w 9782890"/>
                <a:gd name="connsiteY10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6184135 w 9782890"/>
                <a:gd name="connsiteY4" fmla="*/ 1489574 h 4527858"/>
                <a:gd name="connsiteX5" fmla="*/ 6437523 w 9782890"/>
                <a:gd name="connsiteY5" fmla="*/ 3183899 h 4527858"/>
                <a:gd name="connsiteX6" fmla="*/ 6910201 w 9782890"/>
                <a:gd name="connsiteY6" fmla="*/ 1753459 h 4527858"/>
                <a:gd name="connsiteX7" fmla="*/ 8343441 w 9782890"/>
                <a:gd name="connsiteY7" fmla="*/ 2422074 h 4527858"/>
                <a:gd name="connsiteX8" fmla="*/ 8629880 w 9782890"/>
                <a:gd name="connsiteY8" fmla="*/ 3232901 h 4527858"/>
                <a:gd name="connsiteX9" fmla="*/ 9059537 w 9782890"/>
                <a:gd name="connsiteY9" fmla="*/ 3144155 h 4527858"/>
                <a:gd name="connsiteX10" fmla="*/ 9782890 w 9782890"/>
                <a:gd name="connsiteY10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6184135 w 9782890"/>
                <a:gd name="connsiteY4" fmla="*/ 1489574 h 4527858"/>
                <a:gd name="connsiteX5" fmla="*/ 6437523 w 9782890"/>
                <a:gd name="connsiteY5" fmla="*/ 3183899 h 4527858"/>
                <a:gd name="connsiteX6" fmla="*/ 6910201 w 9782890"/>
                <a:gd name="connsiteY6" fmla="*/ 1753459 h 4527858"/>
                <a:gd name="connsiteX7" fmla="*/ 8343441 w 9782890"/>
                <a:gd name="connsiteY7" fmla="*/ 2422074 h 4527858"/>
                <a:gd name="connsiteX8" fmla="*/ 8629880 w 9782890"/>
                <a:gd name="connsiteY8" fmla="*/ 3232901 h 4527858"/>
                <a:gd name="connsiteX9" fmla="*/ 9059537 w 9782890"/>
                <a:gd name="connsiteY9" fmla="*/ 3144155 h 4527858"/>
                <a:gd name="connsiteX10" fmla="*/ 9782890 w 9782890"/>
                <a:gd name="connsiteY10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6184135 w 9782890"/>
                <a:gd name="connsiteY5" fmla="*/ 1489574 h 4527858"/>
                <a:gd name="connsiteX6" fmla="*/ 6437523 w 9782890"/>
                <a:gd name="connsiteY6" fmla="*/ 3183899 h 4527858"/>
                <a:gd name="connsiteX7" fmla="*/ 6910201 w 9782890"/>
                <a:gd name="connsiteY7" fmla="*/ 1753459 h 4527858"/>
                <a:gd name="connsiteX8" fmla="*/ 8343441 w 9782890"/>
                <a:gd name="connsiteY8" fmla="*/ 2422074 h 4527858"/>
                <a:gd name="connsiteX9" fmla="*/ 8629880 w 9782890"/>
                <a:gd name="connsiteY9" fmla="*/ 3232901 h 4527858"/>
                <a:gd name="connsiteX10" fmla="*/ 9059537 w 9782890"/>
                <a:gd name="connsiteY10" fmla="*/ 3144155 h 4527858"/>
                <a:gd name="connsiteX11" fmla="*/ 9782890 w 9782890"/>
                <a:gd name="connsiteY11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6184135 w 9782890"/>
                <a:gd name="connsiteY6" fmla="*/ 1489574 h 4527858"/>
                <a:gd name="connsiteX7" fmla="*/ 6437523 w 9782890"/>
                <a:gd name="connsiteY7" fmla="*/ 3183899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148549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734064 w 9782890"/>
                <a:gd name="connsiteY5" fmla="*/ 991044 h 4527858"/>
                <a:gd name="connsiteX6" fmla="*/ 6184135 w 9782890"/>
                <a:gd name="connsiteY6" fmla="*/ 1489574 h 4527858"/>
                <a:gd name="connsiteX7" fmla="*/ 6437523 w 9782890"/>
                <a:gd name="connsiteY7" fmla="*/ 3183899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04296 w 9782890"/>
                <a:gd name="connsiteY5" fmla="*/ 2243253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790939 w 9782890"/>
                <a:gd name="connsiteY2" fmla="*/ 483105 h 4527858"/>
                <a:gd name="connsiteX3" fmla="*/ 4139704 w 9782890"/>
                <a:gd name="connsiteY3" fmla="*/ 601701 h 4527858"/>
                <a:gd name="connsiteX4" fmla="*/ 4304296 w 9782890"/>
                <a:gd name="connsiteY4" fmla="*/ 2243253 h 4527858"/>
                <a:gd name="connsiteX5" fmla="*/ 4734064 w 9782890"/>
                <a:gd name="connsiteY5" fmla="*/ 991044 h 4527858"/>
                <a:gd name="connsiteX6" fmla="*/ 6184135 w 9782890"/>
                <a:gd name="connsiteY6" fmla="*/ 1489574 h 4527858"/>
                <a:gd name="connsiteX7" fmla="*/ 6437523 w 9782890"/>
                <a:gd name="connsiteY7" fmla="*/ 3183899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4139704 w 9782890"/>
                <a:gd name="connsiteY2" fmla="*/ 601701 h 4527858"/>
                <a:gd name="connsiteX3" fmla="*/ 4304296 w 9782890"/>
                <a:gd name="connsiteY3" fmla="*/ 2243253 h 4527858"/>
                <a:gd name="connsiteX4" fmla="*/ 4734064 w 9782890"/>
                <a:gd name="connsiteY4" fmla="*/ 991044 h 4527858"/>
                <a:gd name="connsiteX5" fmla="*/ 6184135 w 9782890"/>
                <a:gd name="connsiteY5" fmla="*/ 1489574 h 4527858"/>
                <a:gd name="connsiteX6" fmla="*/ 6437523 w 9782890"/>
                <a:gd name="connsiteY6" fmla="*/ 3183899 h 4527858"/>
                <a:gd name="connsiteX7" fmla="*/ 6910201 w 9782890"/>
                <a:gd name="connsiteY7" fmla="*/ 1753459 h 4527858"/>
                <a:gd name="connsiteX8" fmla="*/ 8343441 w 9782890"/>
                <a:gd name="connsiteY8" fmla="*/ 2422074 h 4527858"/>
                <a:gd name="connsiteX9" fmla="*/ 8629880 w 9782890"/>
                <a:gd name="connsiteY9" fmla="*/ 3232901 h 4527858"/>
                <a:gd name="connsiteX10" fmla="*/ 9059537 w 9782890"/>
                <a:gd name="connsiteY10" fmla="*/ 3144155 h 4527858"/>
                <a:gd name="connsiteX11" fmla="*/ 9782890 w 9782890"/>
                <a:gd name="connsiteY11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4139704 w 9782890"/>
                <a:gd name="connsiteY2" fmla="*/ 601701 h 4527858"/>
                <a:gd name="connsiteX3" fmla="*/ 4304296 w 9782890"/>
                <a:gd name="connsiteY3" fmla="*/ 2243253 h 4527858"/>
                <a:gd name="connsiteX4" fmla="*/ 4734064 w 9782890"/>
                <a:gd name="connsiteY4" fmla="*/ 991044 h 4527858"/>
                <a:gd name="connsiteX5" fmla="*/ 6184135 w 9782890"/>
                <a:gd name="connsiteY5" fmla="*/ 1489574 h 4527858"/>
                <a:gd name="connsiteX6" fmla="*/ 6910201 w 9782890"/>
                <a:gd name="connsiteY6" fmla="*/ 1753459 h 4527858"/>
                <a:gd name="connsiteX7" fmla="*/ 8343441 w 9782890"/>
                <a:gd name="connsiteY7" fmla="*/ 2422074 h 4527858"/>
                <a:gd name="connsiteX8" fmla="*/ 8629880 w 9782890"/>
                <a:gd name="connsiteY8" fmla="*/ 3232901 h 4527858"/>
                <a:gd name="connsiteX9" fmla="*/ 9059537 w 9782890"/>
                <a:gd name="connsiteY9" fmla="*/ 3144155 h 4527858"/>
                <a:gd name="connsiteX10" fmla="*/ 9782890 w 9782890"/>
                <a:gd name="connsiteY10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941840 w 9782890"/>
                <a:gd name="connsiteY2" fmla="*/ 170268 h 4527858"/>
                <a:gd name="connsiteX3" fmla="*/ 4139704 w 9782890"/>
                <a:gd name="connsiteY3" fmla="*/ 601701 h 4527858"/>
                <a:gd name="connsiteX4" fmla="*/ 4304296 w 9782890"/>
                <a:gd name="connsiteY4" fmla="*/ 2243253 h 4527858"/>
                <a:gd name="connsiteX5" fmla="*/ 4734064 w 9782890"/>
                <a:gd name="connsiteY5" fmla="*/ 991044 h 4527858"/>
                <a:gd name="connsiteX6" fmla="*/ 6184135 w 9782890"/>
                <a:gd name="connsiteY6" fmla="*/ 1489574 h 4527858"/>
                <a:gd name="connsiteX7" fmla="*/ 6910201 w 9782890"/>
                <a:gd name="connsiteY7" fmla="*/ 1753459 h 4527858"/>
                <a:gd name="connsiteX8" fmla="*/ 8343441 w 9782890"/>
                <a:gd name="connsiteY8" fmla="*/ 2422074 h 4527858"/>
                <a:gd name="connsiteX9" fmla="*/ 8629880 w 9782890"/>
                <a:gd name="connsiteY9" fmla="*/ 3232901 h 4527858"/>
                <a:gd name="connsiteX10" fmla="*/ 9059537 w 9782890"/>
                <a:gd name="connsiteY10" fmla="*/ 3144155 h 4527858"/>
                <a:gd name="connsiteX11" fmla="*/ 9782890 w 9782890"/>
                <a:gd name="connsiteY11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20632 w 9782890"/>
                <a:gd name="connsiteY2" fmla="*/ 1632933 h 4527858"/>
                <a:gd name="connsiteX3" fmla="*/ 2941840 w 9782890"/>
                <a:gd name="connsiteY3" fmla="*/ 170268 h 4527858"/>
                <a:gd name="connsiteX4" fmla="*/ 4139704 w 9782890"/>
                <a:gd name="connsiteY4" fmla="*/ 601701 h 4527858"/>
                <a:gd name="connsiteX5" fmla="*/ 4304296 w 9782890"/>
                <a:gd name="connsiteY5" fmla="*/ 2243253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20632 w 9782890"/>
                <a:gd name="connsiteY2" fmla="*/ 1632933 h 4527858"/>
                <a:gd name="connsiteX3" fmla="*/ 2941840 w 9782890"/>
                <a:gd name="connsiteY3" fmla="*/ 170268 h 4527858"/>
                <a:gd name="connsiteX4" fmla="*/ 4139704 w 9782890"/>
                <a:gd name="connsiteY4" fmla="*/ 601701 h 4527858"/>
                <a:gd name="connsiteX5" fmla="*/ 4304296 w 9782890"/>
                <a:gd name="connsiteY5" fmla="*/ 2243253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20632 w 9782890"/>
                <a:gd name="connsiteY2" fmla="*/ 1632933 h 4527858"/>
                <a:gd name="connsiteX3" fmla="*/ 2941840 w 9782890"/>
                <a:gd name="connsiteY3" fmla="*/ 170268 h 4527858"/>
                <a:gd name="connsiteX4" fmla="*/ 4139704 w 9782890"/>
                <a:gd name="connsiteY4" fmla="*/ 601701 h 4527858"/>
                <a:gd name="connsiteX5" fmla="*/ 4304296 w 9782890"/>
                <a:gd name="connsiteY5" fmla="*/ 2243253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508000 w 9782890"/>
                <a:gd name="connsiteY8" fmla="*/ 2685210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20632 w 9782890"/>
                <a:gd name="connsiteY2" fmla="*/ 1632933 h 4527858"/>
                <a:gd name="connsiteX3" fmla="*/ 2941840 w 9782890"/>
                <a:gd name="connsiteY3" fmla="*/ 170268 h 4527858"/>
                <a:gd name="connsiteX4" fmla="*/ 4139704 w 9782890"/>
                <a:gd name="connsiteY4" fmla="*/ 601701 h 4527858"/>
                <a:gd name="connsiteX5" fmla="*/ 4304296 w 9782890"/>
                <a:gd name="connsiteY5" fmla="*/ 2243253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508000 w 9782890"/>
                <a:gd name="connsiteY8" fmla="*/ 2685210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75516"/>
                <a:gd name="connsiteY0" fmla="*/ 3226331 h 4527858"/>
                <a:gd name="connsiteX1" fmla="*/ 8427816 w 9775516"/>
                <a:gd name="connsiteY1" fmla="*/ 4527858 h 4527858"/>
                <a:gd name="connsiteX2" fmla="*/ 4415780 w 9775516"/>
                <a:gd name="connsiteY2" fmla="*/ 3226331 h 4527858"/>
                <a:gd name="connsiteX0" fmla="*/ 0 w 9775516"/>
                <a:gd name="connsiteY0" fmla="*/ 21724 h 4527858"/>
                <a:gd name="connsiteX1" fmla="*/ 2082188 w 9775516"/>
                <a:gd name="connsiteY1" fmla="*/ 33275 h 4527858"/>
                <a:gd name="connsiteX2" fmla="*/ 2420632 w 9775516"/>
                <a:gd name="connsiteY2" fmla="*/ 1632933 h 4527858"/>
                <a:gd name="connsiteX3" fmla="*/ 2941840 w 9775516"/>
                <a:gd name="connsiteY3" fmla="*/ 170268 h 4527858"/>
                <a:gd name="connsiteX4" fmla="*/ 4139704 w 9775516"/>
                <a:gd name="connsiteY4" fmla="*/ 601701 h 4527858"/>
                <a:gd name="connsiteX5" fmla="*/ 4304296 w 9775516"/>
                <a:gd name="connsiteY5" fmla="*/ 2243253 h 4527858"/>
                <a:gd name="connsiteX6" fmla="*/ 4734064 w 9775516"/>
                <a:gd name="connsiteY6" fmla="*/ 991044 h 4527858"/>
                <a:gd name="connsiteX7" fmla="*/ 6184135 w 9775516"/>
                <a:gd name="connsiteY7" fmla="*/ 1489574 h 4527858"/>
                <a:gd name="connsiteX8" fmla="*/ 6508000 w 9775516"/>
                <a:gd name="connsiteY8" fmla="*/ 2685210 h 4527858"/>
                <a:gd name="connsiteX9" fmla="*/ 6910201 w 9775516"/>
                <a:gd name="connsiteY9" fmla="*/ 1753459 h 4527858"/>
                <a:gd name="connsiteX10" fmla="*/ 8343441 w 9775516"/>
                <a:gd name="connsiteY10" fmla="*/ 2422074 h 4527858"/>
                <a:gd name="connsiteX11" fmla="*/ 8629880 w 9775516"/>
                <a:gd name="connsiteY11" fmla="*/ 3232901 h 4527858"/>
                <a:gd name="connsiteX12" fmla="*/ 9059537 w 9775516"/>
                <a:gd name="connsiteY12" fmla="*/ 3144155 h 4527858"/>
                <a:gd name="connsiteX13" fmla="*/ 9775516 w 9775516"/>
                <a:gd name="connsiteY13" fmla="*/ 4180276 h 4527858"/>
                <a:gd name="connsiteX0" fmla="*/ 4415780 w 9775516"/>
                <a:gd name="connsiteY0" fmla="*/ 3226331 h 4527858"/>
                <a:gd name="connsiteX1" fmla="*/ 8427816 w 9775516"/>
                <a:gd name="connsiteY1" fmla="*/ 4527858 h 4527858"/>
                <a:gd name="connsiteX2" fmla="*/ 4415780 w 9775516"/>
                <a:gd name="connsiteY2" fmla="*/ 3226331 h 4527858"/>
                <a:gd name="connsiteX0" fmla="*/ 0 w 9775516"/>
                <a:gd name="connsiteY0" fmla="*/ 21724 h 4527858"/>
                <a:gd name="connsiteX1" fmla="*/ 2082188 w 9775516"/>
                <a:gd name="connsiteY1" fmla="*/ 33275 h 4527858"/>
                <a:gd name="connsiteX2" fmla="*/ 2420632 w 9775516"/>
                <a:gd name="connsiteY2" fmla="*/ 1632933 h 4527858"/>
                <a:gd name="connsiteX3" fmla="*/ 2941840 w 9775516"/>
                <a:gd name="connsiteY3" fmla="*/ 170268 h 4527858"/>
                <a:gd name="connsiteX4" fmla="*/ 4139704 w 9775516"/>
                <a:gd name="connsiteY4" fmla="*/ 601701 h 4527858"/>
                <a:gd name="connsiteX5" fmla="*/ 4378038 w 9775516"/>
                <a:gd name="connsiteY5" fmla="*/ 2277198 h 4527858"/>
                <a:gd name="connsiteX6" fmla="*/ 4734064 w 9775516"/>
                <a:gd name="connsiteY6" fmla="*/ 991044 h 4527858"/>
                <a:gd name="connsiteX7" fmla="*/ 6184135 w 9775516"/>
                <a:gd name="connsiteY7" fmla="*/ 1489574 h 4527858"/>
                <a:gd name="connsiteX8" fmla="*/ 6508000 w 9775516"/>
                <a:gd name="connsiteY8" fmla="*/ 2685210 h 4527858"/>
                <a:gd name="connsiteX9" fmla="*/ 6910201 w 9775516"/>
                <a:gd name="connsiteY9" fmla="*/ 1753459 h 4527858"/>
                <a:gd name="connsiteX10" fmla="*/ 8343441 w 9775516"/>
                <a:gd name="connsiteY10" fmla="*/ 2422074 h 4527858"/>
                <a:gd name="connsiteX11" fmla="*/ 8629880 w 9775516"/>
                <a:gd name="connsiteY11" fmla="*/ 3232901 h 4527858"/>
                <a:gd name="connsiteX12" fmla="*/ 9059537 w 9775516"/>
                <a:gd name="connsiteY12" fmla="*/ 3144155 h 4527858"/>
                <a:gd name="connsiteX13" fmla="*/ 9775516 w 9775516"/>
                <a:gd name="connsiteY13" fmla="*/ 4180276 h 4527858"/>
                <a:gd name="connsiteX0" fmla="*/ 4415780 w 9775516"/>
                <a:gd name="connsiteY0" fmla="*/ 3226331 h 4527858"/>
                <a:gd name="connsiteX1" fmla="*/ 8427816 w 9775516"/>
                <a:gd name="connsiteY1" fmla="*/ 4527858 h 4527858"/>
                <a:gd name="connsiteX2" fmla="*/ 4415780 w 9775516"/>
                <a:gd name="connsiteY2" fmla="*/ 3226331 h 4527858"/>
                <a:gd name="connsiteX0" fmla="*/ 0 w 9775516"/>
                <a:gd name="connsiteY0" fmla="*/ 21724 h 4527858"/>
                <a:gd name="connsiteX1" fmla="*/ 2082188 w 9775516"/>
                <a:gd name="connsiteY1" fmla="*/ 33275 h 4527858"/>
                <a:gd name="connsiteX2" fmla="*/ 2516496 w 9775516"/>
                <a:gd name="connsiteY2" fmla="*/ 1683849 h 4527858"/>
                <a:gd name="connsiteX3" fmla="*/ 2941840 w 9775516"/>
                <a:gd name="connsiteY3" fmla="*/ 170268 h 4527858"/>
                <a:gd name="connsiteX4" fmla="*/ 4139704 w 9775516"/>
                <a:gd name="connsiteY4" fmla="*/ 601701 h 4527858"/>
                <a:gd name="connsiteX5" fmla="*/ 4378038 w 9775516"/>
                <a:gd name="connsiteY5" fmla="*/ 2277198 h 4527858"/>
                <a:gd name="connsiteX6" fmla="*/ 4734064 w 9775516"/>
                <a:gd name="connsiteY6" fmla="*/ 991044 h 4527858"/>
                <a:gd name="connsiteX7" fmla="*/ 6184135 w 9775516"/>
                <a:gd name="connsiteY7" fmla="*/ 1489574 h 4527858"/>
                <a:gd name="connsiteX8" fmla="*/ 6508000 w 9775516"/>
                <a:gd name="connsiteY8" fmla="*/ 2685210 h 4527858"/>
                <a:gd name="connsiteX9" fmla="*/ 6910201 w 9775516"/>
                <a:gd name="connsiteY9" fmla="*/ 1753459 h 4527858"/>
                <a:gd name="connsiteX10" fmla="*/ 8343441 w 9775516"/>
                <a:gd name="connsiteY10" fmla="*/ 2422074 h 4527858"/>
                <a:gd name="connsiteX11" fmla="*/ 8629880 w 9775516"/>
                <a:gd name="connsiteY11" fmla="*/ 3232901 h 4527858"/>
                <a:gd name="connsiteX12" fmla="*/ 9059537 w 9775516"/>
                <a:gd name="connsiteY12" fmla="*/ 3144155 h 4527858"/>
                <a:gd name="connsiteX13" fmla="*/ 9775516 w 9775516"/>
                <a:gd name="connsiteY13" fmla="*/ 4180276 h 4527858"/>
                <a:gd name="connsiteX0" fmla="*/ 4415780 w 9775516"/>
                <a:gd name="connsiteY0" fmla="*/ 3226331 h 4527858"/>
                <a:gd name="connsiteX1" fmla="*/ 8427816 w 9775516"/>
                <a:gd name="connsiteY1" fmla="*/ 4527858 h 4527858"/>
                <a:gd name="connsiteX2" fmla="*/ 4415780 w 9775516"/>
                <a:gd name="connsiteY2" fmla="*/ 3226331 h 4527858"/>
                <a:gd name="connsiteX0" fmla="*/ 0 w 9775516"/>
                <a:gd name="connsiteY0" fmla="*/ 21724 h 4527858"/>
                <a:gd name="connsiteX1" fmla="*/ 2082188 w 9775516"/>
                <a:gd name="connsiteY1" fmla="*/ 33275 h 4527858"/>
                <a:gd name="connsiteX2" fmla="*/ 2516496 w 9775516"/>
                <a:gd name="connsiteY2" fmla="*/ 1683849 h 4527858"/>
                <a:gd name="connsiteX3" fmla="*/ 2941840 w 9775516"/>
                <a:gd name="connsiteY3" fmla="*/ 170268 h 4527858"/>
                <a:gd name="connsiteX4" fmla="*/ 4139704 w 9775516"/>
                <a:gd name="connsiteY4" fmla="*/ 601701 h 4527858"/>
                <a:gd name="connsiteX5" fmla="*/ 4378038 w 9775516"/>
                <a:gd name="connsiteY5" fmla="*/ 2277198 h 4527858"/>
                <a:gd name="connsiteX6" fmla="*/ 4734064 w 9775516"/>
                <a:gd name="connsiteY6" fmla="*/ 991044 h 4527858"/>
                <a:gd name="connsiteX7" fmla="*/ 6184135 w 9775516"/>
                <a:gd name="connsiteY7" fmla="*/ 1489574 h 4527858"/>
                <a:gd name="connsiteX8" fmla="*/ 6515374 w 9775516"/>
                <a:gd name="connsiteY8" fmla="*/ 2727640 h 4527858"/>
                <a:gd name="connsiteX9" fmla="*/ 6910201 w 9775516"/>
                <a:gd name="connsiteY9" fmla="*/ 1753459 h 4527858"/>
                <a:gd name="connsiteX10" fmla="*/ 8343441 w 9775516"/>
                <a:gd name="connsiteY10" fmla="*/ 2422074 h 4527858"/>
                <a:gd name="connsiteX11" fmla="*/ 8629880 w 9775516"/>
                <a:gd name="connsiteY11" fmla="*/ 3232901 h 4527858"/>
                <a:gd name="connsiteX12" fmla="*/ 9059537 w 9775516"/>
                <a:gd name="connsiteY12" fmla="*/ 3144155 h 4527858"/>
                <a:gd name="connsiteX13" fmla="*/ 9775516 w 9775516"/>
                <a:gd name="connsiteY13" fmla="*/ 4180276 h 4527858"/>
                <a:gd name="connsiteX0" fmla="*/ 4415780 w 9775516"/>
                <a:gd name="connsiteY0" fmla="*/ 3226331 h 4527858"/>
                <a:gd name="connsiteX1" fmla="*/ 8427816 w 9775516"/>
                <a:gd name="connsiteY1" fmla="*/ 4527858 h 4527858"/>
                <a:gd name="connsiteX2" fmla="*/ 4415780 w 9775516"/>
                <a:gd name="connsiteY2" fmla="*/ 3226331 h 4527858"/>
                <a:gd name="connsiteX0" fmla="*/ 0 w 9775516"/>
                <a:gd name="connsiteY0" fmla="*/ 21724 h 4527858"/>
                <a:gd name="connsiteX1" fmla="*/ 2082188 w 9775516"/>
                <a:gd name="connsiteY1" fmla="*/ 33275 h 4527858"/>
                <a:gd name="connsiteX2" fmla="*/ 2516496 w 9775516"/>
                <a:gd name="connsiteY2" fmla="*/ 1683849 h 4527858"/>
                <a:gd name="connsiteX3" fmla="*/ 2941840 w 9775516"/>
                <a:gd name="connsiteY3" fmla="*/ 170268 h 4527858"/>
                <a:gd name="connsiteX4" fmla="*/ 4139704 w 9775516"/>
                <a:gd name="connsiteY4" fmla="*/ 601701 h 4527858"/>
                <a:gd name="connsiteX5" fmla="*/ 4378038 w 9775516"/>
                <a:gd name="connsiteY5" fmla="*/ 2277198 h 4527858"/>
                <a:gd name="connsiteX6" fmla="*/ 4734064 w 9775516"/>
                <a:gd name="connsiteY6" fmla="*/ 991044 h 4527858"/>
                <a:gd name="connsiteX7" fmla="*/ 6184135 w 9775516"/>
                <a:gd name="connsiteY7" fmla="*/ 1489574 h 4527858"/>
                <a:gd name="connsiteX8" fmla="*/ 6515374 w 9775516"/>
                <a:gd name="connsiteY8" fmla="*/ 2727640 h 4527858"/>
                <a:gd name="connsiteX9" fmla="*/ 6910201 w 9775516"/>
                <a:gd name="connsiteY9" fmla="*/ 1753459 h 4527858"/>
                <a:gd name="connsiteX10" fmla="*/ 8343441 w 9775516"/>
                <a:gd name="connsiteY10" fmla="*/ 2422074 h 4527858"/>
                <a:gd name="connsiteX11" fmla="*/ 8629880 w 9775516"/>
                <a:gd name="connsiteY11" fmla="*/ 3232901 h 4527858"/>
                <a:gd name="connsiteX12" fmla="*/ 9059537 w 9775516"/>
                <a:gd name="connsiteY12" fmla="*/ 3144155 h 4527858"/>
                <a:gd name="connsiteX13" fmla="*/ 9775516 w 9775516"/>
                <a:gd name="connsiteY13" fmla="*/ 4180276 h 452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75516" h="4527858" stroke="0" extrusionOk="0">
                  <a:moveTo>
                    <a:pt x="4415780" y="3226331"/>
                  </a:moveTo>
                  <a:lnTo>
                    <a:pt x="8427816" y="4527858"/>
                  </a:lnTo>
                  <a:lnTo>
                    <a:pt x="4415780" y="3226331"/>
                  </a:lnTo>
                  <a:close/>
                </a:path>
                <a:path w="9775516" h="4527858" fill="none">
                  <a:moveTo>
                    <a:pt x="0" y="21724"/>
                  </a:moveTo>
                  <a:cubicBezTo>
                    <a:pt x="220337" y="21813"/>
                    <a:pt x="873567" y="-34180"/>
                    <a:pt x="2082188" y="33275"/>
                  </a:cubicBezTo>
                  <a:cubicBezTo>
                    <a:pt x="2500867" y="36987"/>
                    <a:pt x="2373221" y="1661017"/>
                    <a:pt x="2516496" y="1683849"/>
                  </a:cubicBezTo>
                  <a:cubicBezTo>
                    <a:pt x="2659771" y="1706681"/>
                    <a:pt x="2670568" y="77317"/>
                    <a:pt x="2941840" y="170268"/>
                  </a:cubicBezTo>
                  <a:cubicBezTo>
                    <a:pt x="3249688" y="189559"/>
                    <a:pt x="3912628" y="256204"/>
                    <a:pt x="4139704" y="601701"/>
                  </a:cubicBezTo>
                  <a:cubicBezTo>
                    <a:pt x="4366780" y="947199"/>
                    <a:pt x="4278978" y="2212308"/>
                    <a:pt x="4378038" y="2277198"/>
                  </a:cubicBezTo>
                  <a:cubicBezTo>
                    <a:pt x="4477098" y="2342088"/>
                    <a:pt x="4431918" y="1013919"/>
                    <a:pt x="4734064" y="991044"/>
                  </a:cubicBezTo>
                  <a:cubicBezTo>
                    <a:pt x="5030607" y="1030288"/>
                    <a:pt x="5887250" y="1200141"/>
                    <a:pt x="6184135" y="1489574"/>
                  </a:cubicBezTo>
                  <a:cubicBezTo>
                    <a:pt x="6481020" y="1779007"/>
                    <a:pt x="6394363" y="2683659"/>
                    <a:pt x="6515374" y="2727640"/>
                  </a:cubicBezTo>
                  <a:cubicBezTo>
                    <a:pt x="6636385" y="2771621"/>
                    <a:pt x="6605523" y="1804387"/>
                    <a:pt x="6910201" y="1753459"/>
                  </a:cubicBezTo>
                  <a:cubicBezTo>
                    <a:pt x="7214879" y="1702531"/>
                    <a:pt x="8043975" y="2211422"/>
                    <a:pt x="8343441" y="2422074"/>
                  </a:cubicBezTo>
                  <a:cubicBezTo>
                    <a:pt x="8642907" y="2632726"/>
                    <a:pt x="8538073" y="3030147"/>
                    <a:pt x="8629880" y="3232901"/>
                  </a:cubicBezTo>
                  <a:cubicBezTo>
                    <a:pt x="8721687" y="3435655"/>
                    <a:pt x="8948159" y="2983413"/>
                    <a:pt x="9059537" y="3144155"/>
                  </a:cubicBezTo>
                  <a:lnTo>
                    <a:pt x="9775516" y="4180276"/>
                  </a:lnTo>
                </a:path>
              </a:pathLst>
            </a:cu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B42D5C80-1805-D7BF-274E-64303BEA170A}"/>
                </a:ext>
              </a:extLst>
            </p:cNvPr>
            <p:cNvSpPr txBox="1"/>
            <p:nvPr/>
          </p:nvSpPr>
          <p:spPr>
            <a:xfrm rot="16200000">
              <a:off x="-328713" y="2391663"/>
              <a:ext cx="2214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dirty="0">
                  <a:solidFill>
                    <a:schemeClr val="bg2"/>
                  </a:solidFill>
                </a:rPr>
                <a:t>Functioneren</a:t>
              </a:r>
            </a:p>
          </p:txBody>
        </p:sp>
        <p:sp>
          <p:nvSpPr>
            <p:cNvPr id="23" name="Boog 22">
              <a:extLst>
                <a:ext uri="{FF2B5EF4-FFF2-40B4-BE49-F238E27FC236}">
                  <a16:creationId xmlns:a16="http://schemas.microsoft.com/office/drawing/2014/main" id="{7B8A9202-96EC-80D1-D5D7-CE3E1F85411E}"/>
                </a:ext>
              </a:extLst>
            </p:cNvPr>
            <p:cNvSpPr/>
            <p:nvPr/>
          </p:nvSpPr>
          <p:spPr>
            <a:xfrm>
              <a:off x="1127490" y="1484523"/>
              <a:ext cx="9595604" cy="4025448"/>
            </a:xfrm>
            <a:custGeom>
              <a:avLst/>
              <a:gdLst>
                <a:gd name="connsiteX0" fmla="*/ 4056182 w 8923644"/>
                <a:gd name="connsiteY0" fmla="*/ 12318 h 5949107"/>
                <a:gd name="connsiteX1" fmla="*/ 7242682 w 8923644"/>
                <a:gd name="connsiteY1" fmla="*/ 648401 h 5949107"/>
                <a:gd name="connsiteX2" fmla="*/ 8473858 w 8923644"/>
                <a:gd name="connsiteY2" fmla="*/ 4276081 h 5949107"/>
                <a:gd name="connsiteX3" fmla="*/ 4461822 w 8923644"/>
                <a:gd name="connsiteY3" fmla="*/ 2974554 h 5949107"/>
                <a:gd name="connsiteX4" fmla="*/ 4056182 w 8923644"/>
                <a:gd name="connsiteY4" fmla="*/ 12318 h 5949107"/>
                <a:gd name="connsiteX0" fmla="*/ 4056182 w 8923644"/>
                <a:gd name="connsiteY0" fmla="*/ 12318 h 5949107"/>
                <a:gd name="connsiteX1" fmla="*/ 7242682 w 8923644"/>
                <a:gd name="connsiteY1" fmla="*/ 648401 h 5949107"/>
                <a:gd name="connsiteX2" fmla="*/ 8473858 w 8923644"/>
                <a:gd name="connsiteY2" fmla="*/ 4276081 h 5949107"/>
                <a:gd name="connsiteX0" fmla="*/ 4054207 w 8921961"/>
                <a:gd name="connsiteY0" fmla="*/ 33558 h 4297321"/>
                <a:gd name="connsiteX1" fmla="*/ 7240707 w 8921961"/>
                <a:gd name="connsiteY1" fmla="*/ 669641 h 4297321"/>
                <a:gd name="connsiteX2" fmla="*/ 8471883 w 8921961"/>
                <a:gd name="connsiteY2" fmla="*/ 4297321 h 4297321"/>
                <a:gd name="connsiteX3" fmla="*/ 4459847 w 8921961"/>
                <a:gd name="connsiteY3" fmla="*/ 2995794 h 4297321"/>
                <a:gd name="connsiteX4" fmla="*/ 4054207 w 8921961"/>
                <a:gd name="connsiteY4" fmla="*/ 33558 h 4297321"/>
                <a:gd name="connsiteX0" fmla="*/ 0 w 8921961"/>
                <a:gd name="connsiteY0" fmla="*/ 11525 h 4297321"/>
                <a:gd name="connsiteX1" fmla="*/ 7240707 w 8921961"/>
                <a:gd name="connsiteY1" fmla="*/ 669641 h 4297321"/>
                <a:gd name="connsiteX2" fmla="*/ 8471883 w 8921961"/>
                <a:gd name="connsiteY2" fmla="*/ 4297321 h 4297321"/>
                <a:gd name="connsiteX0" fmla="*/ 4054207 w 8936512"/>
                <a:gd name="connsiteY0" fmla="*/ 135460 h 4399223"/>
                <a:gd name="connsiteX1" fmla="*/ 7240707 w 8936512"/>
                <a:gd name="connsiteY1" fmla="*/ 771543 h 4399223"/>
                <a:gd name="connsiteX2" fmla="*/ 8471883 w 8936512"/>
                <a:gd name="connsiteY2" fmla="*/ 4399223 h 4399223"/>
                <a:gd name="connsiteX3" fmla="*/ 4459847 w 8936512"/>
                <a:gd name="connsiteY3" fmla="*/ 3097696 h 4399223"/>
                <a:gd name="connsiteX4" fmla="*/ 4054207 w 8936512"/>
                <a:gd name="connsiteY4" fmla="*/ 135460 h 4399223"/>
                <a:gd name="connsiteX0" fmla="*/ 0 w 8936512"/>
                <a:gd name="connsiteY0" fmla="*/ 113427 h 4399223"/>
                <a:gd name="connsiteX1" fmla="*/ 7295791 w 8936512"/>
                <a:gd name="connsiteY1" fmla="*/ 297818 h 4399223"/>
                <a:gd name="connsiteX2" fmla="*/ 8471883 w 8936512"/>
                <a:gd name="connsiteY2" fmla="*/ 4399223 h 4399223"/>
                <a:gd name="connsiteX0" fmla="*/ 4054207 w 9233418"/>
                <a:gd name="connsiteY0" fmla="*/ 135460 h 4421257"/>
                <a:gd name="connsiteX1" fmla="*/ 7240707 w 9233418"/>
                <a:gd name="connsiteY1" fmla="*/ 771543 h 4421257"/>
                <a:gd name="connsiteX2" fmla="*/ 8471883 w 9233418"/>
                <a:gd name="connsiteY2" fmla="*/ 4399223 h 4421257"/>
                <a:gd name="connsiteX3" fmla="*/ 4459847 w 9233418"/>
                <a:gd name="connsiteY3" fmla="*/ 3097696 h 4421257"/>
                <a:gd name="connsiteX4" fmla="*/ 4054207 w 9233418"/>
                <a:gd name="connsiteY4" fmla="*/ 135460 h 4421257"/>
                <a:gd name="connsiteX0" fmla="*/ 0 w 9233418"/>
                <a:gd name="connsiteY0" fmla="*/ 113427 h 4421257"/>
                <a:gd name="connsiteX1" fmla="*/ 7295791 w 9233418"/>
                <a:gd name="connsiteY1" fmla="*/ 297818 h 4421257"/>
                <a:gd name="connsiteX2" fmla="*/ 8857473 w 9233418"/>
                <a:gd name="connsiteY2" fmla="*/ 4421257 h 4421257"/>
                <a:gd name="connsiteX0" fmla="*/ 4054207 w 8921961"/>
                <a:gd name="connsiteY0" fmla="*/ 135460 h 4421257"/>
                <a:gd name="connsiteX1" fmla="*/ 7240707 w 8921961"/>
                <a:gd name="connsiteY1" fmla="*/ 771543 h 4421257"/>
                <a:gd name="connsiteX2" fmla="*/ 8471883 w 8921961"/>
                <a:gd name="connsiteY2" fmla="*/ 4399223 h 4421257"/>
                <a:gd name="connsiteX3" fmla="*/ 4459847 w 8921961"/>
                <a:gd name="connsiteY3" fmla="*/ 3097696 h 4421257"/>
                <a:gd name="connsiteX4" fmla="*/ 4054207 w 8921961"/>
                <a:gd name="connsiteY4" fmla="*/ 135460 h 4421257"/>
                <a:gd name="connsiteX0" fmla="*/ 0 w 8921961"/>
                <a:gd name="connsiteY0" fmla="*/ 113427 h 4421257"/>
                <a:gd name="connsiteX1" fmla="*/ 7295791 w 8921961"/>
                <a:gd name="connsiteY1" fmla="*/ 297818 h 4421257"/>
                <a:gd name="connsiteX2" fmla="*/ 8857473 w 8921961"/>
                <a:gd name="connsiteY2" fmla="*/ 4421257 h 4421257"/>
                <a:gd name="connsiteX0" fmla="*/ 4054207 w 9639671"/>
                <a:gd name="connsiteY0" fmla="*/ 135460 h 4487358"/>
                <a:gd name="connsiteX1" fmla="*/ 7240707 w 9639671"/>
                <a:gd name="connsiteY1" fmla="*/ 771543 h 4487358"/>
                <a:gd name="connsiteX2" fmla="*/ 8471883 w 9639671"/>
                <a:gd name="connsiteY2" fmla="*/ 4399223 h 4487358"/>
                <a:gd name="connsiteX3" fmla="*/ 4459847 w 9639671"/>
                <a:gd name="connsiteY3" fmla="*/ 3097696 h 4487358"/>
                <a:gd name="connsiteX4" fmla="*/ 4054207 w 9639671"/>
                <a:gd name="connsiteY4" fmla="*/ 135460 h 4487358"/>
                <a:gd name="connsiteX0" fmla="*/ 0 w 9639671"/>
                <a:gd name="connsiteY0" fmla="*/ 113427 h 4487358"/>
                <a:gd name="connsiteX1" fmla="*/ 7295791 w 9639671"/>
                <a:gd name="connsiteY1" fmla="*/ 297818 h 4487358"/>
                <a:gd name="connsiteX2" fmla="*/ 9639671 w 9639671"/>
                <a:gd name="connsiteY2" fmla="*/ 4487358 h 4487358"/>
                <a:gd name="connsiteX0" fmla="*/ 3988106 w 9573570"/>
                <a:gd name="connsiteY0" fmla="*/ 258758 h 4610656"/>
                <a:gd name="connsiteX1" fmla="*/ 7174606 w 9573570"/>
                <a:gd name="connsiteY1" fmla="*/ 894841 h 4610656"/>
                <a:gd name="connsiteX2" fmla="*/ 8405782 w 9573570"/>
                <a:gd name="connsiteY2" fmla="*/ 4522521 h 4610656"/>
                <a:gd name="connsiteX3" fmla="*/ 4393746 w 9573570"/>
                <a:gd name="connsiteY3" fmla="*/ 3220994 h 4610656"/>
                <a:gd name="connsiteX4" fmla="*/ 3988106 w 9573570"/>
                <a:gd name="connsiteY4" fmla="*/ 258758 h 4610656"/>
                <a:gd name="connsiteX0" fmla="*/ 0 w 9573570"/>
                <a:gd name="connsiteY0" fmla="*/ 38421 h 4610656"/>
                <a:gd name="connsiteX1" fmla="*/ 7229690 w 9573570"/>
                <a:gd name="connsiteY1" fmla="*/ 421116 h 4610656"/>
                <a:gd name="connsiteX2" fmla="*/ 9573570 w 9573570"/>
                <a:gd name="connsiteY2" fmla="*/ 4610656 h 4610656"/>
                <a:gd name="connsiteX0" fmla="*/ 3988106 w 9573570"/>
                <a:gd name="connsiteY0" fmla="*/ 220337 h 4572235"/>
                <a:gd name="connsiteX1" fmla="*/ 7174606 w 9573570"/>
                <a:gd name="connsiteY1" fmla="*/ 856420 h 4572235"/>
                <a:gd name="connsiteX2" fmla="*/ 8405782 w 9573570"/>
                <a:gd name="connsiteY2" fmla="*/ 4484100 h 4572235"/>
                <a:gd name="connsiteX3" fmla="*/ 4393746 w 9573570"/>
                <a:gd name="connsiteY3" fmla="*/ 3182573 h 4572235"/>
                <a:gd name="connsiteX4" fmla="*/ 3988106 w 9573570"/>
                <a:gd name="connsiteY4" fmla="*/ 220337 h 4572235"/>
                <a:gd name="connsiteX0" fmla="*/ 0 w 9573570"/>
                <a:gd name="connsiteY0" fmla="*/ 0 h 4572235"/>
                <a:gd name="connsiteX1" fmla="*/ 7229690 w 9573570"/>
                <a:gd name="connsiteY1" fmla="*/ 382695 h 4572235"/>
                <a:gd name="connsiteX2" fmla="*/ 9573570 w 9573570"/>
                <a:gd name="connsiteY2" fmla="*/ 4572235 h 4572235"/>
                <a:gd name="connsiteX0" fmla="*/ 4010140 w 9595604"/>
                <a:gd name="connsiteY0" fmla="*/ 242371 h 4594269"/>
                <a:gd name="connsiteX1" fmla="*/ 7196640 w 9595604"/>
                <a:gd name="connsiteY1" fmla="*/ 878454 h 4594269"/>
                <a:gd name="connsiteX2" fmla="*/ 8427816 w 9595604"/>
                <a:gd name="connsiteY2" fmla="*/ 4506134 h 4594269"/>
                <a:gd name="connsiteX3" fmla="*/ 4415780 w 9595604"/>
                <a:gd name="connsiteY3" fmla="*/ 3204607 h 4594269"/>
                <a:gd name="connsiteX4" fmla="*/ 4010140 w 9595604"/>
                <a:gd name="connsiteY4" fmla="*/ 242371 h 4594269"/>
                <a:gd name="connsiteX0" fmla="*/ 0 w 9595604"/>
                <a:gd name="connsiteY0" fmla="*/ 0 h 4594269"/>
                <a:gd name="connsiteX1" fmla="*/ 7251724 w 9595604"/>
                <a:gd name="connsiteY1" fmla="*/ 404729 h 4594269"/>
                <a:gd name="connsiteX2" fmla="*/ 9595604 w 9595604"/>
                <a:gd name="connsiteY2" fmla="*/ 4594269 h 4594269"/>
                <a:gd name="connsiteX0" fmla="*/ 4010140 w 9595604"/>
                <a:gd name="connsiteY0" fmla="*/ 261918 h 4613816"/>
                <a:gd name="connsiteX1" fmla="*/ 7196640 w 9595604"/>
                <a:gd name="connsiteY1" fmla="*/ 898001 h 4613816"/>
                <a:gd name="connsiteX2" fmla="*/ 8427816 w 9595604"/>
                <a:gd name="connsiteY2" fmla="*/ 4525681 h 4613816"/>
                <a:gd name="connsiteX3" fmla="*/ 4415780 w 9595604"/>
                <a:gd name="connsiteY3" fmla="*/ 3224154 h 4613816"/>
                <a:gd name="connsiteX4" fmla="*/ 4010140 w 9595604"/>
                <a:gd name="connsiteY4" fmla="*/ 261918 h 4613816"/>
                <a:gd name="connsiteX0" fmla="*/ 0 w 9595604"/>
                <a:gd name="connsiteY0" fmla="*/ 19547 h 4613816"/>
                <a:gd name="connsiteX1" fmla="*/ 7251724 w 9595604"/>
                <a:gd name="connsiteY1" fmla="*/ 424276 h 4613816"/>
                <a:gd name="connsiteX2" fmla="*/ 9595604 w 9595604"/>
                <a:gd name="connsiteY2" fmla="*/ 4613816 h 461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95604" h="4613816" stroke="0" extrusionOk="0">
                  <a:moveTo>
                    <a:pt x="4010140" y="261918"/>
                  </a:moveTo>
                  <a:cubicBezTo>
                    <a:pt x="5155583" y="192205"/>
                    <a:pt x="6297159" y="420084"/>
                    <a:pt x="7196640" y="898001"/>
                  </a:cubicBezTo>
                  <a:cubicBezTo>
                    <a:pt x="8830263" y="1765986"/>
                    <a:pt x="9341859" y="3273411"/>
                    <a:pt x="8427816" y="4525681"/>
                  </a:cubicBezTo>
                  <a:lnTo>
                    <a:pt x="4415780" y="3224154"/>
                  </a:lnTo>
                  <a:lnTo>
                    <a:pt x="4010140" y="261918"/>
                  </a:lnTo>
                  <a:close/>
                </a:path>
                <a:path w="9595604" h="4613816" fill="none">
                  <a:moveTo>
                    <a:pt x="0" y="19547"/>
                  </a:moveTo>
                  <a:cubicBezTo>
                    <a:pt x="1156460" y="-17115"/>
                    <a:pt x="6352243" y="-53641"/>
                    <a:pt x="7251724" y="424276"/>
                  </a:cubicBezTo>
                  <a:cubicBezTo>
                    <a:pt x="8885347" y="1292261"/>
                    <a:pt x="9441011" y="3460698"/>
                    <a:pt x="9595604" y="4613816"/>
                  </a:cubicBez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D4F9B13F-954B-1FAE-17B1-C62DBF46CFE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47" y="5519068"/>
              <a:ext cx="10686361" cy="0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Rechte verbindingslijn met pijl 10">
              <a:extLst>
                <a:ext uri="{FF2B5EF4-FFF2-40B4-BE49-F238E27FC236}">
                  <a16:creationId xmlns:a16="http://schemas.microsoft.com/office/drawing/2014/main" id="{D8C39C22-C9C6-88D1-E630-282478293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447" y="1140136"/>
              <a:ext cx="18361" cy="4406364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4E13A1F7-20B3-D781-40C8-AB0EF86D4703}"/>
                </a:ext>
              </a:extLst>
            </p:cNvPr>
            <p:cNvSpPr txBox="1"/>
            <p:nvPr/>
          </p:nvSpPr>
          <p:spPr>
            <a:xfrm>
              <a:off x="5091587" y="1110316"/>
              <a:ext cx="4212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>
                  <a:solidFill>
                    <a:schemeClr val="bg2"/>
                  </a:solidFill>
                </a:rPr>
                <a:t>oncologisch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608FD79C-30A8-A5F8-6043-7675B58D7BD4}"/>
                </a:ext>
              </a:extLst>
            </p:cNvPr>
            <p:cNvSpPr txBox="1"/>
            <p:nvPr/>
          </p:nvSpPr>
          <p:spPr>
            <a:xfrm rot="1017457">
              <a:off x="5804106" y="2798973"/>
              <a:ext cx="4212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>
                  <a:solidFill>
                    <a:schemeClr val="bg2"/>
                  </a:solidFill>
                </a:rPr>
                <a:t>chronisch </a:t>
              </a:r>
              <a:r>
                <a:rPr lang="nl-BE" sz="2400" dirty="0" err="1">
                  <a:solidFill>
                    <a:schemeClr val="bg2"/>
                  </a:solidFill>
                </a:rPr>
                <a:t>orgaanfalen</a:t>
              </a:r>
              <a:endParaRPr lang="nl-BE" sz="2400" dirty="0">
                <a:solidFill>
                  <a:schemeClr val="bg2"/>
                </a:solidFill>
              </a:endParaRP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E59129FD-4896-1FD8-6CBF-8B787222772F}"/>
                </a:ext>
              </a:extLst>
            </p:cNvPr>
            <p:cNvSpPr txBox="1"/>
            <p:nvPr/>
          </p:nvSpPr>
          <p:spPr>
            <a:xfrm>
              <a:off x="1779137" y="3634031"/>
              <a:ext cx="4212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err="1">
                  <a:solidFill>
                    <a:schemeClr val="bg2"/>
                  </a:solidFill>
                </a:rPr>
                <a:t>frailty</a:t>
              </a:r>
              <a:endParaRPr lang="nl-BE" sz="2400" dirty="0">
                <a:solidFill>
                  <a:schemeClr val="bg2"/>
                </a:solidFill>
              </a:endParaRP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03BB55F4-DF6B-9B2D-BAFB-0980A2A624A4}"/>
                </a:ext>
              </a:extLst>
            </p:cNvPr>
            <p:cNvSpPr txBox="1"/>
            <p:nvPr/>
          </p:nvSpPr>
          <p:spPr>
            <a:xfrm>
              <a:off x="1684385" y="5607396"/>
              <a:ext cx="2214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dirty="0">
                  <a:solidFill>
                    <a:schemeClr val="bg2"/>
                  </a:solidFill>
                </a:rPr>
                <a:t>Tijd</a:t>
              </a:r>
            </a:p>
          </p:txBody>
        </p:sp>
      </p:grpSp>
      <p:sp>
        <p:nvSpPr>
          <p:cNvPr id="10" name="Titel 9">
            <a:extLst>
              <a:ext uri="{FF2B5EF4-FFF2-40B4-BE49-F238E27FC236}">
                <a16:creationId xmlns:a16="http://schemas.microsoft.com/office/drawing/2014/main" id="{99B7635A-DAE5-0000-43CA-FA3B9391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Ziektetrajecten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91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2E0B0C92-1C2D-9DBE-7A40-11F51DF6C89D}"/>
              </a:ext>
            </a:extLst>
          </p:cNvPr>
          <p:cNvSpPr/>
          <p:nvPr/>
        </p:nvSpPr>
        <p:spPr>
          <a:xfrm>
            <a:off x="1078992" y="4005072"/>
            <a:ext cx="10104120" cy="1508760"/>
          </a:xfrm>
          <a:custGeom>
            <a:avLst/>
            <a:gdLst>
              <a:gd name="connsiteX0" fmla="*/ 0 w 10130563"/>
              <a:gd name="connsiteY0" fmla="*/ 0 h 1524222"/>
              <a:gd name="connsiteX1" fmla="*/ 283464 w 10130563"/>
              <a:gd name="connsiteY1" fmla="*/ 64008 h 1524222"/>
              <a:gd name="connsiteX2" fmla="*/ 429768 w 10130563"/>
              <a:gd name="connsiteY2" fmla="*/ 329184 h 1524222"/>
              <a:gd name="connsiteX3" fmla="*/ 649224 w 10130563"/>
              <a:gd name="connsiteY3" fmla="*/ 237744 h 1524222"/>
              <a:gd name="connsiteX4" fmla="*/ 795528 w 10130563"/>
              <a:gd name="connsiteY4" fmla="*/ 192024 h 1524222"/>
              <a:gd name="connsiteX5" fmla="*/ 1207008 w 10130563"/>
              <a:gd name="connsiteY5" fmla="*/ 475488 h 1524222"/>
              <a:gd name="connsiteX6" fmla="*/ 1536192 w 10130563"/>
              <a:gd name="connsiteY6" fmla="*/ 192024 h 1524222"/>
              <a:gd name="connsiteX7" fmla="*/ 1746504 w 10130563"/>
              <a:gd name="connsiteY7" fmla="*/ 228600 h 1524222"/>
              <a:gd name="connsiteX8" fmla="*/ 2249424 w 10130563"/>
              <a:gd name="connsiteY8" fmla="*/ 484632 h 1524222"/>
              <a:gd name="connsiteX9" fmla="*/ 2532888 w 10130563"/>
              <a:gd name="connsiteY9" fmla="*/ 301752 h 1524222"/>
              <a:gd name="connsiteX10" fmla="*/ 3172968 w 10130563"/>
              <a:gd name="connsiteY10" fmla="*/ 694944 h 1524222"/>
              <a:gd name="connsiteX11" fmla="*/ 3328416 w 10130563"/>
              <a:gd name="connsiteY11" fmla="*/ 557784 h 1524222"/>
              <a:gd name="connsiteX12" fmla="*/ 3950208 w 10130563"/>
              <a:gd name="connsiteY12" fmla="*/ 548640 h 1524222"/>
              <a:gd name="connsiteX13" fmla="*/ 4370832 w 10130563"/>
              <a:gd name="connsiteY13" fmla="*/ 438912 h 1524222"/>
              <a:gd name="connsiteX14" fmla="*/ 4855464 w 10130563"/>
              <a:gd name="connsiteY14" fmla="*/ 749808 h 1524222"/>
              <a:gd name="connsiteX15" fmla="*/ 5404104 w 10130563"/>
              <a:gd name="connsiteY15" fmla="*/ 731520 h 1524222"/>
              <a:gd name="connsiteX16" fmla="*/ 5687568 w 10130563"/>
              <a:gd name="connsiteY16" fmla="*/ 722376 h 1524222"/>
              <a:gd name="connsiteX17" fmla="*/ 6071616 w 10130563"/>
              <a:gd name="connsiteY17" fmla="*/ 914400 h 1524222"/>
              <a:gd name="connsiteX18" fmla="*/ 6236208 w 10130563"/>
              <a:gd name="connsiteY18" fmla="*/ 777240 h 1524222"/>
              <a:gd name="connsiteX19" fmla="*/ 6629400 w 10130563"/>
              <a:gd name="connsiteY19" fmla="*/ 987552 h 1524222"/>
              <a:gd name="connsiteX20" fmla="*/ 7022592 w 10130563"/>
              <a:gd name="connsiteY20" fmla="*/ 859536 h 1524222"/>
              <a:gd name="connsiteX21" fmla="*/ 7653528 w 10130563"/>
              <a:gd name="connsiteY21" fmla="*/ 1033272 h 1524222"/>
              <a:gd name="connsiteX22" fmla="*/ 8074152 w 10130563"/>
              <a:gd name="connsiteY22" fmla="*/ 978408 h 1524222"/>
              <a:gd name="connsiteX23" fmla="*/ 8503920 w 10130563"/>
              <a:gd name="connsiteY23" fmla="*/ 1225296 h 1524222"/>
              <a:gd name="connsiteX24" fmla="*/ 8997696 w 10130563"/>
              <a:gd name="connsiteY24" fmla="*/ 1179576 h 1524222"/>
              <a:gd name="connsiteX25" fmla="*/ 9317736 w 10130563"/>
              <a:gd name="connsiteY25" fmla="*/ 1316736 h 1524222"/>
              <a:gd name="connsiteX26" fmla="*/ 9747504 w 10130563"/>
              <a:gd name="connsiteY26" fmla="*/ 1271016 h 1524222"/>
              <a:gd name="connsiteX27" fmla="*/ 10104120 w 10130563"/>
              <a:gd name="connsiteY27" fmla="*/ 1508760 h 1524222"/>
              <a:gd name="connsiteX28" fmla="*/ 10076688 w 10130563"/>
              <a:gd name="connsiteY28" fmla="*/ 1481328 h 1524222"/>
              <a:gd name="connsiteX0" fmla="*/ 0 w 10104120"/>
              <a:gd name="connsiteY0" fmla="*/ 0 h 1508760"/>
              <a:gd name="connsiteX1" fmla="*/ 283464 w 10104120"/>
              <a:gd name="connsiteY1" fmla="*/ 64008 h 1508760"/>
              <a:gd name="connsiteX2" fmla="*/ 429768 w 10104120"/>
              <a:gd name="connsiteY2" fmla="*/ 329184 h 1508760"/>
              <a:gd name="connsiteX3" fmla="*/ 649224 w 10104120"/>
              <a:gd name="connsiteY3" fmla="*/ 237744 h 1508760"/>
              <a:gd name="connsiteX4" fmla="*/ 795528 w 10104120"/>
              <a:gd name="connsiteY4" fmla="*/ 192024 h 1508760"/>
              <a:gd name="connsiteX5" fmla="*/ 1207008 w 10104120"/>
              <a:gd name="connsiteY5" fmla="*/ 475488 h 1508760"/>
              <a:gd name="connsiteX6" fmla="*/ 1536192 w 10104120"/>
              <a:gd name="connsiteY6" fmla="*/ 192024 h 1508760"/>
              <a:gd name="connsiteX7" fmla="*/ 1746504 w 10104120"/>
              <a:gd name="connsiteY7" fmla="*/ 228600 h 1508760"/>
              <a:gd name="connsiteX8" fmla="*/ 2249424 w 10104120"/>
              <a:gd name="connsiteY8" fmla="*/ 484632 h 1508760"/>
              <a:gd name="connsiteX9" fmla="*/ 2532888 w 10104120"/>
              <a:gd name="connsiteY9" fmla="*/ 301752 h 1508760"/>
              <a:gd name="connsiteX10" fmla="*/ 3172968 w 10104120"/>
              <a:gd name="connsiteY10" fmla="*/ 694944 h 1508760"/>
              <a:gd name="connsiteX11" fmla="*/ 3328416 w 10104120"/>
              <a:gd name="connsiteY11" fmla="*/ 557784 h 1508760"/>
              <a:gd name="connsiteX12" fmla="*/ 3950208 w 10104120"/>
              <a:gd name="connsiteY12" fmla="*/ 548640 h 1508760"/>
              <a:gd name="connsiteX13" fmla="*/ 4370832 w 10104120"/>
              <a:gd name="connsiteY13" fmla="*/ 438912 h 1508760"/>
              <a:gd name="connsiteX14" fmla="*/ 4855464 w 10104120"/>
              <a:gd name="connsiteY14" fmla="*/ 749808 h 1508760"/>
              <a:gd name="connsiteX15" fmla="*/ 5404104 w 10104120"/>
              <a:gd name="connsiteY15" fmla="*/ 731520 h 1508760"/>
              <a:gd name="connsiteX16" fmla="*/ 5687568 w 10104120"/>
              <a:gd name="connsiteY16" fmla="*/ 722376 h 1508760"/>
              <a:gd name="connsiteX17" fmla="*/ 6071616 w 10104120"/>
              <a:gd name="connsiteY17" fmla="*/ 914400 h 1508760"/>
              <a:gd name="connsiteX18" fmla="*/ 6236208 w 10104120"/>
              <a:gd name="connsiteY18" fmla="*/ 777240 h 1508760"/>
              <a:gd name="connsiteX19" fmla="*/ 6629400 w 10104120"/>
              <a:gd name="connsiteY19" fmla="*/ 987552 h 1508760"/>
              <a:gd name="connsiteX20" fmla="*/ 7022592 w 10104120"/>
              <a:gd name="connsiteY20" fmla="*/ 859536 h 1508760"/>
              <a:gd name="connsiteX21" fmla="*/ 7653528 w 10104120"/>
              <a:gd name="connsiteY21" fmla="*/ 1033272 h 1508760"/>
              <a:gd name="connsiteX22" fmla="*/ 8074152 w 10104120"/>
              <a:gd name="connsiteY22" fmla="*/ 978408 h 1508760"/>
              <a:gd name="connsiteX23" fmla="*/ 8503920 w 10104120"/>
              <a:gd name="connsiteY23" fmla="*/ 1225296 h 1508760"/>
              <a:gd name="connsiteX24" fmla="*/ 8997696 w 10104120"/>
              <a:gd name="connsiteY24" fmla="*/ 1179576 h 1508760"/>
              <a:gd name="connsiteX25" fmla="*/ 9317736 w 10104120"/>
              <a:gd name="connsiteY25" fmla="*/ 1316736 h 1508760"/>
              <a:gd name="connsiteX26" fmla="*/ 9747504 w 10104120"/>
              <a:gd name="connsiteY26" fmla="*/ 1271016 h 1508760"/>
              <a:gd name="connsiteX27" fmla="*/ 10104120 w 10104120"/>
              <a:gd name="connsiteY27" fmla="*/ 1508760 h 15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104120" h="1508760">
                <a:moveTo>
                  <a:pt x="0" y="0"/>
                </a:moveTo>
                <a:cubicBezTo>
                  <a:pt x="105918" y="4572"/>
                  <a:pt x="211836" y="9144"/>
                  <a:pt x="283464" y="64008"/>
                </a:cubicBezTo>
                <a:cubicBezTo>
                  <a:pt x="355092" y="118872"/>
                  <a:pt x="368808" y="300228"/>
                  <a:pt x="429768" y="329184"/>
                </a:cubicBezTo>
                <a:cubicBezTo>
                  <a:pt x="490728" y="358140"/>
                  <a:pt x="588264" y="260604"/>
                  <a:pt x="649224" y="237744"/>
                </a:cubicBezTo>
                <a:cubicBezTo>
                  <a:pt x="710184" y="214884"/>
                  <a:pt x="702564" y="152400"/>
                  <a:pt x="795528" y="192024"/>
                </a:cubicBezTo>
                <a:cubicBezTo>
                  <a:pt x="888492" y="231648"/>
                  <a:pt x="1083564" y="475488"/>
                  <a:pt x="1207008" y="475488"/>
                </a:cubicBezTo>
                <a:cubicBezTo>
                  <a:pt x="1330452" y="475488"/>
                  <a:pt x="1446276" y="233172"/>
                  <a:pt x="1536192" y="192024"/>
                </a:cubicBezTo>
                <a:cubicBezTo>
                  <a:pt x="1626108" y="150876"/>
                  <a:pt x="1627632" y="179832"/>
                  <a:pt x="1746504" y="228600"/>
                </a:cubicBezTo>
                <a:cubicBezTo>
                  <a:pt x="1865376" y="277368"/>
                  <a:pt x="2118360" y="472440"/>
                  <a:pt x="2249424" y="484632"/>
                </a:cubicBezTo>
                <a:cubicBezTo>
                  <a:pt x="2380488" y="496824"/>
                  <a:pt x="2378964" y="266700"/>
                  <a:pt x="2532888" y="301752"/>
                </a:cubicBezTo>
                <a:cubicBezTo>
                  <a:pt x="2686812" y="336804"/>
                  <a:pt x="3040380" y="652272"/>
                  <a:pt x="3172968" y="694944"/>
                </a:cubicBezTo>
                <a:cubicBezTo>
                  <a:pt x="3305556" y="737616"/>
                  <a:pt x="3198876" y="582168"/>
                  <a:pt x="3328416" y="557784"/>
                </a:cubicBezTo>
                <a:cubicBezTo>
                  <a:pt x="3457956" y="533400"/>
                  <a:pt x="3776472" y="568452"/>
                  <a:pt x="3950208" y="548640"/>
                </a:cubicBezTo>
                <a:cubicBezTo>
                  <a:pt x="4123944" y="528828"/>
                  <a:pt x="4219956" y="405384"/>
                  <a:pt x="4370832" y="438912"/>
                </a:cubicBezTo>
                <a:cubicBezTo>
                  <a:pt x="4521708" y="472440"/>
                  <a:pt x="4683252" y="701040"/>
                  <a:pt x="4855464" y="749808"/>
                </a:cubicBezTo>
                <a:cubicBezTo>
                  <a:pt x="5027676" y="798576"/>
                  <a:pt x="5404104" y="731520"/>
                  <a:pt x="5404104" y="731520"/>
                </a:cubicBezTo>
                <a:cubicBezTo>
                  <a:pt x="5542788" y="726948"/>
                  <a:pt x="5576316" y="691896"/>
                  <a:pt x="5687568" y="722376"/>
                </a:cubicBezTo>
                <a:cubicBezTo>
                  <a:pt x="5798820" y="752856"/>
                  <a:pt x="5980176" y="905256"/>
                  <a:pt x="6071616" y="914400"/>
                </a:cubicBezTo>
                <a:cubicBezTo>
                  <a:pt x="6163056" y="923544"/>
                  <a:pt x="6143244" y="765048"/>
                  <a:pt x="6236208" y="777240"/>
                </a:cubicBezTo>
                <a:cubicBezTo>
                  <a:pt x="6329172" y="789432"/>
                  <a:pt x="6498336" y="973836"/>
                  <a:pt x="6629400" y="987552"/>
                </a:cubicBezTo>
                <a:cubicBezTo>
                  <a:pt x="6760464" y="1001268"/>
                  <a:pt x="6851904" y="851916"/>
                  <a:pt x="7022592" y="859536"/>
                </a:cubicBezTo>
                <a:cubicBezTo>
                  <a:pt x="7193280" y="867156"/>
                  <a:pt x="7478268" y="1013460"/>
                  <a:pt x="7653528" y="1033272"/>
                </a:cubicBezTo>
                <a:cubicBezTo>
                  <a:pt x="7828788" y="1053084"/>
                  <a:pt x="7932420" y="946404"/>
                  <a:pt x="8074152" y="978408"/>
                </a:cubicBezTo>
                <a:cubicBezTo>
                  <a:pt x="8215884" y="1010412"/>
                  <a:pt x="8349996" y="1191768"/>
                  <a:pt x="8503920" y="1225296"/>
                </a:cubicBezTo>
                <a:cubicBezTo>
                  <a:pt x="8657844" y="1258824"/>
                  <a:pt x="8862060" y="1164336"/>
                  <a:pt x="8997696" y="1179576"/>
                </a:cubicBezTo>
                <a:cubicBezTo>
                  <a:pt x="9133332" y="1194816"/>
                  <a:pt x="9192768" y="1301496"/>
                  <a:pt x="9317736" y="1316736"/>
                </a:cubicBezTo>
                <a:cubicBezTo>
                  <a:pt x="9442704" y="1331976"/>
                  <a:pt x="9616440" y="1239012"/>
                  <a:pt x="9747504" y="1271016"/>
                </a:cubicBezTo>
                <a:cubicBezTo>
                  <a:pt x="9878568" y="1303020"/>
                  <a:pt x="10049256" y="1473708"/>
                  <a:pt x="10104120" y="1508760"/>
                </a:cubicBezTo>
              </a:path>
            </a:pathLst>
          </a:cu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Boog 22">
            <a:extLst>
              <a:ext uri="{FF2B5EF4-FFF2-40B4-BE49-F238E27FC236}">
                <a16:creationId xmlns:a16="http://schemas.microsoft.com/office/drawing/2014/main" id="{4D7AB32B-FB21-2456-46C2-A21ED1F3874E}"/>
              </a:ext>
            </a:extLst>
          </p:cNvPr>
          <p:cNvSpPr/>
          <p:nvPr/>
        </p:nvSpPr>
        <p:spPr>
          <a:xfrm>
            <a:off x="1099808" y="1872866"/>
            <a:ext cx="9775516" cy="3934585"/>
          </a:xfrm>
          <a:custGeom>
            <a:avLst/>
            <a:gdLst>
              <a:gd name="connsiteX0" fmla="*/ 4056182 w 8923644"/>
              <a:gd name="connsiteY0" fmla="*/ 12318 h 5949107"/>
              <a:gd name="connsiteX1" fmla="*/ 7242682 w 8923644"/>
              <a:gd name="connsiteY1" fmla="*/ 648401 h 5949107"/>
              <a:gd name="connsiteX2" fmla="*/ 8473858 w 8923644"/>
              <a:gd name="connsiteY2" fmla="*/ 4276081 h 5949107"/>
              <a:gd name="connsiteX3" fmla="*/ 4461822 w 8923644"/>
              <a:gd name="connsiteY3" fmla="*/ 2974554 h 5949107"/>
              <a:gd name="connsiteX4" fmla="*/ 4056182 w 8923644"/>
              <a:gd name="connsiteY4" fmla="*/ 12318 h 5949107"/>
              <a:gd name="connsiteX0" fmla="*/ 4056182 w 8923644"/>
              <a:gd name="connsiteY0" fmla="*/ 12318 h 5949107"/>
              <a:gd name="connsiteX1" fmla="*/ 7242682 w 8923644"/>
              <a:gd name="connsiteY1" fmla="*/ 648401 h 5949107"/>
              <a:gd name="connsiteX2" fmla="*/ 8473858 w 8923644"/>
              <a:gd name="connsiteY2" fmla="*/ 4276081 h 5949107"/>
              <a:gd name="connsiteX0" fmla="*/ 4054207 w 8921961"/>
              <a:gd name="connsiteY0" fmla="*/ 33558 h 4297321"/>
              <a:gd name="connsiteX1" fmla="*/ 7240707 w 8921961"/>
              <a:gd name="connsiteY1" fmla="*/ 669641 h 4297321"/>
              <a:gd name="connsiteX2" fmla="*/ 8471883 w 8921961"/>
              <a:gd name="connsiteY2" fmla="*/ 4297321 h 4297321"/>
              <a:gd name="connsiteX3" fmla="*/ 4459847 w 8921961"/>
              <a:gd name="connsiteY3" fmla="*/ 2995794 h 4297321"/>
              <a:gd name="connsiteX4" fmla="*/ 4054207 w 8921961"/>
              <a:gd name="connsiteY4" fmla="*/ 33558 h 4297321"/>
              <a:gd name="connsiteX0" fmla="*/ 0 w 8921961"/>
              <a:gd name="connsiteY0" fmla="*/ 11525 h 4297321"/>
              <a:gd name="connsiteX1" fmla="*/ 7240707 w 8921961"/>
              <a:gd name="connsiteY1" fmla="*/ 669641 h 4297321"/>
              <a:gd name="connsiteX2" fmla="*/ 8471883 w 8921961"/>
              <a:gd name="connsiteY2" fmla="*/ 4297321 h 4297321"/>
              <a:gd name="connsiteX0" fmla="*/ 4054207 w 8936512"/>
              <a:gd name="connsiteY0" fmla="*/ 135460 h 4399223"/>
              <a:gd name="connsiteX1" fmla="*/ 7240707 w 8936512"/>
              <a:gd name="connsiteY1" fmla="*/ 771543 h 4399223"/>
              <a:gd name="connsiteX2" fmla="*/ 8471883 w 8936512"/>
              <a:gd name="connsiteY2" fmla="*/ 4399223 h 4399223"/>
              <a:gd name="connsiteX3" fmla="*/ 4459847 w 8936512"/>
              <a:gd name="connsiteY3" fmla="*/ 3097696 h 4399223"/>
              <a:gd name="connsiteX4" fmla="*/ 4054207 w 8936512"/>
              <a:gd name="connsiteY4" fmla="*/ 135460 h 4399223"/>
              <a:gd name="connsiteX0" fmla="*/ 0 w 8936512"/>
              <a:gd name="connsiteY0" fmla="*/ 113427 h 4399223"/>
              <a:gd name="connsiteX1" fmla="*/ 7295791 w 8936512"/>
              <a:gd name="connsiteY1" fmla="*/ 297818 h 4399223"/>
              <a:gd name="connsiteX2" fmla="*/ 8471883 w 8936512"/>
              <a:gd name="connsiteY2" fmla="*/ 4399223 h 4399223"/>
              <a:gd name="connsiteX0" fmla="*/ 4054207 w 9233418"/>
              <a:gd name="connsiteY0" fmla="*/ 135460 h 4421257"/>
              <a:gd name="connsiteX1" fmla="*/ 7240707 w 9233418"/>
              <a:gd name="connsiteY1" fmla="*/ 771543 h 4421257"/>
              <a:gd name="connsiteX2" fmla="*/ 8471883 w 9233418"/>
              <a:gd name="connsiteY2" fmla="*/ 4399223 h 4421257"/>
              <a:gd name="connsiteX3" fmla="*/ 4459847 w 9233418"/>
              <a:gd name="connsiteY3" fmla="*/ 3097696 h 4421257"/>
              <a:gd name="connsiteX4" fmla="*/ 4054207 w 9233418"/>
              <a:gd name="connsiteY4" fmla="*/ 135460 h 4421257"/>
              <a:gd name="connsiteX0" fmla="*/ 0 w 9233418"/>
              <a:gd name="connsiteY0" fmla="*/ 113427 h 4421257"/>
              <a:gd name="connsiteX1" fmla="*/ 7295791 w 9233418"/>
              <a:gd name="connsiteY1" fmla="*/ 297818 h 4421257"/>
              <a:gd name="connsiteX2" fmla="*/ 8857473 w 9233418"/>
              <a:gd name="connsiteY2" fmla="*/ 4421257 h 4421257"/>
              <a:gd name="connsiteX0" fmla="*/ 4054207 w 8921961"/>
              <a:gd name="connsiteY0" fmla="*/ 135460 h 4421257"/>
              <a:gd name="connsiteX1" fmla="*/ 7240707 w 8921961"/>
              <a:gd name="connsiteY1" fmla="*/ 771543 h 4421257"/>
              <a:gd name="connsiteX2" fmla="*/ 8471883 w 8921961"/>
              <a:gd name="connsiteY2" fmla="*/ 4399223 h 4421257"/>
              <a:gd name="connsiteX3" fmla="*/ 4459847 w 8921961"/>
              <a:gd name="connsiteY3" fmla="*/ 3097696 h 4421257"/>
              <a:gd name="connsiteX4" fmla="*/ 4054207 w 8921961"/>
              <a:gd name="connsiteY4" fmla="*/ 135460 h 4421257"/>
              <a:gd name="connsiteX0" fmla="*/ 0 w 8921961"/>
              <a:gd name="connsiteY0" fmla="*/ 113427 h 4421257"/>
              <a:gd name="connsiteX1" fmla="*/ 7295791 w 8921961"/>
              <a:gd name="connsiteY1" fmla="*/ 297818 h 4421257"/>
              <a:gd name="connsiteX2" fmla="*/ 8857473 w 8921961"/>
              <a:gd name="connsiteY2" fmla="*/ 4421257 h 4421257"/>
              <a:gd name="connsiteX0" fmla="*/ 4054207 w 9639671"/>
              <a:gd name="connsiteY0" fmla="*/ 135460 h 4487358"/>
              <a:gd name="connsiteX1" fmla="*/ 7240707 w 9639671"/>
              <a:gd name="connsiteY1" fmla="*/ 771543 h 4487358"/>
              <a:gd name="connsiteX2" fmla="*/ 8471883 w 9639671"/>
              <a:gd name="connsiteY2" fmla="*/ 4399223 h 4487358"/>
              <a:gd name="connsiteX3" fmla="*/ 4459847 w 9639671"/>
              <a:gd name="connsiteY3" fmla="*/ 3097696 h 4487358"/>
              <a:gd name="connsiteX4" fmla="*/ 4054207 w 9639671"/>
              <a:gd name="connsiteY4" fmla="*/ 135460 h 4487358"/>
              <a:gd name="connsiteX0" fmla="*/ 0 w 9639671"/>
              <a:gd name="connsiteY0" fmla="*/ 113427 h 4487358"/>
              <a:gd name="connsiteX1" fmla="*/ 7295791 w 9639671"/>
              <a:gd name="connsiteY1" fmla="*/ 297818 h 4487358"/>
              <a:gd name="connsiteX2" fmla="*/ 9639671 w 9639671"/>
              <a:gd name="connsiteY2" fmla="*/ 4487358 h 4487358"/>
              <a:gd name="connsiteX0" fmla="*/ 3988106 w 9573570"/>
              <a:gd name="connsiteY0" fmla="*/ 258758 h 4610656"/>
              <a:gd name="connsiteX1" fmla="*/ 7174606 w 9573570"/>
              <a:gd name="connsiteY1" fmla="*/ 894841 h 4610656"/>
              <a:gd name="connsiteX2" fmla="*/ 8405782 w 9573570"/>
              <a:gd name="connsiteY2" fmla="*/ 4522521 h 4610656"/>
              <a:gd name="connsiteX3" fmla="*/ 4393746 w 9573570"/>
              <a:gd name="connsiteY3" fmla="*/ 3220994 h 4610656"/>
              <a:gd name="connsiteX4" fmla="*/ 3988106 w 9573570"/>
              <a:gd name="connsiteY4" fmla="*/ 258758 h 4610656"/>
              <a:gd name="connsiteX0" fmla="*/ 0 w 9573570"/>
              <a:gd name="connsiteY0" fmla="*/ 38421 h 4610656"/>
              <a:gd name="connsiteX1" fmla="*/ 7229690 w 9573570"/>
              <a:gd name="connsiteY1" fmla="*/ 421116 h 4610656"/>
              <a:gd name="connsiteX2" fmla="*/ 9573570 w 9573570"/>
              <a:gd name="connsiteY2" fmla="*/ 4610656 h 4610656"/>
              <a:gd name="connsiteX0" fmla="*/ 3988106 w 9573570"/>
              <a:gd name="connsiteY0" fmla="*/ 220337 h 4572235"/>
              <a:gd name="connsiteX1" fmla="*/ 7174606 w 9573570"/>
              <a:gd name="connsiteY1" fmla="*/ 856420 h 4572235"/>
              <a:gd name="connsiteX2" fmla="*/ 8405782 w 9573570"/>
              <a:gd name="connsiteY2" fmla="*/ 4484100 h 4572235"/>
              <a:gd name="connsiteX3" fmla="*/ 4393746 w 9573570"/>
              <a:gd name="connsiteY3" fmla="*/ 3182573 h 4572235"/>
              <a:gd name="connsiteX4" fmla="*/ 3988106 w 9573570"/>
              <a:gd name="connsiteY4" fmla="*/ 220337 h 4572235"/>
              <a:gd name="connsiteX0" fmla="*/ 0 w 9573570"/>
              <a:gd name="connsiteY0" fmla="*/ 0 h 4572235"/>
              <a:gd name="connsiteX1" fmla="*/ 7229690 w 9573570"/>
              <a:gd name="connsiteY1" fmla="*/ 382695 h 4572235"/>
              <a:gd name="connsiteX2" fmla="*/ 9573570 w 9573570"/>
              <a:gd name="connsiteY2" fmla="*/ 4572235 h 4572235"/>
              <a:gd name="connsiteX0" fmla="*/ 4010140 w 9595604"/>
              <a:gd name="connsiteY0" fmla="*/ 242371 h 4594269"/>
              <a:gd name="connsiteX1" fmla="*/ 7196640 w 9595604"/>
              <a:gd name="connsiteY1" fmla="*/ 878454 h 4594269"/>
              <a:gd name="connsiteX2" fmla="*/ 8427816 w 9595604"/>
              <a:gd name="connsiteY2" fmla="*/ 4506134 h 4594269"/>
              <a:gd name="connsiteX3" fmla="*/ 4415780 w 9595604"/>
              <a:gd name="connsiteY3" fmla="*/ 3204607 h 4594269"/>
              <a:gd name="connsiteX4" fmla="*/ 4010140 w 9595604"/>
              <a:gd name="connsiteY4" fmla="*/ 242371 h 4594269"/>
              <a:gd name="connsiteX0" fmla="*/ 0 w 9595604"/>
              <a:gd name="connsiteY0" fmla="*/ 0 h 4594269"/>
              <a:gd name="connsiteX1" fmla="*/ 7251724 w 9595604"/>
              <a:gd name="connsiteY1" fmla="*/ 404729 h 4594269"/>
              <a:gd name="connsiteX2" fmla="*/ 9595604 w 9595604"/>
              <a:gd name="connsiteY2" fmla="*/ 4594269 h 4594269"/>
              <a:gd name="connsiteX0" fmla="*/ 4010140 w 9595604"/>
              <a:gd name="connsiteY0" fmla="*/ 261918 h 4613816"/>
              <a:gd name="connsiteX1" fmla="*/ 7196640 w 9595604"/>
              <a:gd name="connsiteY1" fmla="*/ 898001 h 4613816"/>
              <a:gd name="connsiteX2" fmla="*/ 8427816 w 9595604"/>
              <a:gd name="connsiteY2" fmla="*/ 4525681 h 4613816"/>
              <a:gd name="connsiteX3" fmla="*/ 4415780 w 9595604"/>
              <a:gd name="connsiteY3" fmla="*/ 3224154 h 4613816"/>
              <a:gd name="connsiteX4" fmla="*/ 4010140 w 9595604"/>
              <a:gd name="connsiteY4" fmla="*/ 261918 h 4613816"/>
              <a:gd name="connsiteX0" fmla="*/ 0 w 9595604"/>
              <a:gd name="connsiteY0" fmla="*/ 19547 h 4613816"/>
              <a:gd name="connsiteX1" fmla="*/ 7251724 w 9595604"/>
              <a:gd name="connsiteY1" fmla="*/ 424276 h 4613816"/>
              <a:gd name="connsiteX2" fmla="*/ 9595604 w 9595604"/>
              <a:gd name="connsiteY2" fmla="*/ 4613816 h 4613816"/>
              <a:gd name="connsiteX0" fmla="*/ 4010140 w 9595604"/>
              <a:gd name="connsiteY0" fmla="*/ 301633 h 4653531"/>
              <a:gd name="connsiteX1" fmla="*/ 7196640 w 9595604"/>
              <a:gd name="connsiteY1" fmla="*/ 937716 h 4653531"/>
              <a:gd name="connsiteX2" fmla="*/ 8427816 w 9595604"/>
              <a:gd name="connsiteY2" fmla="*/ 4565396 h 4653531"/>
              <a:gd name="connsiteX3" fmla="*/ 4415780 w 9595604"/>
              <a:gd name="connsiteY3" fmla="*/ 3263869 h 4653531"/>
              <a:gd name="connsiteX4" fmla="*/ 4010140 w 9595604"/>
              <a:gd name="connsiteY4" fmla="*/ 301633 h 4653531"/>
              <a:gd name="connsiteX0" fmla="*/ 0 w 9595604"/>
              <a:gd name="connsiteY0" fmla="*/ 59262 h 4653531"/>
              <a:gd name="connsiteX1" fmla="*/ 1322025 w 9595604"/>
              <a:gd name="connsiteY1" fmla="*/ 59796 h 4653531"/>
              <a:gd name="connsiteX2" fmla="*/ 7251724 w 9595604"/>
              <a:gd name="connsiteY2" fmla="*/ 463991 h 4653531"/>
              <a:gd name="connsiteX3" fmla="*/ 9595604 w 9595604"/>
              <a:gd name="connsiteY3" fmla="*/ 4653531 h 4653531"/>
              <a:gd name="connsiteX0" fmla="*/ 4010140 w 9595604"/>
              <a:gd name="connsiteY0" fmla="*/ 296330 h 4648228"/>
              <a:gd name="connsiteX1" fmla="*/ 7196640 w 9595604"/>
              <a:gd name="connsiteY1" fmla="*/ 932413 h 4648228"/>
              <a:gd name="connsiteX2" fmla="*/ 8427816 w 9595604"/>
              <a:gd name="connsiteY2" fmla="*/ 4560093 h 4648228"/>
              <a:gd name="connsiteX3" fmla="*/ 4415780 w 9595604"/>
              <a:gd name="connsiteY3" fmla="*/ 3258566 h 4648228"/>
              <a:gd name="connsiteX4" fmla="*/ 4010140 w 9595604"/>
              <a:gd name="connsiteY4" fmla="*/ 296330 h 4648228"/>
              <a:gd name="connsiteX0" fmla="*/ 0 w 9595604"/>
              <a:gd name="connsiteY0" fmla="*/ 53959 h 4648228"/>
              <a:gd name="connsiteX1" fmla="*/ 2082188 w 9595604"/>
              <a:gd name="connsiteY1" fmla="*/ 65510 h 4648228"/>
              <a:gd name="connsiteX2" fmla="*/ 7251724 w 9595604"/>
              <a:gd name="connsiteY2" fmla="*/ 458688 h 4648228"/>
              <a:gd name="connsiteX3" fmla="*/ 9595604 w 9595604"/>
              <a:gd name="connsiteY3" fmla="*/ 4648228 h 4648228"/>
              <a:gd name="connsiteX0" fmla="*/ 4010140 w 9595604"/>
              <a:gd name="connsiteY0" fmla="*/ 264095 h 4615993"/>
              <a:gd name="connsiteX1" fmla="*/ 7196640 w 9595604"/>
              <a:gd name="connsiteY1" fmla="*/ 900178 h 4615993"/>
              <a:gd name="connsiteX2" fmla="*/ 8427816 w 9595604"/>
              <a:gd name="connsiteY2" fmla="*/ 4527858 h 4615993"/>
              <a:gd name="connsiteX3" fmla="*/ 4415780 w 9595604"/>
              <a:gd name="connsiteY3" fmla="*/ 3226331 h 4615993"/>
              <a:gd name="connsiteX4" fmla="*/ 4010140 w 9595604"/>
              <a:gd name="connsiteY4" fmla="*/ 264095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7251724 w 9595604"/>
              <a:gd name="connsiteY2" fmla="*/ 426453 h 4615993"/>
              <a:gd name="connsiteX3" fmla="*/ 9595604 w 9595604"/>
              <a:gd name="connsiteY3" fmla="*/ 4615993 h 4615993"/>
              <a:gd name="connsiteX0" fmla="*/ 4010140 w 9595604"/>
              <a:gd name="connsiteY0" fmla="*/ 264095 h 4615993"/>
              <a:gd name="connsiteX1" fmla="*/ 7196640 w 9595604"/>
              <a:gd name="connsiteY1" fmla="*/ 900178 h 4615993"/>
              <a:gd name="connsiteX2" fmla="*/ 8427816 w 9595604"/>
              <a:gd name="connsiteY2" fmla="*/ 4527858 h 4615993"/>
              <a:gd name="connsiteX3" fmla="*/ 4415780 w 9595604"/>
              <a:gd name="connsiteY3" fmla="*/ 3226331 h 4615993"/>
              <a:gd name="connsiteX4" fmla="*/ 4010140 w 9595604"/>
              <a:gd name="connsiteY4" fmla="*/ 264095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3029639 w 9595604"/>
              <a:gd name="connsiteY2" fmla="*/ 562084 h 4615993"/>
              <a:gd name="connsiteX3" fmla="*/ 7251724 w 9595604"/>
              <a:gd name="connsiteY3" fmla="*/ 426453 h 4615993"/>
              <a:gd name="connsiteX4" fmla="*/ 9595604 w 9595604"/>
              <a:gd name="connsiteY4" fmla="*/ 4615993 h 4615993"/>
              <a:gd name="connsiteX0" fmla="*/ 4010140 w 9595604"/>
              <a:gd name="connsiteY0" fmla="*/ 264095 h 4615993"/>
              <a:gd name="connsiteX1" fmla="*/ 7196640 w 9595604"/>
              <a:gd name="connsiteY1" fmla="*/ 900178 h 4615993"/>
              <a:gd name="connsiteX2" fmla="*/ 8427816 w 9595604"/>
              <a:gd name="connsiteY2" fmla="*/ 4527858 h 4615993"/>
              <a:gd name="connsiteX3" fmla="*/ 4415780 w 9595604"/>
              <a:gd name="connsiteY3" fmla="*/ 3226331 h 4615993"/>
              <a:gd name="connsiteX4" fmla="*/ 4010140 w 9595604"/>
              <a:gd name="connsiteY4" fmla="*/ 264095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875403 w 9595604"/>
              <a:gd name="connsiteY2" fmla="*/ 1553602 h 4615993"/>
              <a:gd name="connsiteX3" fmla="*/ 7251724 w 9595604"/>
              <a:gd name="connsiteY3" fmla="*/ 426453 h 4615993"/>
              <a:gd name="connsiteX4" fmla="*/ 9595604 w 9595604"/>
              <a:gd name="connsiteY4" fmla="*/ 4615993 h 4615993"/>
              <a:gd name="connsiteX0" fmla="*/ 4415780 w 9595604"/>
              <a:gd name="connsiteY0" fmla="*/ 3226331 h 4615993"/>
              <a:gd name="connsiteX1" fmla="*/ 7196640 w 9595604"/>
              <a:gd name="connsiteY1" fmla="*/ 900178 h 4615993"/>
              <a:gd name="connsiteX2" fmla="*/ 8427816 w 9595604"/>
              <a:gd name="connsiteY2" fmla="*/ 4527858 h 4615993"/>
              <a:gd name="connsiteX3" fmla="*/ 4415780 w 9595604"/>
              <a:gd name="connsiteY3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875403 w 9595604"/>
              <a:gd name="connsiteY2" fmla="*/ 1553602 h 4615993"/>
              <a:gd name="connsiteX3" fmla="*/ 7251724 w 9595604"/>
              <a:gd name="connsiteY3" fmla="*/ 426453 h 4615993"/>
              <a:gd name="connsiteX4" fmla="*/ 9595604 w 9595604"/>
              <a:gd name="connsiteY4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875403 w 9595604"/>
              <a:gd name="connsiteY2" fmla="*/ 1553602 h 4615993"/>
              <a:gd name="connsiteX3" fmla="*/ 7251724 w 9595604"/>
              <a:gd name="connsiteY3" fmla="*/ 426453 h 4615993"/>
              <a:gd name="connsiteX4" fmla="*/ 9595604 w 9595604"/>
              <a:gd name="connsiteY4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875403 w 9595604"/>
              <a:gd name="connsiteY2" fmla="*/ 1553602 h 4615993"/>
              <a:gd name="connsiteX3" fmla="*/ 7251724 w 9595604"/>
              <a:gd name="connsiteY3" fmla="*/ 426453 h 4615993"/>
              <a:gd name="connsiteX4" fmla="*/ 9595604 w 9595604"/>
              <a:gd name="connsiteY4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875403 w 9595604"/>
              <a:gd name="connsiteY2" fmla="*/ 1553602 h 4615993"/>
              <a:gd name="connsiteX3" fmla="*/ 3558449 w 9595604"/>
              <a:gd name="connsiteY3" fmla="*/ 1388349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875403 w 9595604"/>
              <a:gd name="connsiteY2" fmla="*/ 1553602 h 4615993"/>
              <a:gd name="connsiteX3" fmla="*/ 3569466 w 9595604"/>
              <a:gd name="connsiteY3" fmla="*/ 363781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875403 w 9595604"/>
              <a:gd name="connsiteY2" fmla="*/ 1553602 h 4615993"/>
              <a:gd name="connsiteX3" fmla="*/ 3569466 w 9595604"/>
              <a:gd name="connsiteY3" fmla="*/ 363781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655065 w 9595604"/>
              <a:gd name="connsiteY2" fmla="*/ 1608687 h 4615993"/>
              <a:gd name="connsiteX3" fmla="*/ 3569466 w 9595604"/>
              <a:gd name="connsiteY3" fmla="*/ 363781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655065 w 9595604"/>
              <a:gd name="connsiteY2" fmla="*/ 1608687 h 4615993"/>
              <a:gd name="connsiteX3" fmla="*/ 2941505 w 9595604"/>
              <a:gd name="connsiteY3" fmla="*/ 462932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655065 w 9595604"/>
              <a:gd name="connsiteY2" fmla="*/ 1619704 h 4615993"/>
              <a:gd name="connsiteX3" fmla="*/ 2941505 w 9595604"/>
              <a:gd name="connsiteY3" fmla="*/ 462932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655065 w 9595604"/>
              <a:gd name="connsiteY2" fmla="*/ 1619704 h 4615993"/>
              <a:gd name="connsiteX3" fmla="*/ 2941505 w 9595604"/>
              <a:gd name="connsiteY3" fmla="*/ 462932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655065 w 9595604"/>
              <a:gd name="connsiteY2" fmla="*/ 1619704 h 4615993"/>
              <a:gd name="connsiteX3" fmla="*/ 3051674 w 9595604"/>
              <a:gd name="connsiteY3" fmla="*/ 451915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655065 w 9595604"/>
              <a:gd name="connsiteY2" fmla="*/ 1619704 h 4615993"/>
              <a:gd name="connsiteX3" fmla="*/ 3051674 w 9595604"/>
              <a:gd name="connsiteY3" fmla="*/ 451915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533880 w 9595604"/>
              <a:gd name="connsiteY2" fmla="*/ 1685805 h 4615993"/>
              <a:gd name="connsiteX3" fmla="*/ 3051674 w 9595604"/>
              <a:gd name="connsiteY3" fmla="*/ 451915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533880 w 9595604"/>
              <a:gd name="connsiteY2" fmla="*/ 1685805 h 4615993"/>
              <a:gd name="connsiteX3" fmla="*/ 3205910 w 9595604"/>
              <a:gd name="connsiteY3" fmla="*/ 683269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533880 w 9595604"/>
              <a:gd name="connsiteY2" fmla="*/ 1685805 h 4615993"/>
              <a:gd name="connsiteX3" fmla="*/ 2956193 w 9595604"/>
              <a:gd name="connsiteY3" fmla="*/ 494122 h 4615993"/>
              <a:gd name="connsiteX4" fmla="*/ 3205910 w 9595604"/>
              <a:gd name="connsiteY4" fmla="*/ 683269 h 4615993"/>
              <a:gd name="connsiteX5" fmla="*/ 7251724 w 9595604"/>
              <a:gd name="connsiteY5" fmla="*/ 426453 h 4615993"/>
              <a:gd name="connsiteX6" fmla="*/ 9595604 w 9595604"/>
              <a:gd name="connsiteY6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533880 w 9595604"/>
              <a:gd name="connsiteY2" fmla="*/ 1685805 h 4615993"/>
              <a:gd name="connsiteX3" fmla="*/ 2956193 w 9595604"/>
              <a:gd name="connsiteY3" fmla="*/ 494122 h 4615993"/>
              <a:gd name="connsiteX4" fmla="*/ 3205910 w 9595604"/>
              <a:gd name="connsiteY4" fmla="*/ 683269 h 4615993"/>
              <a:gd name="connsiteX5" fmla="*/ 7251724 w 9595604"/>
              <a:gd name="connsiteY5" fmla="*/ 426453 h 4615993"/>
              <a:gd name="connsiteX6" fmla="*/ 9595604 w 9595604"/>
              <a:gd name="connsiteY6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533880 w 9595604"/>
              <a:gd name="connsiteY2" fmla="*/ 1685805 h 4615993"/>
              <a:gd name="connsiteX3" fmla="*/ 3205910 w 9595604"/>
              <a:gd name="connsiteY3" fmla="*/ 683269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533880 w 9595604"/>
              <a:gd name="connsiteY2" fmla="*/ 1685805 h 4615993"/>
              <a:gd name="connsiteX3" fmla="*/ 7251724 w 9595604"/>
              <a:gd name="connsiteY3" fmla="*/ 426453 h 4615993"/>
              <a:gd name="connsiteX4" fmla="*/ 9595604 w 9595604"/>
              <a:gd name="connsiteY4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533880 w 9595604"/>
              <a:gd name="connsiteY2" fmla="*/ 1685805 h 4615993"/>
              <a:gd name="connsiteX3" fmla="*/ 3407884 w 9595604"/>
              <a:gd name="connsiteY3" fmla="*/ 1474623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533880 w 9595604"/>
              <a:gd name="connsiteY2" fmla="*/ 1685805 h 4615993"/>
              <a:gd name="connsiteX3" fmla="*/ 3066361 w 9595604"/>
              <a:gd name="connsiteY3" fmla="*/ 383953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533880 w 9595604"/>
              <a:gd name="connsiteY2" fmla="*/ 1685805 h 4615993"/>
              <a:gd name="connsiteX3" fmla="*/ 3066361 w 9595604"/>
              <a:gd name="connsiteY3" fmla="*/ 383953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533880 w 9595604"/>
              <a:gd name="connsiteY2" fmla="*/ 1685805 h 4615993"/>
              <a:gd name="connsiteX3" fmla="*/ 2790939 w 9595604"/>
              <a:gd name="connsiteY3" fmla="*/ 483105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7251724 w 9595604"/>
              <a:gd name="connsiteY4" fmla="*/ 426453 h 4615993"/>
              <a:gd name="connsiteX5" fmla="*/ 9595604 w 9595604"/>
              <a:gd name="connsiteY5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694323 w 9595604"/>
              <a:gd name="connsiteY4" fmla="*/ 273784 h 4615993"/>
              <a:gd name="connsiteX5" fmla="*/ 7251724 w 9595604"/>
              <a:gd name="connsiteY5" fmla="*/ 426453 h 4615993"/>
              <a:gd name="connsiteX6" fmla="*/ 9595604 w 9595604"/>
              <a:gd name="connsiteY6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7251724 w 9595604"/>
              <a:gd name="connsiteY5" fmla="*/ 426453 h 4615993"/>
              <a:gd name="connsiteX6" fmla="*/ 9595604 w 9595604"/>
              <a:gd name="connsiteY6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7251724 w 9595604"/>
              <a:gd name="connsiteY5" fmla="*/ 426453 h 4615993"/>
              <a:gd name="connsiteX6" fmla="*/ 9595604 w 9595604"/>
              <a:gd name="connsiteY6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7251724 w 9595604"/>
              <a:gd name="connsiteY5" fmla="*/ 426453 h 4615993"/>
              <a:gd name="connsiteX6" fmla="*/ 9595604 w 9595604"/>
              <a:gd name="connsiteY6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7251724 w 9595604"/>
              <a:gd name="connsiteY5" fmla="*/ 426453 h 4615993"/>
              <a:gd name="connsiteX6" fmla="*/ 9595604 w 9595604"/>
              <a:gd name="connsiteY6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7251724 w 9595604"/>
              <a:gd name="connsiteY5" fmla="*/ 426453 h 4615993"/>
              <a:gd name="connsiteX6" fmla="*/ 9595604 w 9595604"/>
              <a:gd name="connsiteY6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7251724 w 9595604"/>
              <a:gd name="connsiteY5" fmla="*/ 426453 h 4615993"/>
              <a:gd name="connsiteX6" fmla="*/ 9595604 w 9595604"/>
              <a:gd name="connsiteY6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7251724 w 9595604"/>
              <a:gd name="connsiteY5" fmla="*/ 426453 h 4615993"/>
              <a:gd name="connsiteX6" fmla="*/ 9595604 w 9595604"/>
              <a:gd name="connsiteY6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068896 w 9595604"/>
              <a:gd name="connsiteY5" fmla="*/ 725476 h 4615993"/>
              <a:gd name="connsiteX6" fmla="*/ 7251724 w 9595604"/>
              <a:gd name="connsiteY6" fmla="*/ 426453 h 4615993"/>
              <a:gd name="connsiteX7" fmla="*/ 9595604 w 9595604"/>
              <a:gd name="connsiteY7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7251724 w 9595604"/>
              <a:gd name="connsiteY6" fmla="*/ 426453 h 4615993"/>
              <a:gd name="connsiteX7" fmla="*/ 9595604 w 9595604"/>
              <a:gd name="connsiteY7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7251724 w 9595604"/>
              <a:gd name="connsiteY6" fmla="*/ 426453 h 4615993"/>
              <a:gd name="connsiteX7" fmla="*/ 9595604 w 9595604"/>
              <a:gd name="connsiteY7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4685841 w 9595604"/>
              <a:gd name="connsiteY6" fmla="*/ 923779 h 4615993"/>
              <a:gd name="connsiteX7" fmla="*/ 7251724 w 9595604"/>
              <a:gd name="connsiteY7" fmla="*/ 426453 h 4615993"/>
              <a:gd name="connsiteX8" fmla="*/ 9595604 w 9595604"/>
              <a:gd name="connsiteY8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4685841 w 9595604"/>
              <a:gd name="connsiteY6" fmla="*/ 923779 h 4615993"/>
              <a:gd name="connsiteX7" fmla="*/ 7251724 w 9595604"/>
              <a:gd name="connsiteY7" fmla="*/ 426453 h 4615993"/>
              <a:gd name="connsiteX8" fmla="*/ 9595604 w 9595604"/>
              <a:gd name="connsiteY8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4685841 w 9595604"/>
              <a:gd name="connsiteY6" fmla="*/ 923779 h 4615993"/>
              <a:gd name="connsiteX7" fmla="*/ 6062949 w 9595604"/>
              <a:gd name="connsiteY7" fmla="*/ 3171220 h 4615993"/>
              <a:gd name="connsiteX8" fmla="*/ 7251724 w 9595604"/>
              <a:gd name="connsiteY8" fmla="*/ 426453 h 4615993"/>
              <a:gd name="connsiteX9" fmla="*/ 9595604 w 9595604"/>
              <a:gd name="connsiteY9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4685841 w 9595604"/>
              <a:gd name="connsiteY6" fmla="*/ 923779 h 4615993"/>
              <a:gd name="connsiteX7" fmla="*/ 5611258 w 9595604"/>
              <a:gd name="connsiteY7" fmla="*/ 1033948 h 4615993"/>
              <a:gd name="connsiteX8" fmla="*/ 6062949 w 9595604"/>
              <a:gd name="connsiteY8" fmla="*/ 3171220 h 4615993"/>
              <a:gd name="connsiteX9" fmla="*/ 7251724 w 9595604"/>
              <a:gd name="connsiteY9" fmla="*/ 426453 h 4615993"/>
              <a:gd name="connsiteX10" fmla="*/ 9595604 w 9595604"/>
              <a:gd name="connsiteY10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4685841 w 9595604"/>
              <a:gd name="connsiteY6" fmla="*/ 923779 h 4615993"/>
              <a:gd name="connsiteX7" fmla="*/ 5611258 w 9595604"/>
              <a:gd name="connsiteY7" fmla="*/ 1033948 h 4615993"/>
              <a:gd name="connsiteX8" fmla="*/ 6062949 w 9595604"/>
              <a:gd name="connsiteY8" fmla="*/ 3171220 h 4615993"/>
              <a:gd name="connsiteX9" fmla="*/ 6866134 w 9595604"/>
              <a:gd name="connsiteY9" fmla="*/ 1770511 h 4615993"/>
              <a:gd name="connsiteX10" fmla="*/ 9595604 w 9595604"/>
              <a:gd name="connsiteY10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4685841 w 9595604"/>
              <a:gd name="connsiteY6" fmla="*/ 923779 h 4615993"/>
              <a:gd name="connsiteX7" fmla="*/ 5611258 w 9595604"/>
              <a:gd name="connsiteY7" fmla="*/ 1033948 h 4615993"/>
              <a:gd name="connsiteX8" fmla="*/ 6062949 w 9595604"/>
              <a:gd name="connsiteY8" fmla="*/ 3171220 h 4615993"/>
              <a:gd name="connsiteX9" fmla="*/ 6866134 w 9595604"/>
              <a:gd name="connsiteY9" fmla="*/ 1770511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4685841 w 9595604"/>
              <a:gd name="connsiteY6" fmla="*/ 923779 h 4615993"/>
              <a:gd name="connsiteX7" fmla="*/ 5611258 w 9595604"/>
              <a:gd name="connsiteY7" fmla="*/ 1033948 h 4615993"/>
              <a:gd name="connsiteX8" fmla="*/ 6062949 w 9595604"/>
              <a:gd name="connsiteY8" fmla="*/ 3171220 h 4615993"/>
              <a:gd name="connsiteX9" fmla="*/ 6866134 w 9595604"/>
              <a:gd name="connsiteY9" fmla="*/ 1770511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4685841 w 9595604"/>
              <a:gd name="connsiteY6" fmla="*/ 923779 h 4615993"/>
              <a:gd name="connsiteX7" fmla="*/ 5611258 w 9595604"/>
              <a:gd name="connsiteY7" fmla="*/ 1033948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4685841 w 9595604"/>
              <a:gd name="connsiteY6" fmla="*/ 923779 h 4615993"/>
              <a:gd name="connsiteX7" fmla="*/ 5776511 w 9595604"/>
              <a:gd name="connsiteY7" fmla="*/ 1375471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93475 w 9595604"/>
              <a:gd name="connsiteY4" fmla="*/ 405987 h 4615993"/>
              <a:gd name="connsiteX5" fmla="*/ 4333300 w 9595604"/>
              <a:gd name="connsiteY5" fmla="*/ 2521226 h 4615993"/>
              <a:gd name="connsiteX6" fmla="*/ 4597706 w 9595604"/>
              <a:gd name="connsiteY6" fmla="*/ 1100049 h 4615993"/>
              <a:gd name="connsiteX7" fmla="*/ 5776511 w 9595604"/>
              <a:gd name="connsiteY7" fmla="*/ 1375471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82458 w 9595604"/>
              <a:gd name="connsiteY4" fmla="*/ 615307 h 4615993"/>
              <a:gd name="connsiteX5" fmla="*/ 4333300 w 9595604"/>
              <a:gd name="connsiteY5" fmla="*/ 2521226 h 4615993"/>
              <a:gd name="connsiteX6" fmla="*/ 4597706 w 9595604"/>
              <a:gd name="connsiteY6" fmla="*/ 1100049 h 4615993"/>
              <a:gd name="connsiteX7" fmla="*/ 5776511 w 9595604"/>
              <a:gd name="connsiteY7" fmla="*/ 1375471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82458 w 9595604"/>
              <a:gd name="connsiteY4" fmla="*/ 615307 h 4615993"/>
              <a:gd name="connsiteX5" fmla="*/ 4333300 w 9595604"/>
              <a:gd name="connsiteY5" fmla="*/ 2521226 h 4615993"/>
              <a:gd name="connsiteX6" fmla="*/ 4597706 w 9595604"/>
              <a:gd name="connsiteY6" fmla="*/ 1100049 h 4615993"/>
              <a:gd name="connsiteX7" fmla="*/ 5776511 w 9595604"/>
              <a:gd name="connsiteY7" fmla="*/ 1375471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82458 w 9595604"/>
              <a:gd name="connsiteY4" fmla="*/ 615307 h 4615993"/>
              <a:gd name="connsiteX5" fmla="*/ 4333300 w 9595604"/>
              <a:gd name="connsiteY5" fmla="*/ 2521226 h 4615993"/>
              <a:gd name="connsiteX6" fmla="*/ 4597706 w 9595604"/>
              <a:gd name="connsiteY6" fmla="*/ 1100049 h 4615993"/>
              <a:gd name="connsiteX7" fmla="*/ 5776511 w 9595604"/>
              <a:gd name="connsiteY7" fmla="*/ 1375471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82458 w 9595604"/>
              <a:gd name="connsiteY4" fmla="*/ 615307 h 4615993"/>
              <a:gd name="connsiteX5" fmla="*/ 4333300 w 9595604"/>
              <a:gd name="connsiteY5" fmla="*/ 2521226 h 4615993"/>
              <a:gd name="connsiteX6" fmla="*/ 4597706 w 9595604"/>
              <a:gd name="connsiteY6" fmla="*/ 1100049 h 4615993"/>
              <a:gd name="connsiteX7" fmla="*/ 5776511 w 9595604"/>
              <a:gd name="connsiteY7" fmla="*/ 1375471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82458 w 9595604"/>
              <a:gd name="connsiteY4" fmla="*/ 615307 h 4615993"/>
              <a:gd name="connsiteX5" fmla="*/ 4333300 w 9595604"/>
              <a:gd name="connsiteY5" fmla="*/ 2521226 h 4615993"/>
              <a:gd name="connsiteX6" fmla="*/ 4597706 w 9595604"/>
              <a:gd name="connsiteY6" fmla="*/ 1100049 h 4615993"/>
              <a:gd name="connsiteX7" fmla="*/ 5776511 w 9595604"/>
              <a:gd name="connsiteY7" fmla="*/ 1375471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82458 w 9595604"/>
              <a:gd name="connsiteY4" fmla="*/ 615307 h 4615993"/>
              <a:gd name="connsiteX5" fmla="*/ 4168047 w 9595604"/>
              <a:gd name="connsiteY5" fmla="*/ 2543259 h 4615993"/>
              <a:gd name="connsiteX6" fmla="*/ 4597706 w 9595604"/>
              <a:gd name="connsiteY6" fmla="*/ 1100049 h 4615993"/>
              <a:gd name="connsiteX7" fmla="*/ 5776511 w 9595604"/>
              <a:gd name="connsiteY7" fmla="*/ 1375471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82458 w 9595604"/>
              <a:gd name="connsiteY4" fmla="*/ 615307 h 4615993"/>
              <a:gd name="connsiteX5" fmla="*/ 4157030 w 9595604"/>
              <a:gd name="connsiteY5" fmla="*/ 2389023 h 4615993"/>
              <a:gd name="connsiteX6" fmla="*/ 4597706 w 9595604"/>
              <a:gd name="connsiteY6" fmla="*/ 1100049 h 4615993"/>
              <a:gd name="connsiteX7" fmla="*/ 5776511 w 9595604"/>
              <a:gd name="connsiteY7" fmla="*/ 1375471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595604"/>
              <a:gd name="connsiteY0" fmla="*/ 3226331 h 4615993"/>
              <a:gd name="connsiteX1" fmla="*/ 8427816 w 9595604"/>
              <a:gd name="connsiteY1" fmla="*/ 4527858 h 4615993"/>
              <a:gd name="connsiteX2" fmla="*/ 4415780 w 9595604"/>
              <a:gd name="connsiteY2" fmla="*/ 3226331 h 4615993"/>
              <a:gd name="connsiteX0" fmla="*/ 0 w 9595604"/>
              <a:gd name="connsiteY0" fmla="*/ 21724 h 4615993"/>
              <a:gd name="connsiteX1" fmla="*/ 2082188 w 9595604"/>
              <a:gd name="connsiteY1" fmla="*/ 33275 h 4615993"/>
              <a:gd name="connsiteX2" fmla="*/ 2456762 w 9595604"/>
              <a:gd name="connsiteY2" fmla="*/ 1829024 h 4615993"/>
              <a:gd name="connsiteX3" fmla="*/ 2790939 w 9595604"/>
              <a:gd name="connsiteY3" fmla="*/ 483105 h 4615993"/>
              <a:gd name="connsiteX4" fmla="*/ 3782458 w 9595604"/>
              <a:gd name="connsiteY4" fmla="*/ 615307 h 4615993"/>
              <a:gd name="connsiteX5" fmla="*/ 4157030 w 9595604"/>
              <a:gd name="connsiteY5" fmla="*/ 2389023 h 4615993"/>
              <a:gd name="connsiteX6" fmla="*/ 4597706 w 9595604"/>
              <a:gd name="connsiteY6" fmla="*/ 1100049 h 4615993"/>
              <a:gd name="connsiteX7" fmla="*/ 5776511 w 9595604"/>
              <a:gd name="connsiteY7" fmla="*/ 1375471 h 4615993"/>
              <a:gd name="connsiteX8" fmla="*/ 6062949 w 9595604"/>
              <a:gd name="connsiteY8" fmla="*/ 3171220 h 4615993"/>
              <a:gd name="connsiteX9" fmla="*/ 6524611 w 9595604"/>
              <a:gd name="connsiteY9" fmla="*/ 1715426 h 4615993"/>
              <a:gd name="connsiteX10" fmla="*/ 8409542 w 9595604"/>
              <a:gd name="connsiteY10" fmla="*/ 2344955 h 4615993"/>
              <a:gd name="connsiteX11" fmla="*/ 9595604 w 9595604"/>
              <a:gd name="connsiteY11" fmla="*/ 4615993 h 4615993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389023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062949 w 9298148"/>
              <a:gd name="connsiteY8" fmla="*/ 3171220 h 4527858"/>
              <a:gd name="connsiteX9" fmla="*/ 6524611 w 9298148"/>
              <a:gd name="connsiteY9" fmla="*/ 1715426 h 4527858"/>
              <a:gd name="connsiteX10" fmla="*/ 8409542 w 9298148"/>
              <a:gd name="connsiteY10" fmla="*/ 2344955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389023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062949 w 9298148"/>
              <a:gd name="connsiteY8" fmla="*/ 3171220 h 4527858"/>
              <a:gd name="connsiteX9" fmla="*/ 6524611 w 9298148"/>
              <a:gd name="connsiteY9" fmla="*/ 1715426 h 4527858"/>
              <a:gd name="connsiteX10" fmla="*/ 8409542 w 9298148"/>
              <a:gd name="connsiteY10" fmla="*/ 2344955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389023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062949 w 9298148"/>
              <a:gd name="connsiteY8" fmla="*/ 3171220 h 4527858"/>
              <a:gd name="connsiteX9" fmla="*/ 6524611 w 9298148"/>
              <a:gd name="connsiteY9" fmla="*/ 1715426 h 4527858"/>
              <a:gd name="connsiteX10" fmla="*/ 8409542 w 9298148"/>
              <a:gd name="connsiteY10" fmla="*/ 2344955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389023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062949 w 9298148"/>
              <a:gd name="connsiteY8" fmla="*/ 3171220 h 4527858"/>
              <a:gd name="connsiteX9" fmla="*/ 6524611 w 9298148"/>
              <a:gd name="connsiteY9" fmla="*/ 1715426 h 4527858"/>
              <a:gd name="connsiteX10" fmla="*/ 8343441 w 9298148"/>
              <a:gd name="connsiteY10" fmla="*/ 2422074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389023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062949 w 9298148"/>
              <a:gd name="connsiteY8" fmla="*/ 3171220 h 4527858"/>
              <a:gd name="connsiteX9" fmla="*/ 6524611 w 9298148"/>
              <a:gd name="connsiteY9" fmla="*/ 1715426 h 4527858"/>
              <a:gd name="connsiteX10" fmla="*/ 8343441 w 9298148"/>
              <a:gd name="connsiteY10" fmla="*/ 2422074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389023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062949 w 9298148"/>
              <a:gd name="connsiteY8" fmla="*/ 3171220 h 4527858"/>
              <a:gd name="connsiteX9" fmla="*/ 6524611 w 9298148"/>
              <a:gd name="connsiteY9" fmla="*/ 1715426 h 4527858"/>
              <a:gd name="connsiteX10" fmla="*/ 8343441 w 9298148"/>
              <a:gd name="connsiteY10" fmla="*/ 2422074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389023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062949 w 9298148"/>
              <a:gd name="connsiteY8" fmla="*/ 3171220 h 4527858"/>
              <a:gd name="connsiteX9" fmla="*/ 6524611 w 9298148"/>
              <a:gd name="connsiteY9" fmla="*/ 1715426 h 4527858"/>
              <a:gd name="connsiteX10" fmla="*/ 8343441 w 9298148"/>
              <a:gd name="connsiteY10" fmla="*/ 2422074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389023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062949 w 9298148"/>
              <a:gd name="connsiteY8" fmla="*/ 3171220 h 4527858"/>
              <a:gd name="connsiteX9" fmla="*/ 6524611 w 9298148"/>
              <a:gd name="connsiteY9" fmla="*/ 1715426 h 4527858"/>
              <a:gd name="connsiteX10" fmla="*/ 8343441 w 9298148"/>
              <a:gd name="connsiteY10" fmla="*/ 2422074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289871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062949 w 9298148"/>
              <a:gd name="connsiteY8" fmla="*/ 3171220 h 4527858"/>
              <a:gd name="connsiteX9" fmla="*/ 6524611 w 9298148"/>
              <a:gd name="connsiteY9" fmla="*/ 1715426 h 4527858"/>
              <a:gd name="connsiteX10" fmla="*/ 8343441 w 9298148"/>
              <a:gd name="connsiteY10" fmla="*/ 2422074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289871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062949 w 9298148"/>
              <a:gd name="connsiteY8" fmla="*/ 3171220 h 4527858"/>
              <a:gd name="connsiteX9" fmla="*/ 6910201 w 9298148"/>
              <a:gd name="connsiteY9" fmla="*/ 1753459 h 4527858"/>
              <a:gd name="connsiteX10" fmla="*/ 8343441 w 9298148"/>
              <a:gd name="connsiteY10" fmla="*/ 2422074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289871 h 4527858"/>
              <a:gd name="connsiteX6" fmla="*/ 4597706 w 9298148"/>
              <a:gd name="connsiteY6" fmla="*/ 1100049 h 4527858"/>
              <a:gd name="connsiteX7" fmla="*/ 5776511 w 9298148"/>
              <a:gd name="connsiteY7" fmla="*/ 1375471 h 4527858"/>
              <a:gd name="connsiteX8" fmla="*/ 6437523 w 9298148"/>
              <a:gd name="connsiteY8" fmla="*/ 3183899 h 4527858"/>
              <a:gd name="connsiteX9" fmla="*/ 6910201 w 9298148"/>
              <a:gd name="connsiteY9" fmla="*/ 1753459 h 4527858"/>
              <a:gd name="connsiteX10" fmla="*/ 8343441 w 9298148"/>
              <a:gd name="connsiteY10" fmla="*/ 2422074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289871 h 4527858"/>
              <a:gd name="connsiteX6" fmla="*/ 4597706 w 9298148"/>
              <a:gd name="connsiteY6" fmla="*/ 1100049 h 4527858"/>
              <a:gd name="connsiteX7" fmla="*/ 6184135 w 9298148"/>
              <a:gd name="connsiteY7" fmla="*/ 1489574 h 4527858"/>
              <a:gd name="connsiteX8" fmla="*/ 6437523 w 9298148"/>
              <a:gd name="connsiteY8" fmla="*/ 3183899 h 4527858"/>
              <a:gd name="connsiteX9" fmla="*/ 6910201 w 9298148"/>
              <a:gd name="connsiteY9" fmla="*/ 1753459 h 4527858"/>
              <a:gd name="connsiteX10" fmla="*/ 8343441 w 9298148"/>
              <a:gd name="connsiteY10" fmla="*/ 2422074 h 4527858"/>
              <a:gd name="connsiteX11" fmla="*/ 9298148 w 9298148"/>
              <a:gd name="connsiteY11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289871 h 4527858"/>
              <a:gd name="connsiteX6" fmla="*/ 4597706 w 9298148"/>
              <a:gd name="connsiteY6" fmla="*/ 1100049 h 4527858"/>
              <a:gd name="connsiteX7" fmla="*/ 6184135 w 9298148"/>
              <a:gd name="connsiteY7" fmla="*/ 1489574 h 4527858"/>
              <a:gd name="connsiteX8" fmla="*/ 6437523 w 9298148"/>
              <a:gd name="connsiteY8" fmla="*/ 3183899 h 4527858"/>
              <a:gd name="connsiteX9" fmla="*/ 6910201 w 9298148"/>
              <a:gd name="connsiteY9" fmla="*/ 1753459 h 4527858"/>
              <a:gd name="connsiteX10" fmla="*/ 8343441 w 9298148"/>
              <a:gd name="connsiteY10" fmla="*/ 2422074 h 4527858"/>
              <a:gd name="connsiteX11" fmla="*/ 8629880 w 9298148"/>
              <a:gd name="connsiteY11" fmla="*/ 3232901 h 4527858"/>
              <a:gd name="connsiteX12" fmla="*/ 9298148 w 9298148"/>
              <a:gd name="connsiteY12" fmla="*/ 4197352 h 4527858"/>
              <a:gd name="connsiteX0" fmla="*/ 4415780 w 9298148"/>
              <a:gd name="connsiteY0" fmla="*/ 3226331 h 4527858"/>
              <a:gd name="connsiteX1" fmla="*/ 8427816 w 9298148"/>
              <a:gd name="connsiteY1" fmla="*/ 4527858 h 4527858"/>
              <a:gd name="connsiteX2" fmla="*/ 4415780 w 9298148"/>
              <a:gd name="connsiteY2" fmla="*/ 3226331 h 4527858"/>
              <a:gd name="connsiteX0" fmla="*/ 0 w 9298148"/>
              <a:gd name="connsiteY0" fmla="*/ 21724 h 4527858"/>
              <a:gd name="connsiteX1" fmla="*/ 2082188 w 9298148"/>
              <a:gd name="connsiteY1" fmla="*/ 33275 h 4527858"/>
              <a:gd name="connsiteX2" fmla="*/ 2456762 w 9298148"/>
              <a:gd name="connsiteY2" fmla="*/ 1829024 h 4527858"/>
              <a:gd name="connsiteX3" fmla="*/ 2790939 w 9298148"/>
              <a:gd name="connsiteY3" fmla="*/ 483105 h 4527858"/>
              <a:gd name="connsiteX4" fmla="*/ 3782458 w 9298148"/>
              <a:gd name="connsiteY4" fmla="*/ 615307 h 4527858"/>
              <a:gd name="connsiteX5" fmla="*/ 4157030 w 9298148"/>
              <a:gd name="connsiteY5" fmla="*/ 2289871 h 4527858"/>
              <a:gd name="connsiteX6" fmla="*/ 4597706 w 9298148"/>
              <a:gd name="connsiteY6" fmla="*/ 1100049 h 4527858"/>
              <a:gd name="connsiteX7" fmla="*/ 6184135 w 9298148"/>
              <a:gd name="connsiteY7" fmla="*/ 1489574 h 4527858"/>
              <a:gd name="connsiteX8" fmla="*/ 6437523 w 9298148"/>
              <a:gd name="connsiteY8" fmla="*/ 3183899 h 4527858"/>
              <a:gd name="connsiteX9" fmla="*/ 6910201 w 9298148"/>
              <a:gd name="connsiteY9" fmla="*/ 1753459 h 4527858"/>
              <a:gd name="connsiteX10" fmla="*/ 8343441 w 9298148"/>
              <a:gd name="connsiteY10" fmla="*/ 2422074 h 4527858"/>
              <a:gd name="connsiteX11" fmla="*/ 8629880 w 9298148"/>
              <a:gd name="connsiteY11" fmla="*/ 3232901 h 4527858"/>
              <a:gd name="connsiteX12" fmla="*/ 9059537 w 9298148"/>
              <a:gd name="connsiteY12" fmla="*/ 3144155 h 4527858"/>
              <a:gd name="connsiteX13" fmla="*/ 9298148 w 9298148"/>
              <a:gd name="connsiteY13" fmla="*/ 4197352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782458 w 9782890"/>
              <a:gd name="connsiteY4" fmla="*/ 615307 h 4527858"/>
              <a:gd name="connsiteX5" fmla="*/ 4157030 w 9782890"/>
              <a:gd name="connsiteY5" fmla="*/ 2289871 h 4527858"/>
              <a:gd name="connsiteX6" fmla="*/ 4597706 w 9782890"/>
              <a:gd name="connsiteY6" fmla="*/ 1100049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782458 w 9782890"/>
              <a:gd name="connsiteY4" fmla="*/ 615307 h 4527858"/>
              <a:gd name="connsiteX5" fmla="*/ 4157030 w 9782890"/>
              <a:gd name="connsiteY5" fmla="*/ 2289871 h 4527858"/>
              <a:gd name="connsiteX6" fmla="*/ 4597706 w 9782890"/>
              <a:gd name="connsiteY6" fmla="*/ 1100049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157030 w 9782890"/>
              <a:gd name="connsiteY5" fmla="*/ 2289871 h 4527858"/>
              <a:gd name="connsiteX6" fmla="*/ 4597706 w 9782890"/>
              <a:gd name="connsiteY6" fmla="*/ 1100049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300250 w 9782890"/>
              <a:gd name="connsiteY5" fmla="*/ 2454685 h 4527858"/>
              <a:gd name="connsiteX6" fmla="*/ 4597706 w 9782890"/>
              <a:gd name="connsiteY6" fmla="*/ 1100049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245386 w 9782890"/>
              <a:gd name="connsiteY5" fmla="*/ 2433639 h 4527858"/>
              <a:gd name="connsiteX6" fmla="*/ 4597706 w 9782890"/>
              <a:gd name="connsiteY6" fmla="*/ 1100049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245386 w 9782890"/>
              <a:gd name="connsiteY5" fmla="*/ 2433639 h 4527858"/>
              <a:gd name="connsiteX6" fmla="*/ 4597706 w 9782890"/>
              <a:gd name="connsiteY6" fmla="*/ 1100049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245386 w 9782890"/>
              <a:gd name="connsiteY5" fmla="*/ 2433639 h 4527858"/>
              <a:gd name="connsiteX6" fmla="*/ 4506266 w 9782890"/>
              <a:gd name="connsiteY6" fmla="*/ 1100050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163090 w 9782890"/>
              <a:gd name="connsiteY5" fmla="*/ 2402071 h 4527858"/>
              <a:gd name="connsiteX6" fmla="*/ 4506266 w 9782890"/>
              <a:gd name="connsiteY6" fmla="*/ 1100050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163090 w 9782890"/>
              <a:gd name="connsiteY5" fmla="*/ 2402071 h 4527858"/>
              <a:gd name="connsiteX6" fmla="*/ 4506266 w 9782890"/>
              <a:gd name="connsiteY6" fmla="*/ 1100050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163090 w 9782890"/>
              <a:gd name="connsiteY5" fmla="*/ 2402071 h 4527858"/>
              <a:gd name="connsiteX6" fmla="*/ 4359962 w 9782890"/>
              <a:gd name="connsiteY6" fmla="*/ 107900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163090 w 9782890"/>
              <a:gd name="connsiteY5" fmla="*/ 2402071 h 4527858"/>
              <a:gd name="connsiteX6" fmla="*/ 4359962 w 9782890"/>
              <a:gd name="connsiteY6" fmla="*/ 107900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144802 w 9782890"/>
              <a:gd name="connsiteY5" fmla="*/ 2381025 h 4527858"/>
              <a:gd name="connsiteX6" fmla="*/ 4359962 w 9782890"/>
              <a:gd name="connsiteY6" fmla="*/ 107900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144802 w 9782890"/>
              <a:gd name="connsiteY5" fmla="*/ 2381025 h 4527858"/>
              <a:gd name="connsiteX6" fmla="*/ 4359962 w 9782890"/>
              <a:gd name="connsiteY6" fmla="*/ 107900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4359962 w 9782890"/>
              <a:gd name="connsiteY5" fmla="*/ 1079004 h 4527858"/>
              <a:gd name="connsiteX6" fmla="*/ 6184135 w 9782890"/>
              <a:gd name="connsiteY6" fmla="*/ 1489574 h 4527858"/>
              <a:gd name="connsiteX7" fmla="*/ 6437523 w 9782890"/>
              <a:gd name="connsiteY7" fmla="*/ 3183899 h 4527858"/>
              <a:gd name="connsiteX8" fmla="*/ 6910201 w 9782890"/>
              <a:gd name="connsiteY8" fmla="*/ 1753459 h 4527858"/>
              <a:gd name="connsiteX9" fmla="*/ 8343441 w 9782890"/>
              <a:gd name="connsiteY9" fmla="*/ 2422074 h 4527858"/>
              <a:gd name="connsiteX10" fmla="*/ 8629880 w 9782890"/>
              <a:gd name="connsiteY10" fmla="*/ 3232901 h 4527858"/>
              <a:gd name="connsiteX11" fmla="*/ 9059537 w 9782890"/>
              <a:gd name="connsiteY11" fmla="*/ 3144155 h 4527858"/>
              <a:gd name="connsiteX12" fmla="*/ 9782890 w 9782890"/>
              <a:gd name="connsiteY12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3903644 w 9782890"/>
              <a:gd name="connsiteY4" fmla="*/ 691375 h 4527858"/>
              <a:gd name="connsiteX5" fmla="*/ 6184135 w 9782890"/>
              <a:gd name="connsiteY5" fmla="*/ 1489574 h 4527858"/>
              <a:gd name="connsiteX6" fmla="*/ 6437523 w 9782890"/>
              <a:gd name="connsiteY6" fmla="*/ 3183899 h 4527858"/>
              <a:gd name="connsiteX7" fmla="*/ 6910201 w 9782890"/>
              <a:gd name="connsiteY7" fmla="*/ 1753459 h 4527858"/>
              <a:gd name="connsiteX8" fmla="*/ 8343441 w 9782890"/>
              <a:gd name="connsiteY8" fmla="*/ 2422074 h 4527858"/>
              <a:gd name="connsiteX9" fmla="*/ 8629880 w 9782890"/>
              <a:gd name="connsiteY9" fmla="*/ 3232901 h 4527858"/>
              <a:gd name="connsiteX10" fmla="*/ 9059537 w 9782890"/>
              <a:gd name="connsiteY10" fmla="*/ 3144155 h 4527858"/>
              <a:gd name="connsiteX11" fmla="*/ 9782890 w 9782890"/>
              <a:gd name="connsiteY11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6184135 w 9782890"/>
              <a:gd name="connsiteY4" fmla="*/ 1489574 h 4527858"/>
              <a:gd name="connsiteX5" fmla="*/ 6437523 w 9782890"/>
              <a:gd name="connsiteY5" fmla="*/ 3183899 h 4527858"/>
              <a:gd name="connsiteX6" fmla="*/ 6910201 w 9782890"/>
              <a:gd name="connsiteY6" fmla="*/ 1753459 h 4527858"/>
              <a:gd name="connsiteX7" fmla="*/ 8343441 w 9782890"/>
              <a:gd name="connsiteY7" fmla="*/ 2422074 h 4527858"/>
              <a:gd name="connsiteX8" fmla="*/ 8629880 w 9782890"/>
              <a:gd name="connsiteY8" fmla="*/ 3232901 h 4527858"/>
              <a:gd name="connsiteX9" fmla="*/ 9059537 w 9782890"/>
              <a:gd name="connsiteY9" fmla="*/ 3144155 h 4527858"/>
              <a:gd name="connsiteX10" fmla="*/ 9782890 w 9782890"/>
              <a:gd name="connsiteY10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6184135 w 9782890"/>
              <a:gd name="connsiteY4" fmla="*/ 1489574 h 4527858"/>
              <a:gd name="connsiteX5" fmla="*/ 6437523 w 9782890"/>
              <a:gd name="connsiteY5" fmla="*/ 3183899 h 4527858"/>
              <a:gd name="connsiteX6" fmla="*/ 6910201 w 9782890"/>
              <a:gd name="connsiteY6" fmla="*/ 1753459 h 4527858"/>
              <a:gd name="connsiteX7" fmla="*/ 8343441 w 9782890"/>
              <a:gd name="connsiteY7" fmla="*/ 2422074 h 4527858"/>
              <a:gd name="connsiteX8" fmla="*/ 8629880 w 9782890"/>
              <a:gd name="connsiteY8" fmla="*/ 3232901 h 4527858"/>
              <a:gd name="connsiteX9" fmla="*/ 9059537 w 9782890"/>
              <a:gd name="connsiteY9" fmla="*/ 3144155 h 4527858"/>
              <a:gd name="connsiteX10" fmla="*/ 9782890 w 9782890"/>
              <a:gd name="connsiteY10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6184135 w 9782890"/>
              <a:gd name="connsiteY4" fmla="*/ 1489574 h 4527858"/>
              <a:gd name="connsiteX5" fmla="*/ 6437523 w 9782890"/>
              <a:gd name="connsiteY5" fmla="*/ 3183899 h 4527858"/>
              <a:gd name="connsiteX6" fmla="*/ 6910201 w 9782890"/>
              <a:gd name="connsiteY6" fmla="*/ 1753459 h 4527858"/>
              <a:gd name="connsiteX7" fmla="*/ 8343441 w 9782890"/>
              <a:gd name="connsiteY7" fmla="*/ 2422074 h 4527858"/>
              <a:gd name="connsiteX8" fmla="*/ 8629880 w 9782890"/>
              <a:gd name="connsiteY8" fmla="*/ 3232901 h 4527858"/>
              <a:gd name="connsiteX9" fmla="*/ 9059537 w 9782890"/>
              <a:gd name="connsiteY9" fmla="*/ 3144155 h 4527858"/>
              <a:gd name="connsiteX10" fmla="*/ 9782890 w 9782890"/>
              <a:gd name="connsiteY10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6184135 w 9782890"/>
              <a:gd name="connsiteY5" fmla="*/ 1489574 h 4527858"/>
              <a:gd name="connsiteX6" fmla="*/ 6437523 w 9782890"/>
              <a:gd name="connsiteY6" fmla="*/ 3183899 h 4527858"/>
              <a:gd name="connsiteX7" fmla="*/ 6910201 w 9782890"/>
              <a:gd name="connsiteY7" fmla="*/ 1753459 h 4527858"/>
              <a:gd name="connsiteX8" fmla="*/ 8343441 w 9782890"/>
              <a:gd name="connsiteY8" fmla="*/ 2422074 h 4527858"/>
              <a:gd name="connsiteX9" fmla="*/ 8629880 w 9782890"/>
              <a:gd name="connsiteY9" fmla="*/ 3232901 h 4527858"/>
              <a:gd name="connsiteX10" fmla="*/ 9059537 w 9782890"/>
              <a:gd name="connsiteY10" fmla="*/ 3144155 h 4527858"/>
              <a:gd name="connsiteX11" fmla="*/ 9782890 w 9782890"/>
              <a:gd name="connsiteY11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4350016 w 9782890"/>
              <a:gd name="connsiteY5" fmla="*/ 2022275 h 4527858"/>
              <a:gd name="connsiteX6" fmla="*/ 6184135 w 9782890"/>
              <a:gd name="connsiteY6" fmla="*/ 1489574 h 4527858"/>
              <a:gd name="connsiteX7" fmla="*/ 6437523 w 9782890"/>
              <a:gd name="connsiteY7" fmla="*/ 3183899 h 4527858"/>
              <a:gd name="connsiteX8" fmla="*/ 6910201 w 9782890"/>
              <a:gd name="connsiteY8" fmla="*/ 1753459 h 4527858"/>
              <a:gd name="connsiteX9" fmla="*/ 8343441 w 9782890"/>
              <a:gd name="connsiteY9" fmla="*/ 2422074 h 4527858"/>
              <a:gd name="connsiteX10" fmla="*/ 8629880 w 9782890"/>
              <a:gd name="connsiteY10" fmla="*/ 3232901 h 4527858"/>
              <a:gd name="connsiteX11" fmla="*/ 9059537 w 9782890"/>
              <a:gd name="connsiteY11" fmla="*/ 3144155 h 4527858"/>
              <a:gd name="connsiteX12" fmla="*/ 9782890 w 9782890"/>
              <a:gd name="connsiteY12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4350016 w 9782890"/>
              <a:gd name="connsiteY5" fmla="*/ 2022275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4350016 w 9782890"/>
              <a:gd name="connsiteY5" fmla="*/ 2022275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4350016 w 9782890"/>
              <a:gd name="connsiteY5" fmla="*/ 2022275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4350016 w 9782890"/>
              <a:gd name="connsiteY5" fmla="*/ 2022275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4350016 w 9782890"/>
              <a:gd name="connsiteY5" fmla="*/ 2022275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4350016 w 9782890"/>
              <a:gd name="connsiteY5" fmla="*/ 2022275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4350016 w 9782890"/>
              <a:gd name="connsiteY5" fmla="*/ 2148549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4734064 w 9782890"/>
              <a:gd name="connsiteY5" fmla="*/ 991044 h 4527858"/>
              <a:gd name="connsiteX6" fmla="*/ 6184135 w 9782890"/>
              <a:gd name="connsiteY6" fmla="*/ 1489574 h 4527858"/>
              <a:gd name="connsiteX7" fmla="*/ 6437523 w 9782890"/>
              <a:gd name="connsiteY7" fmla="*/ 3183899 h 4527858"/>
              <a:gd name="connsiteX8" fmla="*/ 6910201 w 9782890"/>
              <a:gd name="connsiteY8" fmla="*/ 1753459 h 4527858"/>
              <a:gd name="connsiteX9" fmla="*/ 8343441 w 9782890"/>
              <a:gd name="connsiteY9" fmla="*/ 2422074 h 4527858"/>
              <a:gd name="connsiteX10" fmla="*/ 8629880 w 9782890"/>
              <a:gd name="connsiteY10" fmla="*/ 3232901 h 4527858"/>
              <a:gd name="connsiteX11" fmla="*/ 9059537 w 9782890"/>
              <a:gd name="connsiteY11" fmla="*/ 3144155 h 4527858"/>
              <a:gd name="connsiteX12" fmla="*/ 9782890 w 9782890"/>
              <a:gd name="connsiteY12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56762 w 9782890"/>
              <a:gd name="connsiteY2" fmla="*/ 1829024 h 4527858"/>
              <a:gd name="connsiteX3" fmla="*/ 2790939 w 9782890"/>
              <a:gd name="connsiteY3" fmla="*/ 483105 h 4527858"/>
              <a:gd name="connsiteX4" fmla="*/ 4139704 w 9782890"/>
              <a:gd name="connsiteY4" fmla="*/ 601701 h 4527858"/>
              <a:gd name="connsiteX5" fmla="*/ 4304296 w 9782890"/>
              <a:gd name="connsiteY5" fmla="*/ 2243253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437523 w 9782890"/>
              <a:gd name="connsiteY8" fmla="*/ 3183899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790939 w 9782890"/>
              <a:gd name="connsiteY2" fmla="*/ 483105 h 4527858"/>
              <a:gd name="connsiteX3" fmla="*/ 4139704 w 9782890"/>
              <a:gd name="connsiteY3" fmla="*/ 601701 h 4527858"/>
              <a:gd name="connsiteX4" fmla="*/ 4304296 w 9782890"/>
              <a:gd name="connsiteY4" fmla="*/ 2243253 h 4527858"/>
              <a:gd name="connsiteX5" fmla="*/ 4734064 w 9782890"/>
              <a:gd name="connsiteY5" fmla="*/ 991044 h 4527858"/>
              <a:gd name="connsiteX6" fmla="*/ 6184135 w 9782890"/>
              <a:gd name="connsiteY6" fmla="*/ 1489574 h 4527858"/>
              <a:gd name="connsiteX7" fmla="*/ 6437523 w 9782890"/>
              <a:gd name="connsiteY7" fmla="*/ 3183899 h 4527858"/>
              <a:gd name="connsiteX8" fmla="*/ 6910201 w 9782890"/>
              <a:gd name="connsiteY8" fmla="*/ 1753459 h 4527858"/>
              <a:gd name="connsiteX9" fmla="*/ 8343441 w 9782890"/>
              <a:gd name="connsiteY9" fmla="*/ 2422074 h 4527858"/>
              <a:gd name="connsiteX10" fmla="*/ 8629880 w 9782890"/>
              <a:gd name="connsiteY10" fmla="*/ 3232901 h 4527858"/>
              <a:gd name="connsiteX11" fmla="*/ 9059537 w 9782890"/>
              <a:gd name="connsiteY11" fmla="*/ 3144155 h 4527858"/>
              <a:gd name="connsiteX12" fmla="*/ 9782890 w 9782890"/>
              <a:gd name="connsiteY12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4139704 w 9782890"/>
              <a:gd name="connsiteY2" fmla="*/ 601701 h 4527858"/>
              <a:gd name="connsiteX3" fmla="*/ 4304296 w 9782890"/>
              <a:gd name="connsiteY3" fmla="*/ 2243253 h 4527858"/>
              <a:gd name="connsiteX4" fmla="*/ 4734064 w 9782890"/>
              <a:gd name="connsiteY4" fmla="*/ 991044 h 4527858"/>
              <a:gd name="connsiteX5" fmla="*/ 6184135 w 9782890"/>
              <a:gd name="connsiteY5" fmla="*/ 1489574 h 4527858"/>
              <a:gd name="connsiteX6" fmla="*/ 6437523 w 9782890"/>
              <a:gd name="connsiteY6" fmla="*/ 3183899 h 4527858"/>
              <a:gd name="connsiteX7" fmla="*/ 6910201 w 9782890"/>
              <a:gd name="connsiteY7" fmla="*/ 1753459 h 4527858"/>
              <a:gd name="connsiteX8" fmla="*/ 8343441 w 9782890"/>
              <a:gd name="connsiteY8" fmla="*/ 2422074 h 4527858"/>
              <a:gd name="connsiteX9" fmla="*/ 8629880 w 9782890"/>
              <a:gd name="connsiteY9" fmla="*/ 3232901 h 4527858"/>
              <a:gd name="connsiteX10" fmla="*/ 9059537 w 9782890"/>
              <a:gd name="connsiteY10" fmla="*/ 3144155 h 4527858"/>
              <a:gd name="connsiteX11" fmla="*/ 9782890 w 9782890"/>
              <a:gd name="connsiteY11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4139704 w 9782890"/>
              <a:gd name="connsiteY2" fmla="*/ 601701 h 4527858"/>
              <a:gd name="connsiteX3" fmla="*/ 4304296 w 9782890"/>
              <a:gd name="connsiteY3" fmla="*/ 2243253 h 4527858"/>
              <a:gd name="connsiteX4" fmla="*/ 4734064 w 9782890"/>
              <a:gd name="connsiteY4" fmla="*/ 991044 h 4527858"/>
              <a:gd name="connsiteX5" fmla="*/ 6184135 w 9782890"/>
              <a:gd name="connsiteY5" fmla="*/ 1489574 h 4527858"/>
              <a:gd name="connsiteX6" fmla="*/ 6910201 w 9782890"/>
              <a:gd name="connsiteY6" fmla="*/ 1753459 h 4527858"/>
              <a:gd name="connsiteX7" fmla="*/ 8343441 w 9782890"/>
              <a:gd name="connsiteY7" fmla="*/ 2422074 h 4527858"/>
              <a:gd name="connsiteX8" fmla="*/ 8629880 w 9782890"/>
              <a:gd name="connsiteY8" fmla="*/ 3232901 h 4527858"/>
              <a:gd name="connsiteX9" fmla="*/ 9059537 w 9782890"/>
              <a:gd name="connsiteY9" fmla="*/ 3144155 h 4527858"/>
              <a:gd name="connsiteX10" fmla="*/ 9782890 w 9782890"/>
              <a:gd name="connsiteY10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941840 w 9782890"/>
              <a:gd name="connsiteY2" fmla="*/ 170268 h 4527858"/>
              <a:gd name="connsiteX3" fmla="*/ 4139704 w 9782890"/>
              <a:gd name="connsiteY3" fmla="*/ 601701 h 4527858"/>
              <a:gd name="connsiteX4" fmla="*/ 4304296 w 9782890"/>
              <a:gd name="connsiteY4" fmla="*/ 2243253 h 4527858"/>
              <a:gd name="connsiteX5" fmla="*/ 4734064 w 9782890"/>
              <a:gd name="connsiteY5" fmla="*/ 991044 h 4527858"/>
              <a:gd name="connsiteX6" fmla="*/ 6184135 w 9782890"/>
              <a:gd name="connsiteY6" fmla="*/ 1489574 h 4527858"/>
              <a:gd name="connsiteX7" fmla="*/ 6910201 w 9782890"/>
              <a:gd name="connsiteY7" fmla="*/ 1753459 h 4527858"/>
              <a:gd name="connsiteX8" fmla="*/ 8343441 w 9782890"/>
              <a:gd name="connsiteY8" fmla="*/ 2422074 h 4527858"/>
              <a:gd name="connsiteX9" fmla="*/ 8629880 w 9782890"/>
              <a:gd name="connsiteY9" fmla="*/ 3232901 h 4527858"/>
              <a:gd name="connsiteX10" fmla="*/ 9059537 w 9782890"/>
              <a:gd name="connsiteY10" fmla="*/ 3144155 h 4527858"/>
              <a:gd name="connsiteX11" fmla="*/ 9782890 w 9782890"/>
              <a:gd name="connsiteY11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20632 w 9782890"/>
              <a:gd name="connsiteY2" fmla="*/ 1632933 h 4527858"/>
              <a:gd name="connsiteX3" fmla="*/ 2941840 w 9782890"/>
              <a:gd name="connsiteY3" fmla="*/ 170268 h 4527858"/>
              <a:gd name="connsiteX4" fmla="*/ 4139704 w 9782890"/>
              <a:gd name="connsiteY4" fmla="*/ 601701 h 4527858"/>
              <a:gd name="connsiteX5" fmla="*/ 4304296 w 9782890"/>
              <a:gd name="connsiteY5" fmla="*/ 2243253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910201 w 9782890"/>
              <a:gd name="connsiteY8" fmla="*/ 1753459 h 4527858"/>
              <a:gd name="connsiteX9" fmla="*/ 8343441 w 9782890"/>
              <a:gd name="connsiteY9" fmla="*/ 2422074 h 4527858"/>
              <a:gd name="connsiteX10" fmla="*/ 8629880 w 9782890"/>
              <a:gd name="connsiteY10" fmla="*/ 3232901 h 4527858"/>
              <a:gd name="connsiteX11" fmla="*/ 9059537 w 9782890"/>
              <a:gd name="connsiteY11" fmla="*/ 3144155 h 4527858"/>
              <a:gd name="connsiteX12" fmla="*/ 9782890 w 9782890"/>
              <a:gd name="connsiteY12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20632 w 9782890"/>
              <a:gd name="connsiteY2" fmla="*/ 1632933 h 4527858"/>
              <a:gd name="connsiteX3" fmla="*/ 2941840 w 9782890"/>
              <a:gd name="connsiteY3" fmla="*/ 170268 h 4527858"/>
              <a:gd name="connsiteX4" fmla="*/ 4139704 w 9782890"/>
              <a:gd name="connsiteY4" fmla="*/ 601701 h 4527858"/>
              <a:gd name="connsiteX5" fmla="*/ 4304296 w 9782890"/>
              <a:gd name="connsiteY5" fmla="*/ 2243253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910201 w 9782890"/>
              <a:gd name="connsiteY8" fmla="*/ 1753459 h 4527858"/>
              <a:gd name="connsiteX9" fmla="*/ 8343441 w 9782890"/>
              <a:gd name="connsiteY9" fmla="*/ 2422074 h 4527858"/>
              <a:gd name="connsiteX10" fmla="*/ 8629880 w 9782890"/>
              <a:gd name="connsiteY10" fmla="*/ 3232901 h 4527858"/>
              <a:gd name="connsiteX11" fmla="*/ 9059537 w 9782890"/>
              <a:gd name="connsiteY11" fmla="*/ 3144155 h 4527858"/>
              <a:gd name="connsiteX12" fmla="*/ 9782890 w 9782890"/>
              <a:gd name="connsiteY12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20632 w 9782890"/>
              <a:gd name="connsiteY2" fmla="*/ 1632933 h 4527858"/>
              <a:gd name="connsiteX3" fmla="*/ 2941840 w 9782890"/>
              <a:gd name="connsiteY3" fmla="*/ 170268 h 4527858"/>
              <a:gd name="connsiteX4" fmla="*/ 4139704 w 9782890"/>
              <a:gd name="connsiteY4" fmla="*/ 601701 h 4527858"/>
              <a:gd name="connsiteX5" fmla="*/ 4304296 w 9782890"/>
              <a:gd name="connsiteY5" fmla="*/ 2243253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508000 w 9782890"/>
              <a:gd name="connsiteY8" fmla="*/ 2685210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82890"/>
              <a:gd name="connsiteY0" fmla="*/ 3226331 h 4527858"/>
              <a:gd name="connsiteX1" fmla="*/ 8427816 w 9782890"/>
              <a:gd name="connsiteY1" fmla="*/ 4527858 h 4527858"/>
              <a:gd name="connsiteX2" fmla="*/ 4415780 w 9782890"/>
              <a:gd name="connsiteY2" fmla="*/ 3226331 h 4527858"/>
              <a:gd name="connsiteX0" fmla="*/ 0 w 9782890"/>
              <a:gd name="connsiteY0" fmla="*/ 21724 h 4527858"/>
              <a:gd name="connsiteX1" fmla="*/ 2082188 w 9782890"/>
              <a:gd name="connsiteY1" fmla="*/ 33275 h 4527858"/>
              <a:gd name="connsiteX2" fmla="*/ 2420632 w 9782890"/>
              <a:gd name="connsiteY2" fmla="*/ 1632933 h 4527858"/>
              <a:gd name="connsiteX3" fmla="*/ 2941840 w 9782890"/>
              <a:gd name="connsiteY3" fmla="*/ 170268 h 4527858"/>
              <a:gd name="connsiteX4" fmla="*/ 4139704 w 9782890"/>
              <a:gd name="connsiteY4" fmla="*/ 601701 h 4527858"/>
              <a:gd name="connsiteX5" fmla="*/ 4304296 w 9782890"/>
              <a:gd name="connsiteY5" fmla="*/ 2243253 h 4527858"/>
              <a:gd name="connsiteX6" fmla="*/ 4734064 w 9782890"/>
              <a:gd name="connsiteY6" fmla="*/ 991044 h 4527858"/>
              <a:gd name="connsiteX7" fmla="*/ 6184135 w 9782890"/>
              <a:gd name="connsiteY7" fmla="*/ 1489574 h 4527858"/>
              <a:gd name="connsiteX8" fmla="*/ 6508000 w 9782890"/>
              <a:gd name="connsiteY8" fmla="*/ 2685210 h 4527858"/>
              <a:gd name="connsiteX9" fmla="*/ 6910201 w 9782890"/>
              <a:gd name="connsiteY9" fmla="*/ 1753459 h 4527858"/>
              <a:gd name="connsiteX10" fmla="*/ 8343441 w 9782890"/>
              <a:gd name="connsiteY10" fmla="*/ 2422074 h 4527858"/>
              <a:gd name="connsiteX11" fmla="*/ 8629880 w 9782890"/>
              <a:gd name="connsiteY11" fmla="*/ 3232901 h 4527858"/>
              <a:gd name="connsiteX12" fmla="*/ 9059537 w 9782890"/>
              <a:gd name="connsiteY12" fmla="*/ 3144155 h 4527858"/>
              <a:gd name="connsiteX13" fmla="*/ 9782890 w 9782890"/>
              <a:gd name="connsiteY13" fmla="*/ 4222707 h 4527858"/>
              <a:gd name="connsiteX0" fmla="*/ 4415780 w 9775516"/>
              <a:gd name="connsiteY0" fmla="*/ 3226331 h 4527858"/>
              <a:gd name="connsiteX1" fmla="*/ 8427816 w 9775516"/>
              <a:gd name="connsiteY1" fmla="*/ 4527858 h 4527858"/>
              <a:gd name="connsiteX2" fmla="*/ 4415780 w 9775516"/>
              <a:gd name="connsiteY2" fmla="*/ 3226331 h 4527858"/>
              <a:gd name="connsiteX0" fmla="*/ 0 w 9775516"/>
              <a:gd name="connsiteY0" fmla="*/ 21724 h 4527858"/>
              <a:gd name="connsiteX1" fmla="*/ 2082188 w 9775516"/>
              <a:gd name="connsiteY1" fmla="*/ 33275 h 4527858"/>
              <a:gd name="connsiteX2" fmla="*/ 2420632 w 9775516"/>
              <a:gd name="connsiteY2" fmla="*/ 1632933 h 4527858"/>
              <a:gd name="connsiteX3" fmla="*/ 2941840 w 9775516"/>
              <a:gd name="connsiteY3" fmla="*/ 170268 h 4527858"/>
              <a:gd name="connsiteX4" fmla="*/ 4139704 w 9775516"/>
              <a:gd name="connsiteY4" fmla="*/ 601701 h 4527858"/>
              <a:gd name="connsiteX5" fmla="*/ 4304296 w 9775516"/>
              <a:gd name="connsiteY5" fmla="*/ 2243253 h 4527858"/>
              <a:gd name="connsiteX6" fmla="*/ 4734064 w 9775516"/>
              <a:gd name="connsiteY6" fmla="*/ 991044 h 4527858"/>
              <a:gd name="connsiteX7" fmla="*/ 6184135 w 9775516"/>
              <a:gd name="connsiteY7" fmla="*/ 1489574 h 4527858"/>
              <a:gd name="connsiteX8" fmla="*/ 6508000 w 9775516"/>
              <a:gd name="connsiteY8" fmla="*/ 2685210 h 4527858"/>
              <a:gd name="connsiteX9" fmla="*/ 6910201 w 9775516"/>
              <a:gd name="connsiteY9" fmla="*/ 1753459 h 4527858"/>
              <a:gd name="connsiteX10" fmla="*/ 8343441 w 9775516"/>
              <a:gd name="connsiteY10" fmla="*/ 2422074 h 4527858"/>
              <a:gd name="connsiteX11" fmla="*/ 8629880 w 9775516"/>
              <a:gd name="connsiteY11" fmla="*/ 3232901 h 4527858"/>
              <a:gd name="connsiteX12" fmla="*/ 9059537 w 9775516"/>
              <a:gd name="connsiteY12" fmla="*/ 3144155 h 4527858"/>
              <a:gd name="connsiteX13" fmla="*/ 9775516 w 9775516"/>
              <a:gd name="connsiteY13" fmla="*/ 4180276 h 4527858"/>
              <a:gd name="connsiteX0" fmla="*/ 4415780 w 9775516"/>
              <a:gd name="connsiteY0" fmla="*/ 3226331 h 4527858"/>
              <a:gd name="connsiteX1" fmla="*/ 8427816 w 9775516"/>
              <a:gd name="connsiteY1" fmla="*/ 4527858 h 4527858"/>
              <a:gd name="connsiteX2" fmla="*/ 4415780 w 9775516"/>
              <a:gd name="connsiteY2" fmla="*/ 3226331 h 4527858"/>
              <a:gd name="connsiteX0" fmla="*/ 0 w 9775516"/>
              <a:gd name="connsiteY0" fmla="*/ 21724 h 4527858"/>
              <a:gd name="connsiteX1" fmla="*/ 2082188 w 9775516"/>
              <a:gd name="connsiteY1" fmla="*/ 33275 h 4527858"/>
              <a:gd name="connsiteX2" fmla="*/ 2420632 w 9775516"/>
              <a:gd name="connsiteY2" fmla="*/ 1632933 h 4527858"/>
              <a:gd name="connsiteX3" fmla="*/ 2941840 w 9775516"/>
              <a:gd name="connsiteY3" fmla="*/ 170268 h 4527858"/>
              <a:gd name="connsiteX4" fmla="*/ 4139704 w 9775516"/>
              <a:gd name="connsiteY4" fmla="*/ 601701 h 4527858"/>
              <a:gd name="connsiteX5" fmla="*/ 4378038 w 9775516"/>
              <a:gd name="connsiteY5" fmla="*/ 2277198 h 4527858"/>
              <a:gd name="connsiteX6" fmla="*/ 4734064 w 9775516"/>
              <a:gd name="connsiteY6" fmla="*/ 991044 h 4527858"/>
              <a:gd name="connsiteX7" fmla="*/ 6184135 w 9775516"/>
              <a:gd name="connsiteY7" fmla="*/ 1489574 h 4527858"/>
              <a:gd name="connsiteX8" fmla="*/ 6508000 w 9775516"/>
              <a:gd name="connsiteY8" fmla="*/ 2685210 h 4527858"/>
              <a:gd name="connsiteX9" fmla="*/ 6910201 w 9775516"/>
              <a:gd name="connsiteY9" fmla="*/ 1753459 h 4527858"/>
              <a:gd name="connsiteX10" fmla="*/ 8343441 w 9775516"/>
              <a:gd name="connsiteY10" fmla="*/ 2422074 h 4527858"/>
              <a:gd name="connsiteX11" fmla="*/ 8629880 w 9775516"/>
              <a:gd name="connsiteY11" fmla="*/ 3232901 h 4527858"/>
              <a:gd name="connsiteX12" fmla="*/ 9059537 w 9775516"/>
              <a:gd name="connsiteY12" fmla="*/ 3144155 h 4527858"/>
              <a:gd name="connsiteX13" fmla="*/ 9775516 w 9775516"/>
              <a:gd name="connsiteY13" fmla="*/ 4180276 h 4527858"/>
              <a:gd name="connsiteX0" fmla="*/ 4415780 w 9775516"/>
              <a:gd name="connsiteY0" fmla="*/ 3226331 h 4527858"/>
              <a:gd name="connsiteX1" fmla="*/ 8427816 w 9775516"/>
              <a:gd name="connsiteY1" fmla="*/ 4527858 h 4527858"/>
              <a:gd name="connsiteX2" fmla="*/ 4415780 w 9775516"/>
              <a:gd name="connsiteY2" fmla="*/ 3226331 h 4527858"/>
              <a:gd name="connsiteX0" fmla="*/ 0 w 9775516"/>
              <a:gd name="connsiteY0" fmla="*/ 21724 h 4527858"/>
              <a:gd name="connsiteX1" fmla="*/ 2082188 w 9775516"/>
              <a:gd name="connsiteY1" fmla="*/ 33275 h 4527858"/>
              <a:gd name="connsiteX2" fmla="*/ 2516496 w 9775516"/>
              <a:gd name="connsiteY2" fmla="*/ 1683849 h 4527858"/>
              <a:gd name="connsiteX3" fmla="*/ 2941840 w 9775516"/>
              <a:gd name="connsiteY3" fmla="*/ 170268 h 4527858"/>
              <a:gd name="connsiteX4" fmla="*/ 4139704 w 9775516"/>
              <a:gd name="connsiteY4" fmla="*/ 601701 h 4527858"/>
              <a:gd name="connsiteX5" fmla="*/ 4378038 w 9775516"/>
              <a:gd name="connsiteY5" fmla="*/ 2277198 h 4527858"/>
              <a:gd name="connsiteX6" fmla="*/ 4734064 w 9775516"/>
              <a:gd name="connsiteY6" fmla="*/ 991044 h 4527858"/>
              <a:gd name="connsiteX7" fmla="*/ 6184135 w 9775516"/>
              <a:gd name="connsiteY7" fmla="*/ 1489574 h 4527858"/>
              <a:gd name="connsiteX8" fmla="*/ 6508000 w 9775516"/>
              <a:gd name="connsiteY8" fmla="*/ 2685210 h 4527858"/>
              <a:gd name="connsiteX9" fmla="*/ 6910201 w 9775516"/>
              <a:gd name="connsiteY9" fmla="*/ 1753459 h 4527858"/>
              <a:gd name="connsiteX10" fmla="*/ 8343441 w 9775516"/>
              <a:gd name="connsiteY10" fmla="*/ 2422074 h 4527858"/>
              <a:gd name="connsiteX11" fmla="*/ 8629880 w 9775516"/>
              <a:gd name="connsiteY11" fmla="*/ 3232901 h 4527858"/>
              <a:gd name="connsiteX12" fmla="*/ 9059537 w 9775516"/>
              <a:gd name="connsiteY12" fmla="*/ 3144155 h 4527858"/>
              <a:gd name="connsiteX13" fmla="*/ 9775516 w 9775516"/>
              <a:gd name="connsiteY13" fmla="*/ 4180276 h 4527858"/>
              <a:gd name="connsiteX0" fmla="*/ 4415780 w 9775516"/>
              <a:gd name="connsiteY0" fmla="*/ 3226331 h 4527858"/>
              <a:gd name="connsiteX1" fmla="*/ 8427816 w 9775516"/>
              <a:gd name="connsiteY1" fmla="*/ 4527858 h 4527858"/>
              <a:gd name="connsiteX2" fmla="*/ 4415780 w 9775516"/>
              <a:gd name="connsiteY2" fmla="*/ 3226331 h 4527858"/>
              <a:gd name="connsiteX0" fmla="*/ 0 w 9775516"/>
              <a:gd name="connsiteY0" fmla="*/ 21724 h 4527858"/>
              <a:gd name="connsiteX1" fmla="*/ 2082188 w 9775516"/>
              <a:gd name="connsiteY1" fmla="*/ 33275 h 4527858"/>
              <a:gd name="connsiteX2" fmla="*/ 2516496 w 9775516"/>
              <a:gd name="connsiteY2" fmla="*/ 1683849 h 4527858"/>
              <a:gd name="connsiteX3" fmla="*/ 2941840 w 9775516"/>
              <a:gd name="connsiteY3" fmla="*/ 170268 h 4527858"/>
              <a:gd name="connsiteX4" fmla="*/ 4139704 w 9775516"/>
              <a:gd name="connsiteY4" fmla="*/ 601701 h 4527858"/>
              <a:gd name="connsiteX5" fmla="*/ 4378038 w 9775516"/>
              <a:gd name="connsiteY5" fmla="*/ 2277198 h 4527858"/>
              <a:gd name="connsiteX6" fmla="*/ 4734064 w 9775516"/>
              <a:gd name="connsiteY6" fmla="*/ 991044 h 4527858"/>
              <a:gd name="connsiteX7" fmla="*/ 6184135 w 9775516"/>
              <a:gd name="connsiteY7" fmla="*/ 1489574 h 4527858"/>
              <a:gd name="connsiteX8" fmla="*/ 6515374 w 9775516"/>
              <a:gd name="connsiteY8" fmla="*/ 2727640 h 4527858"/>
              <a:gd name="connsiteX9" fmla="*/ 6910201 w 9775516"/>
              <a:gd name="connsiteY9" fmla="*/ 1753459 h 4527858"/>
              <a:gd name="connsiteX10" fmla="*/ 8343441 w 9775516"/>
              <a:gd name="connsiteY10" fmla="*/ 2422074 h 4527858"/>
              <a:gd name="connsiteX11" fmla="*/ 8629880 w 9775516"/>
              <a:gd name="connsiteY11" fmla="*/ 3232901 h 4527858"/>
              <a:gd name="connsiteX12" fmla="*/ 9059537 w 9775516"/>
              <a:gd name="connsiteY12" fmla="*/ 3144155 h 4527858"/>
              <a:gd name="connsiteX13" fmla="*/ 9775516 w 9775516"/>
              <a:gd name="connsiteY13" fmla="*/ 4180276 h 4527858"/>
              <a:gd name="connsiteX0" fmla="*/ 4415780 w 9775516"/>
              <a:gd name="connsiteY0" fmla="*/ 3226331 h 4527858"/>
              <a:gd name="connsiteX1" fmla="*/ 8427816 w 9775516"/>
              <a:gd name="connsiteY1" fmla="*/ 4527858 h 4527858"/>
              <a:gd name="connsiteX2" fmla="*/ 4415780 w 9775516"/>
              <a:gd name="connsiteY2" fmla="*/ 3226331 h 4527858"/>
              <a:gd name="connsiteX0" fmla="*/ 0 w 9775516"/>
              <a:gd name="connsiteY0" fmla="*/ 21724 h 4527858"/>
              <a:gd name="connsiteX1" fmla="*/ 2082188 w 9775516"/>
              <a:gd name="connsiteY1" fmla="*/ 33275 h 4527858"/>
              <a:gd name="connsiteX2" fmla="*/ 2516496 w 9775516"/>
              <a:gd name="connsiteY2" fmla="*/ 1683849 h 4527858"/>
              <a:gd name="connsiteX3" fmla="*/ 2941840 w 9775516"/>
              <a:gd name="connsiteY3" fmla="*/ 170268 h 4527858"/>
              <a:gd name="connsiteX4" fmla="*/ 4139704 w 9775516"/>
              <a:gd name="connsiteY4" fmla="*/ 601701 h 4527858"/>
              <a:gd name="connsiteX5" fmla="*/ 4378038 w 9775516"/>
              <a:gd name="connsiteY5" fmla="*/ 2277198 h 4527858"/>
              <a:gd name="connsiteX6" fmla="*/ 4734064 w 9775516"/>
              <a:gd name="connsiteY6" fmla="*/ 991044 h 4527858"/>
              <a:gd name="connsiteX7" fmla="*/ 6184135 w 9775516"/>
              <a:gd name="connsiteY7" fmla="*/ 1489574 h 4527858"/>
              <a:gd name="connsiteX8" fmla="*/ 6515374 w 9775516"/>
              <a:gd name="connsiteY8" fmla="*/ 2727640 h 4527858"/>
              <a:gd name="connsiteX9" fmla="*/ 6910201 w 9775516"/>
              <a:gd name="connsiteY9" fmla="*/ 1753459 h 4527858"/>
              <a:gd name="connsiteX10" fmla="*/ 8343441 w 9775516"/>
              <a:gd name="connsiteY10" fmla="*/ 2422074 h 4527858"/>
              <a:gd name="connsiteX11" fmla="*/ 8629880 w 9775516"/>
              <a:gd name="connsiteY11" fmla="*/ 3232901 h 4527858"/>
              <a:gd name="connsiteX12" fmla="*/ 9059537 w 9775516"/>
              <a:gd name="connsiteY12" fmla="*/ 3144155 h 4527858"/>
              <a:gd name="connsiteX13" fmla="*/ 9775516 w 9775516"/>
              <a:gd name="connsiteY13" fmla="*/ 4180276 h 452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75516" h="4527858" stroke="0" extrusionOk="0">
                <a:moveTo>
                  <a:pt x="4415780" y="3226331"/>
                </a:moveTo>
                <a:lnTo>
                  <a:pt x="8427816" y="4527858"/>
                </a:lnTo>
                <a:lnTo>
                  <a:pt x="4415780" y="3226331"/>
                </a:lnTo>
                <a:close/>
              </a:path>
              <a:path w="9775516" h="4527858" fill="none">
                <a:moveTo>
                  <a:pt x="0" y="21724"/>
                </a:moveTo>
                <a:cubicBezTo>
                  <a:pt x="220337" y="21813"/>
                  <a:pt x="873567" y="-34180"/>
                  <a:pt x="2082188" y="33275"/>
                </a:cubicBezTo>
                <a:cubicBezTo>
                  <a:pt x="2500867" y="36987"/>
                  <a:pt x="2373221" y="1661017"/>
                  <a:pt x="2516496" y="1683849"/>
                </a:cubicBezTo>
                <a:cubicBezTo>
                  <a:pt x="2659771" y="1706681"/>
                  <a:pt x="2670568" y="77317"/>
                  <a:pt x="2941840" y="170268"/>
                </a:cubicBezTo>
                <a:cubicBezTo>
                  <a:pt x="3249688" y="189559"/>
                  <a:pt x="3912628" y="256204"/>
                  <a:pt x="4139704" y="601701"/>
                </a:cubicBezTo>
                <a:cubicBezTo>
                  <a:pt x="4366780" y="947199"/>
                  <a:pt x="4278978" y="2212308"/>
                  <a:pt x="4378038" y="2277198"/>
                </a:cubicBezTo>
                <a:cubicBezTo>
                  <a:pt x="4477098" y="2342088"/>
                  <a:pt x="4431918" y="1013919"/>
                  <a:pt x="4734064" y="991044"/>
                </a:cubicBezTo>
                <a:cubicBezTo>
                  <a:pt x="5030607" y="1030288"/>
                  <a:pt x="5887250" y="1200141"/>
                  <a:pt x="6184135" y="1489574"/>
                </a:cubicBezTo>
                <a:cubicBezTo>
                  <a:pt x="6481020" y="1779007"/>
                  <a:pt x="6394363" y="2683659"/>
                  <a:pt x="6515374" y="2727640"/>
                </a:cubicBezTo>
                <a:cubicBezTo>
                  <a:pt x="6636385" y="2771621"/>
                  <a:pt x="6605523" y="1804387"/>
                  <a:pt x="6910201" y="1753459"/>
                </a:cubicBezTo>
                <a:cubicBezTo>
                  <a:pt x="7214879" y="1702531"/>
                  <a:pt x="8043975" y="2211422"/>
                  <a:pt x="8343441" y="2422074"/>
                </a:cubicBezTo>
                <a:cubicBezTo>
                  <a:pt x="8642907" y="2632726"/>
                  <a:pt x="8538073" y="3030147"/>
                  <a:pt x="8629880" y="3232901"/>
                </a:cubicBezTo>
                <a:cubicBezTo>
                  <a:pt x="8721687" y="3435655"/>
                  <a:pt x="8948159" y="2983413"/>
                  <a:pt x="9059537" y="3144155"/>
                </a:cubicBezTo>
                <a:lnTo>
                  <a:pt x="9775516" y="4180276"/>
                </a:ln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42D5C80-1805-D7BF-274E-64303BEA170A}"/>
              </a:ext>
            </a:extLst>
          </p:cNvPr>
          <p:cNvSpPr txBox="1"/>
          <p:nvPr/>
        </p:nvSpPr>
        <p:spPr>
          <a:xfrm rot="16200000">
            <a:off x="-328713" y="2391663"/>
            <a:ext cx="221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bg2"/>
                </a:solidFill>
              </a:rPr>
              <a:t>Functioneren</a:t>
            </a:r>
          </a:p>
        </p:txBody>
      </p:sp>
      <p:sp>
        <p:nvSpPr>
          <p:cNvPr id="23" name="Boog 22">
            <a:extLst>
              <a:ext uri="{FF2B5EF4-FFF2-40B4-BE49-F238E27FC236}">
                <a16:creationId xmlns:a16="http://schemas.microsoft.com/office/drawing/2014/main" id="{7B8A9202-96EC-80D1-D5D7-CE3E1F85411E}"/>
              </a:ext>
            </a:extLst>
          </p:cNvPr>
          <p:cNvSpPr/>
          <p:nvPr/>
        </p:nvSpPr>
        <p:spPr>
          <a:xfrm>
            <a:off x="1127490" y="1484523"/>
            <a:ext cx="9595604" cy="4025448"/>
          </a:xfrm>
          <a:custGeom>
            <a:avLst/>
            <a:gdLst>
              <a:gd name="connsiteX0" fmla="*/ 4056182 w 8923644"/>
              <a:gd name="connsiteY0" fmla="*/ 12318 h 5949107"/>
              <a:gd name="connsiteX1" fmla="*/ 7242682 w 8923644"/>
              <a:gd name="connsiteY1" fmla="*/ 648401 h 5949107"/>
              <a:gd name="connsiteX2" fmla="*/ 8473858 w 8923644"/>
              <a:gd name="connsiteY2" fmla="*/ 4276081 h 5949107"/>
              <a:gd name="connsiteX3" fmla="*/ 4461822 w 8923644"/>
              <a:gd name="connsiteY3" fmla="*/ 2974554 h 5949107"/>
              <a:gd name="connsiteX4" fmla="*/ 4056182 w 8923644"/>
              <a:gd name="connsiteY4" fmla="*/ 12318 h 5949107"/>
              <a:gd name="connsiteX0" fmla="*/ 4056182 w 8923644"/>
              <a:gd name="connsiteY0" fmla="*/ 12318 h 5949107"/>
              <a:gd name="connsiteX1" fmla="*/ 7242682 w 8923644"/>
              <a:gd name="connsiteY1" fmla="*/ 648401 h 5949107"/>
              <a:gd name="connsiteX2" fmla="*/ 8473858 w 8923644"/>
              <a:gd name="connsiteY2" fmla="*/ 4276081 h 5949107"/>
              <a:gd name="connsiteX0" fmla="*/ 4054207 w 8921961"/>
              <a:gd name="connsiteY0" fmla="*/ 33558 h 4297321"/>
              <a:gd name="connsiteX1" fmla="*/ 7240707 w 8921961"/>
              <a:gd name="connsiteY1" fmla="*/ 669641 h 4297321"/>
              <a:gd name="connsiteX2" fmla="*/ 8471883 w 8921961"/>
              <a:gd name="connsiteY2" fmla="*/ 4297321 h 4297321"/>
              <a:gd name="connsiteX3" fmla="*/ 4459847 w 8921961"/>
              <a:gd name="connsiteY3" fmla="*/ 2995794 h 4297321"/>
              <a:gd name="connsiteX4" fmla="*/ 4054207 w 8921961"/>
              <a:gd name="connsiteY4" fmla="*/ 33558 h 4297321"/>
              <a:gd name="connsiteX0" fmla="*/ 0 w 8921961"/>
              <a:gd name="connsiteY0" fmla="*/ 11525 h 4297321"/>
              <a:gd name="connsiteX1" fmla="*/ 7240707 w 8921961"/>
              <a:gd name="connsiteY1" fmla="*/ 669641 h 4297321"/>
              <a:gd name="connsiteX2" fmla="*/ 8471883 w 8921961"/>
              <a:gd name="connsiteY2" fmla="*/ 4297321 h 4297321"/>
              <a:gd name="connsiteX0" fmla="*/ 4054207 w 8936512"/>
              <a:gd name="connsiteY0" fmla="*/ 135460 h 4399223"/>
              <a:gd name="connsiteX1" fmla="*/ 7240707 w 8936512"/>
              <a:gd name="connsiteY1" fmla="*/ 771543 h 4399223"/>
              <a:gd name="connsiteX2" fmla="*/ 8471883 w 8936512"/>
              <a:gd name="connsiteY2" fmla="*/ 4399223 h 4399223"/>
              <a:gd name="connsiteX3" fmla="*/ 4459847 w 8936512"/>
              <a:gd name="connsiteY3" fmla="*/ 3097696 h 4399223"/>
              <a:gd name="connsiteX4" fmla="*/ 4054207 w 8936512"/>
              <a:gd name="connsiteY4" fmla="*/ 135460 h 4399223"/>
              <a:gd name="connsiteX0" fmla="*/ 0 w 8936512"/>
              <a:gd name="connsiteY0" fmla="*/ 113427 h 4399223"/>
              <a:gd name="connsiteX1" fmla="*/ 7295791 w 8936512"/>
              <a:gd name="connsiteY1" fmla="*/ 297818 h 4399223"/>
              <a:gd name="connsiteX2" fmla="*/ 8471883 w 8936512"/>
              <a:gd name="connsiteY2" fmla="*/ 4399223 h 4399223"/>
              <a:gd name="connsiteX0" fmla="*/ 4054207 w 9233418"/>
              <a:gd name="connsiteY0" fmla="*/ 135460 h 4421257"/>
              <a:gd name="connsiteX1" fmla="*/ 7240707 w 9233418"/>
              <a:gd name="connsiteY1" fmla="*/ 771543 h 4421257"/>
              <a:gd name="connsiteX2" fmla="*/ 8471883 w 9233418"/>
              <a:gd name="connsiteY2" fmla="*/ 4399223 h 4421257"/>
              <a:gd name="connsiteX3" fmla="*/ 4459847 w 9233418"/>
              <a:gd name="connsiteY3" fmla="*/ 3097696 h 4421257"/>
              <a:gd name="connsiteX4" fmla="*/ 4054207 w 9233418"/>
              <a:gd name="connsiteY4" fmla="*/ 135460 h 4421257"/>
              <a:gd name="connsiteX0" fmla="*/ 0 w 9233418"/>
              <a:gd name="connsiteY0" fmla="*/ 113427 h 4421257"/>
              <a:gd name="connsiteX1" fmla="*/ 7295791 w 9233418"/>
              <a:gd name="connsiteY1" fmla="*/ 297818 h 4421257"/>
              <a:gd name="connsiteX2" fmla="*/ 8857473 w 9233418"/>
              <a:gd name="connsiteY2" fmla="*/ 4421257 h 4421257"/>
              <a:gd name="connsiteX0" fmla="*/ 4054207 w 8921961"/>
              <a:gd name="connsiteY0" fmla="*/ 135460 h 4421257"/>
              <a:gd name="connsiteX1" fmla="*/ 7240707 w 8921961"/>
              <a:gd name="connsiteY1" fmla="*/ 771543 h 4421257"/>
              <a:gd name="connsiteX2" fmla="*/ 8471883 w 8921961"/>
              <a:gd name="connsiteY2" fmla="*/ 4399223 h 4421257"/>
              <a:gd name="connsiteX3" fmla="*/ 4459847 w 8921961"/>
              <a:gd name="connsiteY3" fmla="*/ 3097696 h 4421257"/>
              <a:gd name="connsiteX4" fmla="*/ 4054207 w 8921961"/>
              <a:gd name="connsiteY4" fmla="*/ 135460 h 4421257"/>
              <a:gd name="connsiteX0" fmla="*/ 0 w 8921961"/>
              <a:gd name="connsiteY0" fmla="*/ 113427 h 4421257"/>
              <a:gd name="connsiteX1" fmla="*/ 7295791 w 8921961"/>
              <a:gd name="connsiteY1" fmla="*/ 297818 h 4421257"/>
              <a:gd name="connsiteX2" fmla="*/ 8857473 w 8921961"/>
              <a:gd name="connsiteY2" fmla="*/ 4421257 h 4421257"/>
              <a:gd name="connsiteX0" fmla="*/ 4054207 w 9639671"/>
              <a:gd name="connsiteY0" fmla="*/ 135460 h 4487358"/>
              <a:gd name="connsiteX1" fmla="*/ 7240707 w 9639671"/>
              <a:gd name="connsiteY1" fmla="*/ 771543 h 4487358"/>
              <a:gd name="connsiteX2" fmla="*/ 8471883 w 9639671"/>
              <a:gd name="connsiteY2" fmla="*/ 4399223 h 4487358"/>
              <a:gd name="connsiteX3" fmla="*/ 4459847 w 9639671"/>
              <a:gd name="connsiteY3" fmla="*/ 3097696 h 4487358"/>
              <a:gd name="connsiteX4" fmla="*/ 4054207 w 9639671"/>
              <a:gd name="connsiteY4" fmla="*/ 135460 h 4487358"/>
              <a:gd name="connsiteX0" fmla="*/ 0 w 9639671"/>
              <a:gd name="connsiteY0" fmla="*/ 113427 h 4487358"/>
              <a:gd name="connsiteX1" fmla="*/ 7295791 w 9639671"/>
              <a:gd name="connsiteY1" fmla="*/ 297818 h 4487358"/>
              <a:gd name="connsiteX2" fmla="*/ 9639671 w 9639671"/>
              <a:gd name="connsiteY2" fmla="*/ 4487358 h 4487358"/>
              <a:gd name="connsiteX0" fmla="*/ 3988106 w 9573570"/>
              <a:gd name="connsiteY0" fmla="*/ 258758 h 4610656"/>
              <a:gd name="connsiteX1" fmla="*/ 7174606 w 9573570"/>
              <a:gd name="connsiteY1" fmla="*/ 894841 h 4610656"/>
              <a:gd name="connsiteX2" fmla="*/ 8405782 w 9573570"/>
              <a:gd name="connsiteY2" fmla="*/ 4522521 h 4610656"/>
              <a:gd name="connsiteX3" fmla="*/ 4393746 w 9573570"/>
              <a:gd name="connsiteY3" fmla="*/ 3220994 h 4610656"/>
              <a:gd name="connsiteX4" fmla="*/ 3988106 w 9573570"/>
              <a:gd name="connsiteY4" fmla="*/ 258758 h 4610656"/>
              <a:gd name="connsiteX0" fmla="*/ 0 w 9573570"/>
              <a:gd name="connsiteY0" fmla="*/ 38421 h 4610656"/>
              <a:gd name="connsiteX1" fmla="*/ 7229690 w 9573570"/>
              <a:gd name="connsiteY1" fmla="*/ 421116 h 4610656"/>
              <a:gd name="connsiteX2" fmla="*/ 9573570 w 9573570"/>
              <a:gd name="connsiteY2" fmla="*/ 4610656 h 4610656"/>
              <a:gd name="connsiteX0" fmla="*/ 3988106 w 9573570"/>
              <a:gd name="connsiteY0" fmla="*/ 220337 h 4572235"/>
              <a:gd name="connsiteX1" fmla="*/ 7174606 w 9573570"/>
              <a:gd name="connsiteY1" fmla="*/ 856420 h 4572235"/>
              <a:gd name="connsiteX2" fmla="*/ 8405782 w 9573570"/>
              <a:gd name="connsiteY2" fmla="*/ 4484100 h 4572235"/>
              <a:gd name="connsiteX3" fmla="*/ 4393746 w 9573570"/>
              <a:gd name="connsiteY3" fmla="*/ 3182573 h 4572235"/>
              <a:gd name="connsiteX4" fmla="*/ 3988106 w 9573570"/>
              <a:gd name="connsiteY4" fmla="*/ 220337 h 4572235"/>
              <a:gd name="connsiteX0" fmla="*/ 0 w 9573570"/>
              <a:gd name="connsiteY0" fmla="*/ 0 h 4572235"/>
              <a:gd name="connsiteX1" fmla="*/ 7229690 w 9573570"/>
              <a:gd name="connsiteY1" fmla="*/ 382695 h 4572235"/>
              <a:gd name="connsiteX2" fmla="*/ 9573570 w 9573570"/>
              <a:gd name="connsiteY2" fmla="*/ 4572235 h 4572235"/>
              <a:gd name="connsiteX0" fmla="*/ 4010140 w 9595604"/>
              <a:gd name="connsiteY0" fmla="*/ 242371 h 4594269"/>
              <a:gd name="connsiteX1" fmla="*/ 7196640 w 9595604"/>
              <a:gd name="connsiteY1" fmla="*/ 878454 h 4594269"/>
              <a:gd name="connsiteX2" fmla="*/ 8427816 w 9595604"/>
              <a:gd name="connsiteY2" fmla="*/ 4506134 h 4594269"/>
              <a:gd name="connsiteX3" fmla="*/ 4415780 w 9595604"/>
              <a:gd name="connsiteY3" fmla="*/ 3204607 h 4594269"/>
              <a:gd name="connsiteX4" fmla="*/ 4010140 w 9595604"/>
              <a:gd name="connsiteY4" fmla="*/ 242371 h 4594269"/>
              <a:gd name="connsiteX0" fmla="*/ 0 w 9595604"/>
              <a:gd name="connsiteY0" fmla="*/ 0 h 4594269"/>
              <a:gd name="connsiteX1" fmla="*/ 7251724 w 9595604"/>
              <a:gd name="connsiteY1" fmla="*/ 404729 h 4594269"/>
              <a:gd name="connsiteX2" fmla="*/ 9595604 w 9595604"/>
              <a:gd name="connsiteY2" fmla="*/ 4594269 h 4594269"/>
              <a:gd name="connsiteX0" fmla="*/ 4010140 w 9595604"/>
              <a:gd name="connsiteY0" fmla="*/ 261918 h 4613816"/>
              <a:gd name="connsiteX1" fmla="*/ 7196640 w 9595604"/>
              <a:gd name="connsiteY1" fmla="*/ 898001 h 4613816"/>
              <a:gd name="connsiteX2" fmla="*/ 8427816 w 9595604"/>
              <a:gd name="connsiteY2" fmla="*/ 4525681 h 4613816"/>
              <a:gd name="connsiteX3" fmla="*/ 4415780 w 9595604"/>
              <a:gd name="connsiteY3" fmla="*/ 3224154 h 4613816"/>
              <a:gd name="connsiteX4" fmla="*/ 4010140 w 9595604"/>
              <a:gd name="connsiteY4" fmla="*/ 261918 h 4613816"/>
              <a:gd name="connsiteX0" fmla="*/ 0 w 9595604"/>
              <a:gd name="connsiteY0" fmla="*/ 19547 h 4613816"/>
              <a:gd name="connsiteX1" fmla="*/ 7251724 w 9595604"/>
              <a:gd name="connsiteY1" fmla="*/ 424276 h 4613816"/>
              <a:gd name="connsiteX2" fmla="*/ 9595604 w 9595604"/>
              <a:gd name="connsiteY2" fmla="*/ 4613816 h 46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95604" h="4613816" stroke="0" extrusionOk="0">
                <a:moveTo>
                  <a:pt x="4010140" y="261918"/>
                </a:moveTo>
                <a:cubicBezTo>
                  <a:pt x="5155583" y="192205"/>
                  <a:pt x="6297159" y="420084"/>
                  <a:pt x="7196640" y="898001"/>
                </a:cubicBezTo>
                <a:cubicBezTo>
                  <a:pt x="8830263" y="1765986"/>
                  <a:pt x="9341859" y="3273411"/>
                  <a:pt x="8427816" y="4525681"/>
                </a:cubicBezTo>
                <a:lnTo>
                  <a:pt x="4415780" y="3224154"/>
                </a:lnTo>
                <a:lnTo>
                  <a:pt x="4010140" y="261918"/>
                </a:lnTo>
                <a:close/>
              </a:path>
              <a:path w="9595604" h="4613816" fill="none">
                <a:moveTo>
                  <a:pt x="0" y="19547"/>
                </a:moveTo>
                <a:cubicBezTo>
                  <a:pt x="1156460" y="-17115"/>
                  <a:pt x="6352243" y="-53641"/>
                  <a:pt x="7251724" y="424276"/>
                </a:cubicBezTo>
                <a:cubicBezTo>
                  <a:pt x="8885347" y="1292261"/>
                  <a:pt x="9441011" y="3460698"/>
                  <a:pt x="9595604" y="4613816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4F9B13F-954B-1FAE-17B1-C62DBF46CFEA}"/>
              </a:ext>
            </a:extLst>
          </p:cNvPr>
          <p:cNvCxnSpPr>
            <a:cxnSpLocks/>
          </p:cNvCxnSpPr>
          <p:nvPr/>
        </p:nvCxnSpPr>
        <p:spPr>
          <a:xfrm>
            <a:off x="1081447" y="5519068"/>
            <a:ext cx="10686361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D8C39C22-C9C6-88D1-E630-282478293BBC}"/>
              </a:ext>
            </a:extLst>
          </p:cNvPr>
          <p:cNvCxnSpPr>
            <a:cxnSpLocks/>
          </p:cNvCxnSpPr>
          <p:nvPr/>
        </p:nvCxnSpPr>
        <p:spPr>
          <a:xfrm flipV="1">
            <a:off x="1081447" y="1140136"/>
            <a:ext cx="18361" cy="4406364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4E13A1F7-20B3-D781-40C8-AB0EF86D4703}"/>
              </a:ext>
            </a:extLst>
          </p:cNvPr>
          <p:cNvSpPr txBox="1"/>
          <p:nvPr/>
        </p:nvSpPr>
        <p:spPr>
          <a:xfrm>
            <a:off x="5091587" y="1110316"/>
            <a:ext cx="42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2"/>
                </a:solidFill>
              </a:rPr>
              <a:t>oncologisch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608FD79C-30A8-A5F8-6043-7675B58D7BD4}"/>
              </a:ext>
            </a:extLst>
          </p:cNvPr>
          <p:cNvSpPr txBox="1"/>
          <p:nvPr/>
        </p:nvSpPr>
        <p:spPr>
          <a:xfrm rot="1017457">
            <a:off x="5804106" y="2798973"/>
            <a:ext cx="42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chemeClr val="bg2"/>
                </a:solidFill>
              </a:rPr>
              <a:t>chronisch </a:t>
            </a:r>
            <a:r>
              <a:rPr lang="nl-BE" sz="2400" dirty="0" err="1">
                <a:solidFill>
                  <a:schemeClr val="bg2"/>
                </a:solidFill>
              </a:rPr>
              <a:t>orgaanfalen</a:t>
            </a:r>
            <a:endParaRPr lang="nl-BE" sz="2400" dirty="0">
              <a:solidFill>
                <a:schemeClr val="bg2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E59129FD-4896-1FD8-6CBF-8B787222772F}"/>
              </a:ext>
            </a:extLst>
          </p:cNvPr>
          <p:cNvSpPr txBox="1"/>
          <p:nvPr/>
        </p:nvSpPr>
        <p:spPr>
          <a:xfrm>
            <a:off x="1779137" y="3634031"/>
            <a:ext cx="42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err="1">
                <a:solidFill>
                  <a:schemeClr val="bg2"/>
                </a:solidFill>
              </a:rPr>
              <a:t>frailty</a:t>
            </a:r>
            <a:endParaRPr lang="nl-BE" sz="2400" dirty="0">
              <a:solidFill>
                <a:schemeClr val="bg2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3BB55F4-DF6B-9B2D-BAFB-0980A2A624A4}"/>
              </a:ext>
            </a:extLst>
          </p:cNvPr>
          <p:cNvSpPr txBox="1"/>
          <p:nvPr/>
        </p:nvSpPr>
        <p:spPr>
          <a:xfrm>
            <a:off x="1684385" y="5607396"/>
            <a:ext cx="221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chemeClr val="bg2"/>
                </a:solidFill>
              </a:rPr>
              <a:t>Tijd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9B7635A-DAE5-0000-43CA-FA3B9391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Ziektetrajecten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1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14" grpId="0"/>
      <p:bldP spid="23" grpId="0" animBg="1"/>
      <p:bldP spid="30" grpId="0"/>
      <p:bldP spid="31" grpId="0"/>
      <p:bldP spid="3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A79EA396-A741-7477-DFC4-A34259853DF2}"/>
              </a:ext>
            </a:extLst>
          </p:cNvPr>
          <p:cNvGrpSpPr/>
          <p:nvPr/>
        </p:nvGrpSpPr>
        <p:grpSpPr>
          <a:xfrm>
            <a:off x="578427" y="1140136"/>
            <a:ext cx="11189381" cy="4867370"/>
            <a:chOff x="578427" y="1140136"/>
            <a:chExt cx="11189381" cy="4867370"/>
          </a:xfrm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2E0B0C92-1C2D-9DBE-7A40-11F51DF6C89D}"/>
                </a:ext>
              </a:extLst>
            </p:cNvPr>
            <p:cNvSpPr/>
            <p:nvPr/>
          </p:nvSpPr>
          <p:spPr>
            <a:xfrm>
              <a:off x="1078992" y="4005072"/>
              <a:ext cx="10104120" cy="1508760"/>
            </a:xfrm>
            <a:custGeom>
              <a:avLst/>
              <a:gdLst>
                <a:gd name="connsiteX0" fmla="*/ 0 w 10130563"/>
                <a:gd name="connsiteY0" fmla="*/ 0 h 1524222"/>
                <a:gd name="connsiteX1" fmla="*/ 283464 w 10130563"/>
                <a:gd name="connsiteY1" fmla="*/ 64008 h 1524222"/>
                <a:gd name="connsiteX2" fmla="*/ 429768 w 10130563"/>
                <a:gd name="connsiteY2" fmla="*/ 329184 h 1524222"/>
                <a:gd name="connsiteX3" fmla="*/ 649224 w 10130563"/>
                <a:gd name="connsiteY3" fmla="*/ 237744 h 1524222"/>
                <a:gd name="connsiteX4" fmla="*/ 795528 w 10130563"/>
                <a:gd name="connsiteY4" fmla="*/ 192024 h 1524222"/>
                <a:gd name="connsiteX5" fmla="*/ 1207008 w 10130563"/>
                <a:gd name="connsiteY5" fmla="*/ 475488 h 1524222"/>
                <a:gd name="connsiteX6" fmla="*/ 1536192 w 10130563"/>
                <a:gd name="connsiteY6" fmla="*/ 192024 h 1524222"/>
                <a:gd name="connsiteX7" fmla="*/ 1746504 w 10130563"/>
                <a:gd name="connsiteY7" fmla="*/ 228600 h 1524222"/>
                <a:gd name="connsiteX8" fmla="*/ 2249424 w 10130563"/>
                <a:gd name="connsiteY8" fmla="*/ 484632 h 1524222"/>
                <a:gd name="connsiteX9" fmla="*/ 2532888 w 10130563"/>
                <a:gd name="connsiteY9" fmla="*/ 301752 h 1524222"/>
                <a:gd name="connsiteX10" fmla="*/ 3172968 w 10130563"/>
                <a:gd name="connsiteY10" fmla="*/ 694944 h 1524222"/>
                <a:gd name="connsiteX11" fmla="*/ 3328416 w 10130563"/>
                <a:gd name="connsiteY11" fmla="*/ 557784 h 1524222"/>
                <a:gd name="connsiteX12" fmla="*/ 3950208 w 10130563"/>
                <a:gd name="connsiteY12" fmla="*/ 548640 h 1524222"/>
                <a:gd name="connsiteX13" fmla="*/ 4370832 w 10130563"/>
                <a:gd name="connsiteY13" fmla="*/ 438912 h 1524222"/>
                <a:gd name="connsiteX14" fmla="*/ 4855464 w 10130563"/>
                <a:gd name="connsiteY14" fmla="*/ 749808 h 1524222"/>
                <a:gd name="connsiteX15" fmla="*/ 5404104 w 10130563"/>
                <a:gd name="connsiteY15" fmla="*/ 731520 h 1524222"/>
                <a:gd name="connsiteX16" fmla="*/ 5687568 w 10130563"/>
                <a:gd name="connsiteY16" fmla="*/ 722376 h 1524222"/>
                <a:gd name="connsiteX17" fmla="*/ 6071616 w 10130563"/>
                <a:gd name="connsiteY17" fmla="*/ 914400 h 1524222"/>
                <a:gd name="connsiteX18" fmla="*/ 6236208 w 10130563"/>
                <a:gd name="connsiteY18" fmla="*/ 777240 h 1524222"/>
                <a:gd name="connsiteX19" fmla="*/ 6629400 w 10130563"/>
                <a:gd name="connsiteY19" fmla="*/ 987552 h 1524222"/>
                <a:gd name="connsiteX20" fmla="*/ 7022592 w 10130563"/>
                <a:gd name="connsiteY20" fmla="*/ 859536 h 1524222"/>
                <a:gd name="connsiteX21" fmla="*/ 7653528 w 10130563"/>
                <a:gd name="connsiteY21" fmla="*/ 1033272 h 1524222"/>
                <a:gd name="connsiteX22" fmla="*/ 8074152 w 10130563"/>
                <a:gd name="connsiteY22" fmla="*/ 978408 h 1524222"/>
                <a:gd name="connsiteX23" fmla="*/ 8503920 w 10130563"/>
                <a:gd name="connsiteY23" fmla="*/ 1225296 h 1524222"/>
                <a:gd name="connsiteX24" fmla="*/ 8997696 w 10130563"/>
                <a:gd name="connsiteY24" fmla="*/ 1179576 h 1524222"/>
                <a:gd name="connsiteX25" fmla="*/ 9317736 w 10130563"/>
                <a:gd name="connsiteY25" fmla="*/ 1316736 h 1524222"/>
                <a:gd name="connsiteX26" fmla="*/ 9747504 w 10130563"/>
                <a:gd name="connsiteY26" fmla="*/ 1271016 h 1524222"/>
                <a:gd name="connsiteX27" fmla="*/ 10104120 w 10130563"/>
                <a:gd name="connsiteY27" fmla="*/ 1508760 h 1524222"/>
                <a:gd name="connsiteX28" fmla="*/ 10076688 w 10130563"/>
                <a:gd name="connsiteY28" fmla="*/ 1481328 h 1524222"/>
                <a:gd name="connsiteX0" fmla="*/ 0 w 10104120"/>
                <a:gd name="connsiteY0" fmla="*/ 0 h 1508760"/>
                <a:gd name="connsiteX1" fmla="*/ 283464 w 10104120"/>
                <a:gd name="connsiteY1" fmla="*/ 64008 h 1508760"/>
                <a:gd name="connsiteX2" fmla="*/ 429768 w 10104120"/>
                <a:gd name="connsiteY2" fmla="*/ 329184 h 1508760"/>
                <a:gd name="connsiteX3" fmla="*/ 649224 w 10104120"/>
                <a:gd name="connsiteY3" fmla="*/ 237744 h 1508760"/>
                <a:gd name="connsiteX4" fmla="*/ 795528 w 10104120"/>
                <a:gd name="connsiteY4" fmla="*/ 192024 h 1508760"/>
                <a:gd name="connsiteX5" fmla="*/ 1207008 w 10104120"/>
                <a:gd name="connsiteY5" fmla="*/ 475488 h 1508760"/>
                <a:gd name="connsiteX6" fmla="*/ 1536192 w 10104120"/>
                <a:gd name="connsiteY6" fmla="*/ 192024 h 1508760"/>
                <a:gd name="connsiteX7" fmla="*/ 1746504 w 10104120"/>
                <a:gd name="connsiteY7" fmla="*/ 228600 h 1508760"/>
                <a:gd name="connsiteX8" fmla="*/ 2249424 w 10104120"/>
                <a:gd name="connsiteY8" fmla="*/ 484632 h 1508760"/>
                <a:gd name="connsiteX9" fmla="*/ 2532888 w 10104120"/>
                <a:gd name="connsiteY9" fmla="*/ 301752 h 1508760"/>
                <a:gd name="connsiteX10" fmla="*/ 3172968 w 10104120"/>
                <a:gd name="connsiteY10" fmla="*/ 694944 h 1508760"/>
                <a:gd name="connsiteX11" fmla="*/ 3328416 w 10104120"/>
                <a:gd name="connsiteY11" fmla="*/ 557784 h 1508760"/>
                <a:gd name="connsiteX12" fmla="*/ 3950208 w 10104120"/>
                <a:gd name="connsiteY12" fmla="*/ 548640 h 1508760"/>
                <a:gd name="connsiteX13" fmla="*/ 4370832 w 10104120"/>
                <a:gd name="connsiteY13" fmla="*/ 438912 h 1508760"/>
                <a:gd name="connsiteX14" fmla="*/ 4855464 w 10104120"/>
                <a:gd name="connsiteY14" fmla="*/ 749808 h 1508760"/>
                <a:gd name="connsiteX15" fmla="*/ 5404104 w 10104120"/>
                <a:gd name="connsiteY15" fmla="*/ 731520 h 1508760"/>
                <a:gd name="connsiteX16" fmla="*/ 5687568 w 10104120"/>
                <a:gd name="connsiteY16" fmla="*/ 722376 h 1508760"/>
                <a:gd name="connsiteX17" fmla="*/ 6071616 w 10104120"/>
                <a:gd name="connsiteY17" fmla="*/ 914400 h 1508760"/>
                <a:gd name="connsiteX18" fmla="*/ 6236208 w 10104120"/>
                <a:gd name="connsiteY18" fmla="*/ 777240 h 1508760"/>
                <a:gd name="connsiteX19" fmla="*/ 6629400 w 10104120"/>
                <a:gd name="connsiteY19" fmla="*/ 987552 h 1508760"/>
                <a:gd name="connsiteX20" fmla="*/ 7022592 w 10104120"/>
                <a:gd name="connsiteY20" fmla="*/ 859536 h 1508760"/>
                <a:gd name="connsiteX21" fmla="*/ 7653528 w 10104120"/>
                <a:gd name="connsiteY21" fmla="*/ 1033272 h 1508760"/>
                <a:gd name="connsiteX22" fmla="*/ 8074152 w 10104120"/>
                <a:gd name="connsiteY22" fmla="*/ 978408 h 1508760"/>
                <a:gd name="connsiteX23" fmla="*/ 8503920 w 10104120"/>
                <a:gd name="connsiteY23" fmla="*/ 1225296 h 1508760"/>
                <a:gd name="connsiteX24" fmla="*/ 8997696 w 10104120"/>
                <a:gd name="connsiteY24" fmla="*/ 1179576 h 1508760"/>
                <a:gd name="connsiteX25" fmla="*/ 9317736 w 10104120"/>
                <a:gd name="connsiteY25" fmla="*/ 1316736 h 1508760"/>
                <a:gd name="connsiteX26" fmla="*/ 9747504 w 10104120"/>
                <a:gd name="connsiteY26" fmla="*/ 1271016 h 1508760"/>
                <a:gd name="connsiteX27" fmla="*/ 10104120 w 10104120"/>
                <a:gd name="connsiteY27" fmla="*/ 1508760 h 15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04120" h="1508760">
                  <a:moveTo>
                    <a:pt x="0" y="0"/>
                  </a:moveTo>
                  <a:cubicBezTo>
                    <a:pt x="105918" y="4572"/>
                    <a:pt x="211836" y="9144"/>
                    <a:pt x="283464" y="64008"/>
                  </a:cubicBezTo>
                  <a:cubicBezTo>
                    <a:pt x="355092" y="118872"/>
                    <a:pt x="368808" y="300228"/>
                    <a:pt x="429768" y="329184"/>
                  </a:cubicBezTo>
                  <a:cubicBezTo>
                    <a:pt x="490728" y="358140"/>
                    <a:pt x="588264" y="260604"/>
                    <a:pt x="649224" y="237744"/>
                  </a:cubicBezTo>
                  <a:cubicBezTo>
                    <a:pt x="710184" y="214884"/>
                    <a:pt x="702564" y="152400"/>
                    <a:pt x="795528" y="192024"/>
                  </a:cubicBezTo>
                  <a:cubicBezTo>
                    <a:pt x="888492" y="231648"/>
                    <a:pt x="1083564" y="475488"/>
                    <a:pt x="1207008" y="475488"/>
                  </a:cubicBezTo>
                  <a:cubicBezTo>
                    <a:pt x="1330452" y="475488"/>
                    <a:pt x="1446276" y="233172"/>
                    <a:pt x="1536192" y="192024"/>
                  </a:cubicBezTo>
                  <a:cubicBezTo>
                    <a:pt x="1626108" y="150876"/>
                    <a:pt x="1627632" y="179832"/>
                    <a:pt x="1746504" y="228600"/>
                  </a:cubicBezTo>
                  <a:cubicBezTo>
                    <a:pt x="1865376" y="277368"/>
                    <a:pt x="2118360" y="472440"/>
                    <a:pt x="2249424" y="484632"/>
                  </a:cubicBezTo>
                  <a:cubicBezTo>
                    <a:pt x="2380488" y="496824"/>
                    <a:pt x="2378964" y="266700"/>
                    <a:pt x="2532888" y="301752"/>
                  </a:cubicBezTo>
                  <a:cubicBezTo>
                    <a:pt x="2686812" y="336804"/>
                    <a:pt x="3040380" y="652272"/>
                    <a:pt x="3172968" y="694944"/>
                  </a:cubicBezTo>
                  <a:cubicBezTo>
                    <a:pt x="3305556" y="737616"/>
                    <a:pt x="3198876" y="582168"/>
                    <a:pt x="3328416" y="557784"/>
                  </a:cubicBezTo>
                  <a:cubicBezTo>
                    <a:pt x="3457956" y="533400"/>
                    <a:pt x="3776472" y="568452"/>
                    <a:pt x="3950208" y="548640"/>
                  </a:cubicBezTo>
                  <a:cubicBezTo>
                    <a:pt x="4123944" y="528828"/>
                    <a:pt x="4219956" y="405384"/>
                    <a:pt x="4370832" y="438912"/>
                  </a:cubicBezTo>
                  <a:cubicBezTo>
                    <a:pt x="4521708" y="472440"/>
                    <a:pt x="4683252" y="701040"/>
                    <a:pt x="4855464" y="749808"/>
                  </a:cubicBezTo>
                  <a:cubicBezTo>
                    <a:pt x="5027676" y="798576"/>
                    <a:pt x="5404104" y="731520"/>
                    <a:pt x="5404104" y="731520"/>
                  </a:cubicBezTo>
                  <a:cubicBezTo>
                    <a:pt x="5542788" y="726948"/>
                    <a:pt x="5576316" y="691896"/>
                    <a:pt x="5687568" y="722376"/>
                  </a:cubicBezTo>
                  <a:cubicBezTo>
                    <a:pt x="5798820" y="752856"/>
                    <a:pt x="5980176" y="905256"/>
                    <a:pt x="6071616" y="914400"/>
                  </a:cubicBezTo>
                  <a:cubicBezTo>
                    <a:pt x="6163056" y="923544"/>
                    <a:pt x="6143244" y="765048"/>
                    <a:pt x="6236208" y="777240"/>
                  </a:cubicBezTo>
                  <a:cubicBezTo>
                    <a:pt x="6329172" y="789432"/>
                    <a:pt x="6498336" y="973836"/>
                    <a:pt x="6629400" y="987552"/>
                  </a:cubicBezTo>
                  <a:cubicBezTo>
                    <a:pt x="6760464" y="1001268"/>
                    <a:pt x="6851904" y="851916"/>
                    <a:pt x="7022592" y="859536"/>
                  </a:cubicBezTo>
                  <a:cubicBezTo>
                    <a:pt x="7193280" y="867156"/>
                    <a:pt x="7478268" y="1013460"/>
                    <a:pt x="7653528" y="1033272"/>
                  </a:cubicBezTo>
                  <a:cubicBezTo>
                    <a:pt x="7828788" y="1053084"/>
                    <a:pt x="7932420" y="946404"/>
                    <a:pt x="8074152" y="978408"/>
                  </a:cubicBezTo>
                  <a:cubicBezTo>
                    <a:pt x="8215884" y="1010412"/>
                    <a:pt x="8349996" y="1191768"/>
                    <a:pt x="8503920" y="1225296"/>
                  </a:cubicBezTo>
                  <a:cubicBezTo>
                    <a:pt x="8657844" y="1258824"/>
                    <a:pt x="8862060" y="1164336"/>
                    <a:pt x="8997696" y="1179576"/>
                  </a:cubicBezTo>
                  <a:cubicBezTo>
                    <a:pt x="9133332" y="1194816"/>
                    <a:pt x="9192768" y="1301496"/>
                    <a:pt x="9317736" y="1316736"/>
                  </a:cubicBezTo>
                  <a:cubicBezTo>
                    <a:pt x="9442704" y="1331976"/>
                    <a:pt x="9616440" y="1239012"/>
                    <a:pt x="9747504" y="1271016"/>
                  </a:cubicBezTo>
                  <a:cubicBezTo>
                    <a:pt x="9878568" y="1303020"/>
                    <a:pt x="10049256" y="1473708"/>
                    <a:pt x="10104120" y="1508760"/>
                  </a:cubicBezTo>
                </a:path>
              </a:pathLst>
            </a:cu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5" name="Boog 22">
              <a:extLst>
                <a:ext uri="{FF2B5EF4-FFF2-40B4-BE49-F238E27FC236}">
                  <a16:creationId xmlns:a16="http://schemas.microsoft.com/office/drawing/2014/main" id="{4D7AB32B-FB21-2456-46C2-A21ED1F3874E}"/>
                </a:ext>
              </a:extLst>
            </p:cNvPr>
            <p:cNvSpPr/>
            <p:nvPr/>
          </p:nvSpPr>
          <p:spPr>
            <a:xfrm>
              <a:off x="1099808" y="1872866"/>
              <a:ext cx="9775516" cy="3934585"/>
            </a:xfrm>
            <a:custGeom>
              <a:avLst/>
              <a:gdLst>
                <a:gd name="connsiteX0" fmla="*/ 4056182 w 8923644"/>
                <a:gd name="connsiteY0" fmla="*/ 12318 h 5949107"/>
                <a:gd name="connsiteX1" fmla="*/ 7242682 w 8923644"/>
                <a:gd name="connsiteY1" fmla="*/ 648401 h 5949107"/>
                <a:gd name="connsiteX2" fmla="*/ 8473858 w 8923644"/>
                <a:gd name="connsiteY2" fmla="*/ 4276081 h 5949107"/>
                <a:gd name="connsiteX3" fmla="*/ 4461822 w 8923644"/>
                <a:gd name="connsiteY3" fmla="*/ 2974554 h 5949107"/>
                <a:gd name="connsiteX4" fmla="*/ 4056182 w 8923644"/>
                <a:gd name="connsiteY4" fmla="*/ 12318 h 5949107"/>
                <a:gd name="connsiteX0" fmla="*/ 4056182 w 8923644"/>
                <a:gd name="connsiteY0" fmla="*/ 12318 h 5949107"/>
                <a:gd name="connsiteX1" fmla="*/ 7242682 w 8923644"/>
                <a:gd name="connsiteY1" fmla="*/ 648401 h 5949107"/>
                <a:gd name="connsiteX2" fmla="*/ 8473858 w 8923644"/>
                <a:gd name="connsiteY2" fmla="*/ 4276081 h 5949107"/>
                <a:gd name="connsiteX0" fmla="*/ 4054207 w 8921961"/>
                <a:gd name="connsiteY0" fmla="*/ 33558 h 4297321"/>
                <a:gd name="connsiteX1" fmla="*/ 7240707 w 8921961"/>
                <a:gd name="connsiteY1" fmla="*/ 669641 h 4297321"/>
                <a:gd name="connsiteX2" fmla="*/ 8471883 w 8921961"/>
                <a:gd name="connsiteY2" fmla="*/ 4297321 h 4297321"/>
                <a:gd name="connsiteX3" fmla="*/ 4459847 w 8921961"/>
                <a:gd name="connsiteY3" fmla="*/ 2995794 h 4297321"/>
                <a:gd name="connsiteX4" fmla="*/ 4054207 w 8921961"/>
                <a:gd name="connsiteY4" fmla="*/ 33558 h 4297321"/>
                <a:gd name="connsiteX0" fmla="*/ 0 w 8921961"/>
                <a:gd name="connsiteY0" fmla="*/ 11525 h 4297321"/>
                <a:gd name="connsiteX1" fmla="*/ 7240707 w 8921961"/>
                <a:gd name="connsiteY1" fmla="*/ 669641 h 4297321"/>
                <a:gd name="connsiteX2" fmla="*/ 8471883 w 8921961"/>
                <a:gd name="connsiteY2" fmla="*/ 4297321 h 4297321"/>
                <a:gd name="connsiteX0" fmla="*/ 4054207 w 8936512"/>
                <a:gd name="connsiteY0" fmla="*/ 135460 h 4399223"/>
                <a:gd name="connsiteX1" fmla="*/ 7240707 w 8936512"/>
                <a:gd name="connsiteY1" fmla="*/ 771543 h 4399223"/>
                <a:gd name="connsiteX2" fmla="*/ 8471883 w 8936512"/>
                <a:gd name="connsiteY2" fmla="*/ 4399223 h 4399223"/>
                <a:gd name="connsiteX3" fmla="*/ 4459847 w 8936512"/>
                <a:gd name="connsiteY3" fmla="*/ 3097696 h 4399223"/>
                <a:gd name="connsiteX4" fmla="*/ 4054207 w 8936512"/>
                <a:gd name="connsiteY4" fmla="*/ 135460 h 4399223"/>
                <a:gd name="connsiteX0" fmla="*/ 0 w 8936512"/>
                <a:gd name="connsiteY0" fmla="*/ 113427 h 4399223"/>
                <a:gd name="connsiteX1" fmla="*/ 7295791 w 8936512"/>
                <a:gd name="connsiteY1" fmla="*/ 297818 h 4399223"/>
                <a:gd name="connsiteX2" fmla="*/ 8471883 w 8936512"/>
                <a:gd name="connsiteY2" fmla="*/ 4399223 h 4399223"/>
                <a:gd name="connsiteX0" fmla="*/ 4054207 w 9233418"/>
                <a:gd name="connsiteY0" fmla="*/ 135460 h 4421257"/>
                <a:gd name="connsiteX1" fmla="*/ 7240707 w 9233418"/>
                <a:gd name="connsiteY1" fmla="*/ 771543 h 4421257"/>
                <a:gd name="connsiteX2" fmla="*/ 8471883 w 9233418"/>
                <a:gd name="connsiteY2" fmla="*/ 4399223 h 4421257"/>
                <a:gd name="connsiteX3" fmla="*/ 4459847 w 9233418"/>
                <a:gd name="connsiteY3" fmla="*/ 3097696 h 4421257"/>
                <a:gd name="connsiteX4" fmla="*/ 4054207 w 9233418"/>
                <a:gd name="connsiteY4" fmla="*/ 135460 h 4421257"/>
                <a:gd name="connsiteX0" fmla="*/ 0 w 9233418"/>
                <a:gd name="connsiteY0" fmla="*/ 113427 h 4421257"/>
                <a:gd name="connsiteX1" fmla="*/ 7295791 w 9233418"/>
                <a:gd name="connsiteY1" fmla="*/ 297818 h 4421257"/>
                <a:gd name="connsiteX2" fmla="*/ 8857473 w 9233418"/>
                <a:gd name="connsiteY2" fmla="*/ 4421257 h 4421257"/>
                <a:gd name="connsiteX0" fmla="*/ 4054207 w 8921961"/>
                <a:gd name="connsiteY0" fmla="*/ 135460 h 4421257"/>
                <a:gd name="connsiteX1" fmla="*/ 7240707 w 8921961"/>
                <a:gd name="connsiteY1" fmla="*/ 771543 h 4421257"/>
                <a:gd name="connsiteX2" fmla="*/ 8471883 w 8921961"/>
                <a:gd name="connsiteY2" fmla="*/ 4399223 h 4421257"/>
                <a:gd name="connsiteX3" fmla="*/ 4459847 w 8921961"/>
                <a:gd name="connsiteY3" fmla="*/ 3097696 h 4421257"/>
                <a:gd name="connsiteX4" fmla="*/ 4054207 w 8921961"/>
                <a:gd name="connsiteY4" fmla="*/ 135460 h 4421257"/>
                <a:gd name="connsiteX0" fmla="*/ 0 w 8921961"/>
                <a:gd name="connsiteY0" fmla="*/ 113427 h 4421257"/>
                <a:gd name="connsiteX1" fmla="*/ 7295791 w 8921961"/>
                <a:gd name="connsiteY1" fmla="*/ 297818 h 4421257"/>
                <a:gd name="connsiteX2" fmla="*/ 8857473 w 8921961"/>
                <a:gd name="connsiteY2" fmla="*/ 4421257 h 4421257"/>
                <a:gd name="connsiteX0" fmla="*/ 4054207 w 9639671"/>
                <a:gd name="connsiteY0" fmla="*/ 135460 h 4487358"/>
                <a:gd name="connsiteX1" fmla="*/ 7240707 w 9639671"/>
                <a:gd name="connsiteY1" fmla="*/ 771543 h 4487358"/>
                <a:gd name="connsiteX2" fmla="*/ 8471883 w 9639671"/>
                <a:gd name="connsiteY2" fmla="*/ 4399223 h 4487358"/>
                <a:gd name="connsiteX3" fmla="*/ 4459847 w 9639671"/>
                <a:gd name="connsiteY3" fmla="*/ 3097696 h 4487358"/>
                <a:gd name="connsiteX4" fmla="*/ 4054207 w 9639671"/>
                <a:gd name="connsiteY4" fmla="*/ 135460 h 4487358"/>
                <a:gd name="connsiteX0" fmla="*/ 0 w 9639671"/>
                <a:gd name="connsiteY0" fmla="*/ 113427 h 4487358"/>
                <a:gd name="connsiteX1" fmla="*/ 7295791 w 9639671"/>
                <a:gd name="connsiteY1" fmla="*/ 297818 h 4487358"/>
                <a:gd name="connsiteX2" fmla="*/ 9639671 w 9639671"/>
                <a:gd name="connsiteY2" fmla="*/ 4487358 h 4487358"/>
                <a:gd name="connsiteX0" fmla="*/ 3988106 w 9573570"/>
                <a:gd name="connsiteY0" fmla="*/ 258758 h 4610656"/>
                <a:gd name="connsiteX1" fmla="*/ 7174606 w 9573570"/>
                <a:gd name="connsiteY1" fmla="*/ 894841 h 4610656"/>
                <a:gd name="connsiteX2" fmla="*/ 8405782 w 9573570"/>
                <a:gd name="connsiteY2" fmla="*/ 4522521 h 4610656"/>
                <a:gd name="connsiteX3" fmla="*/ 4393746 w 9573570"/>
                <a:gd name="connsiteY3" fmla="*/ 3220994 h 4610656"/>
                <a:gd name="connsiteX4" fmla="*/ 3988106 w 9573570"/>
                <a:gd name="connsiteY4" fmla="*/ 258758 h 4610656"/>
                <a:gd name="connsiteX0" fmla="*/ 0 w 9573570"/>
                <a:gd name="connsiteY0" fmla="*/ 38421 h 4610656"/>
                <a:gd name="connsiteX1" fmla="*/ 7229690 w 9573570"/>
                <a:gd name="connsiteY1" fmla="*/ 421116 h 4610656"/>
                <a:gd name="connsiteX2" fmla="*/ 9573570 w 9573570"/>
                <a:gd name="connsiteY2" fmla="*/ 4610656 h 4610656"/>
                <a:gd name="connsiteX0" fmla="*/ 3988106 w 9573570"/>
                <a:gd name="connsiteY0" fmla="*/ 220337 h 4572235"/>
                <a:gd name="connsiteX1" fmla="*/ 7174606 w 9573570"/>
                <a:gd name="connsiteY1" fmla="*/ 856420 h 4572235"/>
                <a:gd name="connsiteX2" fmla="*/ 8405782 w 9573570"/>
                <a:gd name="connsiteY2" fmla="*/ 4484100 h 4572235"/>
                <a:gd name="connsiteX3" fmla="*/ 4393746 w 9573570"/>
                <a:gd name="connsiteY3" fmla="*/ 3182573 h 4572235"/>
                <a:gd name="connsiteX4" fmla="*/ 3988106 w 9573570"/>
                <a:gd name="connsiteY4" fmla="*/ 220337 h 4572235"/>
                <a:gd name="connsiteX0" fmla="*/ 0 w 9573570"/>
                <a:gd name="connsiteY0" fmla="*/ 0 h 4572235"/>
                <a:gd name="connsiteX1" fmla="*/ 7229690 w 9573570"/>
                <a:gd name="connsiteY1" fmla="*/ 382695 h 4572235"/>
                <a:gd name="connsiteX2" fmla="*/ 9573570 w 9573570"/>
                <a:gd name="connsiteY2" fmla="*/ 4572235 h 4572235"/>
                <a:gd name="connsiteX0" fmla="*/ 4010140 w 9595604"/>
                <a:gd name="connsiteY0" fmla="*/ 242371 h 4594269"/>
                <a:gd name="connsiteX1" fmla="*/ 7196640 w 9595604"/>
                <a:gd name="connsiteY1" fmla="*/ 878454 h 4594269"/>
                <a:gd name="connsiteX2" fmla="*/ 8427816 w 9595604"/>
                <a:gd name="connsiteY2" fmla="*/ 4506134 h 4594269"/>
                <a:gd name="connsiteX3" fmla="*/ 4415780 w 9595604"/>
                <a:gd name="connsiteY3" fmla="*/ 3204607 h 4594269"/>
                <a:gd name="connsiteX4" fmla="*/ 4010140 w 9595604"/>
                <a:gd name="connsiteY4" fmla="*/ 242371 h 4594269"/>
                <a:gd name="connsiteX0" fmla="*/ 0 w 9595604"/>
                <a:gd name="connsiteY0" fmla="*/ 0 h 4594269"/>
                <a:gd name="connsiteX1" fmla="*/ 7251724 w 9595604"/>
                <a:gd name="connsiteY1" fmla="*/ 404729 h 4594269"/>
                <a:gd name="connsiteX2" fmla="*/ 9595604 w 9595604"/>
                <a:gd name="connsiteY2" fmla="*/ 4594269 h 4594269"/>
                <a:gd name="connsiteX0" fmla="*/ 4010140 w 9595604"/>
                <a:gd name="connsiteY0" fmla="*/ 261918 h 4613816"/>
                <a:gd name="connsiteX1" fmla="*/ 7196640 w 9595604"/>
                <a:gd name="connsiteY1" fmla="*/ 898001 h 4613816"/>
                <a:gd name="connsiteX2" fmla="*/ 8427816 w 9595604"/>
                <a:gd name="connsiteY2" fmla="*/ 4525681 h 4613816"/>
                <a:gd name="connsiteX3" fmla="*/ 4415780 w 9595604"/>
                <a:gd name="connsiteY3" fmla="*/ 3224154 h 4613816"/>
                <a:gd name="connsiteX4" fmla="*/ 4010140 w 9595604"/>
                <a:gd name="connsiteY4" fmla="*/ 261918 h 4613816"/>
                <a:gd name="connsiteX0" fmla="*/ 0 w 9595604"/>
                <a:gd name="connsiteY0" fmla="*/ 19547 h 4613816"/>
                <a:gd name="connsiteX1" fmla="*/ 7251724 w 9595604"/>
                <a:gd name="connsiteY1" fmla="*/ 424276 h 4613816"/>
                <a:gd name="connsiteX2" fmla="*/ 9595604 w 9595604"/>
                <a:gd name="connsiteY2" fmla="*/ 4613816 h 4613816"/>
                <a:gd name="connsiteX0" fmla="*/ 4010140 w 9595604"/>
                <a:gd name="connsiteY0" fmla="*/ 301633 h 4653531"/>
                <a:gd name="connsiteX1" fmla="*/ 7196640 w 9595604"/>
                <a:gd name="connsiteY1" fmla="*/ 937716 h 4653531"/>
                <a:gd name="connsiteX2" fmla="*/ 8427816 w 9595604"/>
                <a:gd name="connsiteY2" fmla="*/ 4565396 h 4653531"/>
                <a:gd name="connsiteX3" fmla="*/ 4415780 w 9595604"/>
                <a:gd name="connsiteY3" fmla="*/ 3263869 h 4653531"/>
                <a:gd name="connsiteX4" fmla="*/ 4010140 w 9595604"/>
                <a:gd name="connsiteY4" fmla="*/ 301633 h 4653531"/>
                <a:gd name="connsiteX0" fmla="*/ 0 w 9595604"/>
                <a:gd name="connsiteY0" fmla="*/ 59262 h 4653531"/>
                <a:gd name="connsiteX1" fmla="*/ 1322025 w 9595604"/>
                <a:gd name="connsiteY1" fmla="*/ 59796 h 4653531"/>
                <a:gd name="connsiteX2" fmla="*/ 7251724 w 9595604"/>
                <a:gd name="connsiteY2" fmla="*/ 463991 h 4653531"/>
                <a:gd name="connsiteX3" fmla="*/ 9595604 w 9595604"/>
                <a:gd name="connsiteY3" fmla="*/ 4653531 h 4653531"/>
                <a:gd name="connsiteX0" fmla="*/ 4010140 w 9595604"/>
                <a:gd name="connsiteY0" fmla="*/ 296330 h 4648228"/>
                <a:gd name="connsiteX1" fmla="*/ 7196640 w 9595604"/>
                <a:gd name="connsiteY1" fmla="*/ 932413 h 4648228"/>
                <a:gd name="connsiteX2" fmla="*/ 8427816 w 9595604"/>
                <a:gd name="connsiteY2" fmla="*/ 4560093 h 4648228"/>
                <a:gd name="connsiteX3" fmla="*/ 4415780 w 9595604"/>
                <a:gd name="connsiteY3" fmla="*/ 3258566 h 4648228"/>
                <a:gd name="connsiteX4" fmla="*/ 4010140 w 9595604"/>
                <a:gd name="connsiteY4" fmla="*/ 296330 h 4648228"/>
                <a:gd name="connsiteX0" fmla="*/ 0 w 9595604"/>
                <a:gd name="connsiteY0" fmla="*/ 53959 h 4648228"/>
                <a:gd name="connsiteX1" fmla="*/ 2082188 w 9595604"/>
                <a:gd name="connsiteY1" fmla="*/ 65510 h 4648228"/>
                <a:gd name="connsiteX2" fmla="*/ 7251724 w 9595604"/>
                <a:gd name="connsiteY2" fmla="*/ 458688 h 4648228"/>
                <a:gd name="connsiteX3" fmla="*/ 9595604 w 9595604"/>
                <a:gd name="connsiteY3" fmla="*/ 4648228 h 4648228"/>
                <a:gd name="connsiteX0" fmla="*/ 4010140 w 9595604"/>
                <a:gd name="connsiteY0" fmla="*/ 264095 h 4615993"/>
                <a:gd name="connsiteX1" fmla="*/ 7196640 w 9595604"/>
                <a:gd name="connsiteY1" fmla="*/ 900178 h 4615993"/>
                <a:gd name="connsiteX2" fmla="*/ 8427816 w 9595604"/>
                <a:gd name="connsiteY2" fmla="*/ 4527858 h 4615993"/>
                <a:gd name="connsiteX3" fmla="*/ 4415780 w 9595604"/>
                <a:gd name="connsiteY3" fmla="*/ 3226331 h 4615993"/>
                <a:gd name="connsiteX4" fmla="*/ 4010140 w 9595604"/>
                <a:gd name="connsiteY4" fmla="*/ 264095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7251724 w 9595604"/>
                <a:gd name="connsiteY2" fmla="*/ 426453 h 4615993"/>
                <a:gd name="connsiteX3" fmla="*/ 9595604 w 9595604"/>
                <a:gd name="connsiteY3" fmla="*/ 4615993 h 4615993"/>
                <a:gd name="connsiteX0" fmla="*/ 4010140 w 9595604"/>
                <a:gd name="connsiteY0" fmla="*/ 264095 h 4615993"/>
                <a:gd name="connsiteX1" fmla="*/ 7196640 w 9595604"/>
                <a:gd name="connsiteY1" fmla="*/ 900178 h 4615993"/>
                <a:gd name="connsiteX2" fmla="*/ 8427816 w 9595604"/>
                <a:gd name="connsiteY2" fmla="*/ 4527858 h 4615993"/>
                <a:gd name="connsiteX3" fmla="*/ 4415780 w 9595604"/>
                <a:gd name="connsiteY3" fmla="*/ 3226331 h 4615993"/>
                <a:gd name="connsiteX4" fmla="*/ 4010140 w 9595604"/>
                <a:gd name="connsiteY4" fmla="*/ 264095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3029639 w 9595604"/>
                <a:gd name="connsiteY2" fmla="*/ 562084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010140 w 9595604"/>
                <a:gd name="connsiteY0" fmla="*/ 264095 h 4615993"/>
                <a:gd name="connsiteX1" fmla="*/ 7196640 w 9595604"/>
                <a:gd name="connsiteY1" fmla="*/ 900178 h 4615993"/>
                <a:gd name="connsiteX2" fmla="*/ 8427816 w 9595604"/>
                <a:gd name="connsiteY2" fmla="*/ 4527858 h 4615993"/>
                <a:gd name="connsiteX3" fmla="*/ 4415780 w 9595604"/>
                <a:gd name="connsiteY3" fmla="*/ 3226331 h 4615993"/>
                <a:gd name="connsiteX4" fmla="*/ 4010140 w 9595604"/>
                <a:gd name="connsiteY4" fmla="*/ 264095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415780 w 9595604"/>
                <a:gd name="connsiteY0" fmla="*/ 3226331 h 4615993"/>
                <a:gd name="connsiteX1" fmla="*/ 7196640 w 9595604"/>
                <a:gd name="connsiteY1" fmla="*/ 900178 h 4615993"/>
                <a:gd name="connsiteX2" fmla="*/ 8427816 w 9595604"/>
                <a:gd name="connsiteY2" fmla="*/ 4527858 h 4615993"/>
                <a:gd name="connsiteX3" fmla="*/ 4415780 w 9595604"/>
                <a:gd name="connsiteY3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3558449 w 9595604"/>
                <a:gd name="connsiteY3" fmla="*/ 1388349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3569466 w 9595604"/>
                <a:gd name="connsiteY3" fmla="*/ 363781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875403 w 9595604"/>
                <a:gd name="connsiteY2" fmla="*/ 1553602 h 4615993"/>
                <a:gd name="connsiteX3" fmla="*/ 3569466 w 9595604"/>
                <a:gd name="connsiteY3" fmla="*/ 363781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08687 h 4615993"/>
                <a:gd name="connsiteX3" fmla="*/ 3569466 w 9595604"/>
                <a:gd name="connsiteY3" fmla="*/ 363781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08687 h 4615993"/>
                <a:gd name="connsiteX3" fmla="*/ 2941505 w 9595604"/>
                <a:gd name="connsiteY3" fmla="*/ 462932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19704 h 4615993"/>
                <a:gd name="connsiteX3" fmla="*/ 2941505 w 9595604"/>
                <a:gd name="connsiteY3" fmla="*/ 462932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19704 h 4615993"/>
                <a:gd name="connsiteX3" fmla="*/ 2941505 w 9595604"/>
                <a:gd name="connsiteY3" fmla="*/ 462932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19704 h 4615993"/>
                <a:gd name="connsiteX3" fmla="*/ 3051674 w 9595604"/>
                <a:gd name="connsiteY3" fmla="*/ 45191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655065 w 9595604"/>
                <a:gd name="connsiteY2" fmla="*/ 1619704 h 4615993"/>
                <a:gd name="connsiteX3" fmla="*/ 3051674 w 9595604"/>
                <a:gd name="connsiteY3" fmla="*/ 45191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051674 w 9595604"/>
                <a:gd name="connsiteY3" fmla="*/ 45191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205910 w 9595604"/>
                <a:gd name="connsiteY3" fmla="*/ 683269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2956193 w 9595604"/>
                <a:gd name="connsiteY3" fmla="*/ 494122 h 4615993"/>
                <a:gd name="connsiteX4" fmla="*/ 3205910 w 9595604"/>
                <a:gd name="connsiteY4" fmla="*/ 683269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2956193 w 9595604"/>
                <a:gd name="connsiteY3" fmla="*/ 494122 h 4615993"/>
                <a:gd name="connsiteX4" fmla="*/ 3205910 w 9595604"/>
                <a:gd name="connsiteY4" fmla="*/ 683269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205910 w 9595604"/>
                <a:gd name="connsiteY3" fmla="*/ 683269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7251724 w 9595604"/>
                <a:gd name="connsiteY3" fmla="*/ 426453 h 4615993"/>
                <a:gd name="connsiteX4" fmla="*/ 9595604 w 9595604"/>
                <a:gd name="connsiteY4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407884 w 9595604"/>
                <a:gd name="connsiteY3" fmla="*/ 1474623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066361 w 9595604"/>
                <a:gd name="connsiteY3" fmla="*/ 383953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3066361 w 9595604"/>
                <a:gd name="connsiteY3" fmla="*/ 383953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533880 w 9595604"/>
                <a:gd name="connsiteY2" fmla="*/ 1685805 h 4615993"/>
                <a:gd name="connsiteX3" fmla="*/ 2790939 w 9595604"/>
                <a:gd name="connsiteY3" fmla="*/ 48310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7251724 w 9595604"/>
                <a:gd name="connsiteY4" fmla="*/ 426453 h 4615993"/>
                <a:gd name="connsiteX5" fmla="*/ 9595604 w 9595604"/>
                <a:gd name="connsiteY5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694323 w 9595604"/>
                <a:gd name="connsiteY4" fmla="*/ 273784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7251724 w 9595604"/>
                <a:gd name="connsiteY5" fmla="*/ 426453 h 4615993"/>
                <a:gd name="connsiteX6" fmla="*/ 9595604 w 9595604"/>
                <a:gd name="connsiteY6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068896 w 9595604"/>
                <a:gd name="connsiteY5" fmla="*/ 725476 h 4615993"/>
                <a:gd name="connsiteX6" fmla="*/ 7251724 w 9595604"/>
                <a:gd name="connsiteY6" fmla="*/ 426453 h 4615993"/>
                <a:gd name="connsiteX7" fmla="*/ 9595604 w 9595604"/>
                <a:gd name="connsiteY7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7251724 w 9595604"/>
                <a:gd name="connsiteY6" fmla="*/ 426453 h 4615993"/>
                <a:gd name="connsiteX7" fmla="*/ 9595604 w 9595604"/>
                <a:gd name="connsiteY7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7251724 w 9595604"/>
                <a:gd name="connsiteY6" fmla="*/ 426453 h 4615993"/>
                <a:gd name="connsiteX7" fmla="*/ 9595604 w 9595604"/>
                <a:gd name="connsiteY7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7251724 w 9595604"/>
                <a:gd name="connsiteY7" fmla="*/ 426453 h 4615993"/>
                <a:gd name="connsiteX8" fmla="*/ 9595604 w 9595604"/>
                <a:gd name="connsiteY8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7251724 w 9595604"/>
                <a:gd name="connsiteY7" fmla="*/ 426453 h 4615993"/>
                <a:gd name="connsiteX8" fmla="*/ 9595604 w 9595604"/>
                <a:gd name="connsiteY8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6062949 w 9595604"/>
                <a:gd name="connsiteY7" fmla="*/ 3171220 h 4615993"/>
                <a:gd name="connsiteX8" fmla="*/ 7251724 w 9595604"/>
                <a:gd name="connsiteY8" fmla="*/ 426453 h 4615993"/>
                <a:gd name="connsiteX9" fmla="*/ 9595604 w 9595604"/>
                <a:gd name="connsiteY9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611258 w 9595604"/>
                <a:gd name="connsiteY7" fmla="*/ 1033948 h 4615993"/>
                <a:gd name="connsiteX8" fmla="*/ 6062949 w 9595604"/>
                <a:gd name="connsiteY8" fmla="*/ 3171220 h 4615993"/>
                <a:gd name="connsiteX9" fmla="*/ 7251724 w 9595604"/>
                <a:gd name="connsiteY9" fmla="*/ 426453 h 4615993"/>
                <a:gd name="connsiteX10" fmla="*/ 9595604 w 9595604"/>
                <a:gd name="connsiteY10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611258 w 9595604"/>
                <a:gd name="connsiteY7" fmla="*/ 1033948 h 4615993"/>
                <a:gd name="connsiteX8" fmla="*/ 6062949 w 9595604"/>
                <a:gd name="connsiteY8" fmla="*/ 3171220 h 4615993"/>
                <a:gd name="connsiteX9" fmla="*/ 6866134 w 9595604"/>
                <a:gd name="connsiteY9" fmla="*/ 1770511 h 4615993"/>
                <a:gd name="connsiteX10" fmla="*/ 9595604 w 9595604"/>
                <a:gd name="connsiteY10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611258 w 9595604"/>
                <a:gd name="connsiteY7" fmla="*/ 1033948 h 4615993"/>
                <a:gd name="connsiteX8" fmla="*/ 6062949 w 9595604"/>
                <a:gd name="connsiteY8" fmla="*/ 3171220 h 4615993"/>
                <a:gd name="connsiteX9" fmla="*/ 6866134 w 9595604"/>
                <a:gd name="connsiteY9" fmla="*/ 1770511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611258 w 9595604"/>
                <a:gd name="connsiteY7" fmla="*/ 1033948 h 4615993"/>
                <a:gd name="connsiteX8" fmla="*/ 6062949 w 9595604"/>
                <a:gd name="connsiteY8" fmla="*/ 3171220 h 4615993"/>
                <a:gd name="connsiteX9" fmla="*/ 6866134 w 9595604"/>
                <a:gd name="connsiteY9" fmla="*/ 1770511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611258 w 9595604"/>
                <a:gd name="connsiteY7" fmla="*/ 1033948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685841 w 9595604"/>
                <a:gd name="connsiteY6" fmla="*/ 92377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93475 w 9595604"/>
                <a:gd name="connsiteY4" fmla="*/ 40598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333300 w 9595604"/>
                <a:gd name="connsiteY5" fmla="*/ 2521226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168047 w 9595604"/>
                <a:gd name="connsiteY5" fmla="*/ 2543259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157030 w 9595604"/>
                <a:gd name="connsiteY5" fmla="*/ 2389023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595604"/>
                <a:gd name="connsiteY0" fmla="*/ 3226331 h 4615993"/>
                <a:gd name="connsiteX1" fmla="*/ 8427816 w 9595604"/>
                <a:gd name="connsiteY1" fmla="*/ 4527858 h 4615993"/>
                <a:gd name="connsiteX2" fmla="*/ 4415780 w 9595604"/>
                <a:gd name="connsiteY2" fmla="*/ 3226331 h 4615993"/>
                <a:gd name="connsiteX0" fmla="*/ 0 w 9595604"/>
                <a:gd name="connsiteY0" fmla="*/ 21724 h 4615993"/>
                <a:gd name="connsiteX1" fmla="*/ 2082188 w 9595604"/>
                <a:gd name="connsiteY1" fmla="*/ 33275 h 4615993"/>
                <a:gd name="connsiteX2" fmla="*/ 2456762 w 9595604"/>
                <a:gd name="connsiteY2" fmla="*/ 1829024 h 4615993"/>
                <a:gd name="connsiteX3" fmla="*/ 2790939 w 9595604"/>
                <a:gd name="connsiteY3" fmla="*/ 483105 h 4615993"/>
                <a:gd name="connsiteX4" fmla="*/ 3782458 w 9595604"/>
                <a:gd name="connsiteY4" fmla="*/ 615307 h 4615993"/>
                <a:gd name="connsiteX5" fmla="*/ 4157030 w 9595604"/>
                <a:gd name="connsiteY5" fmla="*/ 2389023 h 4615993"/>
                <a:gd name="connsiteX6" fmla="*/ 4597706 w 9595604"/>
                <a:gd name="connsiteY6" fmla="*/ 1100049 h 4615993"/>
                <a:gd name="connsiteX7" fmla="*/ 5776511 w 9595604"/>
                <a:gd name="connsiteY7" fmla="*/ 1375471 h 4615993"/>
                <a:gd name="connsiteX8" fmla="*/ 6062949 w 9595604"/>
                <a:gd name="connsiteY8" fmla="*/ 3171220 h 4615993"/>
                <a:gd name="connsiteX9" fmla="*/ 6524611 w 9595604"/>
                <a:gd name="connsiteY9" fmla="*/ 1715426 h 4615993"/>
                <a:gd name="connsiteX10" fmla="*/ 8409542 w 9595604"/>
                <a:gd name="connsiteY10" fmla="*/ 2344955 h 4615993"/>
                <a:gd name="connsiteX11" fmla="*/ 9595604 w 9595604"/>
                <a:gd name="connsiteY11" fmla="*/ 4615993 h 4615993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409542 w 9298148"/>
                <a:gd name="connsiteY10" fmla="*/ 2344955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409542 w 9298148"/>
                <a:gd name="connsiteY10" fmla="*/ 2344955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409542 w 9298148"/>
                <a:gd name="connsiteY10" fmla="*/ 2344955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389023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524611 w 9298148"/>
                <a:gd name="connsiteY9" fmla="*/ 1715426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062949 w 9298148"/>
                <a:gd name="connsiteY8" fmla="*/ 3171220 h 4527858"/>
                <a:gd name="connsiteX9" fmla="*/ 6910201 w 9298148"/>
                <a:gd name="connsiteY9" fmla="*/ 1753459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5776511 w 9298148"/>
                <a:gd name="connsiteY7" fmla="*/ 1375471 h 4527858"/>
                <a:gd name="connsiteX8" fmla="*/ 6437523 w 9298148"/>
                <a:gd name="connsiteY8" fmla="*/ 3183899 h 4527858"/>
                <a:gd name="connsiteX9" fmla="*/ 6910201 w 9298148"/>
                <a:gd name="connsiteY9" fmla="*/ 1753459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6184135 w 9298148"/>
                <a:gd name="connsiteY7" fmla="*/ 1489574 h 4527858"/>
                <a:gd name="connsiteX8" fmla="*/ 6437523 w 9298148"/>
                <a:gd name="connsiteY8" fmla="*/ 3183899 h 4527858"/>
                <a:gd name="connsiteX9" fmla="*/ 6910201 w 9298148"/>
                <a:gd name="connsiteY9" fmla="*/ 1753459 h 4527858"/>
                <a:gd name="connsiteX10" fmla="*/ 8343441 w 9298148"/>
                <a:gd name="connsiteY10" fmla="*/ 2422074 h 4527858"/>
                <a:gd name="connsiteX11" fmla="*/ 9298148 w 9298148"/>
                <a:gd name="connsiteY11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6184135 w 9298148"/>
                <a:gd name="connsiteY7" fmla="*/ 1489574 h 4527858"/>
                <a:gd name="connsiteX8" fmla="*/ 6437523 w 9298148"/>
                <a:gd name="connsiteY8" fmla="*/ 3183899 h 4527858"/>
                <a:gd name="connsiteX9" fmla="*/ 6910201 w 9298148"/>
                <a:gd name="connsiteY9" fmla="*/ 1753459 h 4527858"/>
                <a:gd name="connsiteX10" fmla="*/ 8343441 w 9298148"/>
                <a:gd name="connsiteY10" fmla="*/ 2422074 h 4527858"/>
                <a:gd name="connsiteX11" fmla="*/ 8629880 w 9298148"/>
                <a:gd name="connsiteY11" fmla="*/ 3232901 h 4527858"/>
                <a:gd name="connsiteX12" fmla="*/ 9298148 w 9298148"/>
                <a:gd name="connsiteY12" fmla="*/ 4197352 h 4527858"/>
                <a:gd name="connsiteX0" fmla="*/ 4415780 w 9298148"/>
                <a:gd name="connsiteY0" fmla="*/ 3226331 h 4527858"/>
                <a:gd name="connsiteX1" fmla="*/ 8427816 w 9298148"/>
                <a:gd name="connsiteY1" fmla="*/ 4527858 h 4527858"/>
                <a:gd name="connsiteX2" fmla="*/ 4415780 w 9298148"/>
                <a:gd name="connsiteY2" fmla="*/ 3226331 h 4527858"/>
                <a:gd name="connsiteX0" fmla="*/ 0 w 9298148"/>
                <a:gd name="connsiteY0" fmla="*/ 21724 h 4527858"/>
                <a:gd name="connsiteX1" fmla="*/ 2082188 w 9298148"/>
                <a:gd name="connsiteY1" fmla="*/ 33275 h 4527858"/>
                <a:gd name="connsiteX2" fmla="*/ 2456762 w 9298148"/>
                <a:gd name="connsiteY2" fmla="*/ 1829024 h 4527858"/>
                <a:gd name="connsiteX3" fmla="*/ 2790939 w 9298148"/>
                <a:gd name="connsiteY3" fmla="*/ 483105 h 4527858"/>
                <a:gd name="connsiteX4" fmla="*/ 3782458 w 9298148"/>
                <a:gd name="connsiteY4" fmla="*/ 615307 h 4527858"/>
                <a:gd name="connsiteX5" fmla="*/ 4157030 w 9298148"/>
                <a:gd name="connsiteY5" fmla="*/ 2289871 h 4527858"/>
                <a:gd name="connsiteX6" fmla="*/ 4597706 w 9298148"/>
                <a:gd name="connsiteY6" fmla="*/ 1100049 h 4527858"/>
                <a:gd name="connsiteX7" fmla="*/ 6184135 w 9298148"/>
                <a:gd name="connsiteY7" fmla="*/ 1489574 h 4527858"/>
                <a:gd name="connsiteX8" fmla="*/ 6437523 w 9298148"/>
                <a:gd name="connsiteY8" fmla="*/ 3183899 h 4527858"/>
                <a:gd name="connsiteX9" fmla="*/ 6910201 w 9298148"/>
                <a:gd name="connsiteY9" fmla="*/ 1753459 h 4527858"/>
                <a:gd name="connsiteX10" fmla="*/ 8343441 w 9298148"/>
                <a:gd name="connsiteY10" fmla="*/ 2422074 h 4527858"/>
                <a:gd name="connsiteX11" fmla="*/ 8629880 w 9298148"/>
                <a:gd name="connsiteY11" fmla="*/ 3232901 h 4527858"/>
                <a:gd name="connsiteX12" fmla="*/ 9059537 w 9298148"/>
                <a:gd name="connsiteY12" fmla="*/ 3144155 h 4527858"/>
                <a:gd name="connsiteX13" fmla="*/ 9298148 w 9298148"/>
                <a:gd name="connsiteY13" fmla="*/ 4197352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782458 w 9782890"/>
                <a:gd name="connsiteY4" fmla="*/ 615307 h 4527858"/>
                <a:gd name="connsiteX5" fmla="*/ 4157030 w 9782890"/>
                <a:gd name="connsiteY5" fmla="*/ 2289871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782458 w 9782890"/>
                <a:gd name="connsiteY4" fmla="*/ 615307 h 4527858"/>
                <a:gd name="connsiteX5" fmla="*/ 4157030 w 9782890"/>
                <a:gd name="connsiteY5" fmla="*/ 2289871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57030 w 9782890"/>
                <a:gd name="connsiteY5" fmla="*/ 2289871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300250 w 9782890"/>
                <a:gd name="connsiteY5" fmla="*/ 2454685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245386 w 9782890"/>
                <a:gd name="connsiteY5" fmla="*/ 2433639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245386 w 9782890"/>
                <a:gd name="connsiteY5" fmla="*/ 2433639 h 4527858"/>
                <a:gd name="connsiteX6" fmla="*/ 4597706 w 9782890"/>
                <a:gd name="connsiteY6" fmla="*/ 1100049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245386 w 9782890"/>
                <a:gd name="connsiteY5" fmla="*/ 2433639 h 4527858"/>
                <a:gd name="connsiteX6" fmla="*/ 4506266 w 9782890"/>
                <a:gd name="connsiteY6" fmla="*/ 1100050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63090 w 9782890"/>
                <a:gd name="connsiteY5" fmla="*/ 2402071 h 4527858"/>
                <a:gd name="connsiteX6" fmla="*/ 4506266 w 9782890"/>
                <a:gd name="connsiteY6" fmla="*/ 1100050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63090 w 9782890"/>
                <a:gd name="connsiteY5" fmla="*/ 2402071 h 4527858"/>
                <a:gd name="connsiteX6" fmla="*/ 4506266 w 9782890"/>
                <a:gd name="connsiteY6" fmla="*/ 1100050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63090 w 9782890"/>
                <a:gd name="connsiteY5" fmla="*/ 2402071 h 4527858"/>
                <a:gd name="connsiteX6" fmla="*/ 4359962 w 9782890"/>
                <a:gd name="connsiteY6" fmla="*/ 107900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63090 w 9782890"/>
                <a:gd name="connsiteY5" fmla="*/ 2402071 h 4527858"/>
                <a:gd name="connsiteX6" fmla="*/ 4359962 w 9782890"/>
                <a:gd name="connsiteY6" fmla="*/ 107900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44802 w 9782890"/>
                <a:gd name="connsiteY5" fmla="*/ 2381025 h 4527858"/>
                <a:gd name="connsiteX6" fmla="*/ 4359962 w 9782890"/>
                <a:gd name="connsiteY6" fmla="*/ 107900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144802 w 9782890"/>
                <a:gd name="connsiteY5" fmla="*/ 2381025 h 4527858"/>
                <a:gd name="connsiteX6" fmla="*/ 4359962 w 9782890"/>
                <a:gd name="connsiteY6" fmla="*/ 107900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4359962 w 9782890"/>
                <a:gd name="connsiteY5" fmla="*/ 1079004 h 4527858"/>
                <a:gd name="connsiteX6" fmla="*/ 6184135 w 9782890"/>
                <a:gd name="connsiteY6" fmla="*/ 1489574 h 4527858"/>
                <a:gd name="connsiteX7" fmla="*/ 6437523 w 9782890"/>
                <a:gd name="connsiteY7" fmla="*/ 3183899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3903644 w 9782890"/>
                <a:gd name="connsiteY4" fmla="*/ 691375 h 4527858"/>
                <a:gd name="connsiteX5" fmla="*/ 6184135 w 9782890"/>
                <a:gd name="connsiteY5" fmla="*/ 1489574 h 4527858"/>
                <a:gd name="connsiteX6" fmla="*/ 6437523 w 9782890"/>
                <a:gd name="connsiteY6" fmla="*/ 3183899 h 4527858"/>
                <a:gd name="connsiteX7" fmla="*/ 6910201 w 9782890"/>
                <a:gd name="connsiteY7" fmla="*/ 1753459 h 4527858"/>
                <a:gd name="connsiteX8" fmla="*/ 8343441 w 9782890"/>
                <a:gd name="connsiteY8" fmla="*/ 2422074 h 4527858"/>
                <a:gd name="connsiteX9" fmla="*/ 8629880 w 9782890"/>
                <a:gd name="connsiteY9" fmla="*/ 3232901 h 4527858"/>
                <a:gd name="connsiteX10" fmla="*/ 9059537 w 9782890"/>
                <a:gd name="connsiteY10" fmla="*/ 3144155 h 4527858"/>
                <a:gd name="connsiteX11" fmla="*/ 9782890 w 9782890"/>
                <a:gd name="connsiteY11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6184135 w 9782890"/>
                <a:gd name="connsiteY4" fmla="*/ 1489574 h 4527858"/>
                <a:gd name="connsiteX5" fmla="*/ 6437523 w 9782890"/>
                <a:gd name="connsiteY5" fmla="*/ 3183899 h 4527858"/>
                <a:gd name="connsiteX6" fmla="*/ 6910201 w 9782890"/>
                <a:gd name="connsiteY6" fmla="*/ 1753459 h 4527858"/>
                <a:gd name="connsiteX7" fmla="*/ 8343441 w 9782890"/>
                <a:gd name="connsiteY7" fmla="*/ 2422074 h 4527858"/>
                <a:gd name="connsiteX8" fmla="*/ 8629880 w 9782890"/>
                <a:gd name="connsiteY8" fmla="*/ 3232901 h 4527858"/>
                <a:gd name="connsiteX9" fmla="*/ 9059537 w 9782890"/>
                <a:gd name="connsiteY9" fmla="*/ 3144155 h 4527858"/>
                <a:gd name="connsiteX10" fmla="*/ 9782890 w 9782890"/>
                <a:gd name="connsiteY10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6184135 w 9782890"/>
                <a:gd name="connsiteY4" fmla="*/ 1489574 h 4527858"/>
                <a:gd name="connsiteX5" fmla="*/ 6437523 w 9782890"/>
                <a:gd name="connsiteY5" fmla="*/ 3183899 h 4527858"/>
                <a:gd name="connsiteX6" fmla="*/ 6910201 w 9782890"/>
                <a:gd name="connsiteY6" fmla="*/ 1753459 h 4527858"/>
                <a:gd name="connsiteX7" fmla="*/ 8343441 w 9782890"/>
                <a:gd name="connsiteY7" fmla="*/ 2422074 h 4527858"/>
                <a:gd name="connsiteX8" fmla="*/ 8629880 w 9782890"/>
                <a:gd name="connsiteY8" fmla="*/ 3232901 h 4527858"/>
                <a:gd name="connsiteX9" fmla="*/ 9059537 w 9782890"/>
                <a:gd name="connsiteY9" fmla="*/ 3144155 h 4527858"/>
                <a:gd name="connsiteX10" fmla="*/ 9782890 w 9782890"/>
                <a:gd name="connsiteY10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6184135 w 9782890"/>
                <a:gd name="connsiteY4" fmla="*/ 1489574 h 4527858"/>
                <a:gd name="connsiteX5" fmla="*/ 6437523 w 9782890"/>
                <a:gd name="connsiteY5" fmla="*/ 3183899 h 4527858"/>
                <a:gd name="connsiteX6" fmla="*/ 6910201 w 9782890"/>
                <a:gd name="connsiteY6" fmla="*/ 1753459 h 4527858"/>
                <a:gd name="connsiteX7" fmla="*/ 8343441 w 9782890"/>
                <a:gd name="connsiteY7" fmla="*/ 2422074 h 4527858"/>
                <a:gd name="connsiteX8" fmla="*/ 8629880 w 9782890"/>
                <a:gd name="connsiteY8" fmla="*/ 3232901 h 4527858"/>
                <a:gd name="connsiteX9" fmla="*/ 9059537 w 9782890"/>
                <a:gd name="connsiteY9" fmla="*/ 3144155 h 4527858"/>
                <a:gd name="connsiteX10" fmla="*/ 9782890 w 9782890"/>
                <a:gd name="connsiteY10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6184135 w 9782890"/>
                <a:gd name="connsiteY5" fmla="*/ 1489574 h 4527858"/>
                <a:gd name="connsiteX6" fmla="*/ 6437523 w 9782890"/>
                <a:gd name="connsiteY6" fmla="*/ 3183899 h 4527858"/>
                <a:gd name="connsiteX7" fmla="*/ 6910201 w 9782890"/>
                <a:gd name="connsiteY7" fmla="*/ 1753459 h 4527858"/>
                <a:gd name="connsiteX8" fmla="*/ 8343441 w 9782890"/>
                <a:gd name="connsiteY8" fmla="*/ 2422074 h 4527858"/>
                <a:gd name="connsiteX9" fmla="*/ 8629880 w 9782890"/>
                <a:gd name="connsiteY9" fmla="*/ 3232901 h 4527858"/>
                <a:gd name="connsiteX10" fmla="*/ 9059537 w 9782890"/>
                <a:gd name="connsiteY10" fmla="*/ 3144155 h 4527858"/>
                <a:gd name="connsiteX11" fmla="*/ 9782890 w 9782890"/>
                <a:gd name="connsiteY11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6184135 w 9782890"/>
                <a:gd name="connsiteY6" fmla="*/ 1489574 h 4527858"/>
                <a:gd name="connsiteX7" fmla="*/ 6437523 w 9782890"/>
                <a:gd name="connsiteY7" fmla="*/ 3183899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022275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50016 w 9782890"/>
                <a:gd name="connsiteY5" fmla="*/ 2148549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734064 w 9782890"/>
                <a:gd name="connsiteY5" fmla="*/ 991044 h 4527858"/>
                <a:gd name="connsiteX6" fmla="*/ 6184135 w 9782890"/>
                <a:gd name="connsiteY6" fmla="*/ 1489574 h 4527858"/>
                <a:gd name="connsiteX7" fmla="*/ 6437523 w 9782890"/>
                <a:gd name="connsiteY7" fmla="*/ 3183899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56762 w 9782890"/>
                <a:gd name="connsiteY2" fmla="*/ 1829024 h 4527858"/>
                <a:gd name="connsiteX3" fmla="*/ 2790939 w 9782890"/>
                <a:gd name="connsiteY3" fmla="*/ 483105 h 4527858"/>
                <a:gd name="connsiteX4" fmla="*/ 4139704 w 9782890"/>
                <a:gd name="connsiteY4" fmla="*/ 601701 h 4527858"/>
                <a:gd name="connsiteX5" fmla="*/ 4304296 w 9782890"/>
                <a:gd name="connsiteY5" fmla="*/ 2243253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437523 w 9782890"/>
                <a:gd name="connsiteY8" fmla="*/ 3183899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790939 w 9782890"/>
                <a:gd name="connsiteY2" fmla="*/ 483105 h 4527858"/>
                <a:gd name="connsiteX3" fmla="*/ 4139704 w 9782890"/>
                <a:gd name="connsiteY3" fmla="*/ 601701 h 4527858"/>
                <a:gd name="connsiteX4" fmla="*/ 4304296 w 9782890"/>
                <a:gd name="connsiteY4" fmla="*/ 2243253 h 4527858"/>
                <a:gd name="connsiteX5" fmla="*/ 4734064 w 9782890"/>
                <a:gd name="connsiteY5" fmla="*/ 991044 h 4527858"/>
                <a:gd name="connsiteX6" fmla="*/ 6184135 w 9782890"/>
                <a:gd name="connsiteY6" fmla="*/ 1489574 h 4527858"/>
                <a:gd name="connsiteX7" fmla="*/ 6437523 w 9782890"/>
                <a:gd name="connsiteY7" fmla="*/ 3183899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4139704 w 9782890"/>
                <a:gd name="connsiteY2" fmla="*/ 601701 h 4527858"/>
                <a:gd name="connsiteX3" fmla="*/ 4304296 w 9782890"/>
                <a:gd name="connsiteY3" fmla="*/ 2243253 h 4527858"/>
                <a:gd name="connsiteX4" fmla="*/ 4734064 w 9782890"/>
                <a:gd name="connsiteY4" fmla="*/ 991044 h 4527858"/>
                <a:gd name="connsiteX5" fmla="*/ 6184135 w 9782890"/>
                <a:gd name="connsiteY5" fmla="*/ 1489574 h 4527858"/>
                <a:gd name="connsiteX6" fmla="*/ 6437523 w 9782890"/>
                <a:gd name="connsiteY6" fmla="*/ 3183899 h 4527858"/>
                <a:gd name="connsiteX7" fmla="*/ 6910201 w 9782890"/>
                <a:gd name="connsiteY7" fmla="*/ 1753459 h 4527858"/>
                <a:gd name="connsiteX8" fmla="*/ 8343441 w 9782890"/>
                <a:gd name="connsiteY8" fmla="*/ 2422074 h 4527858"/>
                <a:gd name="connsiteX9" fmla="*/ 8629880 w 9782890"/>
                <a:gd name="connsiteY9" fmla="*/ 3232901 h 4527858"/>
                <a:gd name="connsiteX10" fmla="*/ 9059537 w 9782890"/>
                <a:gd name="connsiteY10" fmla="*/ 3144155 h 4527858"/>
                <a:gd name="connsiteX11" fmla="*/ 9782890 w 9782890"/>
                <a:gd name="connsiteY11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4139704 w 9782890"/>
                <a:gd name="connsiteY2" fmla="*/ 601701 h 4527858"/>
                <a:gd name="connsiteX3" fmla="*/ 4304296 w 9782890"/>
                <a:gd name="connsiteY3" fmla="*/ 2243253 h 4527858"/>
                <a:gd name="connsiteX4" fmla="*/ 4734064 w 9782890"/>
                <a:gd name="connsiteY4" fmla="*/ 991044 h 4527858"/>
                <a:gd name="connsiteX5" fmla="*/ 6184135 w 9782890"/>
                <a:gd name="connsiteY5" fmla="*/ 1489574 h 4527858"/>
                <a:gd name="connsiteX6" fmla="*/ 6910201 w 9782890"/>
                <a:gd name="connsiteY6" fmla="*/ 1753459 h 4527858"/>
                <a:gd name="connsiteX7" fmla="*/ 8343441 w 9782890"/>
                <a:gd name="connsiteY7" fmla="*/ 2422074 h 4527858"/>
                <a:gd name="connsiteX8" fmla="*/ 8629880 w 9782890"/>
                <a:gd name="connsiteY8" fmla="*/ 3232901 h 4527858"/>
                <a:gd name="connsiteX9" fmla="*/ 9059537 w 9782890"/>
                <a:gd name="connsiteY9" fmla="*/ 3144155 h 4527858"/>
                <a:gd name="connsiteX10" fmla="*/ 9782890 w 9782890"/>
                <a:gd name="connsiteY10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941840 w 9782890"/>
                <a:gd name="connsiteY2" fmla="*/ 170268 h 4527858"/>
                <a:gd name="connsiteX3" fmla="*/ 4139704 w 9782890"/>
                <a:gd name="connsiteY3" fmla="*/ 601701 h 4527858"/>
                <a:gd name="connsiteX4" fmla="*/ 4304296 w 9782890"/>
                <a:gd name="connsiteY4" fmla="*/ 2243253 h 4527858"/>
                <a:gd name="connsiteX5" fmla="*/ 4734064 w 9782890"/>
                <a:gd name="connsiteY5" fmla="*/ 991044 h 4527858"/>
                <a:gd name="connsiteX6" fmla="*/ 6184135 w 9782890"/>
                <a:gd name="connsiteY6" fmla="*/ 1489574 h 4527858"/>
                <a:gd name="connsiteX7" fmla="*/ 6910201 w 9782890"/>
                <a:gd name="connsiteY7" fmla="*/ 1753459 h 4527858"/>
                <a:gd name="connsiteX8" fmla="*/ 8343441 w 9782890"/>
                <a:gd name="connsiteY8" fmla="*/ 2422074 h 4527858"/>
                <a:gd name="connsiteX9" fmla="*/ 8629880 w 9782890"/>
                <a:gd name="connsiteY9" fmla="*/ 3232901 h 4527858"/>
                <a:gd name="connsiteX10" fmla="*/ 9059537 w 9782890"/>
                <a:gd name="connsiteY10" fmla="*/ 3144155 h 4527858"/>
                <a:gd name="connsiteX11" fmla="*/ 9782890 w 9782890"/>
                <a:gd name="connsiteY11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20632 w 9782890"/>
                <a:gd name="connsiteY2" fmla="*/ 1632933 h 4527858"/>
                <a:gd name="connsiteX3" fmla="*/ 2941840 w 9782890"/>
                <a:gd name="connsiteY3" fmla="*/ 170268 h 4527858"/>
                <a:gd name="connsiteX4" fmla="*/ 4139704 w 9782890"/>
                <a:gd name="connsiteY4" fmla="*/ 601701 h 4527858"/>
                <a:gd name="connsiteX5" fmla="*/ 4304296 w 9782890"/>
                <a:gd name="connsiteY5" fmla="*/ 2243253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20632 w 9782890"/>
                <a:gd name="connsiteY2" fmla="*/ 1632933 h 4527858"/>
                <a:gd name="connsiteX3" fmla="*/ 2941840 w 9782890"/>
                <a:gd name="connsiteY3" fmla="*/ 170268 h 4527858"/>
                <a:gd name="connsiteX4" fmla="*/ 4139704 w 9782890"/>
                <a:gd name="connsiteY4" fmla="*/ 601701 h 4527858"/>
                <a:gd name="connsiteX5" fmla="*/ 4304296 w 9782890"/>
                <a:gd name="connsiteY5" fmla="*/ 2243253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910201 w 9782890"/>
                <a:gd name="connsiteY8" fmla="*/ 1753459 h 4527858"/>
                <a:gd name="connsiteX9" fmla="*/ 8343441 w 9782890"/>
                <a:gd name="connsiteY9" fmla="*/ 2422074 h 4527858"/>
                <a:gd name="connsiteX10" fmla="*/ 8629880 w 9782890"/>
                <a:gd name="connsiteY10" fmla="*/ 3232901 h 4527858"/>
                <a:gd name="connsiteX11" fmla="*/ 9059537 w 9782890"/>
                <a:gd name="connsiteY11" fmla="*/ 3144155 h 4527858"/>
                <a:gd name="connsiteX12" fmla="*/ 9782890 w 9782890"/>
                <a:gd name="connsiteY12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20632 w 9782890"/>
                <a:gd name="connsiteY2" fmla="*/ 1632933 h 4527858"/>
                <a:gd name="connsiteX3" fmla="*/ 2941840 w 9782890"/>
                <a:gd name="connsiteY3" fmla="*/ 170268 h 4527858"/>
                <a:gd name="connsiteX4" fmla="*/ 4139704 w 9782890"/>
                <a:gd name="connsiteY4" fmla="*/ 601701 h 4527858"/>
                <a:gd name="connsiteX5" fmla="*/ 4304296 w 9782890"/>
                <a:gd name="connsiteY5" fmla="*/ 2243253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508000 w 9782890"/>
                <a:gd name="connsiteY8" fmla="*/ 2685210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82890"/>
                <a:gd name="connsiteY0" fmla="*/ 3226331 h 4527858"/>
                <a:gd name="connsiteX1" fmla="*/ 8427816 w 9782890"/>
                <a:gd name="connsiteY1" fmla="*/ 4527858 h 4527858"/>
                <a:gd name="connsiteX2" fmla="*/ 4415780 w 9782890"/>
                <a:gd name="connsiteY2" fmla="*/ 3226331 h 4527858"/>
                <a:gd name="connsiteX0" fmla="*/ 0 w 9782890"/>
                <a:gd name="connsiteY0" fmla="*/ 21724 h 4527858"/>
                <a:gd name="connsiteX1" fmla="*/ 2082188 w 9782890"/>
                <a:gd name="connsiteY1" fmla="*/ 33275 h 4527858"/>
                <a:gd name="connsiteX2" fmla="*/ 2420632 w 9782890"/>
                <a:gd name="connsiteY2" fmla="*/ 1632933 h 4527858"/>
                <a:gd name="connsiteX3" fmla="*/ 2941840 w 9782890"/>
                <a:gd name="connsiteY3" fmla="*/ 170268 h 4527858"/>
                <a:gd name="connsiteX4" fmla="*/ 4139704 w 9782890"/>
                <a:gd name="connsiteY4" fmla="*/ 601701 h 4527858"/>
                <a:gd name="connsiteX5" fmla="*/ 4304296 w 9782890"/>
                <a:gd name="connsiteY5" fmla="*/ 2243253 h 4527858"/>
                <a:gd name="connsiteX6" fmla="*/ 4734064 w 9782890"/>
                <a:gd name="connsiteY6" fmla="*/ 991044 h 4527858"/>
                <a:gd name="connsiteX7" fmla="*/ 6184135 w 9782890"/>
                <a:gd name="connsiteY7" fmla="*/ 1489574 h 4527858"/>
                <a:gd name="connsiteX8" fmla="*/ 6508000 w 9782890"/>
                <a:gd name="connsiteY8" fmla="*/ 2685210 h 4527858"/>
                <a:gd name="connsiteX9" fmla="*/ 6910201 w 9782890"/>
                <a:gd name="connsiteY9" fmla="*/ 1753459 h 4527858"/>
                <a:gd name="connsiteX10" fmla="*/ 8343441 w 9782890"/>
                <a:gd name="connsiteY10" fmla="*/ 2422074 h 4527858"/>
                <a:gd name="connsiteX11" fmla="*/ 8629880 w 9782890"/>
                <a:gd name="connsiteY11" fmla="*/ 3232901 h 4527858"/>
                <a:gd name="connsiteX12" fmla="*/ 9059537 w 9782890"/>
                <a:gd name="connsiteY12" fmla="*/ 3144155 h 4527858"/>
                <a:gd name="connsiteX13" fmla="*/ 9782890 w 9782890"/>
                <a:gd name="connsiteY13" fmla="*/ 4222707 h 4527858"/>
                <a:gd name="connsiteX0" fmla="*/ 4415780 w 9775516"/>
                <a:gd name="connsiteY0" fmla="*/ 3226331 h 4527858"/>
                <a:gd name="connsiteX1" fmla="*/ 8427816 w 9775516"/>
                <a:gd name="connsiteY1" fmla="*/ 4527858 h 4527858"/>
                <a:gd name="connsiteX2" fmla="*/ 4415780 w 9775516"/>
                <a:gd name="connsiteY2" fmla="*/ 3226331 h 4527858"/>
                <a:gd name="connsiteX0" fmla="*/ 0 w 9775516"/>
                <a:gd name="connsiteY0" fmla="*/ 21724 h 4527858"/>
                <a:gd name="connsiteX1" fmla="*/ 2082188 w 9775516"/>
                <a:gd name="connsiteY1" fmla="*/ 33275 h 4527858"/>
                <a:gd name="connsiteX2" fmla="*/ 2420632 w 9775516"/>
                <a:gd name="connsiteY2" fmla="*/ 1632933 h 4527858"/>
                <a:gd name="connsiteX3" fmla="*/ 2941840 w 9775516"/>
                <a:gd name="connsiteY3" fmla="*/ 170268 h 4527858"/>
                <a:gd name="connsiteX4" fmla="*/ 4139704 w 9775516"/>
                <a:gd name="connsiteY4" fmla="*/ 601701 h 4527858"/>
                <a:gd name="connsiteX5" fmla="*/ 4304296 w 9775516"/>
                <a:gd name="connsiteY5" fmla="*/ 2243253 h 4527858"/>
                <a:gd name="connsiteX6" fmla="*/ 4734064 w 9775516"/>
                <a:gd name="connsiteY6" fmla="*/ 991044 h 4527858"/>
                <a:gd name="connsiteX7" fmla="*/ 6184135 w 9775516"/>
                <a:gd name="connsiteY7" fmla="*/ 1489574 h 4527858"/>
                <a:gd name="connsiteX8" fmla="*/ 6508000 w 9775516"/>
                <a:gd name="connsiteY8" fmla="*/ 2685210 h 4527858"/>
                <a:gd name="connsiteX9" fmla="*/ 6910201 w 9775516"/>
                <a:gd name="connsiteY9" fmla="*/ 1753459 h 4527858"/>
                <a:gd name="connsiteX10" fmla="*/ 8343441 w 9775516"/>
                <a:gd name="connsiteY10" fmla="*/ 2422074 h 4527858"/>
                <a:gd name="connsiteX11" fmla="*/ 8629880 w 9775516"/>
                <a:gd name="connsiteY11" fmla="*/ 3232901 h 4527858"/>
                <a:gd name="connsiteX12" fmla="*/ 9059537 w 9775516"/>
                <a:gd name="connsiteY12" fmla="*/ 3144155 h 4527858"/>
                <a:gd name="connsiteX13" fmla="*/ 9775516 w 9775516"/>
                <a:gd name="connsiteY13" fmla="*/ 4180276 h 4527858"/>
                <a:gd name="connsiteX0" fmla="*/ 4415780 w 9775516"/>
                <a:gd name="connsiteY0" fmla="*/ 3226331 h 4527858"/>
                <a:gd name="connsiteX1" fmla="*/ 8427816 w 9775516"/>
                <a:gd name="connsiteY1" fmla="*/ 4527858 h 4527858"/>
                <a:gd name="connsiteX2" fmla="*/ 4415780 w 9775516"/>
                <a:gd name="connsiteY2" fmla="*/ 3226331 h 4527858"/>
                <a:gd name="connsiteX0" fmla="*/ 0 w 9775516"/>
                <a:gd name="connsiteY0" fmla="*/ 21724 h 4527858"/>
                <a:gd name="connsiteX1" fmla="*/ 2082188 w 9775516"/>
                <a:gd name="connsiteY1" fmla="*/ 33275 h 4527858"/>
                <a:gd name="connsiteX2" fmla="*/ 2420632 w 9775516"/>
                <a:gd name="connsiteY2" fmla="*/ 1632933 h 4527858"/>
                <a:gd name="connsiteX3" fmla="*/ 2941840 w 9775516"/>
                <a:gd name="connsiteY3" fmla="*/ 170268 h 4527858"/>
                <a:gd name="connsiteX4" fmla="*/ 4139704 w 9775516"/>
                <a:gd name="connsiteY4" fmla="*/ 601701 h 4527858"/>
                <a:gd name="connsiteX5" fmla="*/ 4378038 w 9775516"/>
                <a:gd name="connsiteY5" fmla="*/ 2277198 h 4527858"/>
                <a:gd name="connsiteX6" fmla="*/ 4734064 w 9775516"/>
                <a:gd name="connsiteY6" fmla="*/ 991044 h 4527858"/>
                <a:gd name="connsiteX7" fmla="*/ 6184135 w 9775516"/>
                <a:gd name="connsiteY7" fmla="*/ 1489574 h 4527858"/>
                <a:gd name="connsiteX8" fmla="*/ 6508000 w 9775516"/>
                <a:gd name="connsiteY8" fmla="*/ 2685210 h 4527858"/>
                <a:gd name="connsiteX9" fmla="*/ 6910201 w 9775516"/>
                <a:gd name="connsiteY9" fmla="*/ 1753459 h 4527858"/>
                <a:gd name="connsiteX10" fmla="*/ 8343441 w 9775516"/>
                <a:gd name="connsiteY10" fmla="*/ 2422074 h 4527858"/>
                <a:gd name="connsiteX11" fmla="*/ 8629880 w 9775516"/>
                <a:gd name="connsiteY11" fmla="*/ 3232901 h 4527858"/>
                <a:gd name="connsiteX12" fmla="*/ 9059537 w 9775516"/>
                <a:gd name="connsiteY12" fmla="*/ 3144155 h 4527858"/>
                <a:gd name="connsiteX13" fmla="*/ 9775516 w 9775516"/>
                <a:gd name="connsiteY13" fmla="*/ 4180276 h 4527858"/>
                <a:gd name="connsiteX0" fmla="*/ 4415780 w 9775516"/>
                <a:gd name="connsiteY0" fmla="*/ 3226331 h 4527858"/>
                <a:gd name="connsiteX1" fmla="*/ 8427816 w 9775516"/>
                <a:gd name="connsiteY1" fmla="*/ 4527858 h 4527858"/>
                <a:gd name="connsiteX2" fmla="*/ 4415780 w 9775516"/>
                <a:gd name="connsiteY2" fmla="*/ 3226331 h 4527858"/>
                <a:gd name="connsiteX0" fmla="*/ 0 w 9775516"/>
                <a:gd name="connsiteY0" fmla="*/ 21724 h 4527858"/>
                <a:gd name="connsiteX1" fmla="*/ 2082188 w 9775516"/>
                <a:gd name="connsiteY1" fmla="*/ 33275 h 4527858"/>
                <a:gd name="connsiteX2" fmla="*/ 2516496 w 9775516"/>
                <a:gd name="connsiteY2" fmla="*/ 1683849 h 4527858"/>
                <a:gd name="connsiteX3" fmla="*/ 2941840 w 9775516"/>
                <a:gd name="connsiteY3" fmla="*/ 170268 h 4527858"/>
                <a:gd name="connsiteX4" fmla="*/ 4139704 w 9775516"/>
                <a:gd name="connsiteY4" fmla="*/ 601701 h 4527858"/>
                <a:gd name="connsiteX5" fmla="*/ 4378038 w 9775516"/>
                <a:gd name="connsiteY5" fmla="*/ 2277198 h 4527858"/>
                <a:gd name="connsiteX6" fmla="*/ 4734064 w 9775516"/>
                <a:gd name="connsiteY6" fmla="*/ 991044 h 4527858"/>
                <a:gd name="connsiteX7" fmla="*/ 6184135 w 9775516"/>
                <a:gd name="connsiteY7" fmla="*/ 1489574 h 4527858"/>
                <a:gd name="connsiteX8" fmla="*/ 6508000 w 9775516"/>
                <a:gd name="connsiteY8" fmla="*/ 2685210 h 4527858"/>
                <a:gd name="connsiteX9" fmla="*/ 6910201 w 9775516"/>
                <a:gd name="connsiteY9" fmla="*/ 1753459 h 4527858"/>
                <a:gd name="connsiteX10" fmla="*/ 8343441 w 9775516"/>
                <a:gd name="connsiteY10" fmla="*/ 2422074 h 4527858"/>
                <a:gd name="connsiteX11" fmla="*/ 8629880 w 9775516"/>
                <a:gd name="connsiteY11" fmla="*/ 3232901 h 4527858"/>
                <a:gd name="connsiteX12" fmla="*/ 9059537 w 9775516"/>
                <a:gd name="connsiteY12" fmla="*/ 3144155 h 4527858"/>
                <a:gd name="connsiteX13" fmla="*/ 9775516 w 9775516"/>
                <a:gd name="connsiteY13" fmla="*/ 4180276 h 4527858"/>
                <a:gd name="connsiteX0" fmla="*/ 4415780 w 9775516"/>
                <a:gd name="connsiteY0" fmla="*/ 3226331 h 4527858"/>
                <a:gd name="connsiteX1" fmla="*/ 8427816 w 9775516"/>
                <a:gd name="connsiteY1" fmla="*/ 4527858 h 4527858"/>
                <a:gd name="connsiteX2" fmla="*/ 4415780 w 9775516"/>
                <a:gd name="connsiteY2" fmla="*/ 3226331 h 4527858"/>
                <a:gd name="connsiteX0" fmla="*/ 0 w 9775516"/>
                <a:gd name="connsiteY0" fmla="*/ 21724 h 4527858"/>
                <a:gd name="connsiteX1" fmla="*/ 2082188 w 9775516"/>
                <a:gd name="connsiteY1" fmla="*/ 33275 h 4527858"/>
                <a:gd name="connsiteX2" fmla="*/ 2516496 w 9775516"/>
                <a:gd name="connsiteY2" fmla="*/ 1683849 h 4527858"/>
                <a:gd name="connsiteX3" fmla="*/ 2941840 w 9775516"/>
                <a:gd name="connsiteY3" fmla="*/ 170268 h 4527858"/>
                <a:gd name="connsiteX4" fmla="*/ 4139704 w 9775516"/>
                <a:gd name="connsiteY4" fmla="*/ 601701 h 4527858"/>
                <a:gd name="connsiteX5" fmla="*/ 4378038 w 9775516"/>
                <a:gd name="connsiteY5" fmla="*/ 2277198 h 4527858"/>
                <a:gd name="connsiteX6" fmla="*/ 4734064 w 9775516"/>
                <a:gd name="connsiteY6" fmla="*/ 991044 h 4527858"/>
                <a:gd name="connsiteX7" fmla="*/ 6184135 w 9775516"/>
                <a:gd name="connsiteY7" fmla="*/ 1489574 h 4527858"/>
                <a:gd name="connsiteX8" fmla="*/ 6515374 w 9775516"/>
                <a:gd name="connsiteY8" fmla="*/ 2727640 h 4527858"/>
                <a:gd name="connsiteX9" fmla="*/ 6910201 w 9775516"/>
                <a:gd name="connsiteY9" fmla="*/ 1753459 h 4527858"/>
                <a:gd name="connsiteX10" fmla="*/ 8343441 w 9775516"/>
                <a:gd name="connsiteY10" fmla="*/ 2422074 h 4527858"/>
                <a:gd name="connsiteX11" fmla="*/ 8629880 w 9775516"/>
                <a:gd name="connsiteY11" fmla="*/ 3232901 h 4527858"/>
                <a:gd name="connsiteX12" fmla="*/ 9059537 w 9775516"/>
                <a:gd name="connsiteY12" fmla="*/ 3144155 h 4527858"/>
                <a:gd name="connsiteX13" fmla="*/ 9775516 w 9775516"/>
                <a:gd name="connsiteY13" fmla="*/ 4180276 h 4527858"/>
                <a:gd name="connsiteX0" fmla="*/ 4415780 w 9775516"/>
                <a:gd name="connsiteY0" fmla="*/ 3226331 h 4527858"/>
                <a:gd name="connsiteX1" fmla="*/ 8427816 w 9775516"/>
                <a:gd name="connsiteY1" fmla="*/ 4527858 h 4527858"/>
                <a:gd name="connsiteX2" fmla="*/ 4415780 w 9775516"/>
                <a:gd name="connsiteY2" fmla="*/ 3226331 h 4527858"/>
                <a:gd name="connsiteX0" fmla="*/ 0 w 9775516"/>
                <a:gd name="connsiteY0" fmla="*/ 21724 h 4527858"/>
                <a:gd name="connsiteX1" fmla="*/ 2082188 w 9775516"/>
                <a:gd name="connsiteY1" fmla="*/ 33275 h 4527858"/>
                <a:gd name="connsiteX2" fmla="*/ 2516496 w 9775516"/>
                <a:gd name="connsiteY2" fmla="*/ 1683849 h 4527858"/>
                <a:gd name="connsiteX3" fmla="*/ 2941840 w 9775516"/>
                <a:gd name="connsiteY3" fmla="*/ 170268 h 4527858"/>
                <a:gd name="connsiteX4" fmla="*/ 4139704 w 9775516"/>
                <a:gd name="connsiteY4" fmla="*/ 601701 h 4527858"/>
                <a:gd name="connsiteX5" fmla="*/ 4378038 w 9775516"/>
                <a:gd name="connsiteY5" fmla="*/ 2277198 h 4527858"/>
                <a:gd name="connsiteX6" fmla="*/ 4734064 w 9775516"/>
                <a:gd name="connsiteY6" fmla="*/ 991044 h 4527858"/>
                <a:gd name="connsiteX7" fmla="*/ 6184135 w 9775516"/>
                <a:gd name="connsiteY7" fmla="*/ 1489574 h 4527858"/>
                <a:gd name="connsiteX8" fmla="*/ 6515374 w 9775516"/>
                <a:gd name="connsiteY8" fmla="*/ 2727640 h 4527858"/>
                <a:gd name="connsiteX9" fmla="*/ 6910201 w 9775516"/>
                <a:gd name="connsiteY9" fmla="*/ 1753459 h 4527858"/>
                <a:gd name="connsiteX10" fmla="*/ 8343441 w 9775516"/>
                <a:gd name="connsiteY10" fmla="*/ 2422074 h 4527858"/>
                <a:gd name="connsiteX11" fmla="*/ 8629880 w 9775516"/>
                <a:gd name="connsiteY11" fmla="*/ 3232901 h 4527858"/>
                <a:gd name="connsiteX12" fmla="*/ 9059537 w 9775516"/>
                <a:gd name="connsiteY12" fmla="*/ 3144155 h 4527858"/>
                <a:gd name="connsiteX13" fmla="*/ 9775516 w 9775516"/>
                <a:gd name="connsiteY13" fmla="*/ 4180276 h 452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75516" h="4527858" stroke="0" extrusionOk="0">
                  <a:moveTo>
                    <a:pt x="4415780" y="3226331"/>
                  </a:moveTo>
                  <a:lnTo>
                    <a:pt x="8427816" y="4527858"/>
                  </a:lnTo>
                  <a:lnTo>
                    <a:pt x="4415780" y="3226331"/>
                  </a:lnTo>
                  <a:close/>
                </a:path>
                <a:path w="9775516" h="4527858" fill="none">
                  <a:moveTo>
                    <a:pt x="0" y="21724"/>
                  </a:moveTo>
                  <a:cubicBezTo>
                    <a:pt x="220337" y="21813"/>
                    <a:pt x="873567" y="-34180"/>
                    <a:pt x="2082188" y="33275"/>
                  </a:cubicBezTo>
                  <a:cubicBezTo>
                    <a:pt x="2500867" y="36987"/>
                    <a:pt x="2373221" y="1661017"/>
                    <a:pt x="2516496" y="1683849"/>
                  </a:cubicBezTo>
                  <a:cubicBezTo>
                    <a:pt x="2659771" y="1706681"/>
                    <a:pt x="2670568" y="77317"/>
                    <a:pt x="2941840" y="170268"/>
                  </a:cubicBezTo>
                  <a:cubicBezTo>
                    <a:pt x="3249688" y="189559"/>
                    <a:pt x="3912628" y="256204"/>
                    <a:pt x="4139704" y="601701"/>
                  </a:cubicBezTo>
                  <a:cubicBezTo>
                    <a:pt x="4366780" y="947199"/>
                    <a:pt x="4278978" y="2212308"/>
                    <a:pt x="4378038" y="2277198"/>
                  </a:cubicBezTo>
                  <a:cubicBezTo>
                    <a:pt x="4477098" y="2342088"/>
                    <a:pt x="4431918" y="1013919"/>
                    <a:pt x="4734064" y="991044"/>
                  </a:cubicBezTo>
                  <a:cubicBezTo>
                    <a:pt x="5030607" y="1030288"/>
                    <a:pt x="5887250" y="1200141"/>
                    <a:pt x="6184135" y="1489574"/>
                  </a:cubicBezTo>
                  <a:cubicBezTo>
                    <a:pt x="6481020" y="1779007"/>
                    <a:pt x="6394363" y="2683659"/>
                    <a:pt x="6515374" y="2727640"/>
                  </a:cubicBezTo>
                  <a:cubicBezTo>
                    <a:pt x="6636385" y="2771621"/>
                    <a:pt x="6605523" y="1804387"/>
                    <a:pt x="6910201" y="1753459"/>
                  </a:cubicBezTo>
                  <a:cubicBezTo>
                    <a:pt x="7214879" y="1702531"/>
                    <a:pt x="8043975" y="2211422"/>
                    <a:pt x="8343441" y="2422074"/>
                  </a:cubicBezTo>
                  <a:cubicBezTo>
                    <a:pt x="8642907" y="2632726"/>
                    <a:pt x="8538073" y="3030147"/>
                    <a:pt x="8629880" y="3232901"/>
                  </a:cubicBezTo>
                  <a:cubicBezTo>
                    <a:pt x="8721687" y="3435655"/>
                    <a:pt x="8948159" y="2983413"/>
                    <a:pt x="9059537" y="3144155"/>
                  </a:cubicBezTo>
                  <a:lnTo>
                    <a:pt x="9775516" y="4180276"/>
                  </a:lnTo>
                </a:path>
              </a:pathLst>
            </a:cu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B42D5C80-1805-D7BF-274E-64303BEA170A}"/>
                </a:ext>
              </a:extLst>
            </p:cNvPr>
            <p:cNvSpPr txBox="1"/>
            <p:nvPr/>
          </p:nvSpPr>
          <p:spPr>
            <a:xfrm rot="16200000">
              <a:off x="-328713" y="2391663"/>
              <a:ext cx="2214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dirty="0">
                  <a:solidFill>
                    <a:schemeClr val="bg2"/>
                  </a:solidFill>
                </a:rPr>
                <a:t>Functioneren</a:t>
              </a:r>
            </a:p>
          </p:txBody>
        </p:sp>
        <p:sp>
          <p:nvSpPr>
            <p:cNvPr id="23" name="Boog 22">
              <a:extLst>
                <a:ext uri="{FF2B5EF4-FFF2-40B4-BE49-F238E27FC236}">
                  <a16:creationId xmlns:a16="http://schemas.microsoft.com/office/drawing/2014/main" id="{7B8A9202-96EC-80D1-D5D7-CE3E1F85411E}"/>
                </a:ext>
              </a:extLst>
            </p:cNvPr>
            <p:cNvSpPr/>
            <p:nvPr/>
          </p:nvSpPr>
          <p:spPr>
            <a:xfrm>
              <a:off x="1127490" y="1484523"/>
              <a:ext cx="9595604" cy="4025448"/>
            </a:xfrm>
            <a:custGeom>
              <a:avLst/>
              <a:gdLst>
                <a:gd name="connsiteX0" fmla="*/ 4056182 w 8923644"/>
                <a:gd name="connsiteY0" fmla="*/ 12318 h 5949107"/>
                <a:gd name="connsiteX1" fmla="*/ 7242682 w 8923644"/>
                <a:gd name="connsiteY1" fmla="*/ 648401 h 5949107"/>
                <a:gd name="connsiteX2" fmla="*/ 8473858 w 8923644"/>
                <a:gd name="connsiteY2" fmla="*/ 4276081 h 5949107"/>
                <a:gd name="connsiteX3" fmla="*/ 4461822 w 8923644"/>
                <a:gd name="connsiteY3" fmla="*/ 2974554 h 5949107"/>
                <a:gd name="connsiteX4" fmla="*/ 4056182 w 8923644"/>
                <a:gd name="connsiteY4" fmla="*/ 12318 h 5949107"/>
                <a:gd name="connsiteX0" fmla="*/ 4056182 w 8923644"/>
                <a:gd name="connsiteY0" fmla="*/ 12318 h 5949107"/>
                <a:gd name="connsiteX1" fmla="*/ 7242682 w 8923644"/>
                <a:gd name="connsiteY1" fmla="*/ 648401 h 5949107"/>
                <a:gd name="connsiteX2" fmla="*/ 8473858 w 8923644"/>
                <a:gd name="connsiteY2" fmla="*/ 4276081 h 5949107"/>
                <a:gd name="connsiteX0" fmla="*/ 4054207 w 8921961"/>
                <a:gd name="connsiteY0" fmla="*/ 33558 h 4297321"/>
                <a:gd name="connsiteX1" fmla="*/ 7240707 w 8921961"/>
                <a:gd name="connsiteY1" fmla="*/ 669641 h 4297321"/>
                <a:gd name="connsiteX2" fmla="*/ 8471883 w 8921961"/>
                <a:gd name="connsiteY2" fmla="*/ 4297321 h 4297321"/>
                <a:gd name="connsiteX3" fmla="*/ 4459847 w 8921961"/>
                <a:gd name="connsiteY3" fmla="*/ 2995794 h 4297321"/>
                <a:gd name="connsiteX4" fmla="*/ 4054207 w 8921961"/>
                <a:gd name="connsiteY4" fmla="*/ 33558 h 4297321"/>
                <a:gd name="connsiteX0" fmla="*/ 0 w 8921961"/>
                <a:gd name="connsiteY0" fmla="*/ 11525 h 4297321"/>
                <a:gd name="connsiteX1" fmla="*/ 7240707 w 8921961"/>
                <a:gd name="connsiteY1" fmla="*/ 669641 h 4297321"/>
                <a:gd name="connsiteX2" fmla="*/ 8471883 w 8921961"/>
                <a:gd name="connsiteY2" fmla="*/ 4297321 h 4297321"/>
                <a:gd name="connsiteX0" fmla="*/ 4054207 w 8936512"/>
                <a:gd name="connsiteY0" fmla="*/ 135460 h 4399223"/>
                <a:gd name="connsiteX1" fmla="*/ 7240707 w 8936512"/>
                <a:gd name="connsiteY1" fmla="*/ 771543 h 4399223"/>
                <a:gd name="connsiteX2" fmla="*/ 8471883 w 8936512"/>
                <a:gd name="connsiteY2" fmla="*/ 4399223 h 4399223"/>
                <a:gd name="connsiteX3" fmla="*/ 4459847 w 8936512"/>
                <a:gd name="connsiteY3" fmla="*/ 3097696 h 4399223"/>
                <a:gd name="connsiteX4" fmla="*/ 4054207 w 8936512"/>
                <a:gd name="connsiteY4" fmla="*/ 135460 h 4399223"/>
                <a:gd name="connsiteX0" fmla="*/ 0 w 8936512"/>
                <a:gd name="connsiteY0" fmla="*/ 113427 h 4399223"/>
                <a:gd name="connsiteX1" fmla="*/ 7295791 w 8936512"/>
                <a:gd name="connsiteY1" fmla="*/ 297818 h 4399223"/>
                <a:gd name="connsiteX2" fmla="*/ 8471883 w 8936512"/>
                <a:gd name="connsiteY2" fmla="*/ 4399223 h 4399223"/>
                <a:gd name="connsiteX0" fmla="*/ 4054207 w 9233418"/>
                <a:gd name="connsiteY0" fmla="*/ 135460 h 4421257"/>
                <a:gd name="connsiteX1" fmla="*/ 7240707 w 9233418"/>
                <a:gd name="connsiteY1" fmla="*/ 771543 h 4421257"/>
                <a:gd name="connsiteX2" fmla="*/ 8471883 w 9233418"/>
                <a:gd name="connsiteY2" fmla="*/ 4399223 h 4421257"/>
                <a:gd name="connsiteX3" fmla="*/ 4459847 w 9233418"/>
                <a:gd name="connsiteY3" fmla="*/ 3097696 h 4421257"/>
                <a:gd name="connsiteX4" fmla="*/ 4054207 w 9233418"/>
                <a:gd name="connsiteY4" fmla="*/ 135460 h 4421257"/>
                <a:gd name="connsiteX0" fmla="*/ 0 w 9233418"/>
                <a:gd name="connsiteY0" fmla="*/ 113427 h 4421257"/>
                <a:gd name="connsiteX1" fmla="*/ 7295791 w 9233418"/>
                <a:gd name="connsiteY1" fmla="*/ 297818 h 4421257"/>
                <a:gd name="connsiteX2" fmla="*/ 8857473 w 9233418"/>
                <a:gd name="connsiteY2" fmla="*/ 4421257 h 4421257"/>
                <a:gd name="connsiteX0" fmla="*/ 4054207 w 8921961"/>
                <a:gd name="connsiteY0" fmla="*/ 135460 h 4421257"/>
                <a:gd name="connsiteX1" fmla="*/ 7240707 w 8921961"/>
                <a:gd name="connsiteY1" fmla="*/ 771543 h 4421257"/>
                <a:gd name="connsiteX2" fmla="*/ 8471883 w 8921961"/>
                <a:gd name="connsiteY2" fmla="*/ 4399223 h 4421257"/>
                <a:gd name="connsiteX3" fmla="*/ 4459847 w 8921961"/>
                <a:gd name="connsiteY3" fmla="*/ 3097696 h 4421257"/>
                <a:gd name="connsiteX4" fmla="*/ 4054207 w 8921961"/>
                <a:gd name="connsiteY4" fmla="*/ 135460 h 4421257"/>
                <a:gd name="connsiteX0" fmla="*/ 0 w 8921961"/>
                <a:gd name="connsiteY0" fmla="*/ 113427 h 4421257"/>
                <a:gd name="connsiteX1" fmla="*/ 7295791 w 8921961"/>
                <a:gd name="connsiteY1" fmla="*/ 297818 h 4421257"/>
                <a:gd name="connsiteX2" fmla="*/ 8857473 w 8921961"/>
                <a:gd name="connsiteY2" fmla="*/ 4421257 h 4421257"/>
                <a:gd name="connsiteX0" fmla="*/ 4054207 w 9639671"/>
                <a:gd name="connsiteY0" fmla="*/ 135460 h 4487358"/>
                <a:gd name="connsiteX1" fmla="*/ 7240707 w 9639671"/>
                <a:gd name="connsiteY1" fmla="*/ 771543 h 4487358"/>
                <a:gd name="connsiteX2" fmla="*/ 8471883 w 9639671"/>
                <a:gd name="connsiteY2" fmla="*/ 4399223 h 4487358"/>
                <a:gd name="connsiteX3" fmla="*/ 4459847 w 9639671"/>
                <a:gd name="connsiteY3" fmla="*/ 3097696 h 4487358"/>
                <a:gd name="connsiteX4" fmla="*/ 4054207 w 9639671"/>
                <a:gd name="connsiteY4" fmla="*/ 135460 h 4487358"/>
                <a:gd name="connsiteX0" fmla="*/ 0 w 9639671"/>
                <a:gd name="connsiteY0" fmla="*/ 113427 h 4487358"/>
                <a:gd name="connsiteX1" fmla="*/ 7295791 w 9639671"/>
                <a:gd name="connsiteY1" fmla="*/ 297818 h 4487358"/>
                <a:gd name="connsiteX2" fmla="*/ 9639671 w 9639671"/>
                <a:gd name="connsiteY2" fmla="*/ 4487358 h 4487358"/>
                <a:gd name="connsiteX0" fmla="*/ 3988106 w 9573570"/>
                <a:gd name="connsiteY0" fmla="*/ 258758 h 4610656"/>
                <a:gd name="connsiteX1" fmla="*/ 7174606 w 9573570"/>
                <a:gd name="connsiteY1" fmla="*/ 894841 h 4610656"/>
                <a:gd name="connsiteX2" fmla="*/ 8405782 w 9573570"/>
                <a:gd name="connsiteY2" fmla="*/ 4522521 h 4610656"/>
                <a:gd name="connsiteX3" fmla="*/ 4393746 w 9573570"/>
                <a:gd name="connsiteY3" fmla="*/ 3220994 h 4610656"/>
                <a:gd name="connsiteX4" fmla="*/ 3988106 w 9573570"/>
                <a:gd name="connsiteY4" fmla="*/ 258758 h 4610656"/>
                <a:gd name="connsiteX0" fmla="*/ 0 w 9573570"/>
                <a:gd name="connsiteY0" fmla="*/ 38421 h 4610656"/>
                <a:gd name="connsiteX1" fmla="*/ 7229690 w 9573570"/>
                <a:gd name="connsiteY1" fmla="*/ 421116 h 4610656"/>
                <a:gd name="connsiteX2" fmla="*/ 9573570 w 9573570"/>
                <a:gd name="connsiteY2" fmla="*/ 4610656 h 4610656"/>
                <a:gd name="connsiteX0" fmla="*/ 3988106 w 9573570"/>
                <a:gd name="connsiteY0" fmla="*/ 220337 h 4572235"/>
                <a:gd name="connsiteX1" fmla="*/ 7174606 w 9573570"/>
                <a:gd name="connsiteY1" fmla="*/ 856420 h 4572235"/>
                <a:gd name="connsiteX2" fmla="*/ 8405782 w 9573570"/>
                <a:gd name="connsiteY2" fmla="*/ 4484100 h 4572235"/>
                <a:gd name="connsiteX3" fmla="*/ 4393746 w 9573570"/>
                <a:gd name="connsiteY3" fmla="*/ 3182573 h 4572235"/>
                <a:gd name="connsiteX4" fmla="*/ 3988106 w 9573570"/>
                <a:gd name="connsiteY4" fmla="*/ 220337 h 4572235"/>
                <a:gd name="connsiteX0" fmla="*/ 0 w 9573570"/>
                <a:gd name="connsiteY0" fmla="*/ 0 h 4572235"/>
                <a:gd name="connsiteX1" fmla="*/ 7229690 w 9573570"/>
                <a:gd name="connsiteY1" fmla="*/ 382695 h 4572235"/>
                <a:gd name="connsiteX2" fmla="*/ 9573570 w 9573570"/>
                <a:gd name="connsiteY2" fmla="*/ 4572235 h 4572235"/>
                <a:gd name="connsiteX0" fmla="*/ 4010140 w 9595604"/>
                <a:gd name="connsiteY0" fmla="*/ 242371 h 4594269"/>
                <a:gd name="connsiteX1" fmla="*/ 7196640 w 9595604"/>
                <a:gd name="connsiteY1" fmla="*/ 878454 h 4594269"/>
                <a:gd name="connsiteX2" fmla="*/ 8427816 w 9595604"/>
                <a:gd name="connsiteY2" fmla="*/ 4506134 h 4594269"/>
                <a:gd name="connsiteX3" fmla="*/ 4415780 w 9595604"/>
                <a:gd name="connsiteY3" fmla="*/ 3204607 h 4594269"/>
                <a:gd name="connsiteX4" fmla="*/ 4010140 w 9595604"/>
                <a:gd name="connsiteY4" fmla="*/ 242371 h 4594269"/>
                <a:gd name="connsiteX0" fmla="*/ 0 w 9595604"/>
                <a:gd name="connsiteY0" fmla="*/ 0 h 4594269"/>
                <a:gd name="connsiteX1" fmla="*/ 7251724 w 9595604"/>
                <a:gd name="connsiteY1" fmla="*/ 404729 h 4594269"/>
                <a:gd name="connsiteX2" fmla="*/ 9595604 w 9595604"/>
                <a:gd name="connsiteY2" fmla="*/ 4594269 h 4594269"/>
                <a:gd name="connsiteX0" fmla="*/ 4010140 w 9595604"/>
                <a:gd name="connsiteY0" fmla="*/ 261918 h 4613816"/>
                <a:gd name="connsiteX1" fmla="*/ 7196640 w 9595604"/>
                <a:gd name="connsiteY1" fmla="*/ 898001 h 4613816"/>
                <a:gd name="connsiteX2" fmla="*/ 8427816 w 9595604"/>
                <a:gd name="connsiteY2" fmla="*/ 4525681 h 4613816"/>
                <a:gd name="connsiteX3" fmla="*/ 4415780 w 9595604"/>
                <a:gd name="connsiteY3" fmla="*/ 3224154 h 4613816"/>
                <a:gd name="connsiteX4" fmla="*/ 4010140 w 9595604"/>
                <a:gd name="connsiteY4" fmla="*/ 261918 h 4613816"/>
                <a:gd name="connsiteX0" fmla="*/ 0 w 9595604"/>
                <a:gd name="connsiteY0" fmla="*/ 19547 h 4613816"/>
                <a:gd name="connsiteX1" fmla="*/ 7251724 w 9595604"/>
                <a:gd name="connsiteY1" fmla="*/ 424276 h 4613816"/>
                <a:gd name="connsiteX2" fmla="*/ 9595604 w 9595604"/>
                <a:gd name="connsiteY2" fmla="*/ 4613816 h 461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95604" h="4613816" stroke="0" extrusionOk="0">
                  <a:moveTo>
                    <a:pt x="4010140" y="261918"/>
                  </a:moveTo>
                  <a:cubicBezTo>
                    <a:pt x="5155583" y="192205"/>
                    <a:pt x="6297159" y="420084"/>
                    <a:pt x="7196640" y="898001"/>
                  </a:cubicBezTo>
                  <a:cubicBezTo>
                    <a:pt x="8830263" y="1765986"/>
                    <a:pt x="9341859" y="3273411"/>
                    <a:pt x="8427816" y="4525681"/>
                  </a:cubicBezTo>
                  <a:lnTo>
                    <a:pt x="4415780" y="3224154"/>
                  </a:lnTo>
                  <a:lnTo>
                    <a:pt x="4010140" y="261918"/>
                  </a:lnTo>
                  <a:close/>
                </a:path>
                <a:path w="9595604" h="4613816" fill="none">
                  <a:moveTo>
                    <a:pt x="0" y="19547"/>
                  </a:moveTo>
                  <a:cubicBezTo>
                    <a:pt x="1156460" y="-17115"/>
                    <a:pt x="6352243" y="-53641"/>
                    <a:pt x="7251724" y="424276"/>
                  </a:cubicBezTo>
                  <a:cubicBezTo>
                    <a:pt x="8885347" y="1292261"/>
                    <a:pt x="9441011" y="3460698"/>
                    <a:pt x="9595604" y="4613816"/>
                  </a:cubicBez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2" name="Rechte verbindingslijn met pijl 11">
              <a:extLst>
                <a:ext uri="{FF2B5EF4-FFF2-40B4-BE49-F238E27FC236}">
                  <a16:creationId xmlns:a16="http://schemas.microsoft.com/office/drawing/2014/main" id="{D4F9B13F-954B-1FAE-17B1-C62DBF46CFE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47" y="5519068"/>
              <a:ext cx="10686361" cy="0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Rechte verbindingslijn met pijl 10">
              <a:extLst>
                <a:ext uri="{FF2B5EF4-FFF2-40B4-BE49-F238E27FC236}">
                  <a16:creationId xmlns:a16="http://schemas.microsoft.com/office/drawing/2014/main" id="{D8C39C22-C9C6-88D1-E630-282478293B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447" y="1140136"/>
              <a:ext cx="18361" cy="4406364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03BB55F4-DF6B-9B2D-BAFB-0980A2A624A4}"/>
                </a:ext>
              </a:extLst>
            </p:cNvPr>
            <p:cNvSpPr txBox="1"/>
            <p:nvPr/>
          </p:nvSpPr>
          <p:spPr>
            <a:xfrm>
              <a:off x="1684385" y="5607396"/>
              <a:ext cx="2214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dirty="0">
                  <a:solidFill>
                    <a:schemeClr val="bg2"/>
                  </a:solidFill>
                </a:rPr>
                <a:t>Tijd</a:t>
              </a:r>
            </a:p>
          </p:txBody>
        </p:sp>
      </p:grpSp>
      <p:sp>
        <p:nvSpPr>
          <p:cNvPr id="10" name="Titel 9">
            <a:extLst>
              <a:ext uri="{FF2B5EF4-FFF2-40B4-BE49-F238E27FC236}">
                <a16:creationId xmlns:a16="http://schemas.microsoft.com/office/drawing/2014/main" id="{99B7635A-DAE5-0000-43CA-FA3B9391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Ziektetrajecten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06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ep 105">
            <a:extLst>
              <a:ext uri="{FF2B5EF4-FFF2-40B4-BE49-F238E27FC236}">
                <a16:creationId xmlns:a16="http://schemas.microsoft.com/office/drawing/2014/main" id="{A6124623-C00C-583E-1A62-ABFEFE953711}"/>
              </a:ext>
            </a:extLst>
          </p:cNvPr>
          <p:cNvGrpSpPr/>
          <p:nvPr/>
        </p:nvGrpSpPr>
        <p:grpSpPr>
          <a:xfrm>
            <a:off x="1514923" y="181708"/>
            <a:ext cx="9162153" cy="6494583"/>
            <a:chOff x="1514923" y="181708"/>
            <a:chExt cx="9162153" cy="6494583"/>
          </a:xfrm>
        </p:grpSpPr>
        <p:sp>
          <p:nvSpPr>
            <p:cNvPr id="6" name="Rounded Rectangle 259">
              <a:extLst>
                <a:ext uri="{FF2B5EF4-FFF2-40B4-BE49-F238E27FC236}">
                  <a16:creationId xmlns:a16="http://schemas.microsoft.com/office/drawing/2014/main" id="{81FF8D83-7DBE-6227-C076-D77C42161178}"/>
                </a:ext>
              </a:extLst>
            </p:cNvPr>
            <p:cNvSpPr/>
            <p:nvPr/>
          </p:nvSpPr>
          <p:spPr>
            <a:xfrm>
              <a:off x="1514923" y="181708"/>
              <a:ext cx="9115951" cy="6494583"/>
            </a:xfrm>
            <a:prstGeom prst="roundRect">
              <a:avLst/>
            </a:prstGeom>
            <a:solidFill>
              <a:srgbClr val="1533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59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CA81ED0-9408-D308-58F1-1F08E33F2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88850" y="3116297"/>
              <a:ext cx="748223" cy="16016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D9087B1-D960-7A74-40FC-58116F7D7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92680" y="4026155"/>
              <a:ext cx="748223" cy="16016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1606EA2-FBDD-4ED7-C163-024E8EB38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700112" y="3098160"/>
              <a:ext cx="748223" cy="16016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9A034C5-D0F2-2B2A-BD25-856343551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703942" y="4008018"/>
              <a:ext cx="748223" cy="16016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251460A-02ED-9F30-663D-2FC52776B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2558820" y="3119641"/>
              <a:ext cx="748223" cy="13399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B60864D-8981-ACAF-51B5-916E3ED87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2562093" y="4116316"/>
              <a:ext cx="748223" cy="133994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6567C5-B1FB-FE28-82E5-B953F6E612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4132260" y="3119641"/>
              <a:ext cx="748223" cy="13399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F60E0D1E-380C-E608-18A3-296AE5BFE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4135533" y="4116316"/>
              <a:ext cx="748223" cy="13399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56A7ED8-3116-BB5A-1EE9-191545529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8843017" y="1794937"/>
              <a:ext cx="748223" cy="13399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45B7685-BA86-86A5-090C-3A90F2DE4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8846291" y="2791612"/>
              <a:ext cx="748223" cy="13399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77322E1-4DF1-E1FB-7EFA-1FB7D1D8C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47882" y="1773124"/>
              <a:ext cx="748223" cy="133994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DEC9837-561C-FEB1-E711-CD1EB749C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51155" y="2769799"/>
              <a:ext cx="748223" cy="13399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BCF1596-6D27-2D8E-6325-C9B0F575A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674827" y="1773947"/>
              <a:ext cx="748223" cy="133994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0A83BEA-1FE7-1FC0-7A95-E66F29B6E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678100" y="2770622"/>
              <a:ext cx="748223" cy="13399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ACD21673-6BE1-E717-6CAC-168358E8D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4148381" y="1767991"/>
              <a:ext cx="748223" cy="133994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A779114-B8FD-5C4C-6BC7-0FCD83B09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4118773" y="2764641"/>
              <a:ext cx="748223" cy="133994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B36EEA6-5AD1-A87D-E204-349742208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2589054" y="1777757"/>
              <a:ext cx="748223" cy="133994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CEEC880B-393A-3199-5070-DA36B4D41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2559447" y="2774407"/>
              <a:ext cx="748223" cy="133994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4BEC0679-5208-68DC-6529-0B9EF817E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94863"/>
            <a:stretch/>
          </p:blipFill>
          <p:spPr>
            <a:xfrm flipV="1">
              <a:off x="2470486" y="2844025"/>
              <a:ext cx="7409788" cy="225586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CF680544-D8EC-875B-BF3E-E2A1093F6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94863"/>
            <a:stretch/>
          </p:blipFill>
          <p:spPr>
            <a:xfrm>
              <a:off x="2352631" y="1560708"/>
              <a:ext cx="7409788" cy="225586"/>
            </a:xfrm>
            <a:prstGeom prst="rect">
              <a:avLst/>
            </a:prstGeom>
          </p:spPr>
        </p:pic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F1E4C557-270B-AED6-D52E-A24C6A4A1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47076" y="1251205"/>
              <a:ext cx="940752" cy="884578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DAE55367-49B7-F972-ACCD-9B471A865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1902" y="1233069"/>
              <a:ext cx="940753" cy="884578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0D426863-8CFC-77B2-EFD0-AEE832302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3665" y="1251205"/>
              <a:ext cx="940752" cy="884578"/>
            </a:xfrm>
            <a:prstGeom prst="rect">
              <a:avLst/>
            </a:prstGeom>
          </p:spPr>
        </p:pic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20881D1C-0EC7-B7B2-48FC-9100B3A26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68491" y="1233069"/>
              <a:ext cx="940753" cy="884578"/>
            </a:xfrm>
            <a:prstGeom prst="rect">
              <a:avLst/>
            </a:prstGeom>
          </p:spPr>
        </p:pic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729C6E27-EC43-07BA-ED71-861599192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0254" y="1251205"/>
              <a:ext cx="940752" cy="884578"/>
            </a:xfrm>
            <a:prstGeom prst="rect">
              <a:avLst/>
            </a:prstGeom>
          </p:spPr>
        </p:pic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7F749ADE-D8FF-0CCA-64C7-1457B1966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45080" y="1233069"/>
              <a:ext cx="940753" cy="884578"/>
            </a:xfrm>
            <a:prstGeom prst="rect">
              <a:avLst/>
            </a:prstGeom>
          </p:spPr>
        </p:pic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BA60A1CF-753C-90CA-5809-CEB3D3F5C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6842" y="1251205"/>
              <a:ext cx="940752" cy="884578"/>
            </a:xfrm>
            <a:prstGeom prst="rect">
              <a:avLst/>
            </a:prstGeom>
          </p:spPr>
        </p:pic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8F61744C-A2D9-64D3-3C51-3849F63D2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21668" y="1233069"/>
              <a:ext cx="940753" cy="884578"/>
            </a:xfrm>
            <a:prstGeom prst="rect">
              <a:avLst/>
            </a:prstGeom>
          </p:spPr>
        </p:pic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378F7B4F-5C4C-A309-8841-9A9512FE3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0486" y="1251205"/>
              <a:ext cx="940751" cy="884578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3A57288C-5C04-0F63-CE16-CEF022CA4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5312" y="1233069"/>
              <a:ext cx="940753" cy="884578"/>
            </a:xfrm>
            <a:prstGeom prst="rect">
              <a:avLst/>
            </a:prstGeom>
          </p:spPr>
        </p:pic>
        <p:sp>
          <p:nvSpPr>
            <p:cNvPr id="33" name="TextBox 110">
              <a:extLst>
                <a:ext uri="{FF2B5EF4-FFF2-40B4-BE49-F238E27FC236}">
                  <a16:creationId xmlns:a16="http://schemas.microsoft.com/office/drawing/2014/main" id="{F19AA154-C991-275A-9737-0DEE5B307F9B}"/>
                </a:ext>
              </a:extLst>
            </p:cNvPr>
            <p:cNvSpPr txBox="1"/>
            <p:nvPr/>
          </p:nvSpPr>
          <p:spPr>
            <a:xfrm>
              <a:off x="1591871" y="299619"/>
              <a:ext cx="9085205" cy="75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KNIPPERLICHTEN VOOR PALLIATIEVE ZORG</a:t>
              </a:r>
              <a: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b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</a:br>
              <a: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EN VROEGTIJDIGE ZORGPLANNING</a:t>
              </a:r>
              <a:endParaRPr kumimoji="0" lang="en-BE" sz="21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114">
              <a:extLst>
                <a:ext uri="{FF2B5EF4-FFF2-40B4-BE49-F238E27FC236}">
                  <a16:creationId xmlns:a16="http://schemas.microsoft.com/office/drawing/2014/main" id="{570945D8-EB60-E6E5-738C-B25C0C85D184}"/>
                </a:ext>
              </a:extLst>
            </p:cNvPr>
            <p:cNvSpPr txBox="1"/>
            <p:nvPr/>
          </p:nvSpPr>
          <p:spPr>
            <a:xfrm>
              <a:off x="2344530" y="2190681"/>
              <a:ext cx="1250422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Elk</a:t>
              </a: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e 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verandering</a:t>
              </a:r>
              <a:b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</a:b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 (of vermoeden van)</a:t>
              </a:r>
              <a:endParaRPr kumimoji="0" lang="en-BE" sz="75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35" name="TextBox 116">
              <a:extLst>
                <a:ext uri="{FF2B5EF4-FFF2-40B4-BE49-F238E27FC236}">
                  <a16:creationId xmlns:a16="http://schemas.microsoft.com/office/drawing/2014/main" id="{F3237646-804A-DB70-8190-B353CFB7052D}"/>
                </a:ext>
              </a:extLst>
            </p:cNvPr>
            <p:cNvSpPr txBox="1"/>
            <p:nvPr/>
          </p:nvSpPr>
          <p:spPr>
            <a:xfrm>
              <a:off x="4134756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Slikfunctie gaat achteruit</a:t>
              </a:r>
            </a:p>
          </p:txBody>
        </p:sp>
        <p:sp>
          <p:nvSpPr>
            <p:cNvPr id="36" name="TextBox 117">
              <a:extLst>
                <a:ext uri="{FF2B5EF4-FFF2-40B4-BE49-F238E27FC236}">
                  <a16:creationId xmlns:a16="http://schemas.microsoft.com/office/drawing/2014/main" id="{5C792D78-43A4-2984-97D1-5432D871C7F0}"/>
                </a:ext>
              </a:extLst>
            </p:cNvPr>
            <p:cNvSpPr txBox="1"/>
            <p:nvPr/>
          </p:nvSpPr>
          <p:spPr>
            <a:xfrm>
              <a:off x="5691643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Recidiverende</a:t>
              </a: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infecties</a:t>
              </a:r>
            </a:p>
          </p:txBody>
        </p:sp>
        <p:sp>
          <p:nvSpPr>
            <p:cNvPr id="37" name="TextBox 118">
              <a:extLst>
                <a:ext uri="{FF2B5EF4-FFF2-40B4-BE49-F238E27FC236}">
                  <a16:creationId xmlns:a16="http://schemas.microsoft.com/office/drawing/2014/main" id="{4B9EB1AA-B454-BF57-98F9-313161979212}"/>
                </a:ext>
              </a:extLst>
            </p:cNvPr>
            <p:cNvSpPr txBox="1"/>
            <p:nvPr/>
          </p:nvSpPr>
          <p:spPr>
            <a:xfrm>
              <a:off x="7299415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Weigering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(zorg, voedsel)</a:t>
              </a:r>
            </a:p>
          </p:txBody>
        </p:sp>
        <p:sp>
          <p:nvSpPr>
            <p:cNvPr id="38" name="TextBox 119">
              <a:extLst>
                <a:ext uri="{FF2B5EF4-FFF2-40B4-BE49-F238E27FC236}">
                  <a16:creationId xmlns:a16="http://schemas.microsoft.com/office/drawing/2014/main" id="{8ECD893A-62C6-5929-5592-89920589C448}"/>
                </a:ext>
              </a:extLst>
            </p:cNvPr>
            <p:cNvSpPr txBox="1"/>
            <p:nvPr/>
          </p:nvSpPr>
          <p:spPr>
            <a:xfrm>
              <a:off x="8822497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Nieuwe ernstige pathologie</a:t>
              </a:r>
            </a:p>
          </p:txBody>
        </p:sp>
        <p:pic>
          <p:nvPicPr>
            <p:cNvPr id="92" name="Graphic 91">
              <a:extLst>
                <a:ext uri="{FF2B5EF4-FFF2-40B4-BE49-F238E27FC236}">
                  <a16:creationId xmlns:a16="http://schemas.microsoft.com/office/drawing/2014/main" id="{599665FA-B3B8-A6F0-AAB8-E3DF59683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48731" y="2601525"/>
              <a:ext cx="940752" cy="884578"/>
            </a:xfrm>
            <a:prstGeom prst="rect">
              <a:avLst/>
            </a:prstGeom>
          </p:spPr>
        </p:pic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A5E3EA67-94D9-221F-D9B8-252727210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3557" y="2583389"/>
              <a:ext cx="940753" cy="884578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1ED7645D-8C03-0080-93C5-EF4E72F3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5317" y="2601526"/>
              <a:ext cx="940752" cy="884578"/>
            </a:xfrm>
            <a:prstGeom prst="rect">
              <a:avLst/>
            </a:prstGeom>
          </p:spPr>
        </p:pic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9E0DF61F-C5B9-4564-334D-3D620026D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70142" y="2583390"/>
              <a:ext cx="940753" cy="884578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90BBE322-66D6-E3C8-7A2C-20CB49335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1908" y="2601525"/>
              <a:ext cx="940752" cy="884578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41F0B240-174A-760D-0E2A-0D7DC27C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46734" y="2583389"/>
              <a:ext cx="940753" cy="884578"/>
            </a:xfrm>
            <a:prstGeom prst="rect">
              <a:avLst/>
            </a:prstGeom>
          </p:spPr>
        </p:pic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2810581F-3771-99E7-8D1B-20FD8854A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8497" y="2601525"/>
              <a:ext cx="940752" cy="884578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F7A7784E-75B2-821B-0B36-DA15E65FE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23323" y="2583389"/>
              <a:ext cx="940753" cy="884578"/>
            </a:xfrm>
            <a:prstGeom prst="rect">
              <a:avLst/>
            </a:prstGeom>
          </p:spPr>
        </p:pic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501E7F49-4F9F-2F12-810B-0B0B16D4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2142" y="2601525"/>
              <a:ext cx="940752" cy="884578"/>
            </a:xfrm>
            <a:prstGeom prst="rect">
              <a:avLst/>
            </a:prstGeom>
          </p:spPr>
        </p:pic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9678B6E8-64CD-DB22-ECAB-5A41582B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6968" y="2583389"/>
              <a:ext cx="940753" cy="884578"/>
            </a:xfrm>
            <a:prstGeom prst="rect">
              <a:avLst/>
            </a:prstGeom>
          </p:spPr>
        </p:pic>
        <p:sp>
          <p:nvSpPr>
            <p:cNvPr id="44" name="TextBox 141">
              <a:extLst>
                <a:ext uri="{FF2B5EF4-FFF2-40B4-BE49-F238E27FC236}">
                  <a16:creationId xmlns:a16="http://schemas.microsoft.com/office/drawing/2014/main" id="{88B3487F-0379-AB00-4CE2-1103E4B579B5}"/>
                </a:ext>
              </a:extLst>
            </p:cNvPr>
            <p:cNvSpPr txBox="1"/>
            <p:nvPr/>
          </p:nvSpPr>
          <p:spPr>
            <a:xfrm>
              <a:off x="2515312" y="355515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Gewichtsverlies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(&gt;5% op 6m)</a:t>
              </a:r>
            </a:p>
          </p:txBody>
        </p:sp>
        <p:sp>
          <p:nvSpPr>
            <p:cNvPr id="45" name="TextBox 142">
              <a:extLst>
                <a:ext uri="{FF2B5EF4-FFF2-40B4-BE49-F238E27FC236}">
                  <a16:creationId xmlns:a16="http://schemas.microsoft.com/office/drawing/2014/main" id="{E04F99D8-ABE2-8F4F-416C-2229C8CDEA6D}"/>
                </a:ext>
              </a:extLst>
            </p:cNvPr>
            <p:cNvSpPr txBox="1"/>
            <p:nvPr/>
          </p:nvSpPr>
          <p:spPr>
            <a:xfrm>
              <a:off x="4091900" y="355696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 dirty="0">
                  <a:solidFill>
                    <a:srgbClr val="FFFFFF"/>
                  </a:solidFill>
                  <a:latin typeface="Century Gothic" panose="020F0302020204030204"/>
                </a:rPr>
                <a:t>W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ijziging zorgnood</a:t>
              </a:r>
            </a:p>
          </p:txBody>
        </p:sp>
        <p:sp>
          <p:nvSpPr>
            <p:cNvPr id="46" name="TextBox 143">
              <a:extLst>
                <a:ext uri="{FF2B5EF4-FFF2-40B4-BE49-F238E27FC236}">
                  <a16:creationId xmlns:a16="http://schemas.microsoft.com/office/drawing/2014/main" id="{D86D15E0-42F4-9D80-FFF2-CDB214EC7D0B}"/>
                </a:ext>
              </a:extLst>
            </p:cNvPr>
            <p:cNvSpPr txBox="1"/>
            <p:nvPr/>
          </p:nvSpPr>
          <p:spPr>
            <a:xfrm>
              <a:off x="5668489" y="3556962"/>
              <a:ext cx="1053160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 dirty="0">
                  <a:solidFill>
                    <a:srgbClr val="FFFFFF"/>
                  </a:solidFill>
                  <a:latin typeface="Century Gothic" panose="020F0302020204030204"/>
                </a:rPr>
                <a:t>L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evenseindevraag</a:t>
              </a:r>
            </a:p>
          </p:txBody>
        </p:sp>
        <p:sp>
          <p:nvSpPr>
            <p:cNvPr id="47" name="TextBox 144">
              <a:extLst>
                <a:ext uri="{FF2B5EF4-FFF2-40B4-BE49-F238E27FC236}">
                  <a16:creationId xmlns:a16="http://schemas.microsoft.com/office/drawing/2014/main" id="{83766C84-57EE-FCC1-E21F-76C7DC315DC4}"/>
                </a:ext>
              </a:extLst>
            </p:cNvPr>
            <p:cNvSpPr txBox="1"/>
            <p:nvPr/>
          </p:nvSpPr>
          <p:spPr>
            <a:xfrm>
              <a:off x="7154533" y="3567028"/>
              <a:ext cx="1230515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Na ziekenhuisopname</a:t>
              </a:r>
            </a:p>
          </p:txBody>
        </p:sp>
        <p:sp>
          <p:nvSpPr>
            <p:cNvPr id="48" name="TextBox 145">
              <a:extLst>
                <a:ext uri="{FF2B5EF4-FFF2-40B4-BE49-F238E27FC236}">
                  <a16:creationId xmlns:a16="http://schemas.microsoft.com/office/drawing/2014/main" id="{254273D3-147E-A928-9CB4-CD2BAB3DDCE0}"/>
                </a:ext>
              </a:extLst>
            </p:cNvPr>
            <p:cNvSpPr txBox="1"/>
            <p:nvPr/>
          </p:nvSpPr>
          <p:spPr>
            <a:xfrm>
              <a:off x="8822497" y="355451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>
                  <a:solidFill>
                    <a:srgbClr val="FFFFFF"/>
                  </a:solidFill>
                  <a:latin typeface="Century Gothic" panose="020F0302020204030204"/>
                </a:rPr>
                <a:t>H</a:t>
              </a:r>
              <a:r>
                <a:rPr kumimoji="0" lang="en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erhaaldelijk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vallen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5272681B-9DB3-5365-81E6-7846CA112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94863"/>
            <a:stretch/>
          </p:blipFill>
          <p:spPr>
            <a:xfrm flipV="1">
              <a:off x="2472141" y="4247076"/>
              <a:ext cx="5670518" cy="225586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A07A918B-482A-A62C-1513-09F4C093A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3555" y="3959216"/>
              <a:ext cx="940752" cy="884578"/>
            </a:xfrm>
            <a:prstGeom prst="rect">
              <a:avLst/>
            </a:prstGeom>
          </p:spPr>
        </p:pic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8654AA16-1D14-75C0-3E2C-54E1F0A8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38381" y="3941080"/>
              <a:ext cx="940753" cy="884578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C2A907F4-CE1E-9B16-09BA-50A63FBF9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70144" y="3959216"/>
              <a:ext cx="940752" cy="884578"/>
            </a:xfrm>
            <a:prstGeom prst="rect">
              <a:avLst/>
            </a:prstGeom>
          </p:spPr>
        </p:pic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58F2A466-FDB3-2465-4281-562DB1D1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14970" y="3941080"/>
              <a:ext cx="940753" cy="884578"/>
            </a:xfrm>
            <a:prstGeom prst="rect">
              <a:avLst/>
            </a:prstGeom>
          </p:spPr>
        </p:pic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C4A96E43-21D9-27CE-C15B-21CA85FF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46733" y="3959216"/>
              <a:ext cx="940752" cy="884578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9CC86E79-5C1F-C6C9-F194-BE3DAFD3C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16967" y="3959216"/>
              <a:ext cx="940752" cy="884578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E51ED6D2-023B-158F-D0CE-F1B1D1E7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61793" y="3941080"/>
              <a:ext cx="940753" cy="884578"/>
            </a:xfrm>
            <a:prstGeom prst="rect">
              <a:avLst/>
            </a:prstGeom>
          </p:spPr>
        </p:pic>
        <p:sp>
          <p:nvSpPr>
            <p:cNvPr id="54" name="TextBox 183">
              <a:extLst>
                <a:ext uri="{FF2B5EF4-FFF2-40B4-BE49-F238E27FC236}">
                  <a16:creationId xmlns:a16="http://schemas.microsoft.com/office/drawing/2014/main" id="{BD28A920-6B64-FA4D-F9FD-D819C44FE95E}"/>
                </a:ext>
              </a:extLst>
            </p:cNvPr>
            <p:cNvSpPr txBox="1"/>
            <p:nvPr/>
          </p:nvSpPr>
          <p:spPr>
            <a:xfrm>
              <a:off x="2506036" y="4859836"/>
              <a:ext cx="940751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Dementie</a:t>
              </a:r>
              <a:endParaRPr kumimoji="0" lang="en-BE" sz="75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55" name="TextBox 184">
              <a:extLst>
                <a:ext uri="{FF2B5EF4-FFF2-40B4-BE49-F238E27FC236}">
                  <a16:creationId xmlns:a16="http://schemas.microsoft.com/office/drawing/2014/main" id="{1C5433A6-AC16-FB15-8E16-E9BAD2B33361}"/>
                </a:ext>
              </a:extLst>
            </p:cNvPr>
            <p:cNvSpPr txBox="1"/>
            <p:nvPr/>
          </p:nvSpPr>
          <p:spPr>
            <a:xfrm>
              <a:off x="4036829" y="4859836"/>
              <a:ext cx="1149944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Stel de</a:t>
              </a:r>
              <a:b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</a:b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Surprise Question</a:t>
              </a:r>
            </a:p>
          </p:txBody>
        </p:sp>
        <p:sp>
          <p:nvSpPr>
            <p:cNvPr id="56" name="TextBox 185">
              <a:extLst>
                <a:ext uri="{FF2B5EF4-FFF2-40B4-BE49-F238E27FC236}">
                  <a16:creationId xmlns:a16="http://schemas.microsoft.com/office/drawing/2014/main" id="{61F76206-8941-EF67-915C-321FB247CD1B}"/>
                </a:ext>
              </a:extLst>
            </p:cNvPr>
            <p:cNvSpPr txBox="1"/>
            <p:nvPr/>
          </p:nvSpPr>
          <p:spPr>
            <a:xfrm>
              <a:off x="5731364" y="4859836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Vul de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PICT-schaal in</a:t>
              </a:r>
            </a:p>
          </p:txBody>
        </p: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D8BC9F71-6A4C-7B72-2F77-6ED45BC42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10827" y="5369159"/>
              <a:ext cx="3597398" cy="1096040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9B6D1C9C-8FC5-6EB6-ABB4-0B7BDF094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57029" y="5354044"/>
              <a:ext cx="3597398" cy="1096041"/>
            </a:xfrm>
            <a:prstGeom prst="rect">
              <a:avLst/>
            </a:prstGeom>
          </p:spPr>
        </p:pic>
        <p:pic>
          <p:nvPicPr>
            <p:cNvPr id="58" name="Picture 223" descr="Shape, arrow&#10;&#10;Description automatically generated">
              <a:extLst>
                <a:ext uri="{FF2B5EF4-FFF2-40B4-BE49-F238E27FC236}">
                  <a16:creationId xmlns:a16="http://schemas.microsoft.com/office/drawing/2014/main" id="{74A51231-6662-0727-A0A8-694F17B46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99413" y="1357210"/>
              <a:ext cx="426975" cy="650316"/>
            </a:xfrm>
            <a:prstGeom prst="rect">
              <a:avLst/>
            </a:prstGeom>
          </p:spPr>
        </p:pic>
        <p:pic>
          <p:nvPicPr>
            <p:cNvPr id="59" name="Picture 225" descr="Icon&#10;&#10;Description automatically generated">
              <a:extLst>
                <a:ext uri="{FF2B5EF4-FFF2-40B4-BE49-F238E27FC236}">
                  <a16:creationId xmlns:a16="http://schemas.microsoft.com/office/drawing/2014/main" id="{73A3013F-5D5A-F3CB-9EE1-B159801C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783582" y="1359488"/>
              <a:ext cx="650316" cy="650316"/>
            </a:xfrm>
            <a:prstGeom prst="rect">
              <a:avLst/>
            </a:prstGeom>
          </p:spPr>
        </p:pic>
        <p:pic>
          <p:nvPicPr>
            <p:cNvPr id="60" name="Picture 227" descr="Icon&#10;&#10;Description automatically generated">
              <a:extLst>
                <a:ext uri="{FF2B5EF4-FFF2-40B4-BE49-F238E27FC236}">
                  <a16:creationId xmlns:a16="http://schemas.microsoft.com/office/drawing/2014/main" id="{E50657C6-E4CD-E7A9-BF60-13ACD55F8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260466" y="1343458"/>
              <a:ext cx="588799" cy="650316"/>
            </a:xfrm>
            <a:prstGeom prst="rect">
              <a:avLst/>
            </a:prstGeom>
          </p:spPr>
        </p:pic>
        <p:pic>
          <p:nvPicPr>
            <p:cNvPr id="61" name="Picture 229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92756485-BE53-4B64-F6E1-CF399C6B5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452053" y="1381915"/>
              <a:ext cx="392394" cy="650316"/>
            </a:xfrm>
            <a:prstGeom prst="rect">
              <a:avLst/>
            </a:prstGeom>
          </p:spPr>
        </p:pic>
        <p:pic>
          <p:nvPicPr>
            <p:cNvPr id="62" name="Picture 231" descr="Icon&#10;&#10;Description automatically generated">
              <a:extLst>
                <a:ext uri="{FF2B5EF4-FFF2-40B4-BE49-F238E27FC236}">
                  <a16:creationId xmlns:a16="http://schemas.microsoft.com/office/drawing/2014/main" id="{BC109895-25D1-749A-110C-A51ECAF88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004196" y="1368336"/>
              <a:ext cx="491055" cy="650316"/>
            </a:xfrm>
            <a:prstGeom prst="rect">
              <a:avLst/>
            </a:prstGeom>
          </p:spPr>
        </p:pic>
        <p:pic>
          <p:nvPicPr>
            <p:cNvPr id="63" name="Picture 233" descr="Icon&#10;&#10;Description automatically generated">
              <a:extLst>
                <a:ext uri="{FF2B5EF4-FFF2-40B4-BE49-F238E27FC236}">
                  <a16:creationId xmlns:a16="http://schemas.microsoft.com/office/drawing/2014/main" id="{505A5258-C93E-4E2A-4553-1E8A19B1B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5903" y="2779235"/>
              <a:ext cx="572487" cy="532076"/>
            </a:xfrm>
            <a:prstGeom prst="rect">
              <a:avLst/>
            </a:prstGeom>
          </p:spPr>
        </p:pic>
        <p:pic>
          <p:nvPicPr>
            <p:cNvPr id="64" name="Picture 235" descr="Icon&#10;&#10;Description automatically generated">
              <a:extLst>
                <a:ext uri="{FF2B5EF4-FFF2-40B4-BE49-F238E27FC236}">
                  <a16:creationId xmlns:a16="http://schemas.microsoft.com/office/drawing/2014/main" id="{1CD624A4-A2FC-6DAF-BEED-4954D195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172796" y="2710290"/>
              <a:ext cx="750167" cy="650316"/>
            </a:xfrm>
            <a:prstGeom prst="rect">
              <a:avLst/>
            </a:prstGeom>
          </p:spPr>
        </p:pic>
        <p:pic>
          <p:nvPicPr>
            <p:cNvPr id="65" name="Picture 237" descr="Icon&#10;&#10;Description automatically generated">
              <a:extLst>
                <a:ext uri="{FF2B5EF4-FFF2-40B4-BE49-F238E27FC236}">
                  <a16:creationId xmlns:a16="http://schemas.microsoft.com/office/drawing/2014/main" id="{F4C67334-A9C3-CC90-AD44-D76DE4BFD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869084" y="2748137"/>
              <a:ext cx="497640" cy="591196"/>
            </a:xfrm>
            <a:prstGeom prst="rect">
              <a:avLst/>
            </a:prstGeom>
          </p:spPr>
        </p:pic>
        <p:pic>
          <p:nvPicPr>
            <p:cNvPr id="66" name="Picture 239" descr="Icon&#10;&#10;Description automatically generated">
              <a:extLst>
                <a:ext uri="{FF2B5EF4-FFF2-40B4-BE49-F238E27FC236}">
                  <a16:creationId xmlns:a16="http://schemas.microsoft.com/office/drawing/2014/main" id="{DEF2DFCB-BEFF-1D1B-8170-3A91DA55D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492180" y="2697722"/>
              <a:ext cx="437243" cy="650316"/>
            </a:xfrm>
            <a:prstGeom prst="rect">
              <a:avLst/>
            </a:prstGeom>
          </p:spPr>
        </p:pic>
        <p:pic>
          <p:nvPicPr>
            <p:cNvPr id="67" name="Picture 241" descr="Icon&#10;&#10;Description automatically generated">
              <a:extLst>
                <a:ext uri="{FF2B5EF4-FFF2-40B4-BE49-F238E27FC236}">
                  <a16:creationId xmlns:a16="http://schemas.microsoft.com/office/drawing/2014/main" id="{29A007D2-99FD-95E7-0AA4-B08BA8CA3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946282" y="2706607"/>
              <a:ext cx="650316" cy="650316"/>
            </a:xfrm>
            <a:prstGeom prst="rect">
              <a:avLst/>
            </a:prstGeom>
          </p:spPr>
        </p:pic>
        <p:pic>
          <p:nvPicPr>
            <p:cNvPr id="68" name="Picture 243" descr="Icon&#10;&#10;Description automatically generated">
              <a:extLst>
                <a:ext uri="{FF2B5EF4-FFF2-40B4-BE49-F238E27FC236}">
                  <a16:creationId xmlns:a16="http://schemas.microsoft.com/office/drawing/2014/main" id="{10F4BF10-F825-6A3F-2DB4-1F5E96602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315420" y="4160900"/>
              <a:ext cx="579422" cy="532076"/>
            </a:xfrm>
            <a:prstGeom prst="rect">
              <a:avLst/>
            </a:prstGeom>
          </p:spPr>
        </p:pic>
        <p:pic>
          <p:nvPicPr>
            <p:cNvPr id="69" name="Picture 245" descr="Logo&#10;&#10;Description automatically generated">
              <a:extLst>
                <a:ext uri="{FF2B5EF4-FFF2-40B4-BE49-F238E27FC236}">
                  <a16:creationId xmlns:a16="http://schemas.microsoft.com/office/drawing/2014/main" id="{D2136A7D-8BCC-1877-539A-48ABF6C52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698727" y="4117331"/>
              <a:ext cx="559855" cy="532076"/>
            </a:xfrm>
            <a:prstGeom prst="rect">
              <a:avLst/>
            </a:prstGeom>
          </p:spPr>
        </p:pic>
        <p:pic>
          <p:nvPicPr>
            <p:cNvPr id="70" name="Picture 247" descr="Shape, circle&#10;&#10;Description automatically generated">
              <a:extLst>
                <a:ext uri="{FF2B5EF4-FFF2-40B4-BE49-F238E27FC236}">
                  <a16:creationId xmlns:a16="http://schemas.microsoft.com/office/drawing/2014/main" id="{AC7D6EF6-3341-089E-B507-9690B764C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511213" y="4345497"/>
              <a:ext cx="472957" cy="112016"/>
            </a:xfrm>
            <a:prstGeom prst="rect">
              <a:avLst/>
            </a:prstGeom>
          </p:spPr>
        </p:pic>
        <p:pic>
          <p:nvPicPr>
            <p:cNvPr id="71" name="Picture 249" descr="Icon&#10;&#10;Description automatically generated">
              <a:extLst>
                <a:ext uri="{FF2B5EF4-FFF2-40B4-BE49-F238E27FC236}">
                  <a16:creationId xmlns:a16="http://schemas.microsoft.com/office/drawing/2014/main" id="{54374BDD-7E3F-4BAC-82AB-ADB1B040E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910097" y="4098644"/>
              <a:ext cx="530733" cy="591196"/>
            </a:xfrm>
            <a:prstGeom prst="rect">
              <a:avLst/>
            </a:prstGeom>
          </p:spPr>
        </p:pic>
        <p:pic>
          <p:nvPicPr>
            <p:cNvPr id="72" name="Picture 255" descr="Logo, icon&#10;&#10;Description automatically generated">
              <a:extLst>
                <a:ext uri="{FF2B5EF4-FFF2-40B4-BE49-F238E27FC236}">
                  <a16:creationId xmlns:a16="http://schemas.microsoft.com/office/drawing/2014/main" id="{093361B6-F975-8DAA-9A00-A601CB1F1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672115" y="5554255"/>
              <a:ext cx="1089569" cy="709435"/>
            </a:xfrm>
            <a:prstGeom prst="rect">
              <a:avLst/>
            </a:prstGeom>
          </p:spPr>
        </p:pic>
        <p:sp>
          <p:nvSpPr>
            <p:cNvPr id="73" name="TextBox 256">
              <a:extLst>
                <a:ext uri="{FF2B5EF4-FFF2-40B4-BE49-F238E27FC236}">
                  <a16:creationId xmlns:a16="http://schemas.microsoft.com/office/drawing/2014/main" id="{4B0BE146-0006-7C23-413E-B07CEC715255}"/>
                </a:ext>
              </a:extLst>
            </p:cNvPr>
            <p:cNvSpPr txBox="1"/>
            <p:nvPr/>
          </p:nvSpPr>
          <p:spPr>
            <a:xfrm>
              <a:off x="7824380" y="5597857"/>
              <a:ext cx="2079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</a:rPr>
                <a:t>Bespreek de zorgdoelen en zorgplanning met </a:t>
              </a:r>
              <a:r>
                <a:rPr lang="nl-BE" sz="1200" b="1" kern="0" dirty="0">
                  <a:solidFill>
                    <a:srgbClr val="153359"/>
                  </a:solidFill>
                  <a:latin typeface="Century Gothic" panose="020F0302020204030204"/>
                </a:rPr>
                <a:t>zorgvrager</a:t>
              </a:r>
              <a:r>
                <a:rPr kumimoji="0" lang="en-B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</a:rPr>
                <a:t> en/of naaste</a:t>
              </a:r>
              <a:r>
                <a:rPr lang="nl-BE" sz="1200" b="1" kern="0" dirty="0">
                  <a:solidFill>
                    <a:srgbClr val="153359"/>
                  </a:solidFill>
                  <a:latin typeface="Century Gothic" panose="020F0302020204030204"/>
                </a:rPr>
                <a:t>n</a:t>
              </a:r>
              <a:endParaRPr kumimoji="0" lang="en-BE" sz="1200" b="1" i="0" u="none" strike="noStrike" kern="0" cap="none" spc="0" normalizeH="0" baseline="0" noProof="0" dirty="0">
                <a:ln>
                  <a:noFill/>
                </a:ln>
                <a:solidFill>
                  <a:srgbClr val="153359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5F73742E-0575-C210-D23A-D163AFB68EFE}"/>
                </a:ext>
              </a:extLst>
            </p:cNvPr>
            <p:cNvSpPr/>
            <p:nvPr/>
          </p:nvSpPr>
          <p:spPr>
            <a:xfrm>
              <a:off x="9465088" y="4566000"/>
              <a:ext cx="915984" cy="920984"/>
            </a:xfrm>
            <a:custGeom>
              <a:avLst/>
              <a:gdLst>
                <a:gd name="connsiteX0" fmla="*/ 1370521 w 3150572"/>
                <a:gd name="connsiteY0" fmla="*/ 2332889 h 3167771"/>
                <a:gd name="connsiteX1" fmla="*/ 1378964 w 3150572"/>
                <a:gd name="connsiteY1" fmla="*/ 2334764 h 3167771"/>
                <a:gd name="connsiteX2" fmla="*/ 1215338 w 3150572"/>
                <a:gd name="connsiteY2" fmla="*/ 1858932 h 3167771"/>
                <a:gd name="connsiteX3" fmla="*/ 1203277 w 3150572"/>
                <a:gd name="connsiteY3" fmla="*/ 1872458 h 3167771"/>
                <a:gd name="connsiteX4" fmla="*/ 1166961 w 3150572"/>
                <a:gd name="connsiteY4" fmla="*/ 1999686 h 3167771"/>
                <a:gd name="connsiteX5" fmla="*/ 1239728 w 3150572"/>
                <a:gd name="connsiteY5" fmla="*/ 2230303 h 3167771"/>
                <a:gd name="connsiteX6" fmla="*/ 1370521 w 3150572"/>
                <a:gd name="connsiteY6" fmla="*/ 2332755 h 3167771"/>
                <a:gd name="connsiteX7" fmla="*/ 2189053 w 3150572"/>
                <a:gd name="connsiteY7" fmla="*/ 2123833 h 3167771"/>
                <a:gd name="connsiteX8" fmla="*/ 2182754 w 3150572"/>
                <a:gd name="connsiteY8" fmla="*/ 1801344 h 3167771"/>
                <a:gd name="connsiteX9" fmla="*/ 2105163 w 3150572"/>
                <a:gd name="connsiteY9" fmla="*/ 1650010 h 3167771"/>
                <a:gd name="connsiteX10" fmla="*/ 2031323 w 3150572"/>
                <a:gd name="connsiteY10" fmla="*/ 1550638 h 3167771"/>
                <a:gd name="connsiteX11" fmla="*/ 1919827 w 3150572"/>
                <a:gd name="connsiteY11" fmla="*/ 1383769 h 3167771"/>
                <a:gd name="connsiteX12" fmla="*/ 1875738 w 3150572"/>
                <a:gd name="connsiteY12" fmla="*/ 1275157 h 3167771"/>
                <a:gd name="connsiteX13" fmla="*/ 1827763 w 3150572"/>
                <a:gd name="connsiteY13" fmla="*/ 1091814 h 3167771"/>
                <a:gd name="connsiteX14" fmla="*/ 1811816 w 3150572"/>
                <a:gd name="connsiteY14" fmla="*/ 1072663 h 3167771"/>
                <a:gd name="connsiteX15" fmla="*/ 1798817 w 3150572"/>
                <a:gd name="connsiteY15" fmla="*/ 1093823 h 3167771"/>
                <a:gd name="connsiteX16" fmla="*/ 1811146 w 3150572"/>
                <a:gd name="connsiteY16" fmla="*/ 1196543 h 3167771"/>
                <a:gd name="connsiteX17" fmla="*/ 1866492 w 3150572"/>
                <a:gd name="connsiteY17" fmla="*/ 1363412 h 3167771"/>
                <a:gd name="connsiteX18" fmla="*/ 1946629 w 3150572"/>
                <a:gd name="connsiteY18" fmla="*/ 1502158 h 3167771"/>
                <a:gd name="connsiteX19" fmla="*/ 2022747 w 3150572"/>
                <a:gd name="connsiteY19" fmla="*/ 1604342 h 3167771"/>
                <a:gd name="connsiteX20" fmla="*/ 2098596 w 3150572"/>
                <a:gd name="connsiteY20" fmla="*/ 1712820 h 3167771"/>
                <a:gd name="connsiteX21" fmla="*/ 2145500 w 3150572"/>
                <a:gd name="connsiteY21" fmla="*/ 2140708 h 3167771"/>
                <a:gd name="connsiteX22" fmla="*/ 1992193 w 3150572"/>
                <a:gd name="connsiteY22" fmla="*/ 2359674 h 3167771"/>
                <a:gd name="connsiteX23" fmla="*/ 1598070 w 3150572"/>
                <a:gd name="connsiteY23" fmla="*/ 2496142 h 3167771"/>
                <a:gd name="connsiteX24" fmla="*/ 1332061 w 3150572"/>
                <a:gd name="connsiteY24" fmla="*/ 2416324 h 3167771"/>
                <a:gd name="connsiteX25" fmla="*/ 1208236 w 3150572"/>
                <a:gd name="connsiteY25" fmla="*/ 2300211 h 3167771"/>
                <a:gd name="connsiteX26" fmla="*/ 1128768 w 3150572"/>
                <a:gd name="connsiteY26" fmla="*/ 2094638 h 3167771"/>
                <a:gd name="connsiteX27" fmla="*/ 1116305 w 3150572"/>
                <a:gd name="connsiteY27" fmla="*/ 1969285 h 3167771"/>
                <a:gd name="connsiteX28" fmla="*/ 1164951 w 3150572"/>
                <a:gd name="connsiteY28" fmla="*/ 1804291 h 3167771"/>
                <a:gd name="connsiteX29" fmla="*/ 1263850 w 3150572"/>
                <a:gd name="connsiteY29" fmla="*/ 1632466 h 3167771"/>
                <a:gd name="connsiteX30" fmla="*/ 1328040 w 3150572"/>
                <a:gd name="connsiteY30" fmla="*/ 1469614 h 3167771"/>
                <a:gd name="connsiteX31" fmla="*/ 1347204 w 3150572"/>
                <a:gd name="connsiteY31" fmla="*/ 1140697 h 3167771"/>
                <a:gd name="connsiteX32" fmla="*/ 1343720 w 3150572"/>
                <a:gd name="connsiteY32" fmla="*/ 1106278 h 3167771"/>
                <a:gd name="connsiteX33" fmla="*/ 1337555 w 3150572"/>
                <a:gd name="connsiteY33" fmla="*/ 1090609 h 3167771"/>
                <a:gd name="connsiteX34" fmla="*/ 1331659 w 3150572"/>
                <a:gd name="connsiteY34" fmla="*/ 1091011 h 3167771"/>
                <a:gd name="connsiteX35" fmla="*/ 1327906 w 3150572"/>
                <a:gd name="connsiteY35" fmla="*/ 1111100 h 3167771"/>
                <a:gd name="connsiteX36" fmla="*/ 1325762 w 3150572"/>
                <a:gd name="connsiteY36" fmla="*/ 1306227 h 3167771"/>
                <a:gd name="connsiteX37" fmla="*/ 1277385 w 3150572"/>
                <a:gd name="connsiteY37" fmla="*/ 1531219 h 3167771"/>
                <a:gd name="connsiteX38" fmla="*/ 1216142 w 3150572"/>
                <a:gd name="connsiteY38" fmla="*/ 1650680 h 3167771"/>
                <a:gd name="connsiteX39" fmla="*/ 1121531 w 3150572"/>
                <a:gd name="connsiteY39" fmla="*/ 1812460 h 3167771"/>
                <a:gd name="connsiteX40" fmla="*/ 1091513 w 3150572"/>
                <a:gd name="connsiteY40" fmla="*/ 2096513 h 3167771"/>
                <a:gd name="connsiteX41" fmla="*/ 1113223 w 3150572"/>
                <a:gd name="connsiteY41" fmla="*/ 2187046 h 3167771"/>
                <a:gd name="connsiteX42" fmla="*/ 1187196 w 3150572"/>
                <a:gd name="connsiteY42" fmla="*/ 2330478 h 3167771"/>
                <a:gd name="connsiteX43" fmla="*/ 1368645 w 3150572"/>
                <a:gd name="connsiteY43" fmla="*/ 2475920 h 3167771"/>
                <a:gd name="connsiteX44" fmla="*/ 1694021 w 3150572"/>
                <a:gd name="connsiteY44" fmla="*/ 2524266 h 3167771"/>
                <a:gd name="connsiteX45" fmla="*/ 1959762 w 3150572"/>
                <a:gd name="connsiteY45" fmla="*/ 2428645 h 3167771"/>
                <a:gd name="connsiteX46" fmla="*/ 2068980 w 3150572"/>
                <a:gd name="connsiteY46" fmla="*/ 2333960 h 3167771"/>
                <a:gd name="connsiteX47" fmla="*/ 2189321 w 3150572"/>
                <a:gd name="connsiteY47" fmla="*/ 2123699 h 3167771"/>
                <a:gd name="connsiteX48" fmla="*/ 1310083 w 3150572"/>
                <a:gd name="connsiteY48" fmla="*/ 1907278 h 3167771"/>
                <a:gd name="connsiteX49" fmla="*/ 1274035 w 3150572"/>
                <a:gd name="connsiteY49" fmla="*/ 1912100 h 3167771"/>
                <a:gd name="connsiteX50" fmla="*/ 1273633 w 3150572"/>
                <a:gd name="connsiteY50" fmla="*/ 1885047 h 3167771"/>
                <a:gd name="connsiteX51" fmla="*/ 1323350 w 3150572"/>
                <a:gd name="connsiteY51" fmla="*/ 1843396 h 3167771"/>
                <a:gd name="connsiteX52" fmla="*/ 1328309 w 3150572"/>
                <a:gd name="connsiteY52" fmla="*/ 1847816 h 3167771"/>
                <a:gd name="connsiteX53" fmla="*/ 1310083 w 3150572"/>
                <a:gd name="connsiteY53" fmla="*/ 1907144 h 3167771"/>
                <a:gd name="connsiteX54" fmla="*/ 2000367 w 3150572"/>
                <a:gd name="connsiteY54" fmla="*/ 1889065 h 3167771"/>
                <a:gd name="connsiteX55" fmla="*/ 1936177 w 3150572"/>
                <a:gd name="connsiteY55" fmla="*/ 1833218 h 3167771"/>
                <a:gd name="connsiteX56" fmla="*/ 2000367 w 3150572"/>
                <a:gd name="connsiteY56" fmla="*/ 1889065 h 3167771"/>
                <a:gd name="connsiteX57" fmla="*/ 1499707 w 3150572"/>
                <a:gd name="connsiteY57" fmla="*/ 1378814 h 3167771"/>
                <a:gd name="connsiteX58" fmla="*/ 1508418 w 3150572"/>
                <a:gd name="connsiteY58" fmla="*/ 1323771 h 3167771"/>
                <a:gd name="connsiteX59" fmla="*/ 1549290 w 3150572"/>
                <a:gd name="connsiteY59" fmla="*/ 1342386 h 3167771"/>
                <a:gd name="connsiteX60" fmla="*/ 1632779 w 3150572"/>
                <a:gd name="connsiteY60" fmla="*/ 1324842 h 3167771"/>
                <a:gd name="connsiteX61" fmla="*/ 1638139 w 3150572"/>
                <a:gd name="connsiteY61" fmla="*/ 1297120 h 3167771"/>
                <a:gd name="connsiteX62" fmla="*/ 1614419 w 3150572"/>
                <a:gd name="connsiteY62" fmla="*/ 1300468 h 3167771"/>
                <a:gd name="connsiteX63" fmla="*/ 1603028 w 3150572"/>
                <a:gd name="connsiteY63" fmla="*/ 1308102 h 3167771"/>
                <a:gd name="connsiteX64" fmla="*/ 1534147 w 3150572"/>
                <a:gd name="connsiteY64" fmla="*/ 1319887 h 3167771"/>
                <a:gd name="connsiteX65" fmla="*/ 1512572 w 3150572"/>
                <a:gd name="connsiteY65" fmla="*/ 1286138 h 3167771"/>
                <a:gd name="connsiteX66" fmla="*/ 1526241 w 3150572"/>
                <a:gd name="connsiteY66" fmla="*/ 1156098 h 3167771"/>
                <a:gd name="connsiteX67" fmla="*/ 1526643 w 3150572"/>
                <a:gd name="connsiteY67" fmla="*/ 1121546 h 3167771"/>
                <a:gd name="connsiteX68" fmla="*/ 1537230 w 3150572"/>
                <a:gd name="connsiteY68" fmla="*/ 1108555 h 3167771"/>
                <a:gd name="connsiteX69" fmla="*/ 1638675 w 3150572"/>
                <a:gd name="connsiteY69" fmla="*/ 1097305 h 3167771"/>
                <a:gd name="connsiteX70" fmla="*/ 1655828 w 3150572"/>
                <a:gd name="connsiteY70" fmla="*/ 1112305 h 3167771"/>
                <a:gd name="connsiteX71" fmla="*/ 1698577 w 3150572"/>
                <a:gd name="connsiteY71" fmla="*/ 1313459 h 3167771"/>
                <a:gd name="connsiteX72" fmla="*/ 1684908 w 3150572"/>
                <a:gd name="connsiteY72" fmla="*/ 1361805 h 3167771"/>
                <a:gd name="connsiteX73" fmla="*/ 1499305 w 3150572"/>
                <a:gd name="connsiteY73" fmla="*/ 1378412 h 3167771"/>
                <a:gd name="connsiteX74" fmla="*/ 1808867 w 3150572"/>
                <a:gd name="connsiteY74" fmla="*/ 1876877 h 3167771"/>
                <a:gd name="connsiteX75" fmla="*/ 1848400 w 3150572"/>
                <a:gd name="connsiteY75" fmla="*/ 1947321 h 3167771"/>
                <a:gd name="connsiteX76" fmla="*/ 1843844 w 3150572"/>
                <a:gd name="connsiteY76" fmla="*/ 1961651 h 3167771"/>
                <a:gd name="connsiteX77" fmla="*/ 1825753 w 3150572"/>
                <a:gd name="connsiteY77" fmla="*/ 1957634 h 3167771"/>
                <a:gd name="connsiteX78" fmla="*/ 1808867 w 3150572"/>
                <a:gd name="connsiteY78" fmla="*/ 1876877 h 3167771"/>
                <a:gd name="connsiteX79" fmla="*/ 1635191 w 3150572"/>
                <a:gd name="connsiteY79" fmla="*/ 1928974 h 3167771"/>
                <a:gd name="connsiteX80" fmla="*/ 1642561 w 3150572"/>
                <a:gd name="connsiteY80" fmla="*/ 1916653 h 3167771"/>
                <a:gd name="connsiteX81" fmla="*/ 1652880 w 3150572"/>
                <a:gd name="connsiteY81" fmla="*/ 1924421 h 3167771"/>
                <a:gd name="connsiteX82" fmla="*/ 1683970 w 3150572"/>
                <a:gd name="connsiteY82" fmla="*/ 1977722 h 3167771"/>
                <a:gd name="connsiteX83" fmla="*/ 1702330 w 3150572"/>
                <a:gd name="connsiteY83" fmla="*/ 2046961 h 3167771"/>
                <a:gd name="connsiteX84" fmla="*/ 1675260 w 3150572"/>
                <a:gd name="connsiteY84" fmla="*/ 2066782 h 3167771"/>
                <a:gd name="connsiteX85" fmla="*/ 1641221 w 3150572"/>
                <a:gd name="connsiteY85" fmla="*/ 2031560 h 3167771"/>
                <a:gd name="connsiteX86" fmla="*/ 1632913 w 3150572"/>
                <a:gd name="connsiteY86" fmla="*/ 1983079 h 3167771"/>
                <a:gd name="connsiteX87" fmla="*/ 1635191 w 3150572"/>
                <a:gd name="connsiteY87" fmla="*/ 1928840 h 3167771"/>
                <a:gd name="connsiteX88" fmla="*/ 1467679 w 3150572"/>
                <a:gd name="connsiteY88" fmla="*/ 1878484 h 3167771"/>
                <a:gd name="connsiteX89" fmla="*/ 1485636 w 3150572"/>
                <a:gd name="connsiteY89" fmla="*/ 1977588 h 3167771"/>
                <a:gd name="connsiteX90" fmla="*/ 1470493 w 3150572"/>
                <a:gd name="connsiteY90" fmla="*/ 1997275 h 3167771"/>
                <a:gd name="connsiteX91" fmla="*/ 1446237 w 3150572"/>
                <a:gd name="connsiteY91" fmla="*/ 1986695 h 3167771"/>
                <a:gd name="connsiteX92" fmla="*/ 1440207 w 3150572"/>
                <a:gd name="connsiteY92" fmla="*/ 1939420 h 3167771"/>
                <a:gd name="connsiteX93" fmla="*/ 1467679 w 3150572"/>
                <a:gd name="connsiteY93" fmla="*/ 1878484 h 3167771"/>
                <a:gd name="connsiteX94" fmla="*/ 1380304 w 3150572"/>
                <a:gd name="connsiteY94" fmla="*/ 1789827 h 3167771"/>
                <a:gd name="connsiteX95" fmla="*/ 1360471 w 3150572"/>
                <a:gd name="connsiteY95" fmla="*/ 1794916 h 3167771"/>
                <a:gd name="connsiteX96" fmla="*/ 1366501 w 3150572"/>
                <a:gd name="connsiteY96" fmla="*/ 1780184 h 3167771"/>
                <a:gd name="connsiteX97" fmla="*/ 1420507 w 3150572"/>
                <a:gd name="connsiteY97" fmla="*/ 1659519 h 3167771"/>
                <a:gd name="connsiteX98" fmla="*/ 1489388 w 3150572"/>
                <a:gd name="connsiteY98" fmla="*/ 1425018 h 3167771"/>
                <a:gd name="connsiteX99" fmla="*/ 1515788 w 3150572"/>
                <a:gd name="connsiteY99" fmla="*/ 1407875 h 3167771"/>
                <a:gd name="connsiteX100" fmla="*/ 1712246 w 3150572"/>
                <a:gd name="connsiteY100" fmla="*/ 1378412 h 3167771"/>
                <a:gd name="connsiteX101" fmla="*/ 1717607 w 3150572"/>
                <a:gd name="connsiteY101" fmla="*/ 1385510 h 3167771"/>
                <a:gd name="connsiteX102" fmla="*/ 1774829 w 3150572"/>
                <a:gd name="connsiteY102" fmla="*/ 1544210 h 3167771"/>
                <a:gd name="connsiteX103" fmla="*/ 1826959 w 3150572"/>
                <a:gd name="connsiteY103" fmla="*/ 1666215 h 3167771"/>
                <a:gd name="connsiteX104" fmla="*/ 1878150 w 3150572"/>
                <a:gd name="connsiteY104" fmla="*/ 1794246 h 3167771"/>
                <a:gd name="connsiteX105" fmla="*/ 1810341 w 3150572"/>
                <a:gd name="connsiteY105" fmla="*/ 1829602 h 3167771"/>
                <a:gd name="connsiteX106" fmla="*/ 1794394 w 3150572"/>
                <a:gd name="connsiteY106" fmla="*/ 1830138 h 3167771"/>
                <a:gd name="connsiteX107" fmla="*/ 1641355 w 3150572"/>
                <a:gd name="connsiteY107" fmla="*/ 1856923 h 3167771"/>
                <a:gd name="connsiteX108" fmla="*/ 1620450 w 3150572"/>
                <a:gd name="connsiteY108" fmla="*/ 1857726 h 3167771"/>
                <a:gd name="connsiteX109" fmla="*/ 1581185 w 3150572"/>
                <a:gd name="connsiteY109" fmla="*/ 1829736 h 3167771"/>
                <a:gd name="connsiteX110" fmla="*/ 1481214 w 3150572"/>
                <a:gd name="connsiteY110" fmla="*/ 1825718 h 3167771"/>
                <a:gd name="connsiteX111" fmla="*/ 1463792 w 3150572"/>
                <a:gd name="connsiteY111" fmla="*/ 1819022 h 3167771"/>
                <a:gd name="connsiteX112" fmla="*/ 1380438 w 3150572"/>
                <a:gd name="connsiteY112" fmla="*/ 1790095 h 3167771"/>
                <a:gd name="connsiteX113" fmla="*/ 1503057 w 3150572"/>
                <a:gd name="connsiteY113" fmla="*/ 918919 h 3167771"/>
                <a:gd name="connsiteX114" fmla="*/ 1416621 w 3150572"/>
                <a:gd name="connsiteY114" fmla="*/ 908606 h 3167771"/>
                <a:gd name="connsiteX115" fmla="*/ 1416085 w 3150572"/>
                <a:gd name="connsiteY115" fmla="*/ 901107 h 3167771"/>
                <a:gd name="connsiteX116" fmla="*/ 1431094 w 3150572"/>
                <a:gd name="connsiteY116" fmla="*/ 896285 h 3167771"/>
                <a:gd name="connsiteX117" fmla="*/ 1555455 w 3150572"/>
                <a:gd name="connsiteY117" fmla="*/ 876063 h 3167771"/>
                <a:gd name="connsiteX118" fmla="*/ 1741594 w 3150572"/>
                <a:gd name="connsiteY118" fmla="*/ 870706 h 3167771"/>
                <a:gd name="connsiteX119" fmla="*/ 1757274 w 3150572"/>
                <a:gd name="connsiteY119" fmla="*/ 878340 h 3167771"/>
                <a:gd name="connsiteX120" fmla="*/ 1743604 w 3150572"/>
                <a:gd name="connsiteY120" fmla="*/ 891464 h 3167771"/>
                <a:gd name="connsiteX121" fmla="*/ 1728997 w 3150572"/>
                <a:gd name="connsiteY121" fmla="*/ 896419 h 3167771"/>
                <a:gd name="connsiteX122" fmla="*/ 1502923 w 3150572"/>
                <a:gd name="connsiteY122" fmla="*/ 918785 h 3167771"/>
                <a:gd name="connsiteX123" fmla="*/ 1449185 w 3150572"/>
                <a:gd name="connsiteY123" fmla="*/ 1000880 h 3167771"/>
                <a:gd name="connsiteX124" fmla="*/ 1757408 w 3150572"/>
                <a:gd name="connsiteY124" fmla="*/ 964721 h 3167771"/>
                <a:gd name="connsiteX125" fmla="*/ 1761294 w 3150572"/>
                <a:gd name="connsiteY125" fmla="*/ 974497 h 3167771"/>
                <a:gd name="connsiteX126" fmla="*/ 1731276 w 3150572"/>
                <a:gd name="connsiteY126" fmla="*/ 992443 h 3167771"/>
                <a:gd name="connsiteX127" fmla="*/ 1552775 w 3150572"/>
                <a:gd name="connsiteY127" fmla="*/ 1019495 h 3167771"/>
                <a:gd name="connsiteX128" fmla="*/ 1449185 w 3150572"/>
                <a:gd name="connsiteY128" fmla="*/ 1009719 h 3167771"/>
                <a:gd name="connsiteX129" fmla="*/ 1449185 w 3150572"/>
                <a:gd name="connsiteY129" fmla="*/ 1001014 h 3167771"/>
                <a:gd name="connsiteX130" fmla="*/ 1416621 w 3150572"/>
                <a:gd name="connsiteY130" fmla="*/ 987354 h 3167771"/>
                <a:gd name="connsiteX131" fmla="*/ 1350152 w 3150572"/>
                <a:gd name="connsiteY131" fmla="*/ 971015 h 3167771"/>
                <a:gd name="connsiteX132" fmla="*/ 1344524 w 3150572"/>
                <a:gd name="connsiteY132" fmla="*/ 937132 h 3167771"/>
                <a:gd name="connsiteX133" fmla="*/ 1378964 w 3150572"/>
                <a:gd name="connsiteY133" fmla="*/ 920793 h 3167771"/>
                <a:gd name="connsiteX134" fmla="*/ 1566444 w 3150572"/>
                <a:gd name="connsiteY134" fmla="*/ 942623 h 3167771"/>
                <a:gd name="connsiteX135" fmla="*/ 1626480 w 3150572"/>
                <a:gd name="connsiteY135" fmla="*/ 938204 h 3167771"/>
                <a:gd name="connsiteX136" fmla="*/ 1627016 w 3150572"/>
                <a:gd name="connsiteY136" fmla="*/ 942891 h 3167771"/>
                <a:gd name="connsiteX137" fmla="*/ 1610399 w 3150572"/>
                <a:gd name="connsiteY137" fmla="*/ 945435 h 3167771"/>
                <a:gd name="connsiteX138" fmla="*/ 1416621 w 3150572"/>
                <a:gd name="connsiteY138" fmla="*/ 987354 h 3167771"/>
                <a:gd name="connsiteX139" fmla="*/ 1721627 w 3150572"/>
                <a:gd name="connsiteY139" fmla="*/ 803074 h 3167771"/>
                <a:gd name="connsiteX140" fmla="*/ 1468885 w 3150572"/>
                <a:gd name="connsiteY140" fmla="*/ 819681 h 3167771"/>
                <a:gd name="connsiteX141" fmla="*/ 1721627 w 3150572"/>
                <a:gd name="connsiteY141" fmla="*/ 803074 h 3167771"/>
                <a:gd name="connsiteX142" fmla="*/ 3136904 w 3150572"/>
                <a:gd name="connsiteY142" fmla="*/ 1681616 h 3167771"/>
                <a:gd name="connsiteX143" fmla="*/ 3094423 w 3150572"/>
                <a:gd name="connsiteY143" fmla="*/ 2070666 h 3167771"/>
                <a:gd name="connsiteX144" fmla="*/ 2926643 w 3150572"/>
                <a:gd name="connsiteY144" fmla="*/ 2477527 h 3167771"/>
                <a:gd name="connsiteX145" fmla="*/ 2270263 w 3150572"/>
                <a:gd name="connsiteY145" fmla="*/ 3015500 h 3167771"/>
                <a:gd name="connsiteX146" fmla="*/ 2178466 w 3150572"/>
                <a:gd name="connsiteY146" fmla="*/ 3050320 h 3167771"/>
                <a:gd name="connsiteX147" fmla="*/ 2004790 w 3150572"/>
                <a:gd name="connsiteY147" fmla="*/ 3108309 h 3167771"/>
                <a:gd name="connsiteX148" fmla="*/ 1642695 w 3150572"/>
                <a:gd name="connsiteY148" fmla="*/ 3152772 h 3167771"/>
                <a:gd name="connsiteX149" fmla="*/ 1178084 w 3150572"/>
                <a:gd name="connsiteY149" fmla="*/ 3150361 h 3167771"/>
                <a:gd name="connsiteX150" fmla="*/ 1147931 w 3150572"/>
                <a:gd name="connsiteY150" fmla="*/ 3149692 h 3167771"/>
                <a:gd name="connsiteX151" fmla="*/ 795352 w 3150572"/>
                <a:gd name="connsiteY151" fmla="*/ 3000902 h 3167771"/>
                <a:gd name="connsiteX152" fmla="*/ 792806 w 3150572"/>
                <a:gd name="connsiteY152" fmla="*/ 2999027 h 3167771"/>
                <a:gd name="connsiteX153" fmla="*/ 61112 w 3150572"/>
                <a:gd name="connsiteY153" fmla="*/ 2089281 h 3167771"/>
                <a:gd name="connsiteX154" fmla="*/ 15817 w 3150572"/>
                <a:gd name="connsiteY154" fmla="*/ 1648001 h 3167771"/>
                <a:gd name="connsiteX155" fmla="*/ 16219 w 3150572"/>
                <a:gd name="connsiteY155" fmla="*/ 1634475 h 3167771"/>
                <a:gd name="connsiteX156" fmla="*/ 243232 w 3150572"/>
                <a:gd name="connsiteY156" fmla="*/ 780173 h 3167771"/>
                <a:gd name="connsiteX157" fmla="*/ 791600 w 3150572"/>
                <a:gd name="connsiteY157" fmla="*/ 235906 h 3167771"/>
                <a:gd name="connsiteX158" fmla="*/ 1417157 w 3150572"/>
                <a:gd name="connsiteY158" fmla="*/ 26716 h 3167771"/>
                <a:gd name="connsiteX159" fmla="*/ 1400406 w 3150572"/>
                <a:gd name="connsiteY159" fmla="*/ 128766 h 3167771"/>
                <a:gd name="connsiteX160" fmla="*/ 1427476 w 3150572"/>
                <a:gd name="connsiteY160" fmla="*/ 230817 h 3167771"/>
                <a:gd name="connsiteX161" fmla="*/ 1432032 w 3150572"/>
                <a:gd name="connsiteY161" fmla="*/ 244477 h 3167771"/>
                <a:gd name="connsiteX162" fmla="*/ 1492604 w 3150572"/>
                <a:gd name="connsiteY162" fmla="*/ 475094 h 3167771"/>
                <a:gd name="connsiteX163" fmla="*/ 1511768 w 3150572"/>
                <a:gd name="connsiteY163" fmla="*/ 593081 h 3167771"/>
                <a:gd name="connsiteX164" fmla="*/ 1516726 w 3150572"/>
                <a:gd name="connsiteY164" fmla="*/ 623214 h 3167771"/>
                <a:gd name="connsiteX165" fmla="*/ 1523025 w 3150572"/>
                <a:gd name="connsiteY165" fmla="*/ 667007 h 3167771"/>
                <a:gd name="connsiteX166" fmla="*/ 1523427 w 3150572"/>
                <a:gd name="connsiteY166" fmla="*/ 675712 h 3167771"/>
                <a:gd name="connsiteX167" fmla="*/ 1446103 w 3150572"/>
                <a:gd name="connsiteY167" fmla="*/ 693658 h 3167771"/>
                <a:gd name="connsiteX168" fmla="*/ 1368913 w 3150572"/>
                <a:gd name="connsiteY168" fmla="*/ 730889 h 3167771"/>
                <a:gd name="connsiteX169" fmla="*/ 1346400 w 3150572"/>
                <a:gd name="connsiteY169" fmla="*/ 762227 h 3167771"/>
                <a:gd name="connsiteX170" fmla="*/ 1350956 w 3150572"/>
                <a:gd name="connsiteY170" fmla="*/ 784459 h 3167771"/>
                <a:gd name="connsiteX171" fmla="*/ 1368243 w 3150572"/>
                <a:gd name="connsiteY171" fmla="*/ 811913 h 3167771"/>
                <a:gd name="connsiteX172" fmla="*/ 1354172 w 3150572"/>
                <a:gd name="connsiteY172" fmla="*/ 819815 h 3167771"/>
                <a:gd name="connsiteX173" fmla="*/ 1335009 w 3150572"/>
                <a:gd name="connsiteY173" fmla="*/ 893339 h 3167771"/>
                <a:gd name="connsiteX174" fmla="*/ 1336885 w 3150572"/>
                <a:gd name="connsiteY174" fmla="*/ 912088 h 3167771"/>
                <a:gd name="connsiteX175" fmla="*/ 1350152 w 3150572"/>
                <a:gd name="connsiteY175" fmla="*/ 999675 h 3167771"/>
                <a:gd name="connsiteX176" fmla="*/ 1360739 w 3150572"/>
                <a:gd name="connsiteY176" fmla="*/ 1007041 h 3167771"/>
                <a:gd name="connsiteX177" fmla="*/ 1348544 w 3150572"/>
                <a:gd name="connsiteY177" fmla="*/ 1018424 h 3167771"/>
                <a:gd name="connsiteX178" fmla="*/ 1343854 w 3150572"/>
                <a:gd name="connsiteY178" fmla="*/ 1069449 h 3167771"/>
                <a:gd name="connsiteX179" fmla="*/ 1409652 w 3150572"/>
                <a:gd name="connsiteY179" fmla="*/ 1100787 h 3167771"/>
                <a:gd name="connsiteX180" fmla="*/ 1483224 w 3150572"/>
                <a:gd name="connsiteY180" fmla="*/ 1108957 h 3167771"/>
                <a:gd name="connsiteX181" fmla="*/ 1498233 w 3150572"/>
                <a:gd name="connsiteY181" fmla="*/ 1124358 h 3167771"/>
                <a:gd name="connsiteX182" fmla="*/ 1478533 w 3150572"/>
                <a:gd name="connsiteY182" fmla="*/ 1358457 h 3167771"/>
                <a:gd name="connsiteX183" fmla="*/ 1457896 w 3150572"/>
                <a:gd name="connsiteY183" fmla="*/ 1371046 h 3167771"/>
                <a:gd name="connsiteX184" fmla="*/ 1434444 w 3150572"/>
                <a:gd name="connsiteY184" fmla="*/ 1365288 h 3167771"/>
                <a:gd name="connsiteX185" fmla="*/ 1423589 w 3150572"/>
                <a:gd name="connsiteY185" fmla="*/ 1367564 h 3167771"/>
                <a:gd name="connsiteX186" fmla="*/ 1428682 w 3150572"/>
                <a:gd name="connsiteY186" fmla="*/ 1378814 h 3167771"/>
                <a:gd name="connsiteX187" fmla="*/ 1459102 w 3150572"/>
                <a:gd name="connsiteY187" fmla="*/ 1394617 h 3167771"/>
                <a:gd name="connsiteX188" fmla="*/ 1469421 w 3150572"/>
                <a:gd name="connsiteY188" fmla="*/ 1411223 h 3167771"/>
                <a:gd name="connsiteX189" fmla="*/ 1436856 w 3150572"/>
                <a:gd name="connsiteY189" fmla="*/ 1538049 h 3167771"/>
                <a:gd name="connsiteX190" fmla="*/ 1359265 w 3150572"/>
                <a:gd name="connsiteY190" fmla="*/ 1757283 h 3167771"/>
                <a:gd name="connsiteX191" fmla="*/ 1291456 w 3150572"/>
                <a:gd name="connsiteY191" fmla="*/ 1836700 h 3167771"/>
                <a:gd name="connsiteX192" fmla="*/ 1247769 w 3150572"/>
                <a:gd name="connsiteY192" fmla="*/ 1881699 h 3167771"/>
                <a:gd name="connsiteX193" fmla="*/ 1278457 w 3150572"/>
                <a:gd name="connsiteY193" fmla="*/ 1935268 h 3167771"/>
                <a:gd name="connsiteX194" fmla="*/ 1340369 w 3150572"/>
                <a:gd name="connsiteY194" fmla="*/ 1890270 h 3167771"/>
                <a:gd name="connsiteX195" fmla="*/ 1343988 w 3150572"/>
                <a:gd name="connsiteY195" fmla="*/ 1845673 h 3167771"/>
                <a:gd name="connsiteX196" fmla="*/ 1357925 w 3150572"/>
                <a:gd name="connsiteY196" fmla="*/ 1824647 h 3167771"/>
                <a:gd name="connsiteX197" fmla="*/ 1428816 w 3150572"/>
                <a:gd name="connsiteY197" fmla="*/ 1820228 h 3167771"/>
                <a:gd name="connsiteX198" fmla="*/ 1443155 w 3150572"/>
                <a:gd name="connsiteY198" fmla="*/ 1868038 h 3167771"/>
                <a:gd name="connsiteX199" fmla="*/ 1414745 w 3150572"/>
                <a:gd name="connsiteY199" fmla="*/ 1975312 h 3167771"/>
                <a:gd name="connsiteX200" fmla="*/ 1471431 w 3150572"/>
                <a:gd name="connsiteY200" fmla="*/ 2017899 h 3167771"/>
                <a:gd name="connsiteX201" fmla="*/ 1500377 w 3150572"/>
                <a:gd name="connsiteY201" fmla="*/ 1983079 h 3167771"/>
                <a:gd name="connsiteX202" fmla="*/ 1489120 w 3150572"/>
                <a:gd name="connsiteY202" fmla="*/ 1876877 h 3167771"/>
                <a:gd name="connsiteX203" fmla="*/ 1509758 w 3150572"/>
                <a:gd name="connsiteY203" fmla="*/ 1840986 h 3167771"/>
                <a:gd name="connsiteX204" fmla="*/ 1578237 w 3150572"/>
                <a:gd name="connsiteY204" fmla="*/ 1857324 h 3167771"/>
                <a:gd name="connsiteX205" fmla="*/ 1589627 w 3150572"/>
                <a:gd name="connsiteY205" fmla="*/ 1865092 h 3167771"/>
                <a:gd name="connsiteX206" fmla="*/ 1610667 w 3150572"/>
                <a:gd name="connsiteY206" fmla="*/ 1916787 h 3167771"/>
                <a:gd name="connsiteX207" fmla="*/ 1622862 w 3150572"/>
                <a:gd name="connsiteY207" fmla="*/ 2056202 h 3167771"/>
                <a:gd name="connsiteX208" fmla="*/ 1720287 w 3150572"/>
                <a:gd name="connsiteY208" fmla="*/ 2078835 h 3167771"/>
                <a:gd name="connsiteX209" fmla="*/ 1731678 w 3150572"/>
                <a:gd name="connsiteY209" fmla="*/ 2058612 h 3167771"/>
                <a:gd name="connsiteX210" fmla="*/ 1714122 w 3150572"/>
                <a:gd name="connsiteY210" fmla="*/ 1979597 h 3167771"/>
                <a:gd name="connsiteX211" fmla="*/ 1659983 w 3150572"/>
                <a:gd name="connsiteY211" fmla="*/ 1891743 h 3167771"/>
                <a:gd name="connsiteX212" fmla="*/ 1664673 w 3150572"/>
                <a:gd name="connsiteY212" fmla="*/ 1874333 h 3167771"/>
                <a:gd name="connsiteX213" fmla="*/ 1752315 w 3150572"/>
                <a:gd name="connsiteY213" fmla="*/ 1848486 h 3167771"/>
                <a:gd name="connsiteX214" fmla="*/ 1779653 w 3150572"/>
                <a:gd name="connsiteY214" fmla="*/ 1891207 h 3167771"/>
                <a:gd name="connsiteX215" fmla="*/ 1826021 w 3150572"/>
                <a:gd name="connsiteY215" fmla="*/ 1987097 h 3167771"/>
                <a:gd name="connsiteX216" fmla="*/ 1879490 w 3150572"/>
                <a:gd name="connsiteY216" fmla="*/ 1952678 h 3167771"/>
                <a:gd name="connsiteX217" fmla="*/ 1842236 w 3150572"/>
                <a:gd name="connsiteY217" fmla="*/ 1866967 h 3167771"/>
                <a:gd name="connsiteX218" fmla="*/ 1824815 w 3150572"/>
                <a:gd name="connsiteY218" fmla="*/ 1847816 h 3167771"/>
                <a:gd name="connsiteX219" fmla="*/ 1884583 w 3150572"/>
                <a:gd name="connsiteY219" fmla="*/ 1826924 h 3167771"/>
                <a:gd name="connsiteX220" fmla="*/ 1900262 w 3150572"/>
                <a:gd name="connsiteY220" fmla="*/ 1836968 h 3167771"/>
                <a:gd name="connsiteX221" fmla="*/ 1948103 w 3150572"/>
                <a:gd name="connsiteY221" fmla="*/ 1895493 h 3167771"/>
                <a:gd name="connsiteX222" fmla="*/ 2007470 w 3150572"/>
                <a:gd name="connsiteY222" fmla="*/ 1917055 h 3167771"/>
                <a:gd name="connsiteX223" fmla="*/ 2026767 w 3150572"/>
                <a:gd name="connsiteY223" fmla="*/ 1879020 h 3167771"/>
                <a:gd name="connsiteX224" fmla="*/ 1925992 w 3150572"/>
                <a:gd name="connsiteY224" fmla="*/ 1802282 h 3167771"/>
                <a:gd name="connsiteX225" fmla="*/ 1896376 w 3150572"/>
                <a:gd name="connsiteY225" fmla="*/ 1776301 h 3167771"/>
                <a:gd name="connsiteX226" fmla="*/ 1836205 w 3150572"/>
                <a:gd name="connsiteY226" fmla="*/ 1629252 h 3167771"/>
                <a:gd name="connsiteX227" fmla="*/ 1779787 w 3150572"/>
                <a:gd name="connsiteY227" fmla="*/ 1481132 h 3167771"/>
                <a:gd name="connsiteX228" fmla="*/ 1744677 w 3150572"/>
                <a:gd name="connsiteY228" fmla="*/ 1365421 h 3167771"/>
                <a:gd name="connsiteX229" fmla="*/ 1676600 w 3150572"/>
                <a:gd name="connsiteY229" fmla="*/ 1095297 h 3167771"/>
                <a:gd name="connsiteX230" fmla="*/ 1816372 w 3150572"/>
                <a:gd name="connsiteY230" fmla="*/ 1065967 h 3167771"/>
                <a:gd name="connsiteX231" fmla="*/ 1815836 w 3150572"/>
                <a:gd name="connsiteY231" fmla="*/ 1057664 h 3167771"/>
                <a:gd name="connsiteX232" fmla="*/ 1800693 w 3150572"/>
                <a:gd name="connsiteY232" fmla="*/ 1055923 h 3167771"/>
                <a:gd name="connsiteX233" fmla="*/ 1506675 w 3150572"/>
                <a:gd name="connsiteY233" fmla="*/ 1087395 h 3167771"/>
                <a:gd name="connsiteX234" fmla="*/ 1394509 w 3150572"/>
                <a:gd name="connsiteY234" fmla="*/ 1071458 h 3167771"/>
                <a:gd name="connsiteX235" fmla="*/ 1374810 w 3150572"/>
                <a:gd name="connsiteY235" fmla="*/ 1061012 h 3167771"/>
                <a:gd name="connsiteX236" fmla="*/ 1376016 w 3150572"/>
                <a:gd name="connsiteY236" fmla="*/ 1028736 h 3167771"/>
                <a:gd name="connsiteX237" fmla="*/ 1449185 w 3150572"/>
                <a:gd name="connsiteY237" fmla="*/ 1030343 h 3167771"/>
                <a:gd name="connsiteX238" fmla="*/ 1723101 w 3150572"/>
                <a:gd name="connsiteY238" fmla="*/ 1018826 h 3167771"/>
                <a:gd name="connsiteX239" fmla="*/ 1776437 w 3150572"/>
                <a:gd name="connsiteY239" fmla="*/ 994853 h 3167771"/>
                <a:gd name="connsiteX240" fmla="*/ 1790642 w 3150572"/>
                <a:gd name="connsiteY240" fmla="*/ 972086 h 3167771"/>
                <a:gd name="connsiteX241" fmla="*/ 1775767 w 3150572"/>
                <a:gd name="connsiteY241" fmla="*/ 949721 h 3167771"/>
                <a:gd name="connsiteX242" fmla="*/ 1722565 w 3150572"/>
                <a:gd name="connsiteY242" fmla="*/ 937266 h 3167771"/>
                <a:gd name="connsiteX243" fmla="*/ 1664807 w 3150572"/>
                <a:gd name="connsiteY243" fmla="*/ 934320 h 3167771"/>
                <a:gd name="connsiteX244" fmla="*/ 1733286 w 3150572"/>
                <a:gd name="connsiteY244" fmla="*/ 917579 h 3167771"/>
                <a:gd name="connsiteX245" fmla="*/ 1770943 w 3150572"/>
                <a:gd name="connsiteY245" fmla="*/ 905124 h 3167771"/>
                <a:gd name="connsiteX246" fmla="*/ 1790776 w 3150572"/>
                <a:gd name="connsiteY246" fmla="*/ 875929 h 3167771"/>
                <a:gd name="connsiteX247" fmla="*/ 1765850 w 3150572"/>
                <a:gd name="connsiteY247" fmla="*/ 851555 h 3167771"/>
                <a:gd name="connsiteX248" fmla="*/ 1629696 w 3150572"/>
                <a:gd name="connsiteY248" fmla="*/ 847537 h 3167771"/>
                <a:gd name="connsiteX249" fmla="*/ 1387809 w 3150572"/>
                <a:gd name="connsiteY249" fmla="*/ 886107 h 3167771"/>
                <a:gd name="connsiteX250" fmla="*/ 1351626 w 3150572"/>
                <a:gd name="connsiteY250" fmla="*/ 872715 h 3167771"/>
                <a:gd name="connsiteX251" fmla="*/ 1348946 w 3150572"/>
                <a:gd name="connsiteY251" fmla="*/ 855305 h 3167771"/>
                <a:gd name="connsiteX252" fmla="*/ 1400004 w 3150572"/>
                <a:gd name="connsiteY252" fmla="*/ 829993 h 3167771"/>
                <a:gd name="connsiteX253" fmla="*/ 1484832 w 3150572"/>
                <a:gd name="connsiteY253" fmla="*/ 844055 h 3167771"/>
                <a:gd name="connsiteX254" fmla="*/ 1741192 w 3150572"/>
                <a:gd name="connsiteY254" fmla="*/ 825975 h 3167771"/>
                <a:gd name="connsiteX255" fmla="*/ 1770004 w 3150572"/>
                <a:gd name="connsiteY255" fmla="*/ 810842 h 3167771"/>
                <a:gd name="connsiteX256" fmla="*/ 1747223 w 3150572"/>
                <a:gd name="connsiteY256" fmla="*/ 783119 h 3167771"/>
                <a:gd name="connsiteX257" fmla="*/ 1702866 w 3150572"/>
                <a:gd name="connsiteY257" fmla="*/ 772138 h 3167771"/>
                <a:gd name="connsiteX258" fmla="*/ 1432836 w 3150572"/>
                <a:gd name="connsiteY258" fmla="*/ 797851 h 3167771"/>
                <a:gd name="connsiteX259" fmla="*/ 1386067 w 3150572"/>
                <a:gd name="connsiteY259" fmla="*/ 791958 h 3167771"/>
                <a:gd name="connsiteX260" fmla="*/ 1390891 w 3150572"/>
                <a:gd name="connsiteY260" fmla="*/ 744683 h 3167771"/>
                <a:gd name="connsiteX261" fmla="*/ 1462318 w 3150572"/>
                <a:gd name="connsiteY261" fmla="*/ 715220 h 3167771"/>
                <a:gd name="connsiteX262" fmla="*/ 1632109 w 3150572"/>
                <a:gd name="connsiteY262" fmla="*/ 703301 h 3167771"/>
                <a:gd name="connsiteX263" fmla="*/ 1655694 w 3150572"/>
                <a:gd name="connsiteY263" fmla="*/ 694060 h 3167771"/>
                <a:gd name="connsiteX264" fmla="*/ 1635325 w 3150572"/>
                <a:gd name="connsiteY264" fmla="*/ 678123 h 3167771"/>
                <a:gd name="connsiteX265" fmla="*/ 1536962 w 3150572"/>
                <a:gd name="connsiteY265" fmla="*/ 673971 h 3167771"/>
                <a:gd name="connsiteX266" fmla="*/ 1536560 w 3150572"/>
                <a:gd name="connsiteY266" fmla="*/ 665802 h 3167771"/>
                <a:gd name="connsiteX267" fmla="*/ 1530127 w 3150572"/>
                <a:gd name="connsiteY267" fmla="*/ 620536 h 3167771"/>
                <a:gd name="connsiteX268" fmla="*/ 1525303 w 3150572"/>
                <a:gd name="connsiteY268" fmla="*/ 591072 h 3167771"/>
                <a:gd name="connsiteX269" fmla="*/ 1506139 w 3150572"/>
                <a:gd name="connsiteY269" fmla="*/ 472148 h 3167771"/>
                <a:gd name="connsiteX270" fmla="*/ 1445031 w 3150572"/>
                <a:gd name="connsiteY270" fmla="*/ 239790 h 3167771"/>
                <a:gd name="connsiteX271" fmla="*/ 1440475 w 3150572"/>
                <a:gd name="connsiteY271" fmla="*/ 226129 h 3167771"/>
                <a:gd name="connsiteX272" fmla="*/ 1414075 w 3150572"/>
                <a:gd name="connsiteY272" fmla="*/ 126758 h 3167771"/>
                <a:gd name="connsiteX273" fmla="*/ 1430826 w 3150572"/>
                <a:gd name="connsiteY273" fmla="*/ 24440 h 3167771"/>
                <a:gd name="connsiteX274" fmla="*/ 1599008 w 3150572"/>
                <a:gd name="connsiteY274" fmla="*/ 13458 h 3167771"/>
                <a:gd name="connsiteX275" fmla="*/ 1628356 w 3150572"/>
                <a:gd name="connsiteY275" fmla="*/ 13726 h 3167771"/>
                <a:gd name="connsiteX276" fmla="*/ 2208886 w 3150572"/>
                <a:gd name="connsiteY276" fmla="*/ 179658 h 3167771"/>
                <a:gd name="connsiteX277" fmla="*/ 2236760 w 3150572"/>
                <a:gd name="connsiteY277" fmla="*/ 192782 h 3167771"/>
                <a:gd name="connsiteX278" fmla="*/ 2737823 w 3150572"/>
                <a:gd name="connsiteY278" fmla="*/ 537637 h 3167771"/>
                <a:gd name="connsiteX279" fmla="*/ 3068827 w 3150572"/>
                <a:gd name="connsiteY279" fmla="*/ 1145652 h 3167771"/>
                <a:gd name="connsiteX280" fmla="*/ 3137172 w 3150572"/>
                <a:gd name="connsiteY280" fmla="*/ 1681482 h 3167771"/>
                <a:gd name="connsiteX281" fmla="*/ 3150573 w 3150572"/>
                <a:gd name="connsiteY281" fmla="*/ 1681482 h 3167771"/>
                <a:gd name="connsiteX282" fmla="*/ 3081692 w 3150572"/>
                <a:gd name="connsiteY282" fmla="*/ 1142304 h 3167771"/>
                <a:gd name="connsiteX283" fmla="*/ 2748409 w 3150572"/>
                <a:gd name="connsiteY283" fmla="*/ 529601 h 3167771"/>
                <a:gd name="connsiteX284" fmla="*/ 2242389 w 3150572"/>
                <a:gd name="connsiteY284" fmla="*/ 180729 h 3167771"/>
                <a:gd name="connsiteX285" fmla="*/ 2214515 w 3150572"/>
                <a:gd name="connsiteY285" fmla="*/ 167604 h 3167771"/>
                <a:gd name="connsiteX286" fmla="*/ 1628490 w 3150572"/>
                <a:gd name="connsiteY286" fmla="*/ 333 h 3167771"/>
                <a:gd name="connsiteX287" fmla="*/ 785703 w 3150572"/>
                <a:gd name="connsiteY287" fmla="*/ 223451 h 3167771"/>
                <a:gd name="connsiteX288" fmla="*/ 231305 w 3150572"/>
                <a:gd name="connsiteY288" fmla="*/ 773745 h 3167771"/>
                <a:gd name="connsiteX289" fmla="*/ 2818 w 3150572"/>
                <a:gd name="connsiteY289" fmla="*/ 1633671 h 3167771"/>
                <a:gd name="connsiteX290" fmla="*/ 2416 w 3150572"/>
                <a:gd name="connsiteY290" fmla="*/ 1647198 h 3167771"/>
                <a:gd name="connsiteX291" fmla="*/ 48784 w 3150572"/>
                <a:gd name="connsiteY291" fmla="*/ 2094102 h 3167771"/>
                <a:gd name="connsiteX292" fmla="*/ 784899 w 3150572"/>
                <a:gd name="connsiteY292" fmla="*/ 3009473 h 3167771"/>
                <a:gd name="connsiteX293" fmla="*/ 787445 w 3150572"/>
                <a:gd name="connsiteY293" fmla="*/ 3011214 h 3167771"/>
                <a:gd name="connsiteX294" fmla="*/ 1147663 w 3150572"/>
                <a:gd name="connsiteY294" fmla="*/ 3162549 h 3167771"/>
                <a:gd name="connsiteX295" fmla="*/ 1177816 w 3150572"/>
                <a:gd name="connsiteY295" fmla="*/ 3163218 h 3167771"/>
                <a:gd name="connsiteX296" fmla="*/ 1485234 w 3150572"/>
                <a:gd name="connsiteY296" fmla="*/ 3167772 h 3167771"/>
                <a:gd name="connsiteX297" fmla="*/ 1643097 w 3150572"/>
                <a:gd name="connsiteY297" fmla="*/ 3165629 h 3167771"/>
                <a:gd name="connsiteX298" fmla="*/ 2007470 w 3150572"/>
                <a:gd name="connsiteY298" fmla="*/ 3120898 h 3167771"/>
                <a:gd name="connsiteX299" fmla="*/ 2183425 w 3150572"/>
                <a:gd name="connsiteY299" fmla="*/ 3062239 h 3167771"/>
                <a:gd name="connsiteX300" fmla="*/ 2274551 w 3150572"/>
                <a:gd name="connsiteY300" fmla="*/ 3027687 h 3167771"/>
                <a:gd name="connsiteX301" fmla="*/ 2938301 w 3150572"/>
                <a:gd name="connsiteY301" fmla="*/ 2483419 h 3167771"/>
                <a:gd name="connsiteX302" fmla="*/ 3107287 w 3150572"/>
                <a:gd name="connsiteY302" fmla="*/ 2073478 h 3167771"/>
                <a:gd name="connsiteX303" fmla="*/ 3150171 w 3150572"/>
                <a:gd name="connsiteY303" fmla="*/ 1681214 h 316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3150572" h="3167771">
                  <a:moveTo>
                    <a:pt x="1370521" y="2332889"/>
                  </a:moveTo>
                  <a:cubicBezTo>
                    <a:pt x="1373336" y="2333692"/>
                    <a:pt x="1376284" y="2334228"/>
                    <a:pt x="1378964" y="2334764"/>
                  </a:cubicBezTo>
                  <a:cubicBezTo>
                    <a:pt x="1207030" y="2216777"/>
                    <a:pt x="1156240" y="2058211"/>
                    <a:pt x="1215338" y="1858932"/>
                  </a:cubicBezTo>
                  <a:cubicBezTo>
                    <a:pt x="1211318" y="1863485"/>
                    <a:pt x="1206494" y="1867503"/>
                    <a:pt x="1203277" y="1872458"/>
                  </a:cubicBezTo>
                  <a:cubicBezTo>
                    <a:pt x="1178620" y="1911296"/>
                    <a:pt x="1167229" y="1954018"/>
                    <a:pt x="1166961" y="1999686"/>
                  </a:cubicBezTo>
                  <a:cubicBezTo>
                    <a:pt x="1166559" y="2084192"/>
                    <a:pt x="1191887" y="2161600"/>
                    <a:pt x="1239728" y="2230303"/>
                  </a:cubicBezTo>
                  <a:cubicBezTo>
                    <a:pt x="1272292" y="2277043"/>
                    <a:pt x="1312897" y="2316550"/>
                    <a:pt x="1370521" y="2332755"/>
                  </a:cubicBezTo>
                  <a:moveTo>
                    <a:pt x="2189053" y="2123833"/>
                  </a:moveTo>
                  <a:cubicBezTo>
                    <a:pt x="2222019" y="2015221"/>
                    <a:pt x="2218669" y="1906876"/>
                    <a:pt x="2182754" y="1801344"/>
                  </a:cubicBezTo>
                  <a:cubicBezTo>
                    <a:pt x="2164663" y="1748176"/>
                    <a:pt x="2134109" y="1698758"/>
                    <a:pt x="2105163" y="1650010"/>
                  </a:cubicBezTo>
                  <a:cubicBezTo>
                    <a:pt x="2084123" y="1614654"/>
                    <a:pt x="2057857" y="1582111"/>
                    <a:pt x="2031323" y="1550638"/>
                  </a:cubicBezTo>
                  <a:cubicBezTo>
                    <a:pt x="1987904" y="1499078"/>
                    <a:pt x="1950248" y="1443633"/>
                    <a:pt x="1919827" y="1383769"/>
                  </a:cubicBezTo>
                  <a:cubicBezTo>
                    <a:pt x="1902272" y="1349083"/>
                    <a:pt x="1890881" y="1311182"/>
                    <a:pt x="1875738" y="1275157"/>
                  </a:cubicBezTo>
                  <a:cubicBezTo>
                    <a:pt x="1850946" y="1216230"/>
                    <a:pt x="1840762" y="1153821"/>
                    <a:pt x="1827763" y="1091814"/>
                  </a:cubicBezTo>
                  <a:cubicBezTo>
                    <a:pt x="1826289" y="1084583"/>
                    <a:pt x="1817310" y="1079092"/>
                    <a:pt x="1811816" y="1072663"/>
                  </a:cubicBezTo>
                  <a:cubicBezTo>
                    <a:pt x="1807259" y="1079761"/>
                    <a:pt x="1798280" y="1087127"/>
                    <a:pt x="1798817" y="1093823"/>
                  </a:cubicBezTo>
                  <a:cubicBezTo>
                    <a:pt x="1801229" y="1128242"/>
                    <a:pt x="1802301" y="1163598"/>
                    <a:pt x="1811146" y="1196543"/>
                  </a:cubicBezTo>
                  <a:cubicBezTo>
                    <a:pt x="1826289" y="1253059"/>
                    <a:pt x="1842906" y="1309977"/>
                    <a:pt x="1866492" y="1363412"/>
                  </a:cubicBezTo>
                  <a:cubicBezTo>
                    <a:pt x="1887933" y="1412027"/>
                    <a:pt x="1917549" y="1457293"/>
                    <a:pt x="1946629" y="1502158"/>
                  </a:cubicBezTo>
                  <a:cubicBezTo>
                    <a:pt x="1969679" y="1537782"/>
                    <a:pt x="1997821" y="1570057"/>
                    <a:pt x="2022747" y="1604342"/>
                  </a:cubicBezTo>
                  <a:cubicBezTo>
                    <a:pt x="2048745" y="1640100"/>
                    <a:pt x="2075279" y="1675456"/>
                    <a:pt x="2098596" y="1712820"/>
                  </a:cubicBezTo>
                  <a:cubicBezTo>
                    <a:pt x="2182621" y="1847682"/>
                    <a:pt x="2194413" y="1992722"/>
                    <a:pt x="2145500" y="2140708"/>
                  </a:cubicBezTo>
                  <a:cubicBezTo>
                    <a:pt x="2116956" y="2227223"/>
                    <a:pt x="2062280" y="2299944"/>
                    <a:pt x="1992193" y="2359674"/>
                  </a:cubicBezTo>
                  <a:cubicBezTo>
                    <a:pt x="1878552" y="2456635"/>
                    <a:pt x="1745749" y="2498151"/>
                    <a:pt x="1598070" y="2496142"/>
                  </a:cubicBezTo>
                  <a:cubicBezTo>
                    <a:pt x="1501985" y="2494803"/>
                    <a:pt x="1412467" y="2468688"/>
                    <a:pt x="1332061" y="2416324"/>
                  </a:cubicBezTo>
                  <a:cubicBezTo>
                    <a:pt x="1284219" y="2385253"/>
                    <a:pt x="1242274" y="2347219"/>
                    <a:pt x="1208236" y="2300211"/>
                  </a:cubicBezTo>
                  <a:cubicBezTo>
                    <a:pt x="1163477" y="2238205"/>
                    <a:pt x="1140695" y="2168430"/>
                    <a:pt x="1128768" y="2094638"/>
                  </a:cubicBezTo>
                  <a:cubicBezTo>
                    <a:pt x="1122068" y="2053255"/>
                    <a:pt x="1116841" y="2011203"/>
                    <a:pt x="1116305" y="1969285"/>
                  </a:cubicBezTo>
                  <a:cubicBezTo>
                    <a:pt x="1115501" y="1910091"/>
                    <a:pt x="1134665" y="1855449"/>
                    <a:pt x="1164951" y="1804291"/>
                  </a:cubicBezTo>
                  <a:cubicBezTo>
                    <a:pt x="1198587" y="1747373"/>
                    <a:pt x="1229543" y="1688982"/>
                    <a:pt x="1263850" y="1632466"/>
                  </a:cubicBezTo>
                  <a:cubicBezTo>
                    <a:pt x="1294672" y="1581575"/>
                    <a:pt x="1311825" y="1526130"/>
                    <a:pt x="1328040" y="1469614"/>
                  </a:cubicBezTo>
                  <a:cubicBezTo>
                    <a:pt x="1359131" y="1361136"/>
                    <a:pt x="1355781" y="1251184"/>
                    <a:pt x="1347204" y="1140697"/>
                  </a:cubicBezTo>
                  <a:cubicBezTo>
                    <a:pt x="1346266" y="1129179"/>
                    <a:pt x="1345596" y="1117662"/>
                    <a:pt x="1343720" y="1106278"/>
                  </a:cubicBezTo>
                  <a:cubicBezTo>
                    <a:pt x="1342916" y="1100921"/>
                    <a:pt x="1339699" y="1095832"/>
                    <a:pt x="1337555" y="1090609"/>
                  </a:cubicBezTo>
                  <a:cubicBezTo>
                    <a:pt x="1335545" y="1090743"/>
                    <a:pt x="1333535" y="1090877"/>
                    <a:pt x="1331659" y="1091011"/>
                  </a:cubicBezTo>
                  <a:cubicBezTo>
                    <a:pt x="1330319" y="1097707"/>
                    <a:pt x="1328040" y="1104403"/>
                    <a:pt x="1327906" y="1111100"/>
                  </a:cubicBezTo>
                  <a:cubicBezTo>
                    <a:pt x="1327370" y="1176187"/>
                    <a:pt x="1332061" y="1241810"/>
                    <a:pt x="1325762" y="1306227"/>
                  </a:cubicBezTo>
                  <a:cubicBezTo>
                    <a:pt x="1318392" y="1382564"/>
                    <a:pt x="1308073" y="1459704"/>
                    <a:pt x="1277385" y="1531219"/>
                  </a:cubicBezTo>
                  <a:cubicBezTo>
                    <a:pt x="1259830" y="1572200"/>
                    <a:pt x="1237986" y="1611708"/>
                    <a:pt x="1216142" y="1650680"/>
                  </a:cubicBezTo>
                  <a:cubicBezTo>
                    <a:pt x="1185454" y="1705187"/>
                    <a:pt x="1151684" y="1757819"/>
                    <a:pt x="1121531" y="1812460"/>
                  </a:cubicBezTo>
                  <a:cubicBezTo>
                    <a:pt x="1071814" y="1902591"/>
                    <a:pt x="1071948" y="1998748"/>
                    <a:pt x="1091513" y="2096513"/>
                  </a:cubicBezTo>
                  <a:cubicBezTo>
                    <a:pt x="1097544" y="2126914"/>
                    <a:pt x="1102904" y="2157984"/>
                    <a:pt x="1113223" y="2187046"/>
                  </a:cubicBezTo>
                  <a:cubicBezTo>
                    <a:pt x="1131448" y="2237937"/>
                    <a:pt x="1152220" y="2288292"/>
                    <a:pt x="1187196" y="2330478"/>
                  </a:cubicBezTo>
                  <a:cubicBezTo>
                    <a:pt x="1237584" y="2391146"/>
                    <a:pt x="1296548" y="2441769"/>
                    <a:pt x="1368645" y="2475920"/>
                  </a:cubicBezTo>
                  <a:cubicBezTo>
                    <a:pt x="1472369" y="2524936"/>
                    <a:pt x="1581051" y="2537793"/>
                    <a:pt x="1694021" y="2524266"/>
                  </a:cubicBezTo>
                  <a:cubicBezTo>
                    <a:pt x="1789972" y="2512749"/>
                    <a:pt x="1878954" y="2481277"/>
                    <a:pt x="1959762" y="2428645"/>
                  </a:cubicBezTo>
                  <a:cubicBezTo>
                    <a:pt x="2000233" y="2402262"/>
                    <a:pt x="2036550" y="2370522"/>
                    <a:pt x="2068980" y="2333960"/>
                  </a:cubicBezTo>
                  <a:cubicBezTo>
                    <a:pt x="2124058" y="2272087"/>
                    <a:pt x="2165199" y="2203384"/>
                    <a:pt x="2189321" y="2123699"/>
                  </a:cubicBezTo>
                  <a:moveTo>
                    <a:pt x="1310083" y="1907278"/>
                  </a:moveTo>
                  <a:cubicBezTo>
                    <a:pt x="1299764" y="1917055"/>
                    <a:pt x="1285157" y="1921206"/>
                    <a:pt x="1274035" y="1912100"/>
                  </a:cubicBezTo>
                  <a:cubicBezTo>
                    <a:pt x="1269210" y="1908216"/>
                    <a:pt x="1268808" y="1890002"/>
                    <a:pt x="1273633" y="1885047"/>
                  </a:cubicBezTo>
                  <a:cubicBezTo>
                    <a:pt x="1288374" y="1869512"/>
                    <a:pt x="1306599" y="1857057"/>
                    <a:pt x="1323350" y="1843396"/>
                  </a:cubicBezTo>
                  <a:cubicBezTo>
                    <a:pt x="1324958" y="1844870"/>
                    <a:pt x="1326700" y="1846343"/>
                    <a:pt x="1328309" y="1847816"/>
                  </a:cubicBezTo>
                  <a:cubicBezTo>
                    <a:pt x="1328711" y="1869378"/>
                    <a:pt x="1327370" y="1890805"/>
                    <a:pt x="1310083" y="1907144"/>
                  </a:cubicBezTo>
                  <a:moveTo>
                    <a:pt x="2000367" y="1889065"/>
                  </a:moveTo>
                  <a:cubicBezTo>
                    <a:pt x="1970751" y="1888261"/>
                    <a:pt x="1941001" y="1861476"/>
                    <a:pt x="1936177" y="1833218"/>
                  </a:cubicBezTo>
                  <a:cubicBezTo>
                    <a:pt x="1961638" y="1847414"/>
                    <a:pt x="1983214" y="1862547"/>
                    <a:pt x="2000367" y="1889065"/>
                  </a:cubicBezTo>
                  <a:moveTo>
                    <a:pt x="1499707" y="1378814"/>
                  </a:moveTo>
                  <a:cubicBezTo>
                    <a:pt x="1502521" y="1361136"/>
                    <a:pt x="1505335" y="1343056"/>
                    <a:pt x="1508418" y="1323771"/>
                  </a:cubicBezTo>
                  <a:cubicBezTo>
                    <a:pt x="1523427" y="1330735"/>
                    <a:pt x="1535889" y="1338235"/>
                    <a:pt x="1549290" y="1342386"/>
                  </a:cubicBezTo>
                  <a:cubicBezTo>
                    <a:pt x="1579979" y="1352029"/>
                    <a:pt x="1609193" y="1347609"/>
                    <a:pt x="1632779" y="1324842"/>
                  </a:cubicBezTo>
                  <a:cubicBezTo>
                    <a:pt x="1638273" y="1319485"/>
                    <a:pt x="1636531" y="1306495"/>
                    <a:pt x="1638139" y="1297120"/>
                  </a:cubicBezTo>
                  <a:cubicBezTo>
                    <a:pt x="1630232" y="1298192"/>
                    <a:pt x="1622192" y="1298459"/>
                    <a:pt x="1614419" y="1300468"/>
                  </a:cubicBezTo>
                  <a:cubicBezTo>
                    <a:pt x="1610265" y="1301540"/>
                    <a:pt x="1606915" y="1305557"/>
                    <a:pt x="1603028" y="1308102"/>
                  </a:cubicBezTo>
                  <a:cubicBezTo>
                    <a:pt x="1581721" y="1322030"/>
                    <a:pt x="1559073" y="1327655"/>
                    <a:pt x="1534147" y="1319887"/>
                  </a:cubicBezTo>
                  <a:cubicBezTo>
                    <a:pt x="1512304" y="1313191"/>
                    <a:pt x="1510026" y="1308905"/>
                    <a:pt x="1512572" y="1286138"/>
                  </a:cubicBezTo>
                  <a:cubicBezTo>
                    <a:pt x="1517530" y="1242881"/>
                    <a:pt x="1522086" y="1199489"/>
                    <a:pt x="1526241" y="1156098"/>
                  </a:cubicBezTo>
                  <a:cubicBezTo>
                    <a:pt x="1527313" y="1144715"/>
                    <a:pt x="1525169" y="1132929"/>
                    <a:pt x="1526643" y="1121546"/>
                  </a:cubicBezTo>
                  <a:cubicBezTo>
                    <a:pt x="1527313" y="1116724"/>
                    <a:pt x="1533075" y="1109225"/>
                    <a:pt x="1537230" y="1108555"/>
                  </a:cubicBezTo>
                  <a:cubicBezTo>
                    <a:pt x="1571000" y="1104136"/>
                    <a:pt x="1604905" y="1101323"/>
                    <a:pt x="1638675" y="1097305"/>
                  </a:cubicBezTo>
                  <a:cubicBezTo>
                    <a:pt x="1651138" y="1095832"/>
                    <a:pt x="1653684" y="1101323"/>
                    <a:pt x="1655828" y="1112305"/>
                  </a:cubicBezTo>
                  <a:cubicBezTo>
                    <a:pt x="1669229" y="1179535"/>
                    <a:pt x="1682094" y="1246899"/>
                    <a:pt x="1698577" y="1313459"/>
                  </a:cubicBezTo>
                  <a:cubicBezTo>
                    <a:pt x="1703938" y="1335021"/>
                    <a:pt x="1698711" y="1347476"/>
                    <a:pt x="1684908" y="1361805"/>
                  </a:cubicBezTo>
                  <a:cubicBezTo>
                    <a:pt x="1648324" y="1399974"/>
                    <a:pt x="1553311" y="1398367"/>
                    <a:pt x="1499305" y="1378412"/>
                  </a:cubicBezTo>
                  <a:moveTo>
                    <a:pt x="1808867" y="1876877"/>
                  </a:moveTo>
                  <a:cubicBezTo>
                    <a:pt x="1832587" y="1897636"/>
                    <a:pt x="1842236" y="1921608"/>
                    <a:pt x="1848400" y="1947321"/>
                  </a:cubicBezTo>
                  <a:cubicBezTo>
                    <a:pt x="1849472" y="1951741"/>
                    <a:pt x="1846122" y="1961250"/>
                    <a:pt x="1843844" y="1961651"/>
                  </a:cubicBezTo>
                  <a:cubicBezTo>
                    <a:pt x="1837947" y="1962455"/>
                    <a:pt x="1829237" y="1961651"/>
                    <a:pt x="1825753" y="1957634"/>
                  </a:cubicBezTo>
                  <a:cubicBezTo>
                    <a:pt x="1805785" y="1935804"/>
                    <a:pt x="1800291" y="1910091"/>
                    <a:pt x="1808867" y="1876877"/>
                  </a:cubicBezTo>
                  <a:moveTo>
                    <a:pt x="1635191" y="1928974"/>
                  </a:moveTo>
                  <a:cubicBezTo>
                    <a:pt x="1635593" y="1924688"/>
                    <a:pt x="1640015" y="1920804"/>
                    <a:pt x="1642561" y="1916653"/>
                  </a:cubicBezTo>
                  <a:cubicBezTo>
                    <a:pt x="1646045" y="1919197"/>
                    <a:pt x="1650736" y="1920938"/>
                    <a:pt x="1652880" y="1924421"/>
                  </a:cubicBezTo>
                  <a:cubicBezTo>
                    <a:pt x="1663869" y="1941831"/>
                    <a:pt x="1676466" y="1958839"/>
                    <a:pt x="1683970" y="1977722"/>
                  </a:cubicBezTo>
                  <a:cubicBezTo>
                    <a:pt x="1692681" y="1999820"/>
                    <a:pt x="1698711" y="2023524"/>
                    <a:pt x="1702330" y="2046961"/>
                  </a:cubicBezTo>
                  <a:cubicBezTo>
                    <a:pt x="1704742" y="2063701"/>
                    <a:pt x="1691475" y="2071871"/>
                    <a:pt x="1675260" y="2066782"/>
                  </a:cubicBezTo>
                  <a:cubicBezTo>
                    <a:pt x="1657570" y="2061291"/>
                    <a:pt x="1645241" y="2049773"/>
                    <a:pt x="1641221" y="2031560"/>
                  </a:cubicBezTo>
                  <a:cubicBezTo>
                    <a:pt x="1637469" y="2014283"/>
                    <a:pt x="1635191" y="1996606"/>
                    <a:pt x="1632913" y="1983079"/>
                  </a:cubicBezTo>
                  <a:cubicBezTo>
                    <a:pt x="1633583" y="1962187"/>
                    <a:pt x="1633717" y="1945446"/>
                    <a:pt x="1635191" y="1928840"/>
                  </a:cubicBezTo>
                  <a:moveTo>
                    <a:pt x="1467679" y="1878484"/>
                  </a:moveTo>
                  <a:cubicBezTo>
                    <a:pt x="1478935" y="1913439"/>
                    <a:pt x="1490594" y="1944241"/>
                    <a:pt x="1485636" y="1977588"/>
                  </a:cubicBezTo>
                  <a:cubicBezTo>
                    <a:pt x="1484564" y="1985088"/>
                    <a:pt x="1476657" y="1996204"/>
                    <a:pt x="1470493" y="1997275"/>
                  </a:cubicBezTo>
                  <a:cubicBezTo>
                    <a:pt x="1463122" y="1998614"/>
                    <a:pt x="1452401" y="1992588"/>
                    <a:pt x="1446237" y="1986695"/>
                  </a:cubicBezTo>
                  <a:cubicBezTo>
                    <a:pt x="1432300" y="1973303"/>
                    <a:pt x="1433372" y="1957232"/>
                    <a:pt x="1440207" y="1939420"/>
                  </a:cubicBezTo>
                  <a:cubicBezTo>
                    <a:pt x="1447711" y="1919599"/>
                    <a:pt x="1451731" y="1898573"/>
                    <a:pt x="1467679" y="1878484"/>
                  </a:cubicBezTo>
                  <a:moveTo>
                    <a:pt x="1380304" y="1789827"/>
                  </a:moveTo>
                  <a:cubicBezTo>
                    <a:pt x="1374676" y="1791434"/>
                    <a:pt x="1369047" y="1792773"/>
                    <a:pt x="1360471" y="1794916"/>
                  </a:cubicBezTo>
                  <a:cubicBezTo>
                    <a:pt x="1363553" y="1787416"/>
                    <a:pt x="1364893" y="1783800"/>
                    <a:pt x="1366501" y="1780184"/>
                  </a:cubicBezTo>
                  <a:cubicBezTo>
                    <a:pt x="1384726" y="1740007"/>
                    <a:pt x="1406704" y="1701169"/>
                    <a:pt x="1420507" y="1659519"/>
                  </a:cubicBezTo>
                  <a:cubicBezTo>
                    <a:pt x="1446103" y="1582244"/>
                    <a:pt x="1467277" y="1503363"/>
                    <a:pt x="1489388" y="1425018"/>
                  </a:cubicBezTo>
                  <a:cubicBezTo>
                    <a:pt x="1495151" y="1404661"/>
                    <a:pt x="1495017" y="1403992"/>
                    <a:pt x="1515788" y="1407875"/>
                  </a:cubicBezTo>
                  <a:cubicBezTo>
                    <a:pt x="1584267" y="1420598"/>
                    <a:pt x="1651942" y="1425687"/>
                    <a:pt x="1712246" y="1378412"/>
                  </a:cubicBezTo>
                  <a:cubicBezTo>
                    <a:pt x="1714390" y="1381090"/>
                    <a:pt x="1716669" y="1383099"/>
                    <a:pt x="1717607" y="1385510"/>
                  </a:cubicBezTo>
                  <a:cubicBezTo>
                    <a:pt x="1736770" y="1438410"/>
                    <a:pt x="1754861" y="1491578"/>
                    <a:pt x="1774829" y="1544210"/>
                  </a:cubicBezTo>
                  <a:cubicBezTo>
                    <a:pt x="1790642" y="1585593"/>
                    <a:pt x="1803909" y="1628984"/>
                    <a:pt x="1826959" y="1666215"/>
                  </a:cubicBezTo>
                  <a:cubicBezTo>
                    <a:pt x="1852421" y="1707464"/>
                    <a:pt x="1859523" y="1753935"/>
                    <a:pt x="1878150" y="1794246"/>
                  </a:cubicBezTo>
                  <a:cubicBezTo>
                    <a:pt x="1853627" y="1807237"/>
                    <a:pt x="1832185" y="1818888"/>
                    <a:pt x="1810341" y="1829602"/>
                  </a:cubicBezTo>
                  <a:cubicBezTo>
                    <a:pt x="1805919" y="1831745"/>
                    <a:pt x="1799085" y="1831879"/>
                    <a:pt x="1794394" y="1830138"/>
                  </a:cubicBezTo>
                  <a:cubicBezTo>
                    <a:pt x="1737976" y="1809112"/>
                    <a:pt x="1686248" y="1812728"/>
                    <a:pt x="1641355" y="1856923"/>
                  </a:cubicBezTo>
                  <a:cubicBezTo>
                    <a:pt x="1634789" y="1863351"/>
                    <a:pt x="1628490" y="1864422"/>
                    <a:pt x="1620450" y="1857726"/>
                  </a:cubicBezTo>
                  <a:cubicBezTo>
                    <a:pt x="1608121" y="1847414"/>
                    <a:pt x="1595256" y="1837102"/>
                    <a:pt x="1581185" y="1829736"/>
                  </a:cubicBezTo>
                  <a:cubicBezTo>
                    <a:pt x="1548888" y="1812728"/>
                    <a:pt x="1515118" y="1804960"/>
                    <a:pt x="1481214" y="1825718"/>
                  </a:cubicBezTo>
                  <a:cubicBezTo>
                    <a:pt x="1471297" y="1831745"/>
                    <a:pt x="1468215" y="1825183"/>
                    <a:pt x="1463792" y="1819022"/>
                  </a:cubicBezTo>
                  <a:cubicBezTo>
                    <a:pt x="1442619" y="1789827"/>
                    <a:pt x="1414879" y="1780318"/>
                    <a:pt x="1380438" y="1790095"/>
                  </a:cubicBezTo>
                  <a:moveTo>
                    <a:pt x="1503057" y="918919"/>
                  </a:moveTo>
                  <a:cubicBezTo>
                    <a:pt x="1474111" y="916508"/>
                    <a:pt x="1445433" y="912088"/>
                    <a:pt x="1416621" y="908606"/>
                  </a:cubicBezTo>
                  <a:cubicBezTo>
                    <a:pt x="1416487" y="906062"/>
                    <a:pt x="1416219" y="903651"/>
                    <a:pt x="1416085" y="901107"/>
                  </a:cubicBezTo>
                  <a:cubicBezTo>
                    <a:pt x="1421043" y="899499"/>
                    <a:pt x="1426002" y="897223"/>
                    <a:pt x="1431094" y="896285"/>
                  </a:cubicBezTo>
                  <a:cubicBezTo>
                    <a:pt x="1472503" y="889187"/>
                    <a:pt x="1513644" y="879009"/>
                    <a:pt x="1555455" y="876063"/>
                  </a:cubicBezTo>
                  <a:cubicBezTo>
                    <a:pt x="1617367" y="871509"/>
                    <a:pt x="1679548" y="871777"/>
                    <a:pt x="1741594" y="870706"/>
                  </a:cubicBezTo>
                  <a:cubicBezTo>
                    <a:pt x="1746821" y="870706"/>
                    <a:pt x="1752047" y="875661"/>
                    <a:pt x="1757274" y="878340"/>
                  </a:cubicBezTo>
                  <a:cubicBezTo>
                    <a:pt x="1752717" y="882759"/>
                    <a:pt x="1748831" y="887982"/>
                    <a:pt x="1743604" y="891464"/>
                  </a:cubicBezTo>
                  <a:cubicBezTo>
                    <a:pt x="1739450" y="894276"/>
                    <a:pt x="1733956" y="895348"/>
                    <a:pt x="1728997" y="896419"/>
                  </a:cubicBezTo>
                  <a:cubicBezTo>
                    <a:pt x="1654622" y="913294"/>
                    <a:pt x="1579577" y="925347"/>
                    <a:pt x="1502923" y="918785"/>
                  </a:cubicBezTo>
                  <a:moveTo>
                    <a:pt x="1449185" y="1000880"/>
                  </a:moveTo>
                  <a:cubicBezTo>
                    <a:pt x="1550095" y="973158"/>
                    <a:pt x="1652076" y="955614"/>
                    <a:pt x="1757408" y="964721"/>
                  </a:cubicBezTo>
                  <a:cubicBezTo>
                    <a:pt x="1758748" y="967935"/>
                    <a:pt x="1759954" y="971149"/>
                    <a:pt x="1761294" y="974497"/>
                  </a:cubicBezTo>
                  <a:cubicBezTo>
                    <a:pt x="1751377" y="980658"/>
                    <a:pt x="1742130" y="989095"/>
                    <a:pt x="1731276" y="992443"/>
                  </a:cubicBezTo>
                  <a:cubicBezTo>
                    <a:pt x="1673115" y="1009853"/>
                    <a:pt x="1613883" y="1021906"/>
                    <a:pt x="1552775" y="1019495"/>
                  </a:cubicBezTo>
                  <a:cubicBezTo>
                    <a:pt x="1518200" y="1018156"/>
                    <a:pt x="1483760" y="1013067"/>
                    <a:pt x="1449185" y="1009719"/>
                  </a:cubicBezTo>
                  <a:cubicBezTo>
                    <a:pt x="1449185" y="1006907"/>
                    <a:pt x="1449185" y="1003960"/>
                    <a:pt x="1449185" y="1001014"/>
                  </a:cubicBezTo>
                  <a:moveTo>
                    <a:pt x="1416621" y="987354"/>
                  </a:moveTo>
                  <a:cubicBezTo>
                    <a:pt x="1389685" y="997666"/>
                    <a:pt x="1369851" y="984139"/>
                    <a:pt x="1350152" y="971015"/>
                  </a:cubicBezTo>
                  <a:cubicBezTo>
                    <a:pt x="1338627" y="963247"/>
                    <a:pt x="1336349" y="949587"/>
                    <a:pt x="1344524" y="937132"/>
                  </a:cubicBezTo>
                  <a:cubicBezTo>
                    <a:pt x="1352430" y="925213"/>
                    <a:pt x="1363017" y="915704"/>
                    <a:pt x="1378964" y="920793"/>
                  </a:cubicBezTo>
                  <a:cubicBezTo>
                    <a:pt x="1440073" y="940212"/>
                    <a:pt x="1502789" y="945034"/>
                    <a:pt x="1566444" y="942623"/>
                  </a:cubicBezTo>
                  <a:cubicBezTo>
                    <a:pt x="1586545" y="941820"/>
                    <a:pt x="1606513" y="939677"/>
                    <a:pt x="1626480" y="938204"/>
                  </a:cubicBezTo>
                  <a:cubicBezTo>
                    <a:pt x="1626614" y="939811"/>
                    <a:pt x="1626882" y="941284"/>
                    <a:pt x="1627016" y="942891"/>
                  </a:cubicBezTo>
                  <a:cubicBezTo>
                    <a:pt x="1621522" y="943694"/>
                    <a:pt x="1615893" y="944498"/>
                    <a:pt x="1610399" y="945435"/>
                  </a:cubicBezTo>
                  <a:cubicBezTo>
                    <a:pt x="1545270" y="956685"/>
                    <a:pt x="1478935" y="963381"/>
                    <a:pt x="1416621" y="987354"/>
                  </a:cubicBezTo>
                  <a:moveTo>
                    <a:pt x="1721627" y="803074"/>
                  </a:moveTo>
                  <a:cubicBezTo>
                    <a:pt x="1635861" y="819011"/>
                    <a:pt x="1552641" y="823297"/>
                    <a:pt x="1468885" y="819681"/>
                  </a:cubicBezTo>
                  <a:cubicBezTo>
                    <a:pt x="1502789" y="803744"/>
                    <a:pt x="1693351" y="791289"/>
                    <a:pt x="1721627" y="803074"/>
                  </a:cubicBezTo>
                  <a:moveTo>
                    <a:pt x="3136904" y="1681616"/>
                  </a:moveTo>
                  <a:cubicBezTo>
                    <a:pt x="3137172" y="1825183"/>
                    <a:pt x="3122833" y="1956160"/>
                    <a:pt x="3094423" y="2070666"/>
                  </a:cubicBezTo>
                  <a:cubicBezTo>
                    <a:pt x="3064538" y="2191063"/>
                    <a:pt x="3011203" y="2320300"/>
                    <a:pt x="2926643" y="2477527"/>
                  </a:cubicBezTo>
                  <a:cubicBezTo>
                    <a:pt x="2789818" y="2731715"/>
                    <a:pt x="2568971" y="2912780"/>
                    <a:pt x="2270263" y="3015500"/>
                  </a:cubicBezTo>
                  <a:cubicBezTo>
                    <a:pt x="2239441" y="3026080"/>
                    <a:pt x="2208484" y="3038401"/>
                    <a:pt x="2178466" y="3050320"/>
                  </a:cubicBezTo>
                  <a:cubicBezTo>
                    <a:pt x="2122048" y="3072685"/>
                    <a:pt x="2063754" y="3095854"/>
                    <a:pt x="2004790" y="3108309"/>
                  </a:cubicBezTo>
                  <a:cubicBezTo>
                    <a:pt x="1880295" y="3134424"/>
                    <a:pt x="1758614" y="3149424"/>
                    <a:pt x="1642695" y="3152772"/>
                  </a:cubicBezTo>
                  <a:cubicBezTo>
                    <a:pt x="1487914" y="3157326"/>
                    <a:pt x="1330319" y="3153709"/>
                    <a:pt x="1178084" y="3150361"/>
                  </a:cubicBezTo>
                  <a:lnTo>
                    <a:pt x="1147931" y="3149692"/>
                  </a:lnTo>
                  <a:cubicBezTo>
                    <a:pt x="996098" y="3146344"/>
                    <a:pt x="916229" y="3088489"/>
                    <a:pt x="795352" y="3000902"/>
                  </a:cubicBezTo>
                  <a:lnTo>
                    <a:pt x="792806" y="2999027"/>
                  </a:lnTo>
                  <a:cubicBezTo>
                    <a:pt x="466090" y="2762383"/>
                    <a:pt x="213080" y="2447796"/>
                    <a:pt x="61112" y="2089281"/>
                  </a:cubicBezTo>
                  <a:cubicBezTo>
                    <a:pt x="6571" y="1960580"/>
                    <a:pt x="11395" y="1794514"/>
                    <a:pt x="15817" y="1648001"/>
                  </a:cubicBezTo>
                  <a:lnTo>
                    <a:pt x="16219" y="1634475"/>
                  </a:lnTo>
                  <a:cubicBezTo>
                    <a:pt x="24394" y="1349886"/>
                    <a:pt x="100779" y="1062485"/>
                    <a:pt x="243232" y="780173"/>
                  </a:cubicBezTo>
                  <a:cubicBezTo>
                    <a:pt x="366655" y="535494"/>
                    <a:pt x="551186" y="352420"/>
                    <a:pt x="791600" y="235906"/>
                  </a:cubicBezTo>
                  <a:cubicBezTo>
                    <a:pt x="973183" y="147918"/>
                    <a:pt x="1183712" y="59126"/>
                    <a:pt x="1417157" y="26716"/>
                  </a:cubicBezTo>
                  <a:cubicBezTo>
                    <a:pt x="1401210" y="54974"/>
                    <a:pt x="1395045" y="87250"/>
                    <a:pt x="1400406" y="128766"/>
                  </a:cubicBezTo>
                  <a:cubicBezTo>
                    <a:pt x="1404828" y="164122"/>
                    <a:pt x="1416353" y="198005"/>
                    <a:pt x="1427476" y="230817"/>
                  </a:cubicBezTo>
                  <a:lnTo>
                    <a:pt x="1432032" y="244477"/>
                  </a:lnTo>
                  <a:cubicBezTo>
                    <a:pt x="1457092" y="319474"/>
                    <a:pt x="1477461" y="397016"/>
                    <a:pt x="1492604" y="475094"/>
                  </a:cubicBezTo>
                  <a:cubicBezTo>
                    <a:pt x="1500243" y="513932"/>
                    <a:pt x="1506675" y="553708"/>
                    <a:pt x="1511768" y="593081"/>
                  </a:cubicBezTo>
                  <a:cubicBezTo>
                    <a:pt x="1513108" y="603126"/>
                    <a:pt x="1514850" y="613170"/>
                    <a:pt x="1516726" y="623214"/>
                  </a:cubicBezTo>
                  <a:cubicBezTo>
                    <a:pt x="1519272" y="637544"/>
                    <a:pt x="1522086" y="652410"/>
                    <a:pt x="1523025" y="667007"/>
                  </a:cubicBezTo>
                  <a:cubicBezTo>
                    <a:pt x="1523159" y="669820"/>
                    <a:pt x="1523427" y="672900"/>
                    <a:pt x="1523427" y="675712"/>
                  </a:cubicBezTo>
                  <a:cubicBezTo>
                    <a:pt x="1497429" y="678927"/>
                    <a:pt x="1471565" y="684685"/>
                    <a:pt x="1446103" y="693658"/>
                  </a:cubicBezTo>
                  <a:cubicBezTo>
                    <a:pt x="1419301" y="703033"/>
                    <a:pt x="1393437" y="716291"/>
                    <a:pt x="1368913" y="730889"/>
                  </a:cubicBezTo>
                  <a:cubicBezTo>
                    <a:pt x="1358595" y="737050"/>
                    <a:pt x="1351626" y="750576"/>
                    <a:pt x="1346400" y="762227"/>
                  </a:cubicBezTo>
                  <a:cubicBezTo>
                    <a:pt x="1343854" y="767986"/>
                    <a:pt x="1347740" y="777629"/>
                    <a:pt x="1350956" y="784459"/>
                  </a:cubicBezTo>
                  <a:cubicBezTo>
                    <a:pt x="1355244" y="793566"/>
                    <a:pt x="1361677" y="801735"/>
                    <a:pt x="1368243" y="811913"/>
                  </a:cubicBezTo>
                  <a:cubicBezTo>
                    <a:pt x="1362749" y="814993"/>
                    <a:pt x="1358595" y="817806"/>
                    <a:pt x="1354172" y="819815"/>
                  </a:cubicBezTo>
                  <a:cubicBezTo>
                    <a:pt x="1321206" y="834948"/>
                    <a:pt x="1313433" y="863876"/>
                    <a:pt x="1335009" y="893339"/>
                  </a:cubicBezTo>
                  <a:cubicBezTo>
                    <a:pt x="1339699" y="899633"/>
                    <a:pt x="1343988" y="903517"/>
                    <a:pt x="1336885" y="912088"/>
                  </a:cubicBezTo>
                  <a:cubicBezTo>
                    <a:pt x="1308073" y="947043"/>
                    <a:pt x="1312629" y="974497"/>
                    <a:pt x="1350152" y="999675"/>
                  </a:cubicBezTo>
                  <a:cubicBezTo>
                    <a:pt x="1352966" y="1001550"/>
                    <a:pt x="1355781" y="1003559"/>
                    <a:pt x="1360739" y="1007041"/>
                  </a:cubicBezTo>
                  <a:cubicBezTo>
                    <a:pt x="1356316" y="1011192"/>
                    <a:pt x="1352564" y="1014942"/>
                    <a:pt x="1348544" y="1018424"/>
                  </a:cubicBezTo>
                  <a:cubicBezTo>
                    <a:pt x="1329783" y="1034495"/>
                    <a:pt x="1328309" y="1050030"/>
                    <a:pt x="1343854" y="1069449"/>
                  </a:cubicBezTo>
                  <a:cubicBezTo>
                    <a:pt x="1360739" y="1090475"/>
                    <a:pt x="1385799" y="1095564"/>
                    <a:pt x="1409652" y="1100787"/>
                  </a:cubicBezTo>
                  <a:cubicBezTo>
                    <a:pt x="1433640" y="1106144"/>
                    <a:pt x="1458566" y="1107350"/>
                    <a:pt x="1483224" y="1108957"/>
                  </a:cubicBezTo>
                  <a:cubicBezTo>
                    <a:pt x="1494212" y="1109760"/>
                    <a:pt x="1499171" y="1112975"/>
                    <a:pt x="1498233" y="1124358"/>
                  </a:cubicBezTo>
                  <a:cubicBezTo>
                    <a:pt x="1491532" y="1202436"/>
                    <a:pt x="1484698" y="1280380"/>
                    <a:pt x="1478533" y="1358457"/>
                  </a:cubicBezTo>
                  <a:cubicBezTo>
                    <a:pt x="1477327" y="1374126"/>
                    <a:pt x="1469823" y="1374796"/>
                    <a:pt x="1457896" y="1371046"/>
                  </a:cubicBezTo>
                  <a:cubicBezTo>
                    <a:pt x="1450257" y="1368636"/>
                    <a:pt x="1442485" y="1366493"/>
                    <a:pt x="1434444" y="1365288"/>
                  </a:cubicBezTo>
                  <a:cubicBezTo>
                    <a:pt x="1431094" y="1364752"/>
                    <a:pt x="1427208" y="1366761"/>
                    <a:pt x="1423589" y="1367564"/>
                  </a:cubicBezTo>
                  <a:cubicBezTo>
                    <a:pt x="1425197" y="1371448"/>
                    <a:pt x="1425734" y="1376939"/>
                    <a:pt x="1428682" y="1378814"/>
                  </a:cubicBezTo>
                  <a:cubicBezTo>
                    <a:pt x="1438330" y="1384840"/>
                    <a:pt x="1448515" y="1390063"/>
                    <a:pt x="1459102" y="1394617"/>
                  </a:cubicBezTo>
                  <a:cubicBezTo>
                    <a:pt x="1467008" y="1397965"/>
                    <a:pt x="1471833" y="1401715"/>
                    <a:pt x="1469421" y="1411223"/>
                  </a:cubicBezTo>
                  <a:cubicBezTo>
                    <a:pt x="1458566" y="1453543"/>
                    <a:pt x="1450391" y="1496667"/>
                    <a:pt x="1436856" y="1538049"/>
                  </a:cubicBezTo>
                  <a:cubicBezTo>
                    <a:pt x="1412869" y="1611708"/>
                    <a:pt x="1387139" y="1684964"/>
                    <a:pt x="1359265" y="1757283"/>
                  </a:cubicBezTo>
                  <a:cubicBezTo>
                    <a:pt x="1346400" y="1790496"/>
                    <a:pt x="1325360" y="1818487"/>
                    <a:pt x="1291456" y="1836700"/>
                  </a:cubicBezTo>
                  <a:cubicBezTo>
                    <a:pt x="1273766" y="1846209"/>
                    <a:pt x="1258623" y="1864155"/>
                    <a:pt x="1247769" y="1881699"/>
                  </a:cubicBezTo>
                  <a:cubicBezTo>
                    <a:pt x="1233296" y="1905135"/>
                    <a:pt x="1250583" y="1932456"/>
                    <a:pt x="1278457" y="1935268"/>
                  </a:cubicBezTo>
                  <a:cubicBezTo>
                    <a:pt x="1309547" y="1938349"/>
                    <a:pt x="1333401" y="1921876"/>
                    <a:pt x="1340369" y="1890270"/>
                  </a:cubicBezTo>
                  <a:cubicBezTo>
                    <a:pt x="1343586" y="1875806"/>
                    <a:pt x="1343988" y="1860539"/>
                    <a:pt x="1343988" y="1845673"/>
                  </a:cubicBezTo>
                  <a:cubicBezTo>
                    <a:pt x="1343988" y="1834691"/>
                    <a:pt x="1348008" y="1828665"/>
                    <a:pt x="1357925" y="1824647"/>
                  </a:cubicBezTo>
                  <a:cubicBezTo>
                    <a:pt x="1381108" y="1815272"/>
                    <a:pt x="1403488" y="1805496"/>
                    <a:pt x="1428816" y="1820228"/>
                  </a:cubicBezTo>
                  <a:cubicBezTo>
                    <a:pt x="1449721" y="1832415"/>
                    <a:pt x="1456288" y="1848619"/>
                    <a:pt x="1443155" y="1868038"/>
                  </a:cubicBezTo>
                  <a:cubicBezTo>
                    <a:pt x="1421177" y="1900716"/>
                    <a:pt x="1409518" y="1935804"/>
                    <a:pt x="1414745" y="1975312"/>
                  </a:cubicBezTo>
                  <a:cubicBezTo>
                    <a:pt x="1418497" y="2004641"/>
                    <a:pt x="1442217" y="2022051"/>
                    <a:pt x="1471431" y="2017899"/>
                  </a:cubicBezTo>
                  <a:cubicBezTo>
                    <a:pt x="1489388" y="2015355"/>
                    <a:pt x="1501583" y="2003436"/>
                    <a:pt x="1500377" y="1983079"/>
                  </a:cubicBezTo>
                  <a:cubicBezTo>
                    <a:pt x="1498367" y="1947589"/>
                    <a:pt x="1494882" y="1911965"/>
                    <a:pt x="1489120" y="1876877"/>
                  </a:cubicBezTo>
                  <a:cubicBezTo>
                    <a:pt x="1485100" y="1852771"/>
                    <a:pt x="1486306" y="1848084"/>
                    <a:pt x="1509758" y="1840986"/>
                  </a:cubicBezTo>
                  <a:cubicBezTo>
                    <a:pt x="1536158" y="1832950"/>
                    <a:pt x="1556527" y="1847146"/>
                    <a:pt x="1578237" y="1857324"/>
                  </a:cubicBezTo>
                  <a:cubicBezTo>
                    <a:pt x="1582391" y="1859333"/>
                    <a:pt x="1585741" y="1862682"/>
                    <a:pt x="1589627" y="1865092"/>
                  </a:cubicBezTo>
                  <a:cubicBezTo>
                    <a:pt x="1609595" y="1877145"/>
                    <a:pt x="1616697" y="1890538"/>
                    <a:pt x="1610667" y="1916787"/>
                  </a:cubicBezTo>
                  <a:cubicBezTo>
                    <a:pt x="1600080" y="1963392"/>
                    <a:pt x="1606379" y="2010801"/>
                    <a:pt x="1622862" y="2056202"/>
                  </a:cubicBezTo>
                  <a:cubicBezTo>
                    <a:pt x="1633985" y="2086870"/>
                    <a:pt x="1689599" y="2113253"/>
                    <a:pt x="1720287" y="2078835"/>
                  </a:cubicBezTo>
                  <a:cubicBezTo>
                    <a:pt x="1725379" y="2073210"/>
                    <a:pt x="1730606" y="2065844"/>
                    <a:pt x="1731678" y="2058612"/>
                  </a:cubicBezTo>
                  <a:cubicBezTo>
                    <a:pt x="1735564" y="2030354"/>
                    <a:pt x="1728997" y="2003837"/>
                    <a:pt x="1714122" y="1979597"/>
                  </a:cubicBezTo>
                  <a:cubicBezTo>
                    <a:pt x="1696165" y="1950268"/>
                    <a:pt x="1677270" y="1921474"/>
                    <a:pt x="1659983" y="1891743"/>
                  </a:cubicBezTo>
                  <a:cubicBezTo>
                    <a:pt x="1657838" y="1887993"/>
                    <a:pt x="1660921" y="1878217"/>
                    <a:pt x="1664673" y="1874333"/>
                  </a:cubicBezTo>
                  <a:cubicBezTo>
                    <a:pt x="1688929" y="1849825"/>
                    <a:pt x="1719483" y="1843664"/>
                    <a:pt x="1752315" y="1848486"/>
                  </a:cubicBezTo>
                  <a:cubicBezTo>
                    <a:pt x="1788230" y="1853842"/>
                    <a:pt x="1789570" y="1856789"/>
                    <a:pt x="1779653" y="1891207"/>
                  </a:cubicBezTo>
                  <a:cubicBezTo>
                    <a:pt x="1770273" y="1924019"/>
                    <a:pt x="1794528" y="1974374"/>
                    <a:pt x="1826021" y="1987097"/>
                  </a:cubicBezTo>
                  <a:cubicBezTo>
                    <a:pt x="1855637" y="1999150"/>
                    <a:pt x="1878954" y="1984552"/>
                    <a:pt x="1879490" y="1952678"/>
                  </a:cubicBezTo>
                  <a:cubicBezTo>
                    <a:pt x="1880027" y="1918796"/>
                    <a:pt x="1867832" y="1889868"/>
                    <a:pt x="1842236" y="1866967"/>
                  </a:cubicBezTo>
                  <a:cubicBezTo>
                    <a:pt x="1837545" y="1862815"/>
                    <a:pt x="1833793" y="1857860"/>
                    <a:pt x="1824815" y="1847816"/>
                  </a:cubicBezTo>
                  <a:cubicBezTo>
                    <a:pt x="1847462" y="1839647"/>
                    <a:pt x="1865687" y="1832147"/>
                    <a:pt x="1884583" y="1826924"/>
                  </a:cubicBezTo>
                  <a:cubicBezTo>
                    <a:pt x="1888603" y="1825852"/>
                    <a:pt x="1896242" y="1832281"/>
                    <a:pt x="1900262" y="1836968"/>
                  </a:cubicBezTo>
                  <a:cubicBezTo>
                    <a:pt x="1916611" y="1856253"/>
                    <a:pt x="1931218" y="1876877"/>
                    <a:pt x="1948103" y="1895493"/>
                  </a:cubicBezTo>
                  <a:cubicBezTo>
                    <a:pt x="1963649" y="1912501"/>
                    <a:pt x="1984286" y="1920269"/>
                    <a:pt x="2007470" y="1917055"/>
                  </a:cubicBezTo>
                  <a:cubicBezTo>
                    <a:pt x="2032664" y="1913573"/>
                    <a:pt x="2038426" y="1901251"/>
                    <a:pt x="2026767" y="1879020"/>
                  </a:cubicBezTo>
                  <a:cubicBezTo>
                    <a:pt x="2005058" y="1837772"/>
                    <a:pt x="1971287" y="1812326"/>
                    <a:pt x="1925992" y="1802282"/>
                  </a:cubicBezTo>
                  <a:cubicBezTo>
                    <a:pt x="1910983" y="1798934"/>
                    <a:pt x="1902004" y="1789827"/>
                    <a:pt x="1896376" y="1776301"/>
                  </a:cubicBezTo>
                  <a:cubicBezTo>
                    <a:pt x="1876274" y="1727284"/>
                    <a:pt x="1855771" y="1678402"/>
                    <a:pt x="1836205" y="1629252"/>
                  </a:cubicBezTo>
                  <a:cubicBezTo>
                    <a:pt x="1816774" y="1580102"/>
                    <a:pt x="1797343" y="1530952"/>
                    <a:pt x="1779787" y="1481132"/>
                  </a:cubicBezTo>
                  <a:cubicBezTo>
                    <a:pt x="1766386" y="1443097"/>
                    <a:pt x="1754727" y="1404393"/>
                    <a:pt x="1744677" y="1365421"/>
                  </a:cubicBezTo>
                  <a:cubicBezTo>
                    <a:pt x="1721493" y="1276496"/>
                    <a:pt x="1699649" y="1187302"/>
                    <a:pt x="1676600" y="1095297"/>
                  </a:cubicBezTo>
                  <a:cubicBezTo>
                    <a:pt x="1726317" y="1084850"/>
                    <a:pt x="1771345" y="1075342"/>
                    <a:pt x="1816372" y="1065967"/>
                  </a:cubicBezTo>
                  <a:cubicBezTo>
                    <a:pt x="1816238" y="1063155"/>
                    <a:pt x="1816104" y="1060342"/>
                    <a:pt x="1815836" y="1057664"/>
                  </a:cubicBezTo>
                  <a:cubicBezTo>
                    <a:pt x="1810743" y="1056994"/>
                    <a:pt x="1805383" y="1054985"/>
                    <a:pt x="1800693" y="1055923"/>
                  </a:cubicBezTo>
                  <a:cubicBezTo>
                    <a:pt x="1703670" y="1075074"/>
                    <a:pt x="1605307" y="1082708"/>
                    <a:pt x="1506675" y="1087395"/>
                  </a:cubicBezTo>
                  <a:cubicBezTo>
                    <a:pt x="1468617" y="1089136"/>
                    <a:pt x="1430424" y="1086591"/>
                    <a:pt x="1394509" y="1071458"/>
                  </a:cubicBezTo>
                  <a:cubicBezTo>
                    <a:pt x="1387675" y="1068512"/>
                    <a:pt x="1380974" y="1065164"/>
                    <a:pt x="1374810" y="1061012"/>
                  </a:cubicBezTo>
                  <a:cubicBezTo>
                    <a:pt x="1358595" y="1050164"/>
                    <a:pt x="1360203" y="1039048"/>
                    <a:pt x="1376016" y="1028736"/>
                  </a:cubicBezTo>
                  <a:cubicBezTo>
                    <a:pt x="1401344" y="1012264"/>
                    <a:pt x="1425466" y="1025522"/>
                    <a:pt x="1449185" y="1030343"/>
                  </a:cubicBezTo>
                  <a:cubicBezTo>
                    <a:pt x="1541652" y="1049361"/>
                    <a:pt x="1632779" y="1043066"/>
                    <a:pt x="1723101" y="1018826"/>
                  </a:cubicBezTo>
                  <a:cubicBezTo>
                    <a:pt x="1741728" y="1013871"/>
                    <a:pt x="1759686" y="1004630"/>
                    <a:pt x="1776437" y="994853"/>
                  </a:cubicBezTo>
                  <a:cubicBezTo>
                    <a:pt x="1783540" y="990702"/>
                    <a:pt x="1790776" y="979854"/>
                    <a:pt x="1790642" y="972086"/>
                  </a:cubicBezTo>
                  <a:cubicBezTo>
                    <a:pt x="1790508" y="964319"/>
                    <a:pt x="1782869" y="952533"/>
                    <a:pt x="1775767" y="949721"/>
                  </a:cubicBezTo>
                  <a:cubicBezTo>
                    <a:pt x="1759016" y="943159"/>
                    <a:pt x="1740656" y="939141"/>
                    <a:pt x="1722565" y="937266"/>
                  </a:cubicBezTo>
                  <a:cubicBezTo>
                    <a:pt x="1703804" y="935391"/>
                    <a:pt x="1684506" y="937132"/>
                    <a:pt x="1664807" y="934320"/>
                  </a:cubicBezTo>
                  <a:cubicBezTo>
                    <a:pt x="1687589" y="928829"/>
                    <a:pt x="1710504" y="923606"/>
                    <a:pt x="1733286" y="917579"/>
                  </a:cubicBezTo>
                  <a:cubicBezTo>
                    <a:pt x="1746017" y="914231"/>
                    <a:pt x="1758614" y="909946"/>
                    <a:pt x="1770943" y="905124"/>
                  </a:cubicBezTo>
                  <a:cubicBezTo>
                    <a:pt x="1783942" y="900035"/>
                    <a:pt x="1792116" y="890527"/>
                    <a:pt x="1790776" y="875929"/>
                  </a:cubicBezTo>
                  <a:cubicBezTo>
                    <a:pt x="1789436" y="861465"/>
                    <a:pt x="1779653" y="852224"/>
                    <a:pt x="1765850" y="851555"/>
                  </a:cubicBezTo>
                  <a:cubicBezTo>
                    <a:pt x="1720421" y="849278"/>
                    <a:pt x="1674858" y="845394"/>
                    <a:pt x="1629696" y="847537"/>
                  </a:cubicBezTo>
                  <a:cubicBezTo>
                    <a:pt x="1547816" y="851555"/>
                    <a:pt x="1466472" y="860929"/>
                    <a:pt x="1387809" y="886107"/>
                  </a:cubicBezTo>
                  <a:cubicBezTo>
                    <a:pt x="1371460" y="891330"/>
                    <a:pt x="1361141" y="882357"/>
                    <a:pt x="1351626" y="872715"/>
                  </a:cubicBezTo>
                  <a:cubicBezTo>
                    <a:pt x="1348142" y="869233"/>
                    <a:pt x="1347338" y="860662"/>
                    <a:pt x="1348946" y="855305"/>
                  </a:cubicBezTo>
                  <a:cubicBezTo>
                    <a:pt x="1352564" y="842850"/>
                    <a:pt x="1387139" y="827582"/>
                    <a:pt x="1400004" y="829993"/>
                  </a:cubicBezTo>
                  <a:cubicBezTo>
                    <a:pt x="1428146" y="835350"/>
                    <a:pt x="1456422" y="842448"/>
                    <a:pt x="1484832" y="844055"/>
                  </a:cubicBezTo>
                  <a:cubicBezTo>
                    <a:pt x="1570866" y="849010"/>
                    <a:pt x="1656632" y="844055"/>
                    <a:pt x="1741192" y="825975"/>
                  </a:cubicBezTo>
                  <a:cubicBezTo>
                    <a:pt x="1751377" y="823832"/>
                    <a:pt x="1760490" y="816065"/>
                    <a:pt x="1770004" y="810842"/>
                  </a:cubicBezTo>
                  <a:cubicBezTo>
                    <a:pt x="1762500" y="801333"/>
                    <a:pt x="1757005" y="788343"/>
                    <a:pt x="1747223" y="783119"/>
                  </a:cubicBezTo>
                  <a:cubicBezTo>
                    <a:pt x="1734090" y="776155"/>
                    <a:pt x="1717741" y="772138"/>
                    <a:pt x="1702866" y="772138"/>
                  </a:cubicBezTo>
                  <a:cubicBezTo>
                    <a:pt x="1612141" y="772138"/>
                    <a:pt x="1522086" y="780575"/>
                    <a:pt x="1432836" y="797851"/>
                  </a:cubicBezTo>
                  <a:cubicBezTo>
                    <a:pt x="1417157" y="800931"/>
                    <a:pt x="1400540" y="808029"/>
                    <a:pt x="1386067" y="791958"/>
                  </a:cubicBezTo>
                  <a:cubicBezTo>
                    <a:pt x="1370253" y="774281"/>
                    <a:pt x="1370119" y="755933"/>
                    <a:pt x="1390891" y="744683"/>
                  </a:cubicBezTo>
                  <a:cubicBezTo>
                    <a:pt x="1413539" y="732496"/>
                    <a:pt x="1437794" y="722586"/>
                    <a:pt x="1462318" y="715220"/>
                  </a:cubicBezTo>
                  <a:cubicBezTo>
                    <a:pt x="1517798" y="698479"/>
                    <a:pt x="1574886" y="698346"/>
                    <a:pt x="1632109" y="703301"/>
                  </a:cubicBezTo>
                  <a:cubicBezTo>
                    <a:pt x="1641891" y="704104"/>
                    <a:pt x="1653818" y="707988"/>
                    <a:pt x="1655694" y="694060"/>
                  </a:cubicBezTo>
                  <a:cubicBezTo>
                    <a:pt x="1657704" y="680132"/>
                    <a:pt x="1644437" y="679596"/>
                    <a:pt x="1635325" y="678123"/>
                  </a:cubicBezTo>
                  <a:cubicBezTo>
                    <a:pt x="1602224" y="672632"/>
                    <a:pt x="1569392" y="671293"/>
                    <a:pt x="1536962" y="673971"/>
                  </a:cubicBezTo>
                  <a:cubicBezTo>
                    <a:pt x="1536962" y="671293"/>
                    <a:pt x="1536694" y="668481"/>
                    <a:pt x="1536560" y="665802"/>
                  </a:cubicBezTo>
                  <a:cubicBezTo>
                    <a:pt x="1535622" y="650401"/>
                    <a:pt x="1532807" y="635267"/>
                    <a:pt x="1530127" y="620536"/>
                  </a:cubicBezTo>
                  <a:cubicBezTo>
                    <a:pt x="1528385" y="610759"/>
                    <a:pt x="1526643" y="600849"/>
                    <a:pt x="1525303" y="591072"/>
                  </a:cubicBezTo>
                  <a:cubicBezTo>
                    <a:pt x="1520210" y="551431"/>
                    <a:pt x="1513644" y="511388"/>
                    <a:pt x="1506139" y="472148"/>
                  </a:cubicBezTo>
                  <a:cubicBezTo>
                    <a:pt x="1490862" y="393534"/>
                    <a:pt x="1470225" y="315323"/>
                    <a:pt x="1445031" y="239790"/>
                  </a:cubicBezTo>
                  <a:lnTo>
                    <a:pt x="1440475" y="226129"/>
                  </a:lnTo>
                  <a:cubicBezTo>
                    <a:pt x="1429620" y="193988"/>
                    <a:pt x="1418363" y="160640"/>
                    <a:pt x="1414075" y="126758"/>
                  </a:cubicBezTo>
                  <a:cubicBezTo>
                    <a:pt x="1408982" y="87250"/>
                    <a:pt x="1415281" y="51492"/>
                    <a:pt x="1430826" y="24440"/>
                  </a:cubicBezTo>
                  <a:cubicBezTo>
                    <a:pt x="1485636" y="17342"/>
                    <a:pt x="1541786" y="13458"/>
                    <a:pt x="1599008" y="13458"/>
                  </a:cubicBezTo>
                  <a:cubicBezTo>
                    <a:pt x="1608657" y="13458"/>
                    <a:pt x="1618574" y="13458"/>
                    <a:pt x="1628356" y="13726"/>
                  </a:cubicBezTo>
                  <a:cubicBezTo>
                    <a:pt x="1828567" y="18413"/>
                    <a:pt x="2005192" y="83500"/>
                    <a:pt x="2208886" y="179658"/>
                  </a:cubicBezTo>
                  <a:lnTo>
                    <a:pt x="2236760" y="192782"/>
                  </a:lnTo>
                  <a:cubicBezTo>
                    <a:pt x="2419014" y="278628"/>
                    <a:pt x="2607431" y="367285"/>
                    <a:pt x="2737823" y="537637"/>
                  </a:cubicBezTo>
                  <a:cubicBezTo>
                    <a:pt x="2866070" y="705176"/>
                    <a:pt x="3005574" y="908339"/>
                    <a:pt x="3068827" y="1145652"/>
                  </a:cubicBezTo>
                  <a:cubicBezTo>
                    <a:pt x="3112648" y="1310111"/>
                    <a:pt x="3136904" y="1500417"/>
                    <a:pt x="3137172" y="1681482"/>
                  </a:cubicBezTo>
                  <a:moveTo>
                    <a:pt x="3150573" y="1681482"/>
                  </a:moveTo>
                  <a:cubicBezTo>
                    <a:pt x="3150305" y="1499345"/>
                    <a:pt x="3125781" y="1307834"/>
                    <a:pt x="3081692" y="1142304"/>
                  </a:cubicBezTo>
                  <a:cubicBezTo>
                    <a:pt x="3017903" y="902714"/>
                    <a:pt x="2877461" y="698078"/>
                    <a:pt x="2748409" y="529601"/>
                  </a:cubicBezTo>
                  <a:cubicBezTo>
                    <a:pt x="2616008" y="356705"/>
                    <a:pt x="2426116" y="267244"/>
                    <a:pt x="2242389" y="180729"/>
                  </a:cubicBezTo>
                  <a:lnTo>
                    <a:pt x="2214515" y="167604"/>
                  </a:lnTo>
                  <a:cubicBezTo>
                    <a:pt x="2036952" y="83768"/>
                    <a:pt x="1843040" y="5422"/>
                    <a:pt x="1628490" y="333"/>
                  </a:cubicBezTo>
                  <a:cubicBezTo>
                    <a:pt x="1306599" y="-7033"/>
                    <a:pt x="1021962" y="108946"/>
                    <a:pt x="785703" y="223451"/>
                  </a:cubicBezTo>
                  <a:cubicBezTo>
                    <a:pt x="542609" y="341304"/>
                    <a:pt x="356068" y="526521"/>
                    <a:pt x="231305" y="773745"/>
                  </a:cubicBezTo>
                  <a:cubicBezTo>
                    <a:pt x="88048" y="1057932"/>
                    <a:pt x="11127" y="1347208"/>
                    <a:pt x="2818" y="1633671"/>
                  </a:cubicBezTo>
                  <a:lnTo>
                    <a:pt x="2416" y="1647198"/>
                  </a:lnTo>
                  <a:cubicBezTo>
                    <a:pt x="-1872" y="1795184"/>
                    <a:pt x="-6830" y="1962857"/>
                    <a:pt x="48784" y="2094102"/>
                  </a:cubicBezTo>
                  <a:cubicBezTo>
                    <a:pt x="201555" y="2454894"/>
                    <a:pt x="456173" y="2771356"/>
                    <a:pt x="784899" y="3009473"/>
                  </a:cubicBezTo>
                  <a:lnTo>
                    <a:pt x="787445" y="3011214"/>
                  </a:lnTo>
                  <a:cubicBezTo>
                    <a:pt x="910332" y="3100274"/>
                    <a:pt x="991542" y="3159067"/>
                    <a:pt x="1147663" y="3162549"/>
                  </a:cubicBezTo>
                  <a:lnTo>
                    <a:pt x="1177816" y="3163218"/>
                  </a:lnTo>
                  <a:cubicBezTo>
                    <a:pt x="1278725" y="3165495"/>
                    <a:pt x="1381912" y="3167772"/>
                    <a:pt x="1485234" y="3167772"/>
                  </a:cubicBezTo>
                  <a:cubicBezTo>
                    <a:pt x="1537900" y="3167772"/>
                    <a:pt x="1590700" y="3167236"/>
                    <a:pt x="1643097" y="3165629"/>
                  </a:cubicBezTo>
                  <a:cubicBezTo>
                    <a:pt x="1759686" y="3162281"/>
                    <a:pt x="1882305" y="3147147"/>
                    <a:pt x="2007470" y="3120898"/>
                  </a:cubicBezTo>
                  <a:cubicBezTo>
                    <a:pt x="2067640" y="3108309"/>
                    <a:pt x="2126470" y="3084873"/>
                    <a:pt x="2183425" y="3062239"/>
                  </a:cubicBezTo>
                  <a:cubicBezTo>
                    <a:pt x="2213175" y="3050454"/>
                    <a:pt x="2243997" y="3038133"/>
                    <a:pt x="2274551" y="3027687"/>
                  </a:cubicBezTo>
                  <a:cubicBezTo>
                    <a:pt x="2576475" y="2923762"/>
                    <a:pt x="2799869" y="2740688"/>
                    <a:pt x="2938301" y="2483419"/>
                  </a:cubicBezTo>
                  <a:cubicBezTo>
                    <a:pt x="3023531" y="2325121"/>
                    <a:pt x="3077135" y="2194947"/>
                    <a:pt x="3107287" y="2073478"/>
                  </a:cubicBezTo>
                  <a:cubicBezTo>
                    <a:pt x="3135966" y="1957902"/>
                    <a:pt x="3150439" y="1825986"/>
                    <a:pt x="3150171" y="1681214"/>
                  </a:cubicBezTo>
                </a:path>
              </a:pathLst>
            </a:custGeom>
            <a:solidFill>
              <a:srgbClr val="FFC000"/>
            </a:solidFill>
            <a:ln w="9602" cap="flat">
              <a:solidFill>
                <a:srgbClr val="F1B74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684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F5A734BE-8626-12E5-3876-2BAD936B0FC1}"/>
              </a:ext>
            </a:extLst>
          </p:cNvPr>
          <p:cNvGrpSpPr/>
          <p:nvPr/>
        </p:nvGrpSpPr>
        <p:grpSpPr>
          <a:xfrm>
            <a:off x="1514923" y="181708"/>
            <a:ext cx="9162153" cy="6494583"/>
            <a:chOff x="1514923" y="181708"/>
            <a:chExt cx="9162153" cy="6494583"/>
          </a:xfrm>
        </p:grpSpPr>
        <p:sp>
          <p:nvSpPr>
            <p:cNvPr id="5" name="Rounded Rectangle 259">
              <a:extLst>
                <a:ext uri="{FF2B5EF4-FFF2-40B4-BE49-F238E27FC236}">
                  <a16:creationId xmlns:a16="http://schemas.microsoft.com/office/drawing/2014/main" id="{068DC784-AE6E-AC28-D942-6729751D22A1}"/>
                </a:ext>
              </a:extLst>
            </p:cNvPr>
            <p:cNvSpPr/>
            <p:nvPr/>
          </p:nvSpPr>
          <p:spPr>
            <a:xfrm>
              <a:off x="1514923" y="181708"/>
              <a:ext cx="9115951" cy="6494583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591" b="0" i="0" u="none" strike="noStrike" kern="0" cap="none" spc="0" normalizeH="0" baseline="0" noProof="0">
                <a:ln>
                  <a:noFill/>
                </a:ln>
                <a:solidFill>
                  <a:srgbClr val="1533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EDEA133-16AE-62BA-22A9-E1432C3D1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88850" y="3116297"/>
              <a:ext cx="748223" cy="16016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B4B8888-FDA3-0164-946F-9813EA326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92680" y="4026155"/>
              <a:ext cx="748223" cy="16016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074491B-80F8-370F-D8E3-75C3EFFB6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700112" y="3098160"/>
              <a:ext cx="748223" cy="16016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DBDC930-DFA2-B382-3F62-BCF5F290E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703942" y="4008018"/>
              <a:ext cx="748223" cy="16016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FBE94A3-23F4-44A5-597F-FC6B7BA72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2558820" y="3119641"/>
              <a:ext cx="748223" cy="13399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BE992B0-9376-5FC5-BB41-3936F80C9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2562093" y="4116316"/>
              <a:ext cx="748223" cy="13399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86C2198-05C6-7398-E2B3-220704F07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4132260" y="3119641"/>
              <a:ext cx="748223" cy="13399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A8E1EF7-72B6-4EED-F315-B11781D1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4135533" y="4116316"/>
              <a:ext cx="748223" cy="133994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A839BF7-93A0-F736-0438-A7F641DE8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8843017" y="1794937"/>
              <a:ext cx="748223" cy="13399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590BA82-9ED8-FC33-E9DC-EC9656A8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8846291" y="2791612"/>
              <a:ext cx="748223" cy="13399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7214594-4C8F-BF09-8A0B-AD108BDAF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47882" y="1773124"/>
              <a:ext cx="748223" cy="13399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F46EB8A-C455-2239-446D-E5248499F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51155" y="2769799"/>
              <a:ext cx="748223" cy="13399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A3D9E48-7E80-6136-7CB7-55060323E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674827" y="1773947"/>
              <a:ext cx="748223" cy="133994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12B28FB-B117-400B-D19E-03CD979B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678100" y="2770622"/>
              <a:ext cx="748223" cy="13399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297EEBF-9A42-EEE3-4ED9-9CB37767D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4148381" y="1767991"/>
              <a:ext cx="748223" cy="133994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2D9901B-0569-B30E-B350-2E1084AD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4118773" y="2764641"/>
              <a:ext cx="748223" cy="13399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BC14E1D-18C8-8E99-82CD-73D2C3248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2589054" y="1777757"/>
              <a:ext cx="748223" cy="133994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E0DF31B-AC35-EDA8-E1C2-9ADE3003D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2559447" y="2774407"/>
              <a:ext cx="748223" cy="133994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44B9D03-4779-73B5-DD55-759AA0D20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94863"/>
            <a:stretch/>
          </p:blipFill>
          <p:spPr>
            <a:xfrm flipV="1">
              <a:off x="2470486" y="2844025"/>
              <a:ext cx="7409788" cy="225586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FA686A9D-1F24-2534-9948-70AD695CC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94863"/>
            <a:stretch/>
          </p:blipFill>
          <p:spPr>
            <a:xfrm>
              <a:off x="2352631" y="1560708"/>
              <a:ext cx="7409788" cy="22558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F610354-2928-449E-825B-DE7491D4D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47076" y="1251205"/>
              <a:ext cx="940752" cy="884578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9D2B79F-003E-4EE8-482D-6CB01756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1902" y="1233069"/>
              <a:ext cx="940753" cy="884578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DB61BA0-FDB2-0A52-D4B9-DDB37CE37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3665" y="1251205"/>
              <a:ext cx="940752" cy="884578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209C253F-24AF-7865-3C33-7477147F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68491" y="1233069"/>
              <a:ext cx="940753" cy="884578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9622995-F95E-97F8-C108-6651CDEB4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0254" y="1251205"/>
              <a:ext cx="940752" cy="884578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B2BFB18-D137-D1EE-BA43-761A481A3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45080" y="1233069"/>
              <a:ext cx="940753" cy="884578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844A5FA-E11C-F523-49AF-F786A10E3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6842" y="1251205"/>
              <a:ext cx="940752" cy="884578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FE9F72BA-86C7-B7D0-D5B5-EDB575D86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21668" y="1233069"/>
              <a:ext cx="940753" cy="884578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D84A572C-5388-DD17-C46D-F90AF9921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0486" y="1251205"/>
              <a:ext cx="940751" cy="884578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D5FCAB91-58D0-4570-B686-A9C66702C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5312" y="1233069"/>
              <a:ext cx="940753" cy="884578"/>
            </a:xfrm>
            <a:prstGeom prst="rect">
              <a:avLst/>
            </a:prstGeom>
          </p:spPr>
        </p:pic>
        <p:sp>
          <p:nvSpPr>
            <p:cNvPr id="36" name="TextBox 110">
              <a:extLst>
                <a:ext uri="{FF2B5EF4-FFF2-40B4-BE49-F238E27FC236}">
                  <a16:creationId xmlns:a16="http://schemas.microsoft.com/office/drawing/2014/main" id="{D7D3DAAC-7DE9-A352-A331-CDBCC0974485}"/>
                </a:ext>
              </a:extLst>
            </p:cNvPr>
            <p:cNvSpPr txBox="1"/>
            <p:nvPr/>
          </p:nvSpPr>
          <p:spPr>
            <a:xfrm>
              <a:off x="1591871" y="299619"/>
              <a:ext cx="9085205" cy="75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KNIPPERLICHTEN VOOR PALLIATIEVE ZORG</a:t>
              </a:r>
              <a: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b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EN VROEGTIJDIGE ZORGPLANNING</a:t>
              </a:r>
              <a:endParaRPr kumimoji="0" lang="en-BE" sz="2167" b="1" i="0" u="none" strike="noStrike" kern="0" cap="none" spc="0" normalizeH="0" baseline="0" noProof="0" dirty="0">
                <a:ln>
                  <a:noFill/>
                </a:ln>
                <a:solidFill>
                  <a:srgbClr val="1533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TextBox 114">
              <a:extLst>
                <a:ext uri="{FF2B5EF4-FFF2-40B4-BE49-F238E27FC236}">
                  <a16:creationId xmlns:a16="http://schemas.microsoft.com/office/drawing/2014/main" id="{4C89E654-7B4D-F191-945E-39BBD8CFDE43}"/>
                </a:ext>
              </a:extLst>
            </p:cNvPr>
            <p:cNvSpPr txBox="1"/>
            <p:nvPr/>
          </p:nvSpPr>
          <p:spPr>
            <a:xfrm>
              <a:off x="2344530" y="2190681"/>
              <a:ext cx="1250422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Elk</a:t>
              </a: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 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verandering</a:t>
              </a:r>
              <a:b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(of vermoeden van)</a:t>
              </a:r>
              <a:endParaRPr kumimoji="0" lang="en-BE" sz="755" b="1" i="0" u="none" strike="noStrike" kern="0" cap="none" spc="0" normalizeH="0" baseline="0" noProof="0" dirty="0">
                <a:ln>
                  <a:noFill/>
                </a:ln>
                <a:solidFill>
                  <a:srgbClr val="1533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8" name="TextBox 116">
              <a:extLst>
                <a:ext uri="{FF2B5EF4-FFF2-40B4-BE49-F238E27FC236}">
                  <a16:creationId xmlns:a16="http://schemas.microsoft.com/office/drawing/2014/main" id="{EDE8F960-701E-4F12-5BE3-FEA135F3EBE4}"/>
                </a:ext>
              </a:extLst>
            </p:cNvPr>
            <p:cNvSpPr txBox="1"/>
            <p:nvPr/>
          </p:nvSpPr>
          <p:spPr>
            <a:xfrm>
              <a:off x="4134756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Slikfunctie gaat achteruit</a:t>
              </a:r>
            </a:p>
          </p:txBody>
        </p:sp>
        <p:sp>
          <p:nvSpPr>
            <p:cNvPr id="39" name="TextBox 117">
              <a:extLst>
                <a:ext uri="{FF2B5EF4-FFF2-40B4-BE49-F238E27FC236}">
                  <a16:creationId xmlns:a16="http://schemas.microsoft.com/office/drawing/2014/main" id="{4D6DD13E-9CD5-2FE4-8C10-F09E6BE9E46D}"/>
                </a:ext>
              </a:extLst>
            </p:cNvPr>
            <p:cNvSpPr txBox="1"/>
            <p:nvPr/>
          </p:nvSpPr>
          <p:spPr>
            <a:xfrm>
              <a:off x="5691643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Recidiverende</a:t>
              </a: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infecties</a:t>
              </a:r>
            </a:p>
          </p:txBody>
        </p:sp>
        <p:sp>
          <p:nvSpPr>
            <p:cNvPr id="40" name="TextBox 118">
              <a:extLst>
                <a:ext uri="{FF2B5EF4-FFF2-40B4-BE49-F238E27FC236}">
                  <a16:creationId xmlns:a16="http://schemas.microsoft.com/office/drawing/2014/main" id="{5BF12F01-513F-AB12-AC4B-793BF8BD119B}"/>
                </a:ext>
              </a:extLst>
            </p:cNvPr>
            <p:cNvSpPr txBox="1"/>
            <p:nvPr/>
          </p:nvSpPr>
          <p:spPr>
            <a:xfrm>
              <a:off x="7299415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Weigering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(zorg, voedsel)</a:t>
              </a:r>
            </a:p>
          </p:txBody>
        </p:sp>
        <p:sp>
          <p:nvSpPr>
            <p:cNvPr id="41" name="TextBox 119">
              <a:extLst>
                <a:ext uri="{FF2B5EF4-FFF2-40B4-BE49-F238E27FC236}">
                  <a16:creationId xmlns:a16="http://schemas.microsoft.com/office/drawing/2014/main" id="{CBCAE0D8-C76F-D102-0A37-F38F587A159E}"/>
                </a:ext>
              </a:extLst>
            </p:cNvPr>
            <p:cNvSpPr txBox="1"/>
            <p:nvPr/>
          </p:nvSpPr>
          <p:spPr>
            <a:xfrm>
              <a:off x="8822497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Nieuwe ernstige pathologie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A419321-CE4E-1152-9478-AAEE7F832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48731" y="2601525"/>
              <a:ext cx="940752" cy="884578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0269426-33D7-0F21-165E-5411EFAD5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3557" y="2583389"/>
              <a:ext cx="940753" cy="884578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0A114B2A-CF4E-71B1-6CD2-62610856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5317" y="2601526"/>
              <a:ext cx="940752" cy="884578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71428B6-8F19-F002-0492-0605D8841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70142" y="2583390"/>
              <a:ext cx="940753" cy="884578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8B30BA92-B96A-168C-F461-8AD3BEEC4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1908" y="2601525"/>
              <a:ext cx="940752" cy="884578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F4662004-4D6F-ADB2-1317-45E2C6A77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46734" y="2583389"/>
              <a:ext cx="940753" cy="884578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99FC1EF0-B3AA-CA40-627F-951EAD334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8497" y="2601525"/>
              <a:ext cx="940752" cy="884578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9C25516A-FBF3-3710-05F3-73D03EA9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23323" y="2583389"/>
              <a:ext cx="940753" cy="884578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CF5FDF5D-E54C-9B1A-0DAD-82BCA747E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2142" y="2601525"/>
              <a:ext cx="940752" cy="884578"/>
            </a:xfrm>
            <a:prstGeom prst="rect">
              <a:avLst/>
            </a:prstGeom>
          </p:spPr>
        </p:pic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CC42A823-9860-F9A1-C3E2-ED1C294A4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6968" y="2583389"/>
              <a:ext cx="940753" cy="884578"/>
            </a:xfrm>
            <a:prstGeom prst="rect">
              <a:avLst/>
            </a:prstGeom>
          </p:spPr>
        </p:pic>
        <p:sp>
          <p:nvSpPr>
            <p:cNvPr id="52" name="TextBox 141">
              <a:extLst>
                <a:ext uri="{FF2B5EF4-FFF2-40B4-BE49-F238E27FC236}">
                  <a16:creationId xmlns:a16="http://schemas.microsoft.com/office/drawing/2014/main" id="{1BFB7C0B-7E76-AE3B-E8B0-D41D211283D7}"/>
                </a:ext>
              </a:extLst>
            </p:cNvPr>
            <p:cNvSpPr txBox="1"/>
            <p:nvPr/>
          </p:nvSpPr>
          <p:spPr>
            <a:xfrm>
              <a:off x="2515312" y="355515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Gewichtsverlies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(&gt;5% op 6m)</a:t>
              </a:r>
            </a:p>
          </p:txBody>
        </p:sp>
        <p:sp>
          <p:nvSpPr>
            <p:cNvPr id="53" name="TextBox 142">
              <a:extLst>
                <a:ext uri="{FF2B5EF4-FFF2-40B4-BE49-F238E27FC236}">
                  <a16:creationId xmlns:a16="http://schemas.microsoft.com/office/drawing/2014/main" id="{3E0FABB5-8CDD-7709-6B04-72E4BCA9FF52}"/>
                </a:ext>
              </a:extLst>
            </p:cNvPr>
            <p:cNvSpPr txBox="1"/>
            <p:nvPr/>
          </p:nvSpPr>
          <p:spPr>
            <a:xfrm>
              <a:off x="4091900" y="355696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W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ijziging zorgnood</a:t>
              </a:r>
            </a:p>
          </p:txBody>
        </p:sp>
        <p:sp>
          <p:nvSpPr>
            <p:cNvPr id="54" name="TextBox 143">
              <a:extLst>
                <a:ext uri="{FF2B5EF4-FFF2-40B4-BE49-F238E27FC236}">
                  <a16:creationId xmlns:a16="http://schemas.microsoft.com/office/drawing/2014/main" id="{6203BBC1-9227-330A-915D-C1F627E80D0B}"/>
                </a:ext>
              </a:extLst>
            </p:cNvPr>
            <p:cNvSpPr txBox="1"/>
            <p:nvPr/>
          </p:nvSpPr>
          <p:spPr>
            <a:xfrm>
              <a:off x="5668489" y="3556962"/>
              <a:ext cx="1053160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L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evenseindevraag</a:t>
              </a:r>
            </a:p>
          </p:txBody>
        </p:sp>
        <p:sp>
          <p:nvSpPr>
            <p:cNvPr id="55" name="TextBox 144">
              <a:extLst>
                <a:ext uri="{FF2B5EF4-FFF2-40B4-BE49-F238E27FC236}">
                  <a16:creationId xmlns:a16="http://schemas.microsoft.com/office/drawing/2014/main" id="{D21E71E7-6DF7-5A71-FFC1-82B0CCC76BE8}"/>
                </a:ext>
              </a:extLst>
            </p:cNvPr>
            <p:cNvSpPr txBox="1"/>
            <p:nvPr/>
          </p:nvSpPr>
          <p:spPr>
            <a:xfrm>
              <a:off x="7154533" y="3567028"/>
              <a:ext cx="1230515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Na ziekenhuisopname</a:t>
              </a:r>
            </a:p>
          </p:txBody>
        </p:sp>
        <p:sp>
          <p:nvSpPr>
            <p:cNvPr id="56" name="TextBox 145">
              <a:extLst>
                <a:ext uri="{FF2B5EF4-FFF2-40B4-BE49-F238E27FC236}">
                  <a16:creationId xmlns:a16="http://schemas.microsoft.com/office/drawing/2014/main" id="{F841C4C0-5BD5-C118-6314-AAA86F004600}"/>
                </a:ext>
              </a:extLst>
            </p:cNvPr>
            <p:cNvSpPr txBox="1"/>
            <p:nvPr/>
          </p:nvSpPr>
          <p:spPr>
            <a:xfrm>
              <a:off x="8822497" y="355451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H</a:t>
              </a:r>
              <a:r>
                <a:rPr kumimoji="0" lang="en-BE" sz="755" b="1" i="0" u="none" strike="noStrike" kern="0" cap="none" spc="0" normalizeH="0" baseline="0" noProof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erhaaldelijk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vallen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E0A60C6-6086-4EA5-512C-2F9AB5A3B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94863"/>
            <a:stretch/>
          </p:blipFill>
          <p:spPr>
            <a:xfrm flipV="1">
              <a:off x="2472141" y="4247076"/>
              <a:ext cx="5670518" cy="225586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94EA2FE2-14AF-3FD5-67CF-9CED0571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3555" y="3959216"/>
              <a:ext cx="940752" cy="884578"/>
            </a:xfrm>
            <a:prstGeom prst="rect">
              <a:avLst/>
            </a:prstGeom>
          </p:spPr>
        </p:pic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69B68773-1C64-4756-ECD3-CB5918DD6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38381" y="3941080"/>
              <a:ext cx="940753" cy="884578"/>
            </a:xfrm>
            <a:prstGeom prst="rect">
              <a:avLst/>
            </a:prstGeom>
          </p:spPr>
        </p:pic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E828B022-0622-E4C2-8E8C-BC87D2C81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70144" y="3959216"/>
              <a:ext cx="940752" cy="884578"/>
            </a:xfrm>
            <a:prstGeom prst="rect">
              <a:avLst/>
            </a:prstGeom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0A2EAA10-C353-786C-103C-6255C76E2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14970" y="3941080"/>
              <a:ext cx="940753" cy="884578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22E6A784-76FC-8B14-56C4-63637BF65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246733" y="3959216"/>
              <a:ext cx="940752" cy="884578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DFEBAA95-74C9-FB46-41DB-F37B6BAB9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16967" y="3959216"/>
              <a:ext cx="940752" cy="884578"/>
            </a:xfrm>
            <a:prstGeom prst="rect">
              <a:avLst/>
            </a:prstGeom>
          </p:spPr>
        </p:pic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81056450-5C5F-B152-3A7F-AD1FF8CC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61793" y="3941080"/>
              <a:ext cx="940753" cy="884578"/>
            </a:xfrm>
            <a:prstGeom prst="rect">
              <a:avLst/>
            </a:prstGeom>
          </p:spPr>
        </p:pic>
        <p:sp>
          <p:nvSpPr>
            <p:cNvPr id="65" name="TextBox 183">
              <a:extLst>
                <a:ext uri="{FF2B5EF4-FFF2-40B4-BE49-F238E27FC236}">
                  <a16:creationId xmlns:a16="http://schemas.microsoft.com/office/drawing/2014/main" id="{01C5A9DA-C18C-CA12-D9FF-67C01CD28022}"/>
                </a:ext>
              </a:extLst>
            </p:cNvPr>
            <p:cNvSpPr txBox="1"/>
            <p:nvPr/>
          </p:nvSpPr>
          <p:spPr>
            <a:xfrm>
              <a:off x="2506036" y="4859836"/>
              <a:ext cx="940751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Dementie</a:t>
              </a:r>
              <a:endParaRPr kumimoji="0" lang="en-BE" sz="755" b="1" i="0" u="none" strike="noStrike" kern="0" cap="none" spc="0" normalizeH="0" baseline="0" noProof="0" dirty="0">
                <a:ln>
                  <a:noFill/>
                </a:ln>
                <a:solidFill>
                  <a:srgbClr val="1533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TextBox 184">
              <a:extLst>
                <a:ext uri="{FF2B5EF4-FFF2-40B4-BE49-F238E27FC236}">
                  <a16:creationId xmlns:a16="http://schemas.microsoft.com/office/drawing/2014/main" id="{3BEA52EB-C5A2-8EBC-C162-C6DF88854B0B}"/>
                </a:ext>
              </a:extLst>
            </p:cNvPr>
            <p:cNvSpPr txBox="1"/>
            <p:nvPr/>
          </p:nvSpPr>
          <p:spPr>
            <a:xfrm>
              <a:off x="4036829" y="4859836"/>
              <a:ext cx="1149944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Stel de</a:t>
              </a:r>
              <a:b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Surprise Question</a:t>
              </a:r>
            </a:p>
          </p:txBody>
        </p:sp>
        <p:sp>
          <p:nvSpPr>
            <p:cNvPr id="67" name="TextBox 185">
              <a:extLst>
                <a:ext uri="{FF2B5EF4-FFF2-40B4-BE49-F238E27FC236}">
                  <a16:creationId xmlns:a16="http://schemas.microsoft.com/office/drawing/2014/main" id="{DAF5095D-2A38-7479-690E-8028E55D202F}"/>
                </a:ext>
              </a:extLst>
            </p:cNvPr>
            <p:cNvSpPr txBox="1"/>
            <p:nvPr/>
          </p:nvSpPr>
          <p:spPr>
            <a:xfrm>
              <a:off x="5731364" y="4859836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Vul de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PICT-schaal in</a:t>
              </a:r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983427A9-D5D1-CEA7-234F-87865ED8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10827" y="5369159"/>
              <a:ext cx="3597398" cy="109604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58223246-BF8F-D567-9304-EF455711D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357029" y="5354044"/>
              <a:ext cx="3597398" cy="1096041"/>
            </a:xfrm>
            <a:prstGeom prst="rect">
              <a:avLst/>
            </a:prstGeom>
          </p:spPr>
        </p:pic>
        <p:pic>
          <p:nvPicPr>
            <p:cNvPr id="70" name="Picture 223" descr="Shape, arrow&#10;&#10;Description automatically generated">
              <a:extLst>
                <a:ext uri="{FF2B5EF4-FFF2-40B4-BE49-F238E27FC236}">
                  <a16:creationId xmlns:a16="http://schemas.microsoft.com/office/drawing/2014/main" id="{CB11FBF4-3A85-2B0C-C69A-4C6ACF52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799413" y="1357210"/>
              <a:ext cx="426975" cy="650316"/>
            </a:xfrm>
            <a:prstGeom prst="rect">
              <a:avLst/>
            </a:prstGeom>
          </p:spPr>
        </p:pic>
        <p:pic>
          <p:nvPicPr>
            <p:cNvPr id="71" name="Picture 225" descr="Icon&#10;&#10;Description automatically generated">
              <a:extLst>
                <a:ext uri="{FF2B5EF4-FFF2-40B4-BE49-F238E27FC236}">
                  <a16:creationId xmlns:a16="http://schemas.microsoft.com/office/drawing/2014/main" id="{75BCCAC4-502B-DC47-5DEF-DB0D4F8E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783582" y="1359488"/>
              <a:ext cx="650316" cy="650316"/>
            </a:xfrm>
            <a:prstGeom prst="rect">
              <a:avLst/>
            </a:prstGeom>
          </p:spPr>
        </p:pic>
        <p:pic>
          <p:nvPicPr>
            <p:cNvPr id="72" name="Picture 227" descr="Icon&#10;&#10;Description automatically generated">
              <a:extLst>
                <a:ext uri="{FF2B5EF4-FFF2-40B4-BE49-F238E27FC236}">
                  <a16:creationId xmlns:a16="http://schemas.microsoft.com/office/drawing/2014/main" id="{80ED995A-C7E5-002C-079B-7ABF38ABE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260466" y="1343458"/>
              <a:ext cx="588799" cy="650316"/>
            </a:xfrm>
            <a:prstGeom prst="rect">
              <a:avLst/>
            </a:prstGeom>
          </p:spPr>
        </p:pic>
        <p:pic>
          <p:nvPicPr>
            <p:cNvPr id="73" name="Picture 229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21770949-CBBA-5D44-1AB8-4DBEE588A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452053" y="1381915"/>
              <a:ext cx="392394" cy="650316"/>
            </a:xfrm>
            <a:prstGeom prst="rect">
              <a:avLst/>
            </a:prstGeom>
          </p:spPr>
        </p:pic>
        <p:pic>
          <p:nvPicPr>
            <p:cNvPr id="74" name="Picture 231" descr="Icon&#10;&#10;Description automatically generated">
              <a:extLst>
                <a:ext uri="{FF2B5EF4-FFF2-40B4-BE49-F238E27FC236}">
                  <a16:creationId xmlns:a16="http://schemas.microsoft.com/office/drawing/2014/main" id="{4E334767-AE28-EBAC-0F94-EDFCE5FB4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004196" y="1368336"/>
              <a:ext cx="491055" cy="650316"/>
            </a:xfrm>
            <a:prstGeom prst="rect">
              <a:avLst/>
            </a:prstGeom>
          </p:spPr>
        </p:pic>
        <p:pic>
          <p:nvPicPr>
            <p:cNvPr id="75" name="Picture 233" descr="Icon&#10;&#10;Description automatically generated">
              <a:extLst>
                <a:ext uri="{FF2B5EF4-FFF2-40B4-BE49-F238E27FC236}">
                  <a16:creationId xmlns:a16="http://schemas.microsoft.com/office/drawing/2014/main" id="{3505CB84-44DE-8AEE-21AE-15FD21F6F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85903" y="2779235"/>
              <a:ext cx="572487" cy="532076"/>
            </a:xfrm>
            <a:prstGeom prst="rect">
              <a:avLst/>
            </a:prstGeom>
          </p:spPr>
        </p:pic>
        <p:pic>
          <p:nvPicPr>
            <p:cNvPr id="76" name="Picture 235" descr="Icon&#10;&#10;Description automatically generated">
              <a:extLst>
                <a:ext uri="{FF2B5EF4-FFF2-40B4-BE49-F238E27FC236}">
                  <a16:creationId xmlns:a16="http://schemas.microsoft.com/office/drawing/2014/main" id="{74463020-5B8D-F0E7-34A4-3250B10CC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172796" y="2710290"/>
              <a:ext cx="750167" cy="650316"/>
            </a:xfrm>
            <a:prstGeom prst="rect">
              <a:avLst/>
            </a:prstGeom>
          </p:spPr>
        </p:pic>
        <p:pic>
          <p:nvPicPr>
            <p:cNvPr id="77" name="Picture 237" descr="Icon&#10;&#10;Description automatically generated">
              <a:extLst>
                <a:ext uri="{FF2B5EF4-FFF2-40B4-BE49-F238E27FC236}">
                  <a16:creationId xmlns:a16="http://schemas.microsoft.com/office/drawing/2014/main" id="{BF2E0388-6C8C-525E-9114-9B54D7393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869084" y="2748137"/>
              <a:ext cx="497640" cy="591196"/>
            </a:xfrm>
            <a:prstGeom prst="rect">
              <a:avLst/>
            </a:prstGeom>
          </p:spPr>
        </p:pic>
        <p:pic>
          <p:nvPicPr>
            <p:cNvPr id="78" name="Picture 239" descr="Icon&#10;&#10;Description automatically generated">
              <a:extLst>
                <a:ext uri="{FF2B5EF4-FFF2-40B4-BE49-F238E27FC236}">
                  <a16:creationId xmlns:a16="http://schemas.microsoft.com/office/drawing/2014/main" id="{EAB3E5A1-059B-4B26-196C-57595B641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492180" y="2697722"/>
              <a:ext cx="437243" cy="650316"/>
            </a:xfrm>
            <a:prstGeom prst="rect">
              <a:avLst/>
            </a:prstGeom>
          </p:spPr>
        </p:pic>
        <p:pic>
          <p:nvPicPr>
            <p:cNvPr id="79" name="Picture 241" descr="Icon&#10;&#10;Description automatically generated">
              <a:extLst>
                <a:ext uri="{FF2B5EF4-FFF2-40B4-BE49-F238E27FC236}">
                  <a16:creationId xmlns:a16="http://schemas.microsoft.com/office/drawing/2014/main" id="{FC2B92BE-8DF0-8813-4FA1-1F65B443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946282" y="2706607"/>
              <a:ext cx="650316" cy="650316"/>
            </a:xfrm>
            <a:prstGeom prst="rect">
              <a:avLst/>
            </a:prstGeom>
          </p:spPr>
        </p:pic>
        <p:pic>
          <p:nvPicPr>
            <p:cNvPr id="80" name="Picture 243" descr="Icon&#10;&#10;Description automatically generated">
              <a:extLst>
                <a:ext uri="{FF2B5EF4-FFF2-40B4-BE49-F238E27FC236}">
                  <a16:creationId xmlns:a16="http://schemas.microsoft.com/office/drawing/2014/main" id="{CE051A8D-4118-C53D-CC18-8B356E3BF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315420" y="4160900"/>
              <a:ext cx="579422" cy="532076"/>
            </a:xfrm>
            <a:prstGeom prst="rect">
              <a:avLst/>
            </a:prstGeom>
          </p:spPr>
        </p:pic>
        <p:pic>
          <p:nvPicPr>
            <p:cNvPr id="81" name="Picture 245" descr="Logo&#10;&#10;Description automatically generated">
              <a:extLst>
                <a:ext uri="{FF2B5EF4-FFF2-40B4-BE49-F238E27FC236}">
                  <a16:creationId xmlns:a16="http://schemas.microsoft.com/office/drawing/2014/main" id="{9F1F798C-69A5-9C27-96B0-21396324F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698727" y="4117331"/>
              <a:ext cx="559855" cy="532076"/>
            </a:xfrm>
            <a:prstGeom prst="rect">
              <a:avLst/>
            </a:prstGeom>
          </p:spPr>
        </p:pic>
        <p:pic>
          <p:nvPicPr>
            <p:cNvPr id="82" name="Picture 247" descr="Shape, circle&#10;&#10;Description automatically generated">
              <a:extLst>
                <a:ext uri="{FF2B5EF4-FFF2-40B4-BE49-F238E27FC236}">
                  <a16:creationId xmlns:a16="http://schemas.microsoft.com/office/drawing/2014/main" id="{A3ABCACC-A1C3-B118-A366-9B9C82DD0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511213" y="4345497"/>
              <a:ext cx="472957" cy="112016"/>
            </a:xfrm>
            <a:prstGeom prst="rect">
              <a:avLst/>
            </a:prstGeom>
          </p:spPr>
        </p:pic>
        <p:pic>
          <p:nvPicPr>
            <p:cNvPr id="83" name="Picture 249" descr="Icon&#10;&#10;Description automatically generated">
              <a:extLst>
                <a:ext uri="{FF2B5EF4-FFF2-40B4-BE49-F238E27FC236}">
                  <a16:creationId xmlns:a16="http://schemas.microsoft.com/office/drawing/2014/main" id="{CF964A5C-A3DD-6BBD-9A11-88EC9613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910097" y="4098644"/>
              <a:ext cx="530733" cy="591196"/>
            </a:xfrm>
            <a:prstGeom prst="rect">
              <a:avLst/>
            </a:prstGeom>
          </p:spPr>
        </p:pic>
        <p:pic>
          <p:nvPicPr>
            <p:cNvPr id="84" name="Picture 255" descr="Logo, icon&#10;&#10;Description automatically generated">
              <a:extLst>
                <a:ext uri="{FF2B5EF4-FFF2-40B4-BE49-F238E27FC236}">
                  <a16:creationId xmlns:a16="http://schemas.microsoft.com/office/drawing/2014/main" id="{687ED068-7888-95C1-23DC-BC80B6C9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672115" y="5554255"/>
              <a:ext cx="1089569" cy="709435"/>
            </a:xfrm>
            <a:prstGeom prst="rect">
              <a:avLst/>
            </a:prstGeom>
          </p:spPr>
        </p:pic>
        <p:sp>
          <p:nvSpPr>
            <p:cNvPr id="85" name="TextBox 256">
              <a:extLst>
                <a:ext uri="{FF2B5EF4-FFF2-40B4-BE49-F238E27FC236}">
                  <a16:creationId xmlns:a16="http://schemas.microsoft.com/office/drawing/2014/main" id="{3DFCB688-6CD4-5AC5-4210-F5E640EBC7A6}"/>
                </a:ext>
              </a:extLst>
            </p:cNvPr>
            <p:cNvSpPr txBox="1"/>
            <p:nvPr/>
          </p:nvSpPr>
          <p:spPr>
            <a:xfrm>
              <a:off x="7824380" y="5597857"/>
              <a:ext cx="2079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Bespreek de zorgdoelen en zorgplanning met </a:t>
              </a:r>
              <a:r>
                <a:rPr kumimoji="0" lang="nl-B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zorgvrager</a:t>
              </a:r>
              <a:r>
                <a:rPr kumimoji="0" lang="en-B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en/of naaste</a:t>
              </a:r>
              <a:r>
                <a:rPr kumimoji="0" lang="nl-B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n</a:t>
              </a:r>
              <a:endParaRPr kumimoji="0" lang="en-BE" sz="1200" b="1" i="0" u="none" strike="noStrike" kern="0" cap="none" spc="0" normalizeH="0" baseline="0" noProof="0" dirty="0">
                <a:ln>
                  <a:noFill/>
                </a:ln>
                <a:solidFill>
                  <a:srgbClr val="1533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EC4B1BFC-0590-D8D5-AC6F-90EF2862E29F}"/>
                </a:ext>
              </a:extLst>
            </p:cNvPr>
            <p:cNvSpPr/>
            <p:nvPr/>
          </p:nvSpPr>
          <p:spPr>
            <a:xfrm>
              <a:off x="9465088" y="4566000"/>
              <a:ext cx="915984" cy="920984"/>
            </a:xfrm>
            <a:custGeom>
              <a:avLst/>
              <a:gdLst>
                <a:gd name="connsiteX0" fmla="*/ 1370521 w 3150572"/>
                <a:gd name="connsiteY0" fmla="*/ 2332889 h 3167771"/>
                <a:gd name="connsiteX1" fmla="*/ 1378964 w 3150572"/>
                <a:gd name="connsiteY1" fmla="*/ 2334764 h 3167771"/>
                <a:gd name="connsiteX2" fmla="*/ 1215338 w 3150572"/>
                <a:gd name="connsiteY2" fmla="*/ 1858932 h 3167771"/>
                <a:gd name="connsiteX3" fmla="*/ 1203277 w 3150572"/>
                <a:gd name="connsiteY3" fmla="*/ 1872458 h 3167771"/>
                <a:gd name="connsiteX4" fmla="*/ 1166961 w 3150572"/>
                <a:gd name="connsiteY4" fmla="*/ 1999686 h 3167771"/>
                <a:gd name="connsiteX5" fmla="*/ 1239728 w 3150572"/>
                <a:gd name="connsiteY5" fmla="*/ 2230303 h 3167771"/>
                <a:gd name="connsiteX6" fmla="*/ 1370521 w 3150572"/>
                <a:gd name="connsiteY6" fmla="*/ 2332755 h 3167771"/>
                <a:gd name="connsiteX7" fmla="*/ 2189053 w 3150572"/>
                <a:gd name="connsiteY7" fmla="*/ 2123833 h 3167771"/>
                <a:gd name="connsiteX8" fmla="*/ 2182754 w 3150572"/>
                <a:gd name="connsiteY8" fmla="*/ 1801344 h 3167771"/>
                <a:gd name="connsiteX9" fmla="*/ 2105163 w 3150572"/>
                <a:gd name="connsiteY9" fmla="*/ 1650010 h 3167771"/>
                <a:gd name="connsiteX10" fmla="*/ 2031323 w 3150572"/>
                <a:gd name="connsiteY10" fmla="*/ 1550638 h 3167771"/>
                <a:gd name="connsiteX11" fmla="*/ 1919827 w 3150572"/>
                <a:gd name="connsiteY11" fmla="*/ 1383769 h 3167771"/>
                <a:gd name="connsiteX12" fmla="*/ 1875738 w 3150572"/>
                <a:gd name="connsiteY12" fmla="*/ 1275157 h 3167771"/>
                <a:gd name="connsiteX13" fmla="*/ 1827763 w 3150572"/>
                <a:gd name="connsiteY13" fmla="*/ 1091814 h 3167771"/>
                <a:gd name="connsiteX14" fmla="*/ 1811816 w 3150572"/>
                <a:gd name="connsiteY14" fmla="*/ 1072663 h 3167771"/>
                <a:gd name="connsiteX15" fmla="*/ 1798817 w 3150572"/>
                <a:gd name="connsiteY15" fmla="*/ 1093823 h 3167771"/>
                <a:gd name="connsiteX16" fmla="*/ 1811146 w 3150572"/>
                <a:gd name="connsiteY16" fmla="*/ 1196543 h 3167771"/>
                <a:gd name="connsiteX17" fmla="*/ 1866492 w 3150572"/>
                <a:gd name="connsiteY17" fmla="*/ 1363412 h 3167771"/>
                <a:gd name="connsiteX18" fmla="*/ 1946629 w 3150572"/>
                <a:gd name="connsiteY18" fmla="*/ 1502158 h 3167771"/>
                <a:gd name="connsiteX19" fmla="*/ 2022747 w 3150572"/>
                <a:gd name="connsiteY19" fmla="*/ 1604342 h 3167771"/>
                <a:gd name="connsiteX20" fmla="*/ 2098596 w 3150572"/>
                <a:gd name="connsiteY20" fmla="*/ 1712820 h 3167771"/>
                <a:gd name="connsiteX21" fmla="*/ 2145500 w 3150572"/>
                <a:gd name="connsiteY21" fmla="*/ 2140708 h 3167771"/>
                <a:gd name="connsiteX22" fmla="*/ 1992193 w 3150572"/>
                <a:gd name="connsiteY22" fmla="*/ 2359674 h 3167771"/>
                <a:gd name="connsiteX23" fmla="*/ 1598070 w 3150572"/>
                <a:gd name="connsiteY23" fmla="*/ 2496142 h 3167771"/>
                <a:gd name="connsiteX24" fmla="*/ 1332061 w 3150572"/>
                <a:gd name="connsiteY24" fmla="*/ 2416324 h 3167771"/>
                <a:gd name="connsiteX25" fmla="*/ 1208236 w 3150572"/>
                <a:gd name="connsiteY25" fmla="*/ 2300211 h 3167771"/>
                <a:gd name="connsiteX26" fmla="*/ 1128768 w 3150572"/>
                <a:gd name="connsiteY26" fmla="*/ 2094638 h 3167771"/>
                <a:gd name="connsiteX27" fmla="*/ 1116305 w 3150572"/>
                <a:gd name="connsiteY27" fmla="*/ 1969285 h 3167771"/>
                <a:gd name="connsiteX28" fmla="*/ 1164951 w 3150572"/>
                <a:gd name="connsiteY28" fmla="*/ 1804291 h 3167771"/>
                <a:gd name="connsiteX29" fmla="*/ 1263850 w 3150572"/>
                <a:gd name="connsiteY29" fmla="*/ 1632466 h 3167771"/>
                <a:gd name="connsiteX30" fmla="*/ 1328040 w 3150572"/>
                <a:gd name="connsiteY30" fmla="*/ 1469614 h 3167771"/>
                <a:gd name="connsiteX31" fmla="*/ 1347204 w 3150572"/>
                <a:gd name="connsiteY31" fmla="*/ 1140697 h 3167771"/>
                <a:gd name="connsiteX32" fmla="*/ 1343720 w 3150572"/>
                <a:gd name="connsiteY32" fmla="*/ 1106278 h 3167771"/>
                <a:gd name="connsiteX33" fmla="*/ 1337555 w 3150572"/>
                <a:gd name="connsiteY33" fmla="*/ 1090609 h 3167771"/>
                <a:gd name="connsiteX34" fmla="*/ 1331659 w 3150572"/>
                <a:gd name="connsiteY34" fmla="*/ 1091011 h 3167771"/>
                <a:gd name="connsiteX35" fmla="*/ 1327906 w 3150572"/>
                <a:gd name="connsiteY35" fmla="*/ 1111100 h 3167771"/>
                <a:gd name="connsiteX36" fmla="*/ 1325762 w 3150572"/>
                <a:gd name="connsiteY36" fmla="*/ 1306227 h 3167771"/>
                <a:gd name="connsiteX37" fmla="*/ 1277385 w 3150572"/>
                <a:gd name="connsiteY37" fmla="*/ 1531219 h 3167771"/>
                <a:gd name="connsiteX38" fmla="*/ 1216142 w 3150572"/>
                <a:gd name="connsiteY38" fmla="*/ 1650680 h 3167771"/>
                <a:gd name="connsiteX39" fmla="*/ 1121531 w 3150572"/>
                <a:gd name="connsiteY39" fmla="*/ 1812460 h 3167771"/>
                <a:gd name="connsiteX40" fmla="*/ 1091513 w 3150572"/>
                <a:gd name="connsiteY40" fmla="*/ 2096513 h 3167771"/>
                <a:gd name="connsiteX41" fmla="*/ 1113223 w 3150572"/>
                <a:gd name="connsiteY41" fmla="*/ 2187046 h 3167771"/>
                <a:gd name="connsiteX42" fmla="*/ 1187196 w 3150572"/>
                <a:gd name="connsiteY42" fmla="*/ 2330478 h 3167771"/>
                <a:gd name="connsiteX43" fmla="*/ 1368645 w 3150572"/>
                <a:gd name="connsiteY43" fmla="*/ 2475920 h 3167771"/>
                <a:gd name="connsiteX44" fmla="*/ 1694021 w 3150572"/>
                <a:gd name="connsiteY44" fmla="*/ 2524266 h 3167771"/>
                <a:gd name="connsiteX45" fmla="*/ 1959762 w 3150572"/>
                <a:gd name="connsiteY45" fmla="*/ 2428645 h 3167771"/>
                <a:gd name="connsiteX46" fmla="*/ 2068980 w 3150572"/>
                <a:gd name="connsiteY46" fmla="*/ 2333960 h 3167771"/>
                <a:gd name="connsiteX47" fmla="*/ 2189321 w 3150572"/>
                <a:gd name="connsiteY47" fmla="*/ 2123699 h 3167771"/>
                <a:gd name="connsiteX48" fmla="*/ 1310083 w 3150572"/>
                <a:gd name="connsiteY48" fmla="*/ 1907278 h 3167771"/>
                <a:gd name="connsiteX49" fmla="*/ 1274035 w 3150572"/>
                <a:gd name="connsiteY49" fmla="*/ 1912100 h 3167771"/>
                <a:gd name="connsiteX50" fmla="*/ 1273633 w 3150572"/>
                <a:gd name="connsiteY50" fmla="*/ 1885047 h 3167771"/>
                <a:gd name="connsiteX51" fmla="*/ 1323350 w 3150572"/>
                <a:gd name="connsiteY51" fmla="*/ 1843396 h 3167771"/>
                <a:gd name="connsiteX52" fmla="*/ 1328309 w 3150572"/>
                <a:gd name="connsiteY52" fmla="*/ 1847816 h 3167771"/>
                <a:gd name="connsiteX53" fmla="*/ 1310083 w 3150572"/>
                <a:gd name="connsiteY53" fmla="*/ 1907144 h 3167771"/>
                <a:gd name="connsiteX54" fmla="*/ 2000367 w 3150572"/>
                <a:gd name="connsiteY54" fmla="*/ 1889065 h 3167771"/>
                <a:gd name="connsiteX55" fmla="*/ 1936177 w 3150572"/>
                <a:gd name="connsiteY55" fmla="*/ 1833218 h 3167771"/>
                <a:gd name="connsiteX56" fmla="*/ 2000367 w 3150572"/>
                <a:gd name="connsiteY56" fmla="*/ 1889065 h 3167771"/>
                <a:gd name="connsiteX57" fmla="*/ 1499707 w 3150572"/>
                <a:gd name="connsiteY57" fmla="*/ 1378814 h 3167771"/>
                <a:gd name="connsiteX58" fmla="*/ 1508418 w 3150572"/>
                <a:gd name="connsiteY58" fmla="*/ 1323771 h 3167771"/>
                <a:gd name="connsiteX59" fmla="*/ 1549290 w 3150572"/>
                <a:gd name="connsiteY59" fmla="*/ 1342386 h 3167771"/>
                <a:gd name="connsiteX60" fmla="*/ 1632779 w 3150572"/>
                <a:gd name="connsiteY60" fmla="*/ 1324842 h 3167771"/>
                <a:gd name="connsiteX61" fmla="*/ 1638139 w 3150572"/>
                <a:gd name="connsiteY61" fmla="*/ 1297120 h 3167771"/>
                <a:gd name="connsiteX62" fmla="*/ 1614419 w 3150572"/>
                <a:gd name="connsiteY62" fmla="*/ 1300468 h 3167771"/>
                <a:gd name="connsiteX63" fmla="*/ 1603028 w 3150572"/>
                <a:gd name="connsiteY63" fmla="*/ 1308102 h 3167771"/>
                <a:gd name="connsiteX64" fmla="*/ 1534147 w 3150572"/>
                <a:gd name="connsiteY64" fmla="*/ 1319887 h 3167771"/>
                <a:gd name="connsiteX65" fmla="*/ 1512572 w 3150572"/>
                <a:gd name="connsiteY65" fmla="*/ 1286138 h 3167771"/>
                <a:gd name="connsiteX66" fmla="*/ 1526241 w 3150572"/>
                <a:gd name="connsiteY66" fmla="*/ 1156098 h 3167771"/>
                <a:gd name="connsiteX67" fmla="*/ 1526643 w 3150572"/>
                <a:gd name="connsiteY67" fmla="*/ 1121546 h 3167771"/>
                <a:gd name="connsiteX68" fmla="*/ 1537230 w 3150572"/>
                <a:gd name="connsiteY68" fmla="*/ 1108555 h 3167771"/>
                <a:gd name="connsiteX69" fmla="*/ 1638675 w 3150572"/>
                <a:gd name="connsiteY69" fmla="*/ 1097305 h 3167771"/>
                <a:gd name="connsiteX70" fmla="*/ 1655828 w 3150572"/>
                <a:gd name="connsiteY70" fmla="*/ 1112305 h 3167771"/>
                <a:gd name="connsiteX71" fmla="*/ 1698577 w 3150572"/>
                <a:gd name="connsiteY71" fmla="*/ 1313459 h 3167771"/>
                <a:gd name="connsiteX72" fmla="*/ 1684908 w 3150572"/>
                <a:gd name="connsiteY72" fmla="*/ 1361805 h 3167771"/>
                <a:gd name="connsiteX73" fmla="*/ 1499305 w 3150572"/>
                <a:gd name="connsiteY73" fmla="*/ 1378412 h 3167771"/>
                <a:gd name="connsiteX74" fmla="*/ 1808867 w 3150572"/>
                <a:gd name="connsiteY74" fmla="*/ 1876877 h 3167771"/>
                <a:gd name="connsiteX75" fmla="*/ 1848400 w 3150572"/>
                <a:gd name="connsiteY75" fmla="*/ 1947321 h 3167771"/>
                <a:gd name="connsiteX76" fmla="*/ 1843844 w 3150572"/>
                <a:gd name="connsiteY76" fmla="*/ 1961651 h 3167771"/>
                <a:gd name="connsiteX77" fmla="*/ 1825753 w 3150572"/>
                <a:gd name="connsiteY77" fmla="*/ 1957634 h 3167771"/>
                <a:gd name="connsiteX78" fmla="*/ 1808867 w 3150572"/>
                <a:gd name="connsiteY78" fmla="*/ 1876877 h 3167771"/>
                <a:gd name="connsiteX79" fmla="*/ 1635191 w 3150572"/>
                <a:gd name="connsiteY79" fmla="*/ 1928974 h 3167771"/>
                <a:gd name="connsiteX80" fmla="*/ 1642561 w 3150572"/>
                <a:gd name="connsiteY80" fmla="*/ 1916653 h 3167771"/>
                <a:gd name="connsiteX81" fmla="*/ 1652880 w 3150572"/>
                <a:gd name="connsiteY81" fmla="*/ 1924421 h 3167771"/>
                <a:gd name="connsiteX82" fmla="*/ 1683970 w 3150572"/>
                <a:gd name="connsiteY82" fmla="*/ 1977722 h 3167771"/>
                <a:gd name="connsiteX83" fmla="*/ 1702330 w 3150572"/>
                <a:gd name="connsiteY83" fmla="*/ 2046961 h 3167771"/>
                <a:gd name="connsiteX84" fmla="*/ 1675260 w 3150572"/>
                <a:gd name="connsiteY84" fmla="*/ 2066782 h 3167771"/>
                <a:gd name="connsiteX85" fmla="*/ 1641221 w 3150572"/>
                <a:gd name="connsiteY85" fmla="*/ 2031560 h 3167771"/>
                <a:gd name="connsiteX86" fmla="*/ 1632913 w 3150572"/>
                <a:gd name="connsiteY86" fmla="*/ 1983079 h 3167771"/>
                <a:gd name="connsiteX87" fmla="*/ 1635191 w 3150572"/>
                <a:gd name="connsiteY87" fmla="*/ 1928840 h 3167771"/>
                <a:gd name="connsiteX88" fmla="*/ 1467679 w 3150572"/>
                <a:gd name="connsiteY88" fmla="*/ 1878484 h 3167771"/>
                <a:gd name="connsiteX89" fmla="*/ 1485636 w 3150572"/>
                <a:gd name="connsiteY89" fmla="*/ 1977588 h 3167771"/>
                <a:gd name="connsiteX90" fmla="*/ 1470493 w 3150572"/>
                <a:gd name="connsiteY90" fmla="*/ 1997275 h 3167771"/>
                <a:gd name="connsiteX91" fmla="*/ 1446237 w 3150572"/>
                <a:gd name="connsiteY91" fmla="*/ 1986695 h 3167771"/>
                <a:gd name="connsiteX92" fmla="*/ 1440207 w 3150572"/>
                <a:gd name="connsiteY92" fmla="*/ 1939420 h 3167771"/>
                <a:gd name="connsiteX93" fmla="*/ 1467679 w 3150572"/>
                <a:gd name="connsiteY93" fmla="*/ 1878484 h 3167771"/>
                <a:gd name="connsiteX94" fmla="*/ 1380304 w 3150572"/>
                <a:gd name="connsiteY94" fmla="*/ 1789827 h 3167771"/>
                <a:gd name="connsiteX95" fmla="*/ 1360471 w 3150572"/>
                <a:gd name="connsiteY95" fmla="*/ 1794916 h 3167771"/>
                <a:gd name="connsiteX96" fmla="*/ 1366501 w 3150572"/>
                <a:gd name="connsiteY96" fmla="*/ 1780184 h 3167771"/>
                <a:gd name="connsiteX97" fmla="*/ 1420507 w 3150572"/>
                <a:gd name="connsiteY97" fmla="*/ 1659519 h 3167771"/>
                <a:gd name="connsiteX98" fmla="*/ 1489388 w 3150572"/>
                <a:gd name="connsiteY98" fmla="*/ 1425018 h 3167771"/>
                <a:gd name="connsiteX99" fmla="*/ 1515788 w 3150572"/>
                <a:gd name="connsiteY99" fmla="*/ 1407875 h 3167771"/>
                <a:gd name="connsiteX100" fmla="*/ 1712246 w 3150572"/>
                <a:gd name="connsiteY100" fmla="*/ 1378412 h 3167771"/>
                <a:gd name="connsiteX101" fmla="*/ 1717607 w 3150572"/>
                <a:gd name="connsiteY101" fmla="*/ 1385510 h 3167771"/>
                <a:gd name="connsiteX102" fmla="*/ 1774829 w 3150572"/>
                <a:gd name="connsiteY102" fmla="*/ 1544210 h 3167771"/>
                <a:gd name="connsiteX103" fmla="*/ 1826959 w 3150572"/>
                <a:gd name="connsiteY103" fmla="*/ 1666215 h 3167771"/>
                <a:gd name="connsiteX104" fmla="*/ 1878150 w 3150572"/>
                <a:gd name="connsiteY104" fmla="*/ 1794246 h 3167771"/>
                <a:gd name="connsiteX105" fmla="*/ 1810341 w 3150572"/>
                <a:gd name="connsiteY105" fmla="*/ 1829602 h 3167771"/>
                <a:gd name="connsiteX106" fmla="*/ 1794394 w 3150572"/>
                <a:gd name="connsiteY106" fmla="*/ 1830138 h 3167771"/>
                <a:gd name="connsiteX107" fmla="*/ 1641355 w 3150572"/>
                <a:gd name="connsiteY107" fmla="*/ 1856923 h 3167771"/>
                <a:gd name="connsiteX108" fmla="*/ 1620450 w 3150572"/>
                <a:gd name="connsiteY108" fmla="*/ 1857726 h 3167771"/>
                <a:gd name="connsiteX109" fmla="*/ 1581185 w 3150572"/>
                <a:gd name="connsiteY109" fmla="*/ 1829736 h 3167771"/>
                <a:gd name="connsiteX110" fmla="*/ 1481214 w 3150572"/>
                <a:gd name="connsiteY110" fmla="*/ 1825718 h 3167771"/>
                <a:gd name="connsiteX111" fmla="*/ 1463792 w 3150572"/>
                <a:gd name="connsiteY111" fmla="*/ 1819022 h 3167771"/>
                <a:gd name="connsiteX112" fmla="*/ 1380438 w 3150572"/>
                <a:gd name="connsiteY112" fmla="*/ 1790095 h 3167771"/>
                <a:gd name="connsiteX113" fmla="*/ 1503057 w 3150572"/>
                <a:gd name="connsiteY113" fmla="*/ 918919 h 3167771"/>
                <a:gd name="connsiteX114" fmla="*/ 1416621 w 3150572"/>
                <a:gd name="connsiteY114" fmla="*/ 908606 h 3167771"/>
                <a:gd name="connsiteX115" fmla="*/ 1416085 w 3150572"/>
                <a:gd name="connsiteY115" fmla="*/ 901107 h 3167771"/>
                <a:gd name="connsiteX116" fmla="*/ 1431094 w 3150572"/>
                <a:gd name="connsiteY116" fmla="*/ 896285 h 3167771"/>
                <a:gd name="connsiteX117" fmla="*/ 1555455 w 3150572"/>
                <a:gd name="connsiteY117" fmla="*/ 876063 h 3167771"/>
                <a:gd name="connsiteX118" fmla="*/ 1741594 w 3150572"/>
                <a:gd name="connsiteY118" fmla="*/ 870706 h 3167771"/>
                <a:gd name="connsiteX119" fmla="*/ 1757274 w 3150572"/>
                <a:gd name="connsiteY119" fmla="*/ 878340 h 3167771"/>
                <a:gd name="connsiteX120" fmla="*/ 1743604 w 3150572"/>
                <a:gd name="connsiteY120" fmla="*/ 891464 h 3167771"/>
                <a:gd name="connsiteX121" fmla="*/ 1728997 w 3150572"/>
                <a:gd name="connsiteY121" fmla="*/ 896419 h 3167771"/>
                <a:gd name="connsiteX122" fmla="*/ 1502923 w 3150572"/>
                <a:gd name="connsiteY122" fmla="*/ 918785 h 3167771"/>
                <a:gd name="connsiteX123" fmla="*/ 1449185 w 3150572"/>
                <a:gd name="connsiteY123" fmla="*/ 1000880 h 3167771"/>
                <a:gd name="connsiteX124" fmla="*/ 1757408 w 3150572"/>
                <a:gd name="connsiteY124" fmla="*/ 964721 h 3167771"/>
                <a:gd name="connsiteX125" fmla="*/ 1761294 w 3150572"/>
                <a:gd name="connsiteY125" fmla="*/ 974497 h 3167771"/>
                <a:gd name="connsiteX126" fmla="*/ 1731276 w 3150572"/>
                <a:gd name="connsiteY126" fmla="*/ 992443 h 3167771"/>
                <a:gd name="connsiteX127" fmla="*/ 1552775 w 3150572"/>
                <a:gd name="connsiteY127" fmla="*/ 1019495 h 3167771"/>
                <a:gd name="connsiteX128" fmla="*/ 1449185 w 3150572"/>
                <a:gd name="connsiteY128" fmla="*/ 1009719 h 3167771"/>
                <a:gd name="connsiteX129" fmla="*/ 1449185 w 3150572"/>
                <a:gd name="connsiteY129" fmla="*/ 1001014 h 3167771"/>
                <a:gd name="connsiteX130" fmla="*/ 1416621 w 3150572"/>
                <a:gd name="connsiteY130" fmla="*/ 987354 h 3167771"/>
                <a:gd name="connsiteX131" fmla="*/ 1350152 w 3150572"/>
                <a:gd name="connsiteY131" fmla="*/ 971015 h 3167771"/>
                <a:gd name="connsiteX132" fmla="*/ 1344524 w 3150572"/>
                <a:gd name="connsiteY132" fmla="*/ 937132 h 3167771"/>
                <a:gd name="connsiteX133" fmla="*/ 1378964 w 3150572"/>
                <a:gd name="connsiteY133" fmla="*/ 920793 h 3167771"/>
                <a:gd name="connsiteX134" fmla="*/ 1566444 w 3150572"/>
                <a:gd name="connsiteY134" fmla="*/ 942623 h 3167771"/>
                <a:gd name="connsiteX135" fmla="*/ 1626480 w 3150572"/>
                <a:gd name="connsiteY135" fmla="*/ 938204 h 3167771"/>
                <a:gd name="connsiteX136" fmla="*/ 1627016 w 3150572"/>
                <a:gd name="connsiteY136" fmla="*/ 942891 h 3167771"/>
                <a:gd name="connsiteX137" fmla="*/ 1610399 w 3150572"/>
                <a:gd name="connsiteY137" fmla="*/ 945435 h 3167771"/>
                <a:gd name="connsiteX138" fmla="*/ 1416621 w 3150572"/>
                <a:gd name="connsiteY138" fmla="*/ 987354 h 3167771"/>
                <a:gd name="connsiteX139" fmla="*/ 1721627 w 3150572"/>
                <a:gd name="connsiteY139" fmla="*/ 803074 h 3167771"/>
                <a:gd name="connsiteX140" fmla="*/ 1468885 w 3150572"/>
                <a:gd name="connsiteY140" fmla="*/ 819681 h 3167771"/>
                <a:gd name="connsiteX141" fmla="*/ 1721627 w 3150572"/>
                <a:gd name="connsiteY141" fmla="*/ 803074 h 3167771"/>
                <a:gd name="connsiteX142" fmla="*/ 3136904 w 3150572"/>
                <a:gd name="connsiteY142" fmla="*/ 1681616 h 3167771"/>
                <a:gd name="connsiteX143" fmla="*/ 3094423 w 3150572"/>
                <a:gd name="connsiteY143" fmla="*/ 2070666 h 3167771"/>
                <a:gd name="connsiteX144" fmla="*/ 2926643 w 3150572"/>
                <a:gd name="connsiteY144" fmla="*/ 2477527 h 3167771"/>
                <a:gd name="connsiteX145" fmla="*/ 2270263 w 3150572"/>
                <a:gd name="connsiteY145" fmla="*/ 3015500 h 3167771"/>
                <a:gd name="connsiteX146" fmla="*/ 2178466 w 3150572"/>
                <a:gd name="connsiteY146" fmla="*/ 3050320 h 3167771"/>
                <a:gd name="connsiteX147" fmla="*/ 2004790 w 3150572"/>
                <a:gd name="connsiteY147" fmla="*/ 3108309 h 3167771"/>
                <a:gd name="connsiteX148" fmla="*/ 1642695 w 3150572"/>
                <a:gd name="connsiteY148" fmla="*/ 3152772 h 3167771"/>
                <a:gd name="connsiteX149" fmla="*/ 1178084 w 3150572"/>
                <a:gd name="connsiteY149" fmla="*/ 3150361 h 3167771"/>
                <a:gd name="connsiteX150" fmla="*/ 1147931 w 3150572"/>
                <a:gd name="connsiteY150" fmla="*/ 3149692 h 3167771"/>
                <a:gd name="connsiteX151" fmla="*/ 795352 w 3150572"/>
                <a:gd name="connsiteY151" fmla="*/ 3000902 h 3167771"/>
                <a:gd name="connsiteX152" fmla="*/ 792806 w 3150572"/>
                <a:gd name="connsiteY152" fmla="*/ 2999027 h 3167771"/>
                <a:gd name="connsiteX153" fmla="*/ 61112 w 3150572"/>
                <a:gd name="connsiteY153" fmla="*/ 2089281 h 3167771"/>
                <a:gd name="connsiteX154" fmla="*/ 15817 w 3150572"/>
                <a:gd name="connsiteY154" fmla="*/ 1648001 h 3167771"/>
                <a:gd name="connsiteX155" fmla="*/ 16219 w 3150572"/>
                <a:gd name="connsiteY155" fmla="*/ 1634475 h 3167771"/>
                <a:gd name="connsiteX156" fmla="*/ 243232 w 3150572"/>
                <a:gd name="connsiteY156" fmla="*/ 780173 h 3167771"/>
                <a:gd name="connsiteX157" fmla="*/ 791600 w 3150572"/>
                <a:gd name="connsiteY157" fmla="*/ 235906 h 3167771"/>
                <a:gd name="connsiteX158" fmla="*/ 1417157 w 3150572"/>
                <a:gd name="connsiteY158" fmla="*/ 26716 h 3167771"/>
                <a:gd name="connsiteX159" fmla="*/ 1400406 w 3150572"/>
                <a:gd name="connsiteY159" fmla="*/ 128766 h 3167771"/>
                <a:gd name="connsiteX160" fmla="*/ 1427476 w 3150572"/>
                <a:gd name="connsiteY160" fmla="*/ 230817 h 3167771"/>
                <a:gd name="connsiteX161" fmla="*/ 1432032 w 3150572"/>
                <a:gd name="connsiteY161" fmla="*/ 244477 h 3167771"/>
                <a:gd name="connsiteX162" fmla="*/ 1492604 w 3150572"/>
                <a:gd name="connsiteY162" fmla="*/ 475094 h 3167771"/>
                <a:gd name="connsiteX163" fmla="*/ 1511768 w 3150572"/>
                <a:gd name="connsiteY163" fmla="*/ 593081 h 3167771"/>
                <a:gd name="connsiteX164" fmla="*/ 1516726 w 3150572"/>
                <a:gd name="connsiteY164" fmla="*/ 623214 h 3167771"/>
                <a:gd name="connsiteX165" fmla="*/ 1523025 w 3150572"/>
                <a:gd name="connsiteY165" fmla="*/ 667007 h 3167771"/>
                <a:gd name="connsiteX166" fmla="*/ 1523427 w 3150572"/>
                <a:gd name="connsiteY166" fmla="*/ 675712 h 3167771"/>
                <a:gd name="connsiteX167" fmla="*/ 1446103 w 3150572"/>
                <a:gd name="connsiteY167" fmla="*/ 693658 h 3167771"/>
                <a:gd name="connsiteX168" fmla="*/ 1368913 w 3150572"/>
                <a:gd name="connsiteY168" fmla="*/ 730889 h 3167771"/>
                <a:gd name="connsiteX169" fmla="*/ 1346400 w 3150572"/>
                <a:gd name="connsiteY169" fmla="*/ 762227 h 3167771"/>
                <a:gd name="connsiteX170" fmla="*/ 1350956 w 3150572"/>
                <a:gd name="connsiteY170" fmla="*/ 784459 h 3167771"/>
                <a:gd name="connsiteX171" fmla="*/ 1368243 w 3150572"/>
                <a:gd name="connsiteY171" fmla="*/ 811913 h 3167771"/>
                <a:gd name="connsiteX172" fmla="*/ 1354172 w 3150572"/>
                <a:gd name="connsiteY172" fmla="*/ 819815 h 3167771"/>
                <a:gd name="connsiteX173" fmla="*/ 1335009 w 3150572"/>
                <a:gd name="connsiteY173" fmla="*/ 893339 h 3167771"/>
                <a:gd name="connsiteX174" fmla="*/ 1336885 w 3150572"/>
                <a:gd name="connsiteY174" fmla="*/ 912088 h 3167771"/>
                <a:gd name="connsiteX175" fmla="*/ 1350152 w 3150572"/>
                <a:gd name="connsiteY175" fmla="*/ 999675 h 3167771"/>
                <a:gd name="connsiteX176" fmla="*/ 1360739 w 3150572"/>
                <a:gd name="connsiteY176" fmla="*/ 1007041 h 3167771"/>
                <a:gd name="connsiteX177" fmla="*/ 1348544 w 3150572"/>
                <a:gd name="connsiteY177" fmla="*/ 1018424 h 3167771"/>
                <a:gd name="connsiteX178" fmla="*/ 1343854 w 3150572"/>
                <a:gd name="connsiteY178" fmla="*/ 1069449 h 3167771"/>
                <a:gd name="connsiteX179" fmla="*/ 1409652 w 3150572"/>
                <a:gd name="connsiteY179" fmla="*/ 1100787 h 3167771"/>
                <a:gd name="connsiteX180" fmla="*/ 1483224 w 3150572"/>
                <a:gd name="connsiteY180" fmla="*/ 1108957 h 3167771"/>
                <a:gd name="connsiteX181" fmla="*/ 1498233 w 3150572"/>
                <a:gd name="connsiteY181" fmla="*/ 1124358 h 3167771"/>
                <a:gd name="connsiteX182" fmla="*/ 1478533 w 3150572"/>
                <a:gd name="connsiteY182" fmla="*/ 1358457 h 3167771"/>
                <a:gd name="connsiteX183" fmla="*/ 1457896 w 3150572"/>
                <a:gd name="connsiteY183" fmla="*/ 1371046 h 3167771"/>
                <a:gd name="connsiteX184" fmla="*/ 1434444 w 3150572"/>
                <a:gd name="connsiteY184" fmla="*/ 1365288 h 3167771"/>
                <a:gd name="connsiteX185" fmla="*/ 1423589 w 3150572"/>
                <a:gd name="connsiteY185" fmla="*/ 1367564 h 3167771"/>
                <a:gd name="connsiteX186" fmla="*/ 1428682 w 3150572"/>
                <a:gd name="connsiteY186" fmla="*/ 1378814 h 3167771"/>
                <a:gd name="connsiteX187" fmla="*/ 1459102 w 3150572"/>
                <a:gd name="connsiteY187" fmla="*/ 1394617 h 3167771"/>
                <a:gd name="connsiteX188" fmla="*/ 1469421 w 3150572"/>
                <a:gd name="connsiteY188" fmla="*/ 1411223 h 3167771"/>
                <a:gd name="connsiteX189" fmla="*/ 1436856 w 3150572"/>
                <a:gd name="connsiteY189" fmla="*/ 1538049 h 3167771"/>
                <a:gd name="connsiteX190" fmla="*/ 1359265 w 3150572"/>
                <a:gd name="connsiteY190" fmla="*/ 1757283 h 3167771"/>
                <a:gd name="connsiteX191" fmla="*/ 1291456 w 3150572"/>
                <a:gd name="connsiteY191" fmla="*/ 1836700 h 3167771"/>
                <a:gd name="connsiteX192" fmla="*/ 1247769 w 3150572"/>
                <a:gd name="connsiteY192" fmla="*/ 1881699 h 3167771"/>
                <a:gd name="connsiteX193" fmla="*/ 1278457 w 3150572"/>
                <a:gd name="connsiteY193" fmla="*/ 1935268 h 3167771"/>
                <a:gd name="connsiteX194" fmla="*/ 1340369 w 3150572"/>
                <a:gd name="connsiteY194" fmla="*/ 1890270 h 3167771"/>
                <a:gd name="connsiteX195" fmla="*/ 1343988 w 3150572"/>
                <a:gd name="connsiteY195" fmla="*/ 1845673 h 3167771"/>
                <a:gd name="connsiteX196" fmla="*/ 1357925 w 3150572"/>
                <a:gd name="connsiteY196" fmla="*/ 1824647 h 3167771"/>
                <a:gd name="connsiteX197" fmla="*/ 1428816 w 3150572"/>
                <a:gd name="connsiteY197" fmla="*/ 1820228 h 3167771"/>
                <a:gd name="connsiteX198" fmla="*/ 1443155 w 3150572"/>
                <a:gd name="connsiteY198" fmla="*/ 1868038 h 3167771"/>
                <a:gd name="connsiteX199" fmla="*/ 1414745 w 3150572"/>
                <a:gd name="connsiteY199" fmla="*/ 1975312 h 3167771"/>
                <a:gd name="connsiteX200" fmla="*/ 1471431 w 3150572"/>
                <a:gd name="connsiteY200" fmla="*/ 2017899 h 3167771"/>
                <a:gd name="connsiteX201" fmla="*/ 1500377 w 3150572"/>
                <a:gd name="connsiteY201" fmla="*/ 1983079 h 3167771"/>
                <a:gd name="connsiteX202" fmla="*/ 1489120 w 3150572"/>
                <a:gd name="connsiteY202" fmla="*/ 1876877 h 3167771"/>
                <a:gd name="connsiteX203" fmla="*/ 1509758 w 3150572"/>
                <a:gd name="connsiteY203" fmla="*/ 1840986 h 3167771"/>
                <a:gd name="connsiteX204" fmla="*/ 1578237 w 3150572"/>
                <a:gd name="connsiteY204" fmla="*/ 1857324 h 3167771"/>
                <a:gd name="connsiteX205" fmla="*/ 1589627 w 3150572"/>
                <a:gd name="connsiteY205" fmla="*/ 1865092 h 3167771"/>
                <a:gd name="connsiteX206" fmla="*/ 1610667 w 3150572"/>
                <a:gd name="connsiteY206" fmla="*/ 1916787 h 3167771"/>
                <a:gd name="connsiteX207" fmla="*/ 1622862 w 3150572"/>
                <a:gd name="connsiteY207" fmla="*/ 2056202 h 3167771"/>
                <a:gd name="connsiteX208" fmla="*/ 1720287 w 3150572"/>
                <a:gd name="connsiteY208" fmla="*/ 2078835 h 3167771"/>
                <a:gd name="connsiteX209" fmla="*/ 1731678 w 3150572"/>
                <a:gd name="connsiteY209" fmla="*/ 2058612 h 3167771"/>
                <a:gd name="connsiteX210" fmla="*/ 1714122 w 3150572"/>
                <a:gd name="connsiteY210" fmla="*/ 1979597 h 3167771"/>
                <a:gd name="connsiteX211" fmla="*/ 1659983 w 3150572"/>
                <a:gd name="connsiteY211" fmla="*/ 1891743 h 3167771"/>
                <a:gd name="connsiteX212" fmla="*/ 1664673 w 3150572"/>
                <a:gd name="connsiteY212" fmla="*/ 1874333 h 3167771"/>
                <a:gd name="connsiteX213" fmla="*/ 1752315 w 3150572"/>
                <a:gd name="connsiteY213" fmla="*/ 1848486 h 3167771"/>
                <a:gd name="connsiteX214" fmla="*/ 1779653 w 3150572"/>
                <a:gd name="connsiteY214" fmla="*/ 1891207 h 3167771"/>
                <a:gd name="connsiteX215" fmla="*/ 1826021 w 3150572"/>
                <a:gd name="connsiteY215" fmla="*/ 1987097 h 3167771"/>
                <a:gd name="connsiteX216" fmla="*/ 1879490 w 3150572"/>
                <a:gd name="connsiteY216" fmla="*/ 1952678 h 3167771"/>
                <a:gd name="connsiteX217" fmla="*/ 1842236 w 3150572"/>
                <a:gd name="connsiteY217" fmla="*/ 1866967 h 3167771"/>
                <a:gd name="connsiteX218" fmla="*/ 1824815 w 3150572"/>
                <a:gd name="connsiteY218" fmla="*/ 1847816 h 3167771"/>
                <a:gd name="connsiteX219" fmla="*/ 1884583 w 3150572"/>
                <a:gd name="connsiteY219" fmla="*/ 1826924 h 3167771"/>
                <a:gd name="connsiteX220" fmla="*/ 1900262 w 3150572"/>
                <a:gd name="connsiteY220" fmla="*/ 1836968 h 3167771"/>
                <a:gd name="connsiteX221" fmla="*/ 1948103 w 3150572"/>
                <a:gd name="connsiteY221" fmla="*/ 1895493 h 3167771"/>
                <a:gd name="connsiteX222" fmla="*/ 2007470 w 3150572"/>
                <a:gd name="connsiteY222" fmla="*/ 1917055 h 3167771"/>
                <a:gd name="connsiteX223" fmla="*/ 2026767 w 3150572"/>
                <a:gd name="connsiteY223" fmla="*/ 1879020 h 3167771"/>
                <a:gd name="connsiteX224" fmla="*/ 1925992 w 3150572"/>
                <a:gd name="connsiteY224" fmla="*/ 1802282 h 3167771"/>
                <a:gd name="connsiteX225" fmla="*/ 1896376 w 3150572"/>
                <a:gd name="connsiteY225" fmla="*/ 1776301 h 3167771"/>
                <a:gd name="connsiteX226" fmla="*/ 1836205 w 3150572"/>
                <a:gd name="connsiteY226" fmla="*/ 1629252 h 3167771"/>
                <a:gd name="connsiteX227" fmla="*/ 1779787 w 3150572"/>
                <a:gd name="connsiteY227" fmla="*/ 1481132 h 3167771"/>
                <a:gd name="connsiteX228" fmla="*/ 1744677 w 3150572"/>
                <a:gd name="connsiteY228" fmla="*/ 1365421 h 3167771"/>
                <a:gd name="connsiteX229" fmla="*/ 1676600 w 3150572"/>
                <a:gd name="connsiteY229" fmla="*/ 1095297 h 3167771"/>
                <a:gd name="connsiteX230" fmla="*/ 1816372 w 3150572"/>
                <a:gd name="connsiteY230" fmla="*/ 1065967 h 3167771"/>
                <a:gd name="connsiteX231" fmla="*/ 1815836 w 3150572"/>
                <a:gd name="connsiteY231" fmla="*/ 1057664 h 3167771"/>
                <a:gd name="connsiteX232" fmla="*/ 1800693 w 3150572"/>
                <a:gd name="connsiteY232" fmla="*/ 1055923 h 3167771"/>
                <a:gd name="connsiteX233" fmla="*/ 1506675 w 3150572"/>
                <a:gd name="connsiteY233" fmla="*/ 1087395 h 3167771"/>
                <a:gd name="connsiteX234" fmla="*/ 1394509 w 3150572"/>
                <a:gd name="connsiteY234" fmla="*/ 1071458 h 3167771"/>
                <a:gd name="connsiteX235" fmla="*/ 1374810 w 3150572"/>
                <a:gd name="connsiteY235" fmla="*/ 1061012 h 3167771"/>
                <a:gd name="connsiteX236" fmla="*/ 1376016 w 3150572"/>
                <a:gd name="connsiteY236" fmla="*/ 1028736 h 3167771"/>
                <a:gd name="connsiteX237" fmla="*/ 1449185 w 3150572"/>
                <a:gd name="connsiteY237" fmla="*/ 1030343 h 3167771"/>
                <a:gd name="connsiteX238" fmla="*/ 1723101 w 3150572"/>
                <a:gd name="connsiteY238" fmla="*/ 1018826 h 3167771"/>
                <a:gd name="connsiteX239" fmla="*/ 1776437 w 3150572"/>
                <a:gd name="connsiteY239" fmla="*/ 994853 h 3167771"/>
                <a:gd name="connsiteX240" fmla="*/ 1790642 w 3150572"/>
                <a:gd name="connsiteY240" fmla="*/ 972086 h 3167771"/>
                <a:gd name="connsiteX241" fmla="*/ 1775767 w 3150572"/>
                <a:gd name="connsiteY241" fmla="*/ 949721 h 3167771"/>
                <a:gd name="connsiteX242" fmla="*/ 1722565 w 3150572"/>
                <a:gd name="connsiteY242" fmla="*/ 937266 h 3167771"/>
                <a:gd name="connsiteX243" fmla="*/ 1664807 w 3150572"/>
                <a:gd name="connsiteY243" fmla="*/ 934320 h 3167771"/>
                <a:gd name="connsiteX244" fmla="*/ 1733286 w 3150572"/>
                <a:gd name="connsiteY244" fmla="*/ 917579 h 3167771"/>
                <a:gd name="connsiteX245" fmla="*/ 1770943 w 3150572"/>
                <a:gd name="connsiteY245" fmla="*/ 905124 h 3167771"/>
                <a:gd name="connsiteX246" fmla="*/ 1790776 w 3150572"/>
                <a:gd name="connsiteY246" fmla="*/ 875929 h 3167771"/>
                <a:gd name="connsiteX247" fmla="*/ 1765850 w 3150572"/>
                <a:gd name="connsiteY247" fmla="*/ 851555 h 3167771"/>
                <a:gd name="connsiteX248" fmla="*/ 1629696 w 3150572"/>
                <a:gd name="connsiteY248" fmla="*/ 847537 h 3167771"/>
                <a:gd name="connsiteX249" fmla="*/ 1387809 w 3150572"/>
                <a:gd name="connsiteY249" fmla="*/ 886107 h 3167771"/>
                <a:gd name="connsiteX250" fmla="*/ 1351626 w 3150572"/>
                <a:gd name="connsiteY250" fmla="*/ 872715 h 3167771"/>
                <a:gd name="connsiteX251" fmla="*/ 1348946 w 3150572"/>
                <a:gd name="connsiteY251" fmla="*/ 855305 h 3167771"/>
                <a:gd name="connsiteX252" fmla="*/ 1400004 w 3150572"/>
                <a:gd name="connsiteY252" fmla="*/ 829993 h 3167771"/>
                <a:gd name="connsiteX253" fmla="*/ 1484832 w 3150572"/>
                <a:gd name="connsiteY253" fmla="*/ 844055 h 3167771"/>
                <a:gd name="connsiteX254" fmla="*/ 1741192 w 3150572"/>
                <a:gd name="connsiteY254" fmla="*/ 825975 h 3167771"/>
                <a:gd name="connsiteX255" fmla="*/ 1770004 w 3150572"/>
                <a:gd name="connsiteY255" fmla="*/ 810842 h 3167771"/>
                <a:gd name="connsiteX256" fmla="*/ 1747223 w 3150572"/>
                <a:gd name="connsiteY256" fmla="*/ 783119 h 3167771"/>
                <a:gd name="connsiteX257" fmla="*/ 1702866 w 3150572"/>
                <a:gd name="connsiteY257" fmla="*/ 772138 h 3167771"/>
                <a:gd name="connsiteX258" fmla="*/ 1432836 w 3150572"/>
                <a:gd name="connsiteY258" fmla="*/ 797851 h 3167771"/>
                <a:gd name="connsiteX259" fmla="*/ 1386067 w 3150572"/>
                <a:gd name="connsiteY259" fmla="*/ 791958 h 3167771"/>
                <a:gd name="connsiteX260" fmla="*/ 1390891 w 3150572"/>
                <a:gd name="connsiteY260" fmla="*/ 744683 h 3167771"/>
                <a:gd name="connsiteX261" fmla="*/ 1462318 w 3150572"/>
                <a:gd name="connsiteY261" fmla="*/ 715220 h 3167771"/>
                <a:gd name="connsiteX262" fmla="*/ 1632109 w 3150572"/>
                <a:gd name="connsiteY262" fmla="*/ 703301 h 3167771"/>
                <a:gd name="connsiteX263" fmla="*/ 1655694 w 3150572"/>
                <a:gd name="connsiteY263" fmla="*/ 694060 h 3167771"/>
                <a:gd name="connsiteX264" fmla="*/ 1635325 w 3150572"/>
                <a:gd name="connsiteY264" fmla="*/ 678123 h 3167771"/>
                <a:gd name="connsiteX265" fmla="*/ 1536962 w 3150572"/>
                <a:gd name="connsiteY265" fmla="*/ 673971 h 3167771"/>
                <a:gd name="connsiteX266" fmla="*/ 1536560 w 3150572"/>
                <a:gd name="connsiteY266" fmla="*/ 665802 h 3167771"/>
                <a:gd name="connsiteX267" fmla="*/ 1530127 w 3150572"/>
                <a:gd name="connsiteY267" fmla="*/ 620536 h 3167771"/>
                <a:gd name="connsiteX268" fmla="*/ 1525303 w 3150572"/>
                <a:gd name="connsiteY268" fmla="*/ 591072 h 3167771"/>
                <a:gd name="connsiteX269" fmla="*/ 1506139 w 3150572"/>
                <a:gd name="connsiteY269" fmla="*/ 472148 h 3167771"/>
                <a:gd name="connsiteX270" fmla="*/ 1445031 w 3150572"/>
                <a:gd name="connsiteY270" fmla="*/ 239790 h 3167771"/>
                <a:gd name="connsiteX271" fmla="*/ 1440475 w 3150572"/>
                <a:gd name="connsiteY271" fmla="*/ 226129 h 3167771"/>
                <a:gd name="connsiteX272" fmla="*/ 1414075 w 3150572"/>
                <a:gd name="connsiteY272" fmla="*/ 126758 h 3167771"/>
                <a:gd name="connsiteX273" fmla="*/ 1430826 w 3150572"/>
                <a:gd name="connsiteY273" fmla="*/ 24440 h 3167771"/>
                <a:gd name="connsiteX274" fmla="*/ 1599008 w 3150572"/>
                <a:gd name="connsiteY274" fmla="*/ 13458 h 3167771"/>
                <a:gd name="connsiteX275" fmla="*/ 1628356 w 3150572"/>
                <a:gd name="connsiteY275" fmla="*/ 13726 h 3167771"/>
                <a:gd name="connsiteX276" fmla="*/ 2208886 w 3150572"/>
                <a:gd name="connsiteY276" fmla="*/ 179658 h 3167771"/>
                <a:gd name="connsiteX277" fmla="*/ 2236760 w 3150572"/>
                <a:gd name="connsiteY277" fmla="*/ 192782 h 3167771"/>
                <a:gd name="connsiteX278" fmla="*/ 2737823 w 3150572"/>
                <a:gd name="connsiteY278" fmla="*/ 537637 h 3167771"/>
                <a:gd name="connsiteX279" fmla="*/ 3068827 w 3150572"/>
                <a:gd name="connsiteY279" fmla="*/ 1145652 h 3167771"/>
                <a:gd name="connsiteX280" fmla="*/ 3137172 w 3150572"/>
                <a:gd name="connsiteY280" fmla="*/ 1681482 h 3167771"/>
                <a:gd name="connsiteX281" fmla="*/ 3150573 w 3150572"/>
                <a:gd name="connsiteY281" fmla="*/ 1681482 h 3167771"/>
                <a:gd name="connsiteX282" fmla="*/ 3081692 w 3150572"/>
                <a:gd name="connsiteY282" fmla="*/ 1142304 h 3167771"/>
                <a:gd name="connsiteX283" fmla="*/ 2748409 w 3150572"/>
                <a:gd name="connsiteY283" fmla="*/ 529601 h 3167771"/>
                <a:gd name="connsiteX284" fmla="*/ 2242389 w 3150572"/>
                <a:gd name="connsiteY284" fmla="*/ 180729 h 3167771"/>
                <a:gd name="connsiteX285" fmla="*/ 2214515 w 3150572"/>
                <a:gd name="connsiteY285" fmla="*/ 167604 h 3167771"/>
                <a:gd name="connsiteX286" fmla="*/ 1628490 w 3150572"/>
                <a:gd name="connsiteY286" fmla="*/ 333 h 3167771"/>
                <a:gd name="connsiteX287" fmla="*/ 785703 w 3150572"/>
                <a:gd name="connsiteY287" fmla="*/ 223451 h 3167771"/>
                <a:gd name="connsiteX288" fmla="*/ 231305 w 3150572"/>
                <a:gd name="connsiteY288" fmla="*/ 773745 h 3167771"/>
                <a:gd name="connsiteX289" fmla="*/ 2818 w 3150572"/>
                <a:gd name="connsiteY289" fmla="*/ 1633671 h 3167771"/>
                <a:gd name="connsiteX290" fmla="*/ 2416 w 3150572"/>
                <a:gd name="connsiteY290" fmla="*/ 1647198 h 3167771"/>
                <a:gd name="connsiteX291" fmla="*/ 48784 w 3150572"/>
                <a:gd name="connsiteY291" fmla="*/ 2094102 h 3167771"/>
                <a:gd name="connsiteX292" fmla="*/ 784899 w 3150572"/>
                <a:gd name="connsiteY292" fmla="*/ 3009473 h 3167771"/>
                <a:gd name="connsiteX293" fmla="*/ 787445 w 3150572"/>
                <a:gd name="connsiteY293" fmla="*/ 3011214 h 3167771"/>
                <a:gd name="connsiteX294" fmla="*/ 1147663 w 3150572"/>
                <a:gd name="connsiteY294" fmla="*/ 3162549 h 3167771"/>
                <a:gd name="connsiteX295" fmla="*/ 1177816 w 3150572"/>
                <a:gd name="connsiteY295" fmla="*/ 3163218 h 3167771"/>
                <a:gd name="connsiteX296" fmla="*/ 1485234 w 3150572"/>
                <a:gd name="connsiteY296" fmla="*/ 3167772 h 3167771"/>
                <a:gd name="connsiteX297" fmla="*/ 1643097 w 3150572"/>
                <a:gd name="connsiteY297" fmla="*/ 3165629 h 3167771"/>
                <a:gd name="connsiteX298" fmla="*/ 2007470 w 3150572"/>
                <a:gd name="connsiteY298" fmla="*/ 3120898 h 3167771"/>
                <a:gd name="connsiteX299" fmla="*/ 2183425 w 3150572"/>
                <a:gd name="connsiteY299" fmla="*/ 3062239 h 3167771"/>
                <a:gd name="connsiteX300" fmla="*/ 2274551 w 3150572"/>
                <a:gd name="connsiteY300" fmla="*/ 3027687 h 3167771"/>
                <a:gd name="connsiteX301" fmla="*/ 2938301 w 3150572"/>
                <a:gd name="connsiteY301" fmla="*/ 2483419 h 3167771"/>
                <a:gd name="connsiteX302" fmla="*/ 3107287 w 3150572"/>
                <a:gd name="connsiteY302" fmla="*/ 2073478 h 3167771"/>
                <a:gd name="connsiteX303" fmla="*/ 3150171 w 3150572"/>
                <a:gd name="connsiteY303" fmla="*/ 1681214 h 316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3150572" h="3167771">
                  <a:moveTo>
                    <a:pt x="1370521" y="2332889"/>
                  </a:moveTo>
                  <a:cubicBezTo>
                    <a:pt x="1373336" y="2333692"/>
                    <a:pt x="1376284" y="2334228"/>
                    <a:pt x="1378964" y="2334764"/>
                  </a:cubicBezTo>
                  <a:cubicBezTo>
                    <a:pt x="1207030" y="2216777"/>
                    <a:pt x="1156240" y="2058211"/>
                    <a:pt x="1215338" y="1858932"/>
                  </a:cubicBezTo>
                  <a:cubicBezTo>
                    <a:pt x="1211318" y="1863485"/>
                    <a:pt x="1206494" y="1867503"/>
                    <a:pt x="1203277" y="1872458"/>
                  </a:cubicBezTo>
                  <a:cubicBezTo>
                    <a:pt x="1178620" y="1911296"/>
                    <a:pt x="1167229" y="1954018"/>
                    <a:pt x="1166961" y="1999686"/>
                  </a:cubicBezTo>
                  <a:cubicBezTo>
                    <a:pt x="1166559" y="2084192"/>
                    <a:pt x="1191887" y="2161600"/>
                    <a:pt x="1239728" y="2230303"/>
                  </a:cubicBezTo>
                  <a:cubicBezTo>
                    <a:pt x="1272292" y="2277043"/>
                    <a:pt x="1312897" y="2316550"/>
                    <a:pt x="1370521" y="2332755"/>
                  </a:cubicBezTo>
                  <a:moveTo>
                    <a:pt x="2189053" y="2123833"/>
                  </a:moveTo>
                  <a:cubicBezTo>
                    <a:pt x="2222019" y="2015221"/>
                    <a:pt x="2218669" y="1906876"/>
                    <a:pt x="2182754" y="1801344"/>
                  </a:cubicBezTo>
                  <a:cubicBezTo>
                    <a:pt x="2164663" y="1748176"/>
                    <a:pt x="2134109" y="1698758"/>
                    <a:pt x="2105163" y="1650010"/>
                  </a:cubicBezTo>
                  <a:cubicBezTo>
                    <a:pt x="2084123" y="1614654"/>
                    <a:pt x="2057857" y="1582111"/>
                    <a:pt x="2031323" y="1550638"/>
                  </a:cubicBezTo>
                  <a:cubicBezTo>
                    <a:pt x="1987904" y="1499078"/>
                    <a:pt x="1950248" y="1443633"/>
                    <a:pt x="1919827" y="1383769"/>
                  </a:cubicBezTo>
                  <a:cubicBezTo>
                    <a:pt x="1902272" y="1349083"/>
                    <a:pt x="1890881" y="1311182"/>
                    <a:pt x="1875738" y="1275157"/>
                  </a:cubicBezTo>
                  <a:cubicBezTo>
                    <a:pt x="1850946" y="1216230"/>
                    <a:pt x="1840762" y="1153821"/>
                    <a:pt x="1827763" y="1091814"/>
                  </a:cubicBezTo>
                  <a:cubicBezTo>
                    <a:pt x="1826289" y="1084583"/>
                    <a:pt x="1817310" y="1079092"/>
                    <a:pt x="1811816" y="1072663"/>
                  </a:cubicBezTo>
                  <a:cubicBezTo>
                    <a:pt x="1807259" y="1079761"/>
                    <a:pt x="1798280" y="1087127"/>
                    <a:pt x="1798817" y="1093823"/>
                  </a:cubicBezTo>
                  <a:cubicBezTo>
                    <a:pt x="1801229" y="1128242"/>
                    <a:pt x="1802301" y="1163598"/>
                    <a:pt x="1811146" y="1196543"/>
                  </a:cubicBezTo>
                  <a:cubicBezTo>
                    <a:pt x="1826289" y="1253059"/>
                    <a:pt x="1842906" y="1309977"/>
                    <a:pt x="1866492" y="1363412"/>
                  </a:cubicBezTo>
                  <a:cubicBezTo>
                    <a:pt x="1887933" y="1412027"/>
                    <a:pt x="1917549" y="1457293"/>
                    <a:pt x="1946629" y="1502158"/>
                  </a:cubicBezTo>
                  <a:cubicBezTo>
                    <a:pt x="1969679" y="1537782"/>
                    <a:pt x="1997821" y="1570057"/>
                    <a:pt x="2022747" y="1604342"/>
                  </a:cubicBezTo>
                  <a:cubicBezTo>
                    <a:pt x="2048745" y="1640100"/>
                    <a:pt x="2075279" y="1675456"/>
                    <a:pt x="2098596" y="1712820"/>
                  </a:cubicBezTo>
                  <a:cubicBezTo>
                    <a:pt x="2182621" y="1847682"/>
                    <a:pt x="2194413" y="1992722"/>
                    <a:pt x="2145500" y="2140708"/>
                  </a:cubicBezTo>
                  <a:cubicBezTo>
                    <a:pt x="2116956" y="2227223"/>
                    <a:pt x="2062280" y="2299944"/>
                    <a:pt x="1992193" y="2359674"/>
                  </a:cubicBezTo>
                  <a:cubicBezTo>
                    <a:pt x="1878552" y="2456635"/>
                    <a:pt x="1745749" y="2498151"/>
                    <a:pt x="1598070" y="2496142"/>
                  </a:cubicBezTo>
                  <a:cubicBezTo>
                    <a:pt x="1501985" y="2494803"/>
                    <a:pt x="1412467" y="2468688"/>
                    <a:pt x="1332061" y="2416324"/>
                  </a:cubicBezTo>
                  <a:cubicBezTo>
                    <a:pt x="1284219" y="2385253"/>
                    <a:pt x="1242274" y="2347219"/>
                    <a:pt x="1208236" y="2300211"/>
                  </a:cubicBezTo>
                  <a:cubicBezTo>
                    <a:pt x="1163477" y="2238205"/>
                    <a:pt x="1140695" y="2168430"/>
                    <a:pt x="1128768" y="2094638"/>
                  </a:cubicBezTo>
                  <a:cubicBezTo>
                    <a:pt x="1122068" y="2053255"/>
                    <a:pt x="1116841" y="2011203"/>
                    <a:pt x="1116305" y="1969285"/>
                  </a:cubicBezTo>
                  <a:cubicBezTo>
                    <a:pt x="1115501" y="1910091"/>
                    <a:pt x="1134665" y="1855449"/>
                    <a:pt x="1164951" y="1804291"/>
                  </a:cubicBezTo>
                  <a:cubicBezTo>
                    <a:pt x="1198587" y="1747373"/>
                    <a:pt x="1229543" y="1688982"/>
                    <a:pt x="1263850" y="1632466"/>
                  </a:cubicBezTo>
                  <a:cubicBezTo>
                    <a:pt x="1294672" y="1581575"/>
                    <a:pt x="1311825" y="1526130"/>
                    <a:pt x="1328040" y="1469614"/>
                  </a:cubicBezTo>
                  <a:cubicBezTo>
                    <a:pt x="1359131" y="1361136"/>
                    <a:pt x="1355781" y="1251184"/>
                    <a:pt x="1347204" y="1140697"/>
                  </a:cubicBezTo>
                  <a:cubicBezTo>
                    <a:pt x="1346266" y="1129179"/>
                    <a:pt x="1345596" y="1117662"/>
                    <a:pt x="1343720" y="1106278"/>
                  </a:cubicBezTo>
                  <a:cubicBezTo>
                    <a:pt x="1342916" y="1100921"/>
                    <a:pt x="1339699" y="1095832"/>
                    <a:pt x="1337555" y="1090609"/>
                  </a:cubicBezTo>
                  <a:cubicBezTo>
                    <a:pt x="1335545" y="1090743"/>
                    <a:pt x="1333535" y="1090877"/>
                    <a:pt x="1331659" y="1091011"/>
                  </a:cubicBezTo>
                  <a:cubicBezTo>
                    <a:pt x="1330319" y="1097707"/>
                    <a:pt x="1328040" y="1104403"/>
                    <a:pt x="1327906" y="1111100"/>
                  </a:cubicBezTo>
                  <a:cubicBezTo>
                    <a:pt x="1327370" y="1176187"/>
                    <a:pt x="1332061" y="1241810"/>
                    <a:pt x="1325762" y="1306227"/>
                  </a:cubicBezTo>
                  <a:cubicBezTo>
                    <a:pt x="1318392" y="1382564"/>
                    <a:pt x="1308073" y="1459704"/>
                    <a:pt x="1277385" y="1531219"/>
                  </a:cubicBezTo>
                  <a:cubicBezTo>
                    <a:pt x="1259830" y="1572200"/>
                    <a:pt x="1237986" y="1611708"/>
                    <a:pt x="1216142" y="1650680"/>
                  </a:cubicBezTo>
                  <a:cubicBezTo>
                    <a:pt x="1185454" y="1705187"/>
                    <a:pt x="1151684" y="1757819"/>
                    <a:pt x="1121531" y="1812460"/>
                  </a:cubicBezTo>
                  <a:cubicBezTo>
                    <a:pt x="1071814" y="1902591"/>
                    <a:pt x="1071948" y="1998748"/>
                    <a:pt x="1091513" y="2096513"/>
                  </a:cubicBezTo>
                  <a:cubicBezTo>
                    <a:pt x="1097544" y="2126914"/>
                    <a:pt x="1102904" y="2157984"/>
                    <a:pt x="1113223" y="2187046"/>
                  </a:cubicBezTo>
                  <a:cubicBezTo>
                    <a:pt x="1131448" y="2237937"/>
                    <a:pt x="1152220" y="2288292"/>
                    <a:pt x="1187196" y="2330478"/>
                  </a:cubicBezTo>
                  <a:cubicBezTo>
                    <a:pt x="1237584" y="2391146"/>
                    <a:pt x="1296548" y="2441769"/>
                    <a:pt x="1368645" y="2475920"/>
                  </a:cubicBezTo>
                  <a:cubicBezTo>
                    <a:pt x="1472369" y="2524936"/>
                    <a:pt x="1581051" y="2537793"/>
                    <a:pt x="1694021" y="2524266"/>
                  </a:cubicBezTo>
                  <a:cubicBezTo>
                    <a:pt x="1789972" y="2512749"/>
                    <a:pt x="1878954" y="2481277"/>
                    <a:pt x="1959762" y="2428645"/>
                  </a:cubicBezTo>
                  <a:cubicBezTo>
                    <a:pt x="2000233" y="2402262"/>
                    <a:pt x="2036550" y="2370522"/>
                    <a:pt x="2068980" y="2333960"/>
                  </a:cubicBezTo>
                  <a:cubicBezTo>
                    <a:pt x="2124058" y="2272087"/>
                    <a:pt x="2165199" y="2203384"/>
                    <a:pt x="2189321" y="2123699"/>
                  </a:cubicBezTo>
                  <a:moveTo>
                    <a:pt x="1310083" y="1907278"/>
                  </a:moveTo>
                  <a:cubicBezTo>
                    <a:pt x="1299764" y="1917055"/>
                    <a:pt x="1285157" y="1921206"/>
                    <a:pt x="1274035" y="1912100"/>
                  </a:cubicBezTo>
                  <a:cubicBezTo>
                    <a:pt x="1269210" y="1908216"/>
                    <a:pt x="1268808" y="1890002"/>
                    <a:pt x="1273633" y="1885047"/>
                  </a:cubicBezTo>
                  <a:cubicBezTo>
                    <a:pt x="1288374" y="1869512"/>
                    <a:pt x="1306599" y="1857057"/>
                    <a:pt x="1323350" y="1843396"/>
                  </a:cubicBezTo>
                  <a:cubicBezTo>
                    <a:pt x="1324958" y="1844870"/>
                    <a:pt x="1326700" y="1846343"/>
                    <a:pt x="1328309" y="1847816"/>
                  </a:cubicBezTo>
                  <a:cubicBezTo>
                    <a:pt x="1328711" y="1869378"/>
                    <a:pt x="1327370" y="1890805"/>
                    <a:pt x="1310083" y="1907144"/>
                  </a:cubicBezTo>
                  <a:moveTo>
                    <a:pt x="2000367" y="1889065"/>
                  </a:moveTo>
                  <a:cubicBezTo>
                    <a:pt x="1970751" y="1888261"/>
                    <a:pt x="1941001" y="1861476"/>
                    <a:pt x="1936177" y="1833218"/>
                  </a:cubicBezTo>
                  <a:cubicBezTo>
                    <a:pt x="1961638" y="1847414"/>
                    <a:pt x="1983214" y="1862547"/>
                    <a:pt x="2000367" y="1889065"/>
                  </a:cubicBezTo>
                  <a:moveTo>
                    <a:pt x="1499707" y="1378814"/>
                  </a:moveTo>
                  <a:cubicBezTo>
                    <a:pt x="1502521" y="1361136"/>
                    <a:pt x="1505335" y="1343056"/>
                    <a:pt x="1508418" y="1323771"/>
                  </a:cubicBezTo>
                  <a:cubicBezTo>
                    <a:pt x="1523427" y="1330735"/>
                    <a:pt x="1535889" y="1338235"/>
                    <a:pt x="1549290" y="1342386"/>
                  </a:cubicBezTo>
                  <a:cubicBezTo>
                    <a:pt x="1579979" y="1352029"/>
                    <a:pt x="1609193" y="1347609"/>
                    <a:pt x="1632779" y="1324842"/>
                  </a:cubicBezTo>
                  <a:cubicBezTo>
                    <a:pt x="1638273" y="1319485"/>
                    <a:pt x="1636531" y="1306495"/>
                    <a:pt x="1638139" y="1297120"/>
                  </a:cubicBezTo>
                  <a:cubicBezTo>
                    <a:pt x="1630232" y="1298192"/>
                    <a:pt x="1622192" y="1298459"/>
                    <a:pt x="1614419" y="1300468"/>
                  </a:cubicBezTo>
                  <a:cubicBezTo>
                    <a:pt x="1610265" y="1301540"/>
                    <a:pt x="1606915" y="1305557"/>
                    <a:pt x="1603028" y="1308102"/>
                  </a:cubicBezTo>
                  <a:cubicBezTo>
                    <a:pt x="1581721" y="1322030"/>
                    <a:pt x="1559073" y="1327655"/>
                    <a:pt x="1534147" y="1319887"/>
                  </a:cubicBezTo>
                  <a:cubicBezTo>
                    <a:pt x="1512304" y="1313191"/>
                    <a:pt x="1510026" y="1308905"/>
                    <a:pt x="1512572" y="1286138"/>
                  </a:cubicBezTo>
                  <a:cubicBezTo>
                    <a:pt x="1517530" y="1242881"/>
                    <a:pt x="1522086" y="1199489"/>
                    <a:pt x="1526241" y="1156098"/>
                  </a:cubicBezTo>
                  <a:cubicBezTo>
                    <a:pt x="1527313" y="1144715"/>
                    <a:pt x="1525169" y="1132929"/>
                    <a:pt x="1526643" y="1121546"/>
                  </a:cubicBezTo>
                  <a:cubicBezTo>
                    <a:pt x="1527313" y="1116724"/>
                    <a:pt x="1533075" y="1109225"/>
                    <a:pt x="1537230" y="1108555"/>
                  </a:cubicBezTo>
                  <a:cubicBezTo>
                    <a:pt x="1571000" y="1104136"/>
                    <a:pt x="1604905" y="1101323"/>
                    <a:pt x="1638675" y="1097305"/>
                  </a:cubicBezTo>
                  <a:cubicBezTo>
                    <a:pt x="1651138" y="1095832"/>
                    <a:pt x="1653684" y="1101323"/>
                    <a:pt x="1655828" y="1112305"/>
                  </a:cubicBezTo>
                  <a:cubicBezTo>
                    <a:pt x="1669229" y="1179535"/>
                    <a:pt x="1682094" y="1246899"/>
                    <a:pt x="1698577" y="1313459"/>
                  </a:cubicBezTo>
                  <a:cubicBezTo>
                    <a:pt x="1703938" y="1335021"/>
                    <a:pt x="1698711" y="1347476"/>
                    <a:pt x="1684908" y="1361805"/>
                  </a:cubicBezTo>
                  <a:cubicBezTo>
                    <a:pt x="1648324" y="1399974"/>
                    <a:pt x="1553311" y="1398367"/>
                    <a:pt x="1499305" y="1378412"/>
                  </a:cubicBezTo>
                  <a:moveTo>
                    <a:pt x="1808867" y="1876877"/>
                  </a:moveTo>
                  <a:cubicBezTo>
                    <a:pt x="1832587" y="1897636"/>
                    <a:pt x="1842236" y="1921608"/>
                    <a:pt x="1848400" y="1947321"/>
                  </a:cubicBezTo>
                  <a:cubicBezTo>
                    <a:pt x="1849472" y="1951741"/>
                    <a:pt x="1846122" y="1961250"/>
                    <a:pt x="1843844" y="1961651"/>
                  </a:cubicBezTo>
                  <a:cubicBezTo>
                    <a:pt x="1837947" y="1962455"/>
                    <a:pt x="1829237" y="1961651"/>
                    <a:pt x="1825753" y="1957634"/>
                  </a:cubicBezTo>
                  <a:cubicBezTo>
                    <a:pt x="1805785" y="1935804"/>
                    <a:pt x="1800291" y="1910091"/>
                    <a:pt x="1808867" y="1876877"/>
                  </a:cubicBezTo>
                  <a:moveTo>
                    <a:pt x="1635191" y="1928974"/>
                  </a:moveTo>
                  <a:cubicBezTo>
                    <a:pt x="1635593" y="1924688"/>
                    <a:pt x="1640015" y="1920804"/>
                    <a:pt x="1642561" y="1916653"/>
                  </a:cubicBezTo>
                  <a:cubicBezTo>
                    <a:pt x="1646045" y="1919197"/>
                    <a:pt x="1650736" y="1920938"/>
                    <a:pt x="1652880" y="1924421"/>
                  </a:cubicBezTo>
                  <a:cubicBezTo>
                    <a:pt x="1663869" y="1941831"/>
                    <a:pt x="1676466" y="1958839"/>
                    <a:pt x="1683970" y="1977722"/>
                  </a:cubicBezTo>
                  <a:cubicBezTo>
                    <a:pt x="1692681" y="1999820"/>
                    <a:pt x="1698711" y="2023524"/>
                    <a:pt x="1702330" y="2046961"/>
                  </a:cubicBezTo>
                  <a:cubicBezTo>
                    <a:pt x="1704742" y="2063701"/>
                    <a:pt x="1691475" y="2071871"/>
                    <a:pt x="1675260" y="2066782"/>
                  </a:cubicBezTo>
                  <a:cubicBezTo>
                    <a:pt x="1657570" y="2061291"/>
                    <a:pt x="1645241" y="2049773"/>
                    <a:pt x="1641221" y="2031560"/>
                  </a:cubicBezTo>
                  <a:cubicBezTo>
                    <a:pt x="1637469" y="2014283"/>
                    <a:pt x="1635191" y="1996606"/>
                    <a:pt x="1632913" y="1983079"/>
                  </a:cubicBezTo>
                  <a:cubicBezTo>
                    <a:pt x="1633583" y="1962187"/>
                    <a:pt x="1633717" y="1945446"/>
                    <a:pt x="1635191" y="1928840"/>
                  </a:cubicBezTo>
                  <a:moveTo>
                    <a:pt x="1467679" y="1878484"/>
                  </a:moveTo>
                  <a:cubicBezTo>
                    <a:pt x="1478935" y="1913439"/>
                    <a:pt x="1490594" y="1944241"/>
                    <a:pt x="1485636" y="1977588"/>
                  </a:cubicBezTo>
                  <a:cubicBezTo>
                    <a:pt x="1484564" y="1985088"/>
                    <a:pt x="1476657" y="1996204"/>
                    <a:pt x="1470493" y="1997275"/>
                  </a:cubicBezTo>
                  <a:cubicBezTo>
                    <a:pt x="1463122" y="1998614"/>
                    <a:pt x="1452401" y="1992588"/>
                    <a:pt x="1446237" y="1986695"/>
                  </a:cubicBezTo>
                  <a:cubicBezTo>
                    <a:pt x="1432300" y="1973303"/>
                    <a:pt x="1433372" y="1957232"/>
                    <a:pt x="1440207" y="1939420"/>
                  </a:cubicBezTo>
                  <a:cubicBezTo>
                    <a:pt x="1447711" y="1919599"/>
                    <a:pt x="1451731" y="1898573"/>
                    <a:pt x="1467679" y="1878484"/>
                  </a:cubicBezTo>
                  <a:moveTo>
                    <a:pt x="1380304" y="1789827"/>
                  </a:moveTo>
                  <a:cubicBezTo>
                    <a:pt x="1374676" y="1791434"/>
                    <a:pt x="1369047" y="1792773"/>
                    <a:pt x="1360471" y="1794916"/>
                  </a:cubicBezTo>
                  <a:cubicBezTo>
                    <a:pt x="1363553" y="1787416"/>
                    <a:pt x="1364893" y="1783800"/>
                    <a:pt x="1366501" y="1780184"/>
                  </a:cubicBezTo>
                  <a:cubicBezTo>
                    <a:pt x="1384726" y="1740007"/>
                    <a:pt x="1406704" y="1701169"/>
                    <a:pt x="1420507" y="1659519"/>
                  </a:cubicBezTo>
                  <a:cubicBezTo>
                    <a:pt x="1446103" y="1582244"/>
                    <a:pt x="1467277" y="1503363"/>
                    <a:pt x="1489388" y="1425018"/>
                  </a:cubicBezTo>
                  <a:cubicBezTo>
                    <a:pt x="1495151" y="1404661"/>
                    <a:pt x="1495017" y="1403992"/>
                    <a:pt x="1515788" y="1407875"/>
                  </a:cubicBezTo>
                  <a:cubicBezTo>
                    <a:pt x="1584267" y="1420598"/>
                    <a:pt x="1651942" y="1425687"/>
                    <a:pt x="1712246" y="1378412"/>
                  </a:cubicBezTo>
                  <a:cubicBezTo>
                    <a:pt x="1714390" y="1381090"/>
                    <a:pt x="1716669" y="1383099"/>
                    <a:pt x="1717607" y="1385510"/>
                  </a:cubicBezTo>
                  <a:cubicBezTo>
                    <a:pt x="1736770" y="1438410"/>
                    <a:pt x="1754861" y="1491578"/>
                    <a:pt x="1774829" y="1544210"/>
                  </a:cubicBezTo>
                  <a:cubicBezTo>
                    <a:pt x="1790642" y="1585593"/>
                    <a:pt x="1803909" y="1628984"/>
                    <a:pt x="1826959" y="1666215"/>
                  </a:cubicBezTo>
                  <a:cubicBezTo>
                    <a:pt x="1852421" y="1707464"/>
                    <a:pt x="1859523" y="1753935"/>
                    <a:pt x="1878150" y="1794246"/>
                  </a:cubicBezTo>
                  <a:cubicBezTo>
                    <a:pt x="1853627" y="1807237"/>
                    <a:pt x="1832185" y="1818888"/>
                    <a:pt x="1810341" y="1829602"/>
                  </a:cubicBezTo>
                  <a:cubicBezTo>
                    <a:pt x="1805919" y="1831745"/>
                    <a:pt x="1799085" y="1831879"/>
                    <a:pt x="1794394" y="1830138"/>
                  </a:cubicBezTo>
                  <a:cubicBezTo>
                    <a:pt x="1737976" y="1809112"/>
                    <a:pt x="1686248" y="1812728"/>
                    <a:pt x="1641355" y="1856923"/>
                  </a:cubicBezTo>
                  <a:cubicBezTo>
                    <a:pt x="1634789" y="1863351"/>
                    <a:pt x="1628490" y="1864422"/>
                    <a:pt x="1620450" y="1857726"/>
                  </a:cubicBezTo>
                  <a:cubicBezTo>
                    <a:pt x="1608121" y="1847414"/>
                    <a:pt x="1595256" y="1837102"/>
                    <a:pt x="1581185" y="1829736"/>
                  </a:cubicBezTo>
                  <a:cubicBezTo>
                    <a:pt x="1548888" y="1812728"/>
                    <a:pt x="1515118" y="1804960"/>
                    <a:pt x="1481214" y="1825718"/>
                  </a:cubicBezTo>
                  <a:cubicBezTo>
                    <a:pt x="1471297" y="1831745"/>
                    <a:pt x="1468215" y="1825183"/>
                    <a:pt x="1463792" y="1819022"/>
                  </a:cubicBezTo>
                  <a:cubicBezTo>
                    <a:pt x="1442619" y="1789827"/>
                    <a:pt x="1414879" y="1780318"/>
                    <a:pt x="1380438" y="1790095"/>
                  </a:cubicBezTo>
                  <a:moveTo>
                    <a:pt x="1503057" y="918919"/>
                  </a:moveTo>
                  <a:cubicBezTo>
                    <a:pt x="1474111" y="916508"/>
                    <a:pt x="1445433" y="912088"/>
                    <a:pt x="1416621" y="908606"/>
                  </a:cubicBezTo>
                  <a:cubicBezTo>
                    <a:pt x="1416487" y="906062"/>
                    <a:pt x="1416219" y="903651"/>
                    <a:pt x="1416085" y="901107"/>
                  </a:cubicBezTo>
                  <a:cubicBezTo>
                    <a:pt x="1421043" y="899499"/>
                    <a:pt x="1426002" y="897223"/>
                    <a:pt x="1431094" y="896285"/>
                  </a:cubicBezTo>
                  <a:cubicBezTo>
                    <a:pt x="1472503" y="889187"/>
                    <a:pt x="1513644" y="879009"/>
                    <a:pt x="1555455" y="876063"/>
                  </a:cubicBezTo>
                  <a:cubicBezTo>
                    <a:pt x="1617367" y="871509"/>
                    <a:pt x="1679548" y="871777"/>
                    <a:pt x="1741594" y="870706"/>
                  </a:cubicBezTo>
                  <a:cubicBezTo>
                    <a:pt x="1746821" y="870706"/>
                    <a:pt x="1752047" y="875661"/>
                    <a:pt x="1757274" y="878340"/>
                  </a:cubicBezTo>
                  <a:cubicBezTo>
                    <a:pt x="1752717" y="882759"/>
                    <a:pt x="1748831" y="887982"/>
                    <a:pt x="1743604" y="891464"/>
                  </a:cubicBezTo>
                  <a:cubicBezTo>
                    <a:pt x="1739450" y="894276"/>
                    <a:pt x="1733956" y="895348"/>
                    <a:pt x="1728997" y="896419"/>
                  </a:cubicBezTo>
                  <a:cubicBezTo>
                    <a:pt x="1654622" y="913294"/>
                    <a:pt x="1579577" y="925347"/>
                    <a:pt x="1502923" y="918785"/>
                  </a:cubicBezTo>
                  <a:moveTo>
                    <a:pt x="1449185" y="1000880"/>
                  </a:moveTo>
                  <a:cubicBezTo>
                    <a:pt x="1550095" y="973158"/>
                    <a:pt x="1652076" y="955614"/>
                    <a:pt x="1757408" y="964721"/>
                  </a:cubicBezTo>
                  <a:cubicBezTo>
                    <a:pt x="1758748" y="967935"/>
                    <a:pt x="1759954" y="971149"/>
                    <a:pt x="1761294" y="974497"/>
                  </a:cubicBezTo>
                  <a:cubicBezTo>
                    <a:pt x="1751377" y="980658"/>
                    <a:pt x="1742130" y="989095"/>
                    <a:pt x="1731276" y="992443"/>
                  </a:cubicBezTo>
                  <a:cubicBezTo>
                    <a:pt x="1673115" y="1009853"/>
                    <a:pt x="1613883" y="1021906"/>
                    <a:pt x="1552775" y="1019495"/>
                  </a:cubicBezTo>
                  <a:cubicBezTo>
                    <a:pt x="1518200" y="1018156"/>
                    <a:pt x="1483760" y="1013067"/>
                    <a:pt x="1449185" y="1009719"/>
                  </a:cubicBezTo>
                  <a:cubicBezTo>
                    <a:pt x="1449185" y="1006907"/>
                    <a:pt x="1449185" y="1003960"/>
                    <a:pt x="1449185" y="1001014"/>
                  </a:cubicBezTo>
                  <a:moveTo>
                    <a:pt x="1416621" y="987354"/>
                  </a:moveTo>
                  <a:cubicBezTo>
                    <a:pt x="1389685" y="997666"/>
                    <a:pt x="1369851" y="984139"/>
                    <a:pt x="1350152" y="971015"/>
                  </a:cubicBezTo>
                  <a:cubicBezTo>
                    <a:pt x="1338627" y="963247"/>
                    <a:pt x="1336349" y="949587"/>
                    <a:pt x="1344524" y="937132"/>
                  </a:cubicBezTo>
                  <a:cubicBezTo>
                    <a:pt x="1352430" y="925213"/>
                    <a:pt x="1363017" y="915704"/>
                    <a:pt x="1378964" y="920793"/>
                  </a:cubicBezTo>
                  <a:cubicBezTo>
                    <a:pt x="1440073" y="940212"/>
                    <a:pt x="1502789" y="945034"/>
                    <a:pt x="1566444" y="942623"/>
                  </a:cubicBezTo>
                  <a:cubicBezTo>
                    <a:pt x="1586545" y="941820"/>
                    <a:pt x="1606513" y="939677"/>
                    <a:pt x="1626480" y="938204"/>
                  </a:cubicBezTo>
                  <a:cubicBezTo>
                    <a:pt x="1626614" y="939811"/>
                    <a:pt x="1626882" y="941284"/>
                    <a:pt x="1627016" y="942891"/>
                  </a:cubicBezTo>
                  <a:cubicBezTo>
                    <a:pt x="1621522" y="943694"/>
                    <a:pt x="1615893" y="944498"/>
                    <a:pt x="1610399" y="945435"/>
                  </a:cubicBezTo>
                  <a:cubicBezTo>
                    <a:pt x="1545270" y="956685"/>
                    <a:pt x="1478935" y="963381"/>
                    <a:pt x="1416621" y="987354"/>
                  </a:cubicBezTo>
                  <a:moveTo>
                    <a:pt x="1721627" y="803074"/>
                  </a:moveTo>
                  <a:cubicBezTo>
                    <a:pt x="1635861" y="819011"/>
                    <a:pt x="1552641" y="823297"/>
                    <a:pt x="1468885" y="819681"/>
                  </a:cubicBezTo>
                  <a:cubicBezTo>
                    <a:pt x="1502789" y="803744"/>
                    <a:pt x="1693351" y="791289"/>
                    <a:pt x="1721627" y="803074"/>
                  </a:cubicBezTo>
                  <a:moveTo>
                    <a:pt x="3136904" y="1681616"/>
                  </a:moveTo>
                  <a:cubicBezTo>
                    <a:pt x="3137172" y="1825183"/>
                    <a:pt x="3122833" y="1956160"/>
                    <a:pt x="3094423" y="2070666"/>
                  </a:cubicBezTo>
                  <a:cubicBezTo>
                    <a:pt x="3064538" y="2191063"/>
                    <a:pt x="3011203" y="2320300"/>
                    <a:pt x="2926643" y="2477527"/>
                  </a:cubicBezTo>
                  <a:cubicBezTo>
                    <a:pt x="2789818" y="2731715"/>
                    <a:pt x="2568971" y="2912780"/>
                    <a:pt x="2270263" y="3015500"/>
                  </a:cubicBezTo>
                  <a:cubicBezTo>
                    <a:pt x="2239441" y="3026080"/>
                    <a:pt x="2208484" y="3038401"/>
                    <a:pt x="2178466" y="3050320"/>
                  </a:cubicBezTo>
                  <a:cubicBezTo>
                    <a:pt x="2122048" y="3072685"/>
                    <a:pt x="2063754" y="3095854"/>
                    <a:pt x="2004790" y="3108309"/>
                  </a:cubicBezTo>
                  <a:cubicBezTo>
                    <a:pt x="1880295" y="3134424"/>
                    <a:pt x="1758614" y="3149424"/>
                    <a:pt x="1642695" y="3152772"/>
                  </a:cubicBezTo>
                  <a:cubicBezTo>
                    <a:pt x="1487914" y="3157326"/>
                    <a:pt x="1330319" y="3153709"/>
                    <a:pt x="1178084" y="3150361"/>
                  </a:cubicBezTo>
                  <a:lnTo>
                    <a:pt x="1147931" y="3149692"/>
                  </a:lnTo>
                  <a:cubicBezTo>
                    <a:pt x="996098" y="3146344"/>
                    <a:pt x="916229" y="3088489"/>
                    <a:pt x="795352" y="3000902"/>
                  </a:cubicBezTo>
                  <a:lnTo>
                    <a:pt x="792806" y="2999027"/>
                  </a:lnTo>
                  <a:cubicBezTo>
                    <a:pt x="466090" y="2762383"/>
                    <a:pt x="213080" y="2447796"/>
                    <a:pt x="61112" y="2089281"/>
                  </a:cubicBezTo>
                  <a:cubicBezTo>
                    <a:pt x="6571" y="1960580"/>
                    <a:pt x="11395" y="1794514"/>
                    <a:pt x="15817" y="1648001"/>
                  </a:cubicBezTo>
                  <a:lnTo>
                    <a:pt x="16219" y="1634475"/>
                  </a:lnTo>
                  <a:cubicBezTo>
                    <a:pt x="24394" y="1349886"/>
                    <a:pt x="100779" y="1062485"/>
                    <a:pt x="243232" y="780173"/>
                  </a:cubicBezTo>
                  <a:cubicBezTo>
                    <a:pt x="366655" y="535494"/>
                    <a:pt x="551186" y="352420"/>
                    <a:pt x="791600" y="235906"/>
                  </a:cubicBezTo>
                  <a:cubicBezTo>
                    <a:pt x="973183" y="147918"/>
                    <a:pt x="1183712" y="59126"/>
                    <a:pt x="1417157" y="26716"/>
                  </a:cubicBezTo>
                  <a:cubicBezTo>
                    <a:pt x="1401210" y="54974"/>
                    <a:pt x="1395045" y="87250"/>
                    <a:pt x="1400406" y="128766"/>
                  </a:cubicBezTo>
                  <a:cubicBezTo>
                    <a:pt x="1404828" y="164122"/>
                    <a:pt x="1416353" y="198005"/>
                    <a:pt x="1427476" y="230817"/>
                  </a:cubicBezTo>
                  <a:lnTo>
                    <a:pt x="1432032" y="244477"/>
                  </a:lnTo>
                  <a:cubicBezTo>
                    <a:pt x="1457092" y="319474"/>
                    <a:pt x="1477461" y="397016"/>
                    <a:pt x="1492604" y="475094"/>
                  </a:cubicBezTo>
                  <a:cubicBezTo>
                    <a:pt x="1500243" y="513932"/>
                    <a:pt x="1506675" y="553708"/>
                    <a:pt x="1511768" y="593081"/>
                  </a:cubicBezTo>
                  <a:cubicBezTo>
                    <a:pt x="1513108" y="603126"/>
                    <a:pt x="1514850" y="613170"/>
                    <a:pt x="1516726" y="623214"/>
                  </a:cubicBezTo>
                  <a:cubicBezTo>
                    <a:pt x="1519272" y="637544"/>
                    <a:pt x="1522086" y="652410"/>
                    <a:pt x="1523025" y="667007"/>
                  </a:cubicBezTo>
                  <a:cubicBezTo>
                    <a:pt x="1523159" y="669820"/>
                    <a:pt x="1523427" y="672900"/>
                    <a:pt x="1523427" y="675712"/>
                  </a:cubicBezTo>
                  <a:cubicBezTo>
                    <a:pt x="1497429" y="678927"/>
                    <a:pt x="1471565" y="684685"/>
                    <a:pt x="1446103" y="693658"/>
                  </a:cubicBezTo>
                  <a:cubicBezTo>
                    <a:pt x="1419301" y="703033"/>
                    <a:pt x="1393437" y="716291"/>
                    <a:pt x="1368913" y="730889"/>
                  </a:cubicBezTo>
                  <a:cubicBezTo>
                    <a:pt x="1358595" y="737050"/>
                    <a:pt x="1351626" y="750576"/>
                    <a:pt x="1346400" y="762227"/>
                  </a:cubicBezTo>
                  <a:cubicBezTo>
                    <a:pt x="1343854" y="767986"/>
                    <a:pt x="1347740" y="777629"/>
                    <a:pt x="1350956" y="784459"/>
                  </a:cubicBezTo>
                  <a:cubicBezTo>
                    <a:pt x="1355244" y="793566"/>
                    <a:pt x="1361677" y="801735"/>
                    <a:pt x="1368243" y="811913"/>
                  </a:cubicBezTo>
                  <a:cubicBezTo>
                    <a:pt x="1362749" y="814993"/>
                    <a:pt x="1358595" y="817806"/>
                    <a:pt x="1354172" y="819815"/>
                  </a:cubicBezTo>
                  <a:cubicBezTo>
                    <a:pt x="1321206" y="834948"/>
                    <a:pt x="1313433" y="863876"/>
                    <a:pt x="1335009" y="893339"/>
                  </a:cubicBezTo>
                  <a:cubicBezTo>
                    <a:pt x="1339699" y="899633"/>
                    <a:pt x="1343988" y="903517"/>
                    <a:pt x="1336885" y="912088"/>
                  </a:cubicBezTo>
                  <a:cubicBezTo>
                    <a:pt x="1308073" y="947043"/>
                    <a:pt x="1312629" y="974497"/>
                    <a:pt x="1350152" y="999675"/>
                  </a:cubicBezTo>
                  <a:cubicBezTo>
                    <a:pt x="1352966" y="1001550"/>
                    <a:pt x="1355781" y="1003559"/>
                    <a:pt x="1360739" y="1007041"/>
                  </a:cubicBezTo>
                  <a:cubicBezTo>
                    <a:pt x="1356316" y="1011192"/>
                    <a:pt x="1352564" y="1014942"/>
                    <a:pt x="1348544" y="1018424"/>
                  </a:cubicBezTo>
                  <a:cubicBezTo>
                    <a:pt x="1329783" y="1034495"/>
                    <a:pt x="1328309" y="1050030"/>
                    <a:pt x="1343854" y="1069449"/>
                  </a:cubicBezTo>
                  <a:cubicBezTo>
                    <a:pt x="1360739" y="1090475"/>
                    <a:pt x="1385799" y="1095564"/>
                    <a:pt x="1409652" y="1100787"/>
                  </a:cubicBezTo>
                  <a:cubicBezTo>
                    <a:pt x="1433640" y="1106144"/>
                    <a:pt x="1458566" y="1107350"/>
                    <a:pt x="1483224" y="1108957"/>
                  </a:cubicBezTo>
                  <a:cubicBezTo>
                    <a:pt x="1494212" y="1109760"/>
                    <a:pt x="1499171" y="1112975"/>
                    <a:pt x="1498233" y="1124358"/>
                  </a:cubicBezTo>
                  <a:cubicBezTo>
                    <a:pt x="1491532" y="1202436"/>
                    <a:pt x="1484698" y="1280380"/>
                    <a:pt x="1478533" y="1358457"/>
                  </a:cubicBezTo>
                  <a:cubicBezTo>
                    <a:pt x="1477327" y="1374126"/>
                    <a:pt x="1469823" y="1374796"/>
                    <a:pt x="1457896" y="1371046"/>
                  </a:cubicBezTo>
                  <a:cubicBezTo>
                    <a:pt x="1450257" y="1368636"/>
                    <a:pt x="1442485" y="1366493"/>
                    <a:pt x="1434444" y="1365288"/>
                  </a:cubicBezTo>
                  <a:cubicBezTo>
                    <a:pt x="1431094" y="1364752"/>
                    <a:pt x="1427208" y="1366761"/>
                    <a:pt x="1423589" y="1367564"/>
                  </a:cubicBezTo>
                  <a:cubicBezTo>
                    <a:pt x="1425197" y="1371448"/>
                    <a:pt x="1425734" y="1376939"/>
                    <a:pt x="1428682" y="1378814"/>
                  </a:cubicBezTo>
                  <a:cubicBezTo>
                    <a:pt x="1438330" y="1384840"/>
                    <a:pt x="1448515" y="1390063"/>
                    <a:pt x="1459102" y="1394617"/>
                  </a:cubicBezTo>
                  <a:cubicBezTo>
                    <a:pt x="1467008" y="1397965"/>
                    <a:pt x="1471833" y="1401715"/>
                    <a:pt x="1469421" y="1411223"/>
                  </a:cubicBezTo>
                  <a:cubicBezTo>
                    <a:pt x="1458566" y="1453543"/>
                    <a:pt x="1450391" y="1496667"/>
                    <a:pt x="1436856" y="1538049"/>
                  </a:cubicBezTo>
                  <a:cubicBezTo>
                    <a:pt x="1412869" y="1611708"/>
                    <a:pt x="1387139" y="1684964"/>
                    <a:pt x="1359265" y="1757283"/>
                  </a:cubicBezTo>
                  <a:cubicBezTo>
                    <a:pt x="1346400" y="1790496"/>
                    <a:pt x="1325360" y="1818487"/>
                    <a:pt x="1291456" y="1836700"/>
                  </a:cubicBezTo>
                  <a:cubicBezTo>
                    <a:pt x="1273766" y="1846209"/>
                    <a:pt x="1258623" y="1864155"/>
                    <a:pt x="1247769" y="1881699"/>
                  </a:cubicBezTo>
                  <a:cubicBezTo>
                    <a:pt x="1233296" y="1905135"/>
                    <a:pt x="1250583" y="1932456"/>
                    <a:pt x="1278457" y="1935268"/>
                  </a:cubicBezTo>
                  <a:cubicBezTo>
                    <a:pt x="1309547" y="1938349"/>
                    <a:pt x="1333401" y="1921876"/>
                    <a:pt x="1340369" y="1890270"/>
                  </a:cubicBezTo>
                  <a:cubicBezTo>
                    <a:pt x="1343586" y="1875806"/>
                    <a:pt x="1343988" y="1860539"/>
                    <a:pt x="1343988" y="1845673"/>
                  </a:cubicBezTo>
                  <a:cubicBezTo>
                    <a:pt x="1343988" y="1834691"/>
                    <a:pt x="1348008" y="1828665"/>
                    <a:pt x="1357925" y="1824647"/>
                  </a:cubicBezTo>
                  <a:cubicBezTo>
                    <a:pt x="1381108" y="1815272"/>
                    <a:pt x="1403488" y="1805496"/>
                    <a:pt x="1428816" y="1820228"/>
                  </a:cubicBezTo>
                  <a:cubicBezTo>
                    <a:pt x="1449721" y="1832415"/>
                    <a:pt x="1456288" y="1848619"/>
                    <a:pt x="1443155" y="1868038"/>
                  </a:cubicBezTo>
                  <a:cubicBezTo>
                    <a:pt x="1421177" y="1900716"/>
                    <a:pt x="1409518" y="1935804"/>
                    <a:pt x="1414745" y="1975312"/>
                  </a:cubicBezTo>
                  <a:cubicBezTo>
                    <a:pt x="1418497" y="2004641"/>
                    <a:pt x="1442217" y="2022051"/>
                    <a:pt x="1471431" y="2017899"/>
                  </a:cubicBezTo>
                  <a:cubicBezTo>
                    <a:pt x="1489388" y="2015355"/>
                    <a:pt x="1501583" y="2003436"/>
                    <a:pt x="1500377" y="1983079"/>
                  </a:cubicBezTo>
                  <a:cubicBezTo>
                    <a:pt x="1498367" y="1947589"/>
                    <a:pt x="1494882" y="1911965"/>
                    <a:pt x="1489120" y="1876877"/>
                  </a:cubicBezTo>
                  <a:cubicBezTo>
                    <a:pt x="1485100" y="1852771"/>
                    <a:pt x="1486306" y="1848084"/>
                    <a:pt x="1509758" y="1840986"/>
                  </a:cubicBezTo>
                  <a:cubicBezTo>
                    <a:pt x="1536158" y="1832950"/>
                    <a:pt x="1556527" y="1847146"/>
                    <a:pt x="1578237" y="1857324"/>
                  </a:cubicBezTo>
                  <a:cubicBezTo>
                    <a:pt x="1582391" y="1859333"/>
                    <a:pt x="1585741" y="1862682"/>
                    <a:pt x="1589627" y="1865092"/>
                  </a:cubicBezTo>
                  <a:cubicBezTo>
                    <a:pt x="1609595" y="1877145"/>
                    <a:pt x="1616697" y="1890538"/>
                    <a:pt x="1610667" y="1916787"/>
                  </a:cubicBezTo>
                  <a:cubicBezTo>
                    <a:pt x="1600080" y="1963392"/>
                    <a:pt x="1606379" y="2010801"/>
                    <a:pt x="1622862" y="2056202"/>
                  </a:cubicBezTo>
                  <a:cubicBezTo>
                    <a:pt x="1633985" y="2086870"/>
                    <a:pt x="1689599" y="2113253"/>
                    <a:pt x="1720287" y="2078835"/>
                  </a:cubicBezTo>
                  <a:cubicBezTo>
                    <a:pt x="1725379" y="2073210"/>
                    <a:pt x="1730606" y="2065844"/>
                    <a:pt x="1731678" y="2058612"/>
                  </a:cubicBezTo>
                  <a:cubicBezTo>
                    <a:pt x="1735564" y="2030354"/>
                    <a:pt x="1728997" y="2003837"/>
                    <a:pt x="1714122" y="1979597"/>
                  </a:cubicBezTo>
                  <a:cubicBezTo>
                    <a:pt x="1696165" y="1950268"/>
                    <a:pt x="1677270" y="1921474"/>
                    <a:pt x="1659983" y="1891743"/>
                  </a:cubicBezTo>
                  <a:cubicBezTo>
                    <a:pt x="1657838" y="1887993"/>
                    <a:pt x="1660921" y="1878217"/>
                    <a:pt x="1664673" y="1874333"/>
                  </a:cubicBezTo>
                  <a:cubicBezTo>
                    <a:pt x="1688929" y="1849825"/>
                    <a:pt x="1719483" y="1843664"/>
                    <a:pt x="1752315" y="1848486"/>
                  </a:cubicBezTo>
                  <a:cubicBezTo>
                    <a:pt x="1788230" y="1853842"/>
                    <a:pt x="1789570" y="1856789"/>
                    <a:pt x="1779653" y="1891207"/>
                  </a:cubicBezTo>
                  <a:cubicBezTo>
                    <a:pt x="1770273" y="1924019"/>
                    <a:pt x="1794528" y="1974374"/>
                    <a:pt x="1826021" y="1987097"/>
                  </a:cubicBezTo>
                  <a:cubicBezTo>
                    <a:pt x="1855637" y="1999150"/>
                    <a:pt x="1878954" y="1984552"/>
                    <a:pt x="1879490" y="1952678"/>
                  </a:cubicBezTo>
                  <a:cubicBezTo>
                    <a:pt x="1880027" y="1918796"/>
                    <a:pt x="1867832" y="1889868"/>
                    <a:pt x="1842236" y="1866967"/>
                  </a:cubicBezTo>
                  <a:cubicBezTo>
                    <a:pt x="1837545" y="1862815"/>
                    <a:pt x="1833793" y="1857860"/>
                    <a:pt x="1824815" y="1847816"/>
                  </a:cubicBezTo>
                  <a:cubicBezTo>
                    <a:pt x="1847462" y="1839647"/>
                    <a:pt x="1865687" y="1832147"/>
                    <a:pt x="1884583" y="1826924"/>
                  </a:cubicBezTo>
                  <a:cubicBezTo>
                    <a:pt x="1888603" y="1825852"/>
                    <a:pt x="1896242" y="1832281"/>
                    <a:pt x="1900262" y="1836968"/>
                  </a:cubicBezTo>
                  <a:cubicBezTo>
                    <a:pt x="1916611" y="1856253"/>
                    <a:pt x="1931218" y="1876877"/>
                    <a:pt x="1948103" y="1895493"/>
                  </a:cubicBezTo>
                  <a:cubicBezTo>
                    <a:pt x="1963649" y="1912501"/>
                    <a:pt x="1984286" y="1920269"/>
                    <a:pt x="2007470" y="1917055"/>
                  </a:cubicBezTo>
                  <a:cubicBezTo>
                    <a:pt x="2032664" y="1913573"/>
                    <a:pt x="2038426" y="1901251"/>
                    <a:pt x="2026767" y="1879020"/>
                  </a:cubicBezTo>
                  <a:cubicBezTo>
                    <a:pt x="2005058" y="1837772"/>
                    <a:pt x="1971287" y="1812326"/>
                    <a:pt x="1925992" y="1802282"/>
                  </a:cubicBezTo>
                  <a:cubicBezTo>
                    <a:pt x="1910983" y="1798934"/>
                    <a:pt x="1902004" y="1789827"/>
                    <a:pt x="1896376" y="1776301"/>
                  </a:cubicBezTo>
                  <a:cubicBezTo>
                    <a:pt x="1876274" y="1727284"/>
                    <a:pt x="1855771" y="1678402"/>
                    <a:pt x="1836205" y="1629252"/>
                  </a:cubicBezTo>
                  <a:cubicBezTo>
                    <a:pt x="1816774" y="1580102"/>
                    <a:pt x="1797343" y="1530952"/>
                    <a:pt x="1779787" y="1481132"/>
                  </a:cubicBezTo>
                  <a:cubicBezTo>
                    <a:pt x="1766386" y="1443097"/>
                    <a:pt x="1754727" y="1404393"/>
                    <a:pt x="1744677" y="1365421"/>
                  </a:cubicBezTo>
                  <a:cubicBezTo>
                    <a:pt x="1721493" y="1276496"/>
                    <a:pt x="1699649" y="1187302"/>
                    <a:pt x="1676600" y="1095297"/>
                  </a:cubicBezTo>
                  <a:cubicBezTo>
                    <a:pt x="1726317" y="1084850"/>
                    <a:pt x="1771345" y="1075342"/>
                    <a:pt x="1816372" y="1065967"/>
                  </a:cubicBezTo>
                  <a:cubicBezTo>
                    <a:pt x="1816238" y="1063155"/>
                    <a:pt x="1816104" y="1060342"/>
                    <a:pt x="1815836" y="1057664"/>
                  </a:cubicBezTo>
                  <a:cubicBezTo>
                    <a:pt x="1810743" y="1056994"/>
                    <a:pt x="1805383" y="1054985"/>
                    <a:pt x="1800693" y="1055923"/>
                  </a:cubicBezTo>
                  <a:cubicBezTo>
                    <a:pt x="1703670" y="1075074"/>
                    <a:pt x="1605307" y="1082708"/>
                    <a:pt x="1506675" y="1087395"/>
                  </a:cubicBezTo>
                  <a:cubicBezTo>
                    <a:pt x="1468617" y="1089136"/>
                    <a:pt x="1430424" y="1086591"/>
                    <a:pt x="1394509" y="1071458"/>
                  </a:cubicBezTo>
                  <a:cubicBezTo>
                    <a:pt x="1387675" y="1068512"/>
                    <a:pt x="1380974" y="1065164"/>
                    <a:pt x="1374810" y="1061012"/>
                  </a:cubicBezTo>
                  <a:cubicBezTo>
                    <a:pt x="1358595" y="1050164"/>
                    <a:pt x="1360203" y="1039048"/>
                    <a:pt x="1376016" y="1028736"/>
                  </a:cubicBezTo>
                  <a:cubicBezTo>
                    <a:pt x="1401344" y="1012264"/>
                    <a:pt x="1425466" y="1025522"/>
                    <a:pt x="1449185" y="1030343"/>
                  </a:cubicBezTo>
                  <a:cubicBezTo>
                    <a:pt x="1541652" y="1049361"/>
                    <a:pt x="1632779" y="1043066"/>
                    <a:pt x="1723101" y="1018826"/>
                  </a:cubicBezTo>
                  <a:cubicBezTo>
                    <a:pt x="1741728" y="1013871"/>
                    <a:pt x="1759686" y="1004630"/>
                    <a:pt x="1776437" y="994853"/>
                  </a:cubicBezTo>
                  <a:cubicBezTo>
                    <a:pt x="1783540" y="990702"/>
                    <a:pt x="1790776" y="979854"/>
                    <a:pt x="1790642" y="972086"/>
                  </a:cubicBezTo>
                  <a:cubicBezTo>
                    <a:pt x="1790508" y="964319"/>
                    <a:pt x="1782869" y="952533"/>
                    <a:pt x="1775767" y="949721"/>
                  </a:cubicBezTo>
                  <a:cubicBezTo>
                    <a:pt x="1759016" y="943159"/>
                    <a:pt x="1740656" y="939141"/>
                    <a:pt x="1722565" y="937266"/>
                  </a:cubicBezTo>
                  <a:cubicBezTo>
                    <a:pt x="1703804" y="935391"/>
                    <a:pt x="1684506" y="937132"/>
                    <a:pt x="1664807" y="934320"/>
                  </a:cubicBezTo>
                  <a:cubicBezTo>
                    <a:pt x="1687589" y="928829"/>
                    <a:pt x="1710504" y="923606"/>
                    <a:pt x="1733286" y="917579"/>
                  </a:cubicBezTo>
                  <a:cubicBezTo>
                    <a:pt x="1746017" y="914231"/>
                    <a:pt x="1758614" y="909946"/>
                    <a:pt x="1770943" y="905124"/>
                  </a:cubicBezTo>
                  <a:cubicBezTo>
                    <a:pt x="1783942" y="900035"/>
                    <a:pt x="1792116" y="890527"/>
                    <a:pt x="1790776" y="875929"/>
                  </a:cubicBezTo>
                  <a:cubicBezTo>
                    <a:pt x="1789436" y="861465"/>
                    <a:pt x="1779653" y="852224"/>
                    <a:pt x="1765850" y="851555"/>
                  </a:cubicBezTo>
                  <a:cubicBezTo>
                    <a:pt x="1720421" y="849278"/>
                    <a:pt x="1674858" y="845394"/>
                    <a:pt x="1629696" y="847537"/>
                  </a:cubicBezTo>
                  <a:cubicBezTo>
                    <a:pt x="1547816" y="851555"/>
                    <a:pt x="1466472" y="860929"/>
                    <a:pt x="1387809" y="886107"/>
                  </a:cubicBezTo>
                  <a:cubicBezTo>
                    <a:pt x="1371460" y="891330"/>
                    <a:pt x="1361141" y="882357"/>
                    <a:pt x="1351626" y="872715"/>
                  </a:cubicBezTo>
                  <a:cubicBezTo>
                    <a:pt x="1348142" y="869233"/>
                    <a:pt x="1347338" y="860662"/>
                    <a:pt x="1348946" y="855305"/>
                  </a:cubicBezTo>
                  <a:cubicBezTo>
                    <a:pt x="1352564" y="842850"/>
                    <a:pt x="1387139" y="827582"/>
                    <a:pt x="1400004" y="829993"/>
                  </a:cubicBezTo>
                  <a:cubicBezTo>
                    <a:pt x="1428146" y="835350"/>
                    <a:pt x="1456422" y="842448"/>
                    <a:pt x="1484832" y="844055"/>
                  </a:cubicBezTo>
                  <a:cubicBezTo>
                    <a:pt x="1570866" y="849010"/>
                    <a:pt x="1656632" y="844055"/>
                    <a:pt x="1741192" y="825975"/>
                  </a:cubicBezTo>
                  <a:cubicBezTo>
                    <a:pt x="1751377" y="823832"/>
                    <a:pt x="1760490" y="816065"/>
                    <a:pt x="1770004" y="810842"/>
                  </a:cubicBezTo>
                  <a:cubicBezTo>
                    <a:pt x="1762500" y="801333"/>
                    <a:pt x="1757005" y="788343"/>
                    <a:pt x="1747223" y="783119"/>
                  </a:cubicBezTo>
                  <a:cubicBezTo>
                    <a:pt x="1734090" y="776155"/>
                    <a:pt x="1717741" y="772138"/>
                    <a:pt x="1702866" y="772138"/>
                  </a:cubicBezTo>
                  <a:cubicBezTo>
                    <a:pt x="1612141" y="772138"/>
                    <a:pt x="1522086" y="780575"/>
                    <a:pt x="1432836" y="797851"/>
                  </a:cubicBezTo>
                  <a:cubicBezTo>
                    <a:pt x="1417157" y="800931"/>
                    <a:pt x="1400540" y="808029"/>
                    <a:pt x="1386067" y="791958"/>
                  </a:cubicBezTo>
                  <a:cubicBezTo>
                    <a:pt x="1370253" y="774281"/>
                    <a:pt x="1370119" y="755933"/>
                    <a:pt x="1390891" y="744683"/>
                  </a:cubicBezTo>
                  <a:cubicBezTo>
                    <a:pt x="1413539" y="732496"/>
                    <a:pt x="1437794" y="722586"/>
                    <a:pt x="1462318" y="715220"/>
                  </a:cubicBezTo>
                  <a:cubicBezTo>
                    <a:pt x="1517798" y="698479"/>
                    <a:pt x="1574886" y="698346"/>
                    <a:pt x="1632109" y="703301"/>
                  </a:cubicBezTo>
                  <a:cubicBezTo>
                    <a:pt x="1641891" y="704104"/>
                    <a:pt x="1653818" y="707988"/>
                    <a:pt x="1655694" y="694060"/>
                  </a:cubicBezTo>
                  <a:cubicBezTo>
                    <a:pt x="1657704" y="680132"/>
                    <a:pt x="1644437" y="679596"/>
                    <a:pt x="1635325" y="678123"/>
                  </a:cubicBezTo>
                  <a:cubicBezTo>
                    <a:pt x="1602224" y="672632"/>
                    <a:pt x="1569392" y="671293"/>
                    <a:pt x="1536962" y="673971"/>
                  </a:cubicBezTo>
                  <a:cubicBezTo>
                    <a:pt x="1536962" y="671293"/>
                    <a:pt x="1536694" y="668481"/>
                    <a:pt x="1536560" y="665802"/>
                  </a:cubicBezTo>
                  <a:cubicBezTo>
                    <a:pt x="1535622" y="650401"/>
                    <a:pt x="1532807" y="635267"/>
                    <a:pt x="1530127" y="620536"/>
                  </a:cubicBezTo>
                  <a:cubicBezTo>
                    <a:pt x="1528385" y="610759"/>
                    <a:pt x="1526643" y="600849"/>
                    <a:pt x="1525303" y="591072"/>
                  </a:cubicBezTo>
                  <a:cubicBezTo>
                    <a:pt x="1520210" y="551431"/>
                    <a:pt x="1513644" y="511388"/>
                    <a:pt x="1506139" y="472148"/>
                  </a:cubicBezTo>
                  <a:cubicBezTo>
                    <a:pt x="1490862" y="393534"/>
                    <a:pt x="1470225" y="315323"/>
                    <a:pt x="1445031" y="239790"/>
                  </a:cubicBezTo>
                  <a:lnTo>
                    <a:pt x="1440475" y="226129"/>
                  </a:lnTo>
                  <a:cubicBezTo>
                    <a:pt x="1429620" y="193988"/>
                    <a:pt x="1418363" y="160640"/>
                    <a:pt x="1414075" y="126758"/>
                  </a:cubicBezTo>
                  <a:cubicBezTo>
                    <a:pt x="1408982" y="87250"/>
                    <a:pt x="1415281" y="51492"/>
                    <a:pt x="1430826" y="24440"/>
                  </a:cubicBezTo>
                  <a:cubicBezTo>
                    <a:pt x="1485636" y="17342"/>
                    <a:pt x="1541786" y="13458"/>
                    <a:pt x="1599008" y="13458"/>
                  </a:cubicBezTo>
                  <a:cubicBezTo>
                    <a:pt x="1608657" y="13458"/>
                    <a:pt x="1618574" y="13458"/>
                    <a:pt x="1628356" y="13726"/>
                  </a:cubicBezTo>
                  <a:cubicBezTo>
                    <a:pt x="1828567" y="18413"/>
                    <a:pt x="2005192" y="83500"/>
                    <a:pt x="2208886" y="179658"/>
                  </a:cubicBezTo>
                  <a:lnTo>
                    <a:pt x="2236760" y="192782"/>
                  </a:lnTo>
                  <a:cubicBezTo>
                    <a:pt x="2419014" y="278628"/>
                    <a:pt x="2607431" y="367285"/>
                    <a:pt x="2737823" y="537637"/>
                  </a:cubicBezTo>
                  <a:cubicBezTo>
                    <a:pt x="2866070" y="705176"/>
                    <a:pt x="3005574" y="908339"/>
                    <a:pt x="3068827" y="1145652"/>
                  </a:cubicBezTo>
                  <a:cubicBezTo>
                    <a:pt x="3112648" y="1310111"/>
                    <a:pt x="3136904" y="1500417"/>
                    <a:pt x="3137172" y="1681482"/>
                  </a:cubicBezTo>
                  <a:moveTo>
                    <a:pt x="3150573" y="1681482"/>
                  </a:moveTo>
                  <a:cubicBezTo>
                    <a:pt x="3150305" y="1499345"/>
                    <a:pt x="3125781" y="1307834"/>
                    <a:pt x="3081692" y="1142304"/>
                  </a:cubicBezTo>
                  <a:cubicBezTo>
                    <a:pt x="3017903" y="902714"/>
                    <a:pt x="2877461" y="698078"/>
                    <a:pt x="2748409" y="529601"/>
                  </a:cubicBezTo>
                  <a:cubicBezTo>
                    <a:pt x="2616008" y="356705"/>
                    <a:pt x="2426116" y="267244"/>
                    <a:pt x="2242389" y="180729"/>
                  </a:cubicBezTo>
                  <a:lnTo>
                    <a:pt x="2214515" y="167604"/>
                  </a:lnTo>
                  <a:cubicBezTo>
                    <a:pt x="2036952" y="83768"/>
                    <a:pt x="1843040" y="5422"/>
                    <a:pt x="1628490" y="333"/>
                  </a:cubicBezTo>
                  <a:cubicBezTo>
                    <a:pt x="1306599" y="-7033"/>
                    <a:pt x="1021962" y="108946"/>
                    <a:pt x="785703" y="223451"/>
                  </a:cubicBezTo>
                  <a:cubicBezTo>
                    <a:pt x="542609" y="341304"/>
                    <a:pt x="356068" y="526521"/>
                    <a:pt x="231305" y="773745"/>
                  </a:cubicBezTo>
                  <a:cubicBezTo>
                    <a:pt x="88048" y="1057932"/>
                    <a:pt x="11127" y="1347208"/>
                    <a:pt x="2818" y="1633671"/>
                  </a:cubicBezTo>
                  <a:lnTo>
                    <a:pt x="2416" y="1647198"/>
                  </a:lnTo>
                  <a:cubicBezTo>
                    <a:pt x="-1872" y="1795184"/>
                    <a:pt x="-6830" y="1962857"/>
                    <a:pt x="48784" y="2094102"/>
                  </a:cubicBezTo>
                  <a:cubicBezTo>
                    <a:pt x="201555" y="2454894"/>
                    <a:pt x="456173" y="2771356"/>
                    <a:pt x="784899" y="3009473"/>
                  </a:cubicBezTo>
                  <a:lnTo>
                    <a:pt x="787445" y="3011214"/>
                  </a:lnTo>
                  <a:cubicBezTo>
                    <a:pt x="910332" y="3100274"/>
                    <a:pt x="991542" y="3159067"/>
                    <a:pt x="1147663" y="3162549"/>
                  </a:cubicBezTo>
                  <a:lnTo>
                    <a:pt x="1177816" y="3163218"/>
                  </a:lnTo>
                  <a:cubicBezTo>
                    <a:pt x="1278725" y="3165495"/>
                    <a:pt x="1381912" y="3167772"/>
                    <a:pt x="1485234" y="3167772"/>
                  </a:cubicBezTo>
                  <a:cubicBezTo>
                    <a:pt x="1537900" y="3167772"/>
                    <a:pt x="1590700" y="3167236"/>
                    <a:pt x="1643097" y="3165629"/>
                  </a:cubicBezTo>
                  <a:cubicBezTo>
                    <a:pt x="1759686" y="3162281"/>
                    <a:pt x="1882305" y="3147147"/>
                    <a:pt x="2007470" y="3120898"/>
                  </a:cubicBezTo>
                  <a:cubicBezTo>
                    <a:pt x="2067640" y="3108309"/>
                    <a:pt x="2126470" y="3084873"/>
                    <a:pt x="2183425" y="3062239"/>
                  </a:cubicBezTo>
                  <a:cubicBezTo>
                    <a:pt x="2213175" y="3050454"/>
                    <a:pt x="2243997" y="3038133"/>
                    <a:pt x="2274551" y="3027687"/>
                  </a:cubicBezTo>
                  <a:cubicBezTo>
                    <a:pt x="2576475" y="2923762"/>
                    <a:pt x="2799869" y="2740688"/>
                    <a:pt x="2938301" y="2483419"/>
                  </a:cubicBezTo>
                  <a:cubicBezTo>
                    <a:pt x="3023531" y="2325121"/>
                    <a:pt x="3077135" y="2194947"/>
                    <a:pt x="3107287" y="2073478"/>
                  </a:cubicBezTo>
                  <a:cubicBezTo>
                    <a:pt x="3135966" y="1957902"/>
                    <a:pt x="3150439" y="1825986"/>
                    <a:pt x="3150171" y="1681214"/>
                  </a:cubicBezTo>
                </a:path>
              </a:pathLst>
            </a:custGeom>
            <a:solidFill>
              <a:srgbClr val="FFC000"/>
            </a:solidFill>
            <a:ln w="9602" cap="flat">
              <a:solidFill>
                <a:srgbClr val="F1B74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srgbClr val="1533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004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KANTOORTHEMA" val="3SWvbobQ"/>
  <p:tag name="ARTICULATE_DESIGN_ID_2_KANTOORTHEMA" val="2QJqNNof"/>
  <p:tag name="ARTICULATE_DESIGN_ID_1_KANTOORTHEMA" val="9QmaJbUy"/>
  <p:tag name="ARTICULATE_DESIGN_ID_AANGEPAST ONTWERP" val="NPQQvp28"/>
  <p:tag name="ARTICULATE_DESIGN_ID_3_KANTOORTHEMA" val="HhwEwzSj"/>
  <p:tag name="ARTICULATE_DESIGN_ID_4_KANTOORTHEMA" val="OSng5enC"/>
  <p:tag name="ARTICULATE_SLIDE_THUMBNAIL_REFRESH" val="1"/>
  <p:tag name="ARTICULATE_DESIGN_ID_5_KANTOORTHEMA" val="56CtZBeq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an CURE Naar CARE_blauw">
  <a:themeElements>
    <a:clrScheme name="TETRA">
      <a:dk1>
        <a:srgbClr val="000000"/>
      </a:dk1>
      <a:lt1>
        <a:srgbClr val="FFFFFF"/>
      </a:lt1>
      <a:dk2>
        <a:srgbClr val="153359"/>
      </a:dk2>
      <a:lt2>
        <a:srgbClr val="FFFFFF"/>
      </a:lt2>
      <a:accent1>
        <a:srgbClr val="27B08E"/>
      </a:accent1>
      <a:accent2>
        <a:srgbClr val="F27171"/>
      </a:accent2>
      <a:accent3>
        <a:srgbClr val="C089DA"/>
      </a:accent3>
      <a:accent4>
        <a:srgbClr val="F6B1A7"/>
      </a:accent4>
      <a:accent5>
        <a:srgbClr val="F1B749"/>
      </a:accent5>
      <a:accent6>
        <a:srgbClr val="68C6E2"/>
      </a:accent6>
      <a:hlink>
        <a:srgbClr val="68C6E2"/>
      </a:hlink>
      <a:folHlink>
        <a:srgbClr val="C089D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Van CURE Naar CARE_wit">
  <a:themeElements>
    <a:clrScheme name="TETRA">
      <a:dk1>
        <a:srgbClr val="000000"/>
      </a:dk1>
      <a:lt1>
        <a:srgbClr val="FFFFFF"/>
      </a:lt1>
      <a:dk2>
        <a:srgbClr val="153359"/>
      </a:dk2>
      <a:lt2>
        <a:srgbClr val="FFFFFF"/>
      </a:lt2>
      <a:accent1>
        <a:srgbClr val="27B08E"/>
      </a:accent1>
      <a:accent2>
        <a:srgbClr val="F27171"/>
      </a:accent2>
      <a:accent3>
        <a:srgbClr val="C089DA"/>
      </a:accent3>
      <a:accent4>
        <a:srgbClr val="F6B1A7"/>
      </a:accent4>
      <a:accent5>
        <a:srgbClr val="F1B749"/>
      </a:accent5>
      <a:accent6>
        <a:srgbClr val="68C6E2"/>
      </a:accent6>
      <a:hlink>
        <a:srgbClr val="68C6E2"/>
      </a:hlink>
      <a:folHlink>
        <a:srgbClr val="C089D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Blanco">
  <a:themeElements>
    <a:clrScheme name="TETRA">
      <a:dk1>
        <a:srgbClr val="000000"/>
      </a:dk1>
      <a:lt1>
        <a:srgbClr val="FFFFFF"/>
      </a:lt1>
      <a:dk2>
        <a:srgbClr val="153359"/>
      </a:dk2>
      <a:lt2>
        <a:srgbClr val="FFFFFF"/>
      </a:lt2>
      <a:accent1>
        <a:srgbClr val="27B08E"/>
      </a:accent1>
      <a:accent2>
        <a:srgbClr val="F27171"/>
      </a:accent2>
      <a:accent3>
        <a:srgbClr val="C089DA"/>
      </a:accent3>
      <a:accent4>
        <a:srgbClr val="F6B1A7"/>
      </a:accent4>
      <a:accent5>
        <a:srgbClr val="F1B749"/>
      </a:accent5>
      <a:accent6>
        <a:srgbClr val="68C6E2"/>
      </a:accent6>
      <a:hlink>
        <a:srgbClr val="68C6E2"/>
      </a:hlink>
      <a:folHlink>
        <a:srgbClr val="C089D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Blanco">
  <a:themeElements>
    <a:clrScheme name="TETRA">
      <a:dk1>
        <a:srgbClr val="000000"/>
      </a:dk1>
      <a:lt1>
        <a:srgbClr val="FFFFFF"/>
      </a:lt1>
      <a:dk2>
        <a:srgbClr val="153359"/>
      </a:dk2>
      <a:lt2>
        <a:srgbClr val="FFFFFF"/>
      </a:lt2>
      <a:accent1>
        <a:srgbClr val="27B08E"/>
      </a:accent1>
      <a:accent2>
        <a:srgbClr val="F27171"/>
      </a:accent2>
      <a:accent3>
        <a:srgbClr val="C089DA"/>
      </a:accent3>
      <a:accent4>
        <a:srgbClr val="F6B1A7"/>
      </a:accent4>
      <a:accent5>
        <a:srgbClr val="F1B749"/>
      </a:accent5>
      <a:accent6>
        <a:srgbClr val="68C6E2"/>
      </a:accent6>
      <a:hlink>
        <a:srgbClr val="68C6E2"/>
      </a:hlink>
      <a:folHlink>
        <a:srgbClr val="C089D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CureNaarCARE_TEMPLATE finaal.pptx" id="{2898F9DF-28B2-4985-81D3-2D1A55FC07F2}" vid="{27F9E630-7B4B-4810-A349-489FBC9D4D00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ee4734-cc5e-4441-a85b-c168c1923781" xsi:nil="true"/>
    <lcf76f155ced4ddcb4097134ff3c332f xmlns="e1c961dc-6905-4a66-aa06-9f1ec574945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4B4B841D94349BDBB88D1024608BC" ma:contentTypeVersion="15" ma:contentTypeDescription="Een nieuw document maken." ma:contentTypeScope="" ma:versionID="991bb183084f301326d1b1acd3ca46f7">
  <xsd:schema xmlns:xsd="http://www.w3.org/2001/XMLSchema" xmlns:xs="http://www.w3.org/2001/XMLSchema" xmlns:p="http://schemas.microsoft.com/office/2006/metadata/properties" xmlns:ns2="e1c961dc-6905-4a66-aa06-9f1ec5749455" xmlns:ns3="3fee4734-cc5e-4441-a85b-c168c1923781" targetNamespace="http://schemas.microsoft.com/office/2006/metadata/properties" ma:root="true" ma:fieldsID="3bcdb69d832f40606563f87482229eb4" ns2:_="" ns3:_="">
    <xsd:import namespace="e1c961dc-6905-4a66-aa06-9f1ec5749455"/>
    <xsd:import namespace="3fee4734-cc5e-4441-a85b-c168c1923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961dc-6905-4a66-aa06-9f1ec5749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9d9af33d-1c7e-4655-8224-df3a670842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e4734-cc5e-4441-a85b-c168c192378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055760b-a8dd-43ff-be8e-9a39e67177c9}" ma:internalName="TaxCatchAll" ma:showField="CatchAllData" ma:web="3fee4734-cc5e-4441-a85b-c168c19237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B0A74-0FAA-44F8-82AC-70760C35D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4AEB1C-EF0D-4F69-85BB-F8392AD5AFAE}">
  <ds:schemaRefs>
    <ds:schemaRef ds:uri="3fee4734-cc5e-4441-a85b-c168c1923781"/>
    <ds:schemaRef ds:uri="e1c961dc-6905-4a66-aa06-9f1ec574945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07CC1A-569F-425D-8061-61F8471166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Breedbeeld</PresentationFormat>
  <Paragraphs>132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Arial</vt:lpstr>
      <vt:lpstr>Bradley Hand ITC</vt:lpstr>
      <vt:lpstr>Calibri</vt:lpstr>
      <vt:lpstr>Century Gothic</vt:lpstr>
      <vt:lpstr>Wingdings</vt:lpstr>
      <vt:lpstr>Van CURE Naar CARE_blauw</vt:lpstr>
      <vt:lpstr>Van CURE Naar CARE_wit</vt:lpstr>
      <vt:lpstr>Blanco</vt:lpstr>
      <vt:lpstr>1_Blanco</vt:lpstr>
      <vt:lpstr>PowerPoint-presentatie</vt:lpstr>
      <vt:lpstr>PowerPoint-presentatie</vt:lpstr>
      <vt:lpstr>PowerPoint-presentatie</vt:lpstr>
      <vt:lpstr>PowerPoint-presentatie</vt:lpstr>
      <vt:lpstr>Ziektetrajecten</vt:lpstr>
      <vt:lpstr>Ziektetrajecten</vt:lpstr>
      <vt:lpstr>Ziektetrajecten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Ferwerda</dc:creator>
  <cp:lastModifiedBy>Vereecke Danny</cp:lastModifiedBy>
  <cp:revision>63</cp:revision>
  <cp:lastPrinted>2023-03-27T08:00:28Z</cp:lastPrinted>
  <dcterms:created xsi:type="dcterms:W3CDTF">2022-12-09T13:02:50Z</dcterms:created>
  <dcterms:modified xsi:type="dcterms:W3CDTF">2024-01-25T07:49:48Z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93A4E406-6567-445A-8E37-EC8F7794AF32</vt:lpwstr>
  </property>
  <property fmtid="{D5CDD505-2E9C-101B-9397-08002B2CF9AE}" pid="3" name="ArticulatePath">
    <vt:lpwstr>VanCureNaarCARE_TEMPLATE (003)</vt:lpwstr>
  </property>
  <property fmtid="{D5CDD505-2E9C-101B-9397-08002B2CF9AE}" pid="4" name="ContentTypeId">
    <vt:lpwstr>0x010100F1A4B4B841D94349BDBB88D1024608BC</vt:lpwstr>
  </property>
  <property fmtid="{D5CDD505-2E9C-101B-9397-08002B2CF9AE}" pid="5" name="MediaServiceImageTags">
    <vt:lpwstr/>
  </property>
</Properties>
</file>