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689" r:id="rId6"/>
  </p:sldMasterIdLst>
  <p:sldIdLst>
    <p:sldId id="256" r:id="rId7"/>
    <p:sldId id="257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7D7D10-604F-468A-86F7-98A0C4D57D39}" v="2" dt="2024-02-06T15:31:28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eecke Danny" userId="f6e43ca8-177d-40ec-aa7a-568de376d9bd" providerId="ADAL" clId="{9C7D7D10-604F-468A-86F7-98A0C4D57D39}"/>
    <pc:docChg chg="custSel modSld">
      <pc:chgData name="Vereecke Danny" userId="f6e43ca8-177d-40ec-aa7a-568de376d9bd" providerId="ADAL" clId="{9C7D7D10-604F-468A-86F7-98A0C4D57D39}" dt="2024-02-06T15:31:30.848" v="3" actId="21"/>
      <pc:docMkLst>
        <pc:docMk/>
      </pc:docMkLst>
      <pc:sldChg chg="addSp delSp modSp mod">
        <pc:chgData name="Vereecke Danny" userId="f6e43ca8-177d-40ec-aa7a-568de376d9bd" providerId="ADAL" clId="{9C7D7D10-604F-468A-86F7-98A0C4D57D39}" dt="2024-02-06T15:31:30.848" v="3" actId="21"/>
        <pc:sldMkLst>
          <pc:docMk/>
          <pc:sldMk cId="562772877" sldId="256"/>
        </pc:sldMkLst>
        <pc:grpChg chg="add del mod">
          <ac:chgData name="Vereecke Danny" userId="f6e43ca8-177d-40ec-aa7a-568de376d9bd" providerId="ADAL" clId="{9C7D7D10-604F-468A-86F7-98A0C4D57D39}" dt="2024-02-06T15:31:30.848" v="3" actId="21"/>
          <ac:grpSpMkLst>
            <pc:docMk/>
            <pc:sldMk cId="562772877" sldId="256"/>
            <ac:grpSpMk id="87" creationId="{48BD074C-A9F9-7A78-41C5-C651E3A90219}"/>
          </ac:grpSpMkLst>
        </pc:grpChg>
        <pc:picChg chg="add mod">
          <ac:chgData name="Vereecke Danny" userId="f6e43ca8-177d-40ec-aa7a-568de376d9bd" providerId="ADAL" clId="{9C7D7D10-604F-468A-86F7-98A0C4D57D39}" dt="2024-02-06T15:31:28.972" v="2" actId="164"/>
          <ac:picMkLst>
            <pc:docMk/>
            <pc:sldMk cId="562772877" sldId="256"/>
            <ac:picMk id="2" creationId="{C24F9E17-1543-065C-C3CA-18782016C060}"/>
          </ac:picMkLst>
        </pc:picChg>
        <pc:picChg chg="add mod">
          <ac:chgData name="Vereecke Danny" userId="f6e43ca8-177d-40ec-aa7a-568de376d9bd" providerId="ADAL" clId="{9C7D7D10-604F-468A-86F7-98A0C4D57D39}" dt="2024-02-06T15:31:28.972" v="2" actId="164"/>
          <ac:picMkLst>
            <pc:docMk/>
            <pc:sldMk cId="562772877" sldId="256"/>
            <ac:picMk id="3" creationId="{69566F92-F573-B169-9B6A-B97EE5B4B81B}"/>
          </ac:picMkLst>
        </pc:picChg>
      </pc:sldChg>
    </pc:docChg>
  </pc:docChgLst>
  <pc:docChgLst>
    <pc:chgData name="Coupez Veerle" userId="8ff80584-7882-4c6b-adc0-a33618c298ba" providerId="ADAL" clId="{5057F301-74E1-44DC-8F82-F2790FEF4ED3}"/>
    <pc:docChg chg="custSel modSld replTag delTag">
      <pc:chgData name="Coupez Veerle" userId="8ff80584-7882-4c6b-adc0-a33618c298ba" providerId="ADAL" clId="{5057F301-74E1-44DC-8F82-F2790FEF4ED3}" dt="2023-09-01T10:14:04.283" v="67"/>
      <pc:docMkLst>
        <pc:docMk/>
      </pc:docMkLst>
      <pc:sldChg chg="replTag delTag">
        <pc:chgData name="Coupez Veerle" userId="8ff80584-7882-4c6b-adc0-a33618c298ba" providerId="ADAL" clId="{5057F301-74E1-44DC-8F82-F2790FEF4ED3}" dt="2023-09-01T10:14:04.283" v="67"/>
        <pc:sldMkLst>
          <pc:docMk/>
          <pc:sldMk cId="562772877" sldId="256"/>
        </pc:sldMkLst>
      </pc:sldChg>
      <pc:sldChg chg="modSp mod replTag delTag">
        <pc:chgData name="Coupez Veerle" userId="8ff80584-7882-4c6b-adc0-a33618c298ba" providerId="ADAL" clId="{5057F301-74E1-44DC-8F82-F2790FEF4ED3}" dt="2023-09-01T10:14:00.547" v="63" actId="208"/>
        <pc:sldMkLst>
          <pc:docMk/>
          <pc:sldMk cId="3592004901" sldId="257"/>
        </pc:sldMkLst>
        <pc:picChg chg="mod">
          <ac:chgData name="Coupez Veerle" userId="8ff80584-7882-4c6b-adc0-a33618c298ba" providerId="ADAL" clId="{5057F301-74E1-44DC-8F82-F2790FEF4ED3}" dt="2023-09-01T10:13:54.762" v="62" actId="208"/>
          <ac:picMkLst>
            <pc:docMk/>
            <pc:sldMk cId="3592004901" sldId="257"/>
            <ac:picMk id="6" creationId="{DEDEA133-16AE-62BA-22A9-E1432C3D1526}"/>
          </ac:picMkLst>
        </pc:picChg>
        <pc:picChg chg="mod">
          <ac:chgData name="Coupez Veerle" userId="8ff80584-7882-4c6b-adc0-a33618c298ba" providerId="ADAL" clId="{5057F301-74E1-44DC-8F82-F2790FEF4ED3}" dt="2023-09-01T10:14:00.547" v="63" actId="208"/>
          <ac:picMkLst>
            <pc:docMk/>
            <pc:sldMk cId="3592004901" sldId="257"/>
            <ac:picMk id="7" creationId="{6B4B8888-FDA3-0164-946F-9813EA3266DA}"/>
          </ac:picMkLst>
        </pc:picChg>
        <pc:picChg chg="mod">
          <ac:chgData name="Coupez Veerle" userId="8ff80584-7882-4c6b-adc0-a33618c298ba" providerId="ADAL" clId="{5057F301-74E1-44DC-8F82-F2790FEF4ED3}" dt="2023-09-01T10:13:37.691" v="60" actId="208"/>
          <ac:picMkLst>
            <pc:docMk/>
            <pc:sldMk cId="3592004901" sldId="257"/>
            <ac:picMk id="8" creationId="{B074491B-80F8-370F-D8E3-75C3EFFB60F6}"/>
          </ac:picMkLst>
        </pc:picChg>
        <pc:picChg chg="mod">
          <ac:chgData name="Coupez Veerle" userId="8ff80584-7882-4c6b-adc0-a33618c298ba" providerId="ADAL" clId="{5057F301-74E1-44DC-8F82-F2790FEF4ED3}" dt="2023-09-01T10:13:47.932" v="61" actId="208"/>
          <ac:picMkLst>
            <pc:docMk/>
            <pc:sldMk cId="3592004901" sldId="257"/>
            <ac:picMk id="9" creationId="{ADBDC930-DFA2-B382-3F62-BCF5F290EF17}"/>
          </ac:picMkLst>
        </pc:picChg>
        <pc:picChg chg="mod">
          <ac:chgData name="Coupez Veerle" userId="8ff80584-7882-4c6b-adc0-a33618c298ba" providerId="ADAL" clId="{5057F301-74E1-44DC-8F82-F2790FEF4ED3}" dt="2023-09-01T10:13:05.928" v="56" actId="208"/>
          <ac:picMkLst>
            <pc:docMk/>
            <pc:sldMk cId="3592004901" sldId="257"/>
            <ac:picMk id="10" creationId="{AFBE94A3-23F4-44A5-597F-FC6B7BA722DD}"/>
          </ac:picMkLst>
        </pc:picChg>
        <pc:picChg chg="mod">
          <ac:chgData name="Coupez Veerle" userId="8ff80584-7882-4c6b-adc0-a33618c298ba" providerId="ADAL" clId="{5057F301-74E1-44DC-8F82-F2790FEF4ED3}" dt="2023-09-01T10:13:13.586" v="57" actId="208"/>
          <ac:picMkLst>
            <pc:docMk/>
            <pc:sldMk cId="3592004901" sldId="257"/>
            <ac:picMk id="11" creationId="{ABE992B0-9376-5FC5-BB41-3936F80C9500}"/>
          </ac:picMkLst>
        </pc:picChg>
        <pc:picChg chg="mod">
          <ac:chgData name="Coupez Veerle" userId="8ff80584-7882-4c6b-adc0-a33618c298ba" providerId="ADAL" clId="{5057F301-74E1-44DC-8F82-F2790FEF4ED3}" dt="2023-09-01T10:13:23.734" v="58" actId="208"/>
          <ac:picMkLst>
            <pc:docMk/>
            <pc:sldMk cId="3592004901" sldId="257"/>
            <ac:picMk id="12" creationId="{586C2198-05C6-7398-E2B3-220704F075C7}"/>
          </ac:picMkLst>
        </pc:picChg>
        <pc:picChg chg="mod">
          <ac:chgData name="Coupez Veerle" userId="8ff80584-7882-4c6b-adc0-a33618c298ba" providerId="ADAL" clId="{5057F301-74E1-44DC-8F82-F2790FEF4ED3}" dt="2023-09-01T10:13:31.883" v="59" actId="208"/>
          <ac:picMkLst>
            <pc:docMk/>
            <pc:sldMk cId="3592004901" sldId="257"/>
            <ac:picMk id="13" creationId="{0A8E1EF7-72B6-4EED-F315-B11781D1BB41}"/>
          </ac:picMkLst>
        </pc:picChg>
        <pc:picChg chg="mod">
          <ac:chgData name="Coupez Veerle" userId="8ff80584-7882-4c6b-adc0-a33618c298ba" providerId="ADAL" clId="{5057F301-74E1-44DC-8F82-F2790FEF4ED3}" dt="2023-09-01T10:11:46.701" v="49" actId="208"/>
          <ac:picMkLst>
            <pc:docMk/>
            <pc:sldMk cId="3592004901" sldId="257"/>
            <ac:picMk id="14" creationId="{CA839BF7-93A0-F736-0438-A7F641DE8C57}"/>
          </ac:picMkLst>
        </pc:picChg>
        <pc:picChg chg="mod">
          <ac:chgData name="Coupez Veerle" userId="8ff80584-7882-4c6b-adc0-a33618c298ba" providerId="ADAL" clId="{5057F301-74E1-44DC-8F82-F2790FEF4ED3}" dt="2023-09-01T10:12:51.474" v="55" actId="208"/>
          <ac:picMkLst>
            <pc:docMk/>
            <pc:sldMk cId="3592004901" sldId="257"/>
            <ac:picMk id="15" creationId="{D590BA82-9ED8-FC33-E9DC-EC9656A86827}"/>
          </ac:picMkLst>
        </pc:picChg>
        <pc:picChg chg="mod">
          <ac:chgData name="Coupez Veerle" userId="8ff80584-7882-4c6b-adc0-a33618c298ba" providerId="ADAL" clId="{5057F301-74E1-44DC-8F82-F2790FEF4ED3}" dt="2023-09-01T10:11:55.607" v="50" actId="208"/>
          <ac:picMkLst>
            <pc:docMk/>
            <pc:sldMk cId="3592004901" sldId="257"/>
            <ac:picMk id="16" creationId="{97214594-4C8F-BF09-8A0B-AD108BDAF4AD}"/>
          </ac:picMkLst>
        </pc:picChg>
        <pc:picChg chg="mod">
          <ac:chgData name="Coupez Veerle" userId="8ff80584-7882-4c6b-adc0-a33618c298ba" providerId="ADAL" clId="{5057F301-74E1-44DC-8F82-F2790FEF4ED3}" dt="2023-09-01T10:12:42.210" v="54" actId="208"/>
          <ac:picMkLst>
            <pc:docMk/>
            <pc:sldMk cId="3592004901" sldId="257"/>
            <ac:picMk id="17" creationId="{2F46EB8A-C455-2239-446D-E5248499F584}"/>
          </ac:picMkLst>
        </pc:picChg>
        <pc:picChg chg="mod">
          <ac:chgData name="Coupez Veerle" userId="8ff80584-7882-4c6b-adc0-a33618c298ba" providerId="ADAL" clId="{5057F301-74E1-44DC-8F82-F2790FEF4ED3}" dt="2023-09-01T10:11:14.167" v="48" actId="208"/>
          <ac:picMkLst>
            <pc:docMk/>
            <pc:sldMk cId="3592004901" sldId="257"/>
            <ac:picMk id="18" creationId="{0A3D9E48-7E80-6136-7CB7-55060323E076}"/>
          </ac:picMkLst>
        </pc:picChg>
        <pc:picChg chg="mod">
          <ac:chgData name="Coupez Veerle" userId="8ff80584-7882-4c6b-adc0-a33618c298ba" providerId="ADAL" clId="{5057F301-74E1-44DC-8F82-F2790FEF4ED3}" dt="2023-09-01T10:12:24.374" v="52" actId="208"/>
          <ac:picMkLst>
            <pc:docMk/>
            <pc:sldMk cId="3592004901" sldId="257"/>
            <ac:picMk id="19" creationId="{512B28FB-B117-400B-D19E-03CD979BDF38}"/>
          </ac:picMkLst>
        </pc:picChg>
        <pc:picChg chg="mod">
          <ac:chgData name="Coupez Veerle" userId="8ff80584-7882-4c6b-adc0-a33618c298ba" providerId="ADAL" clId="{5057F301-74E1-44DC-8F82-F2790FEF4ED3}" dt="2023-09-01T10:09:15.625" v="38" actId="208"/>
          <ac:picMkLst>
            <pc:docMk/>
            <pc:sldMk cId="3592004901" sldId="257"/>
            <ac:picMk id="20" creationId="{D297EEBF-9A42-EEE3-4ED9-9CB37767D619}"/>
          </ac:picMkLst>
        </pc:picChg>
        <pc:picChg chg="mod">
          <ac:chgData name="Coupez Veerle" userId="8ff80584-7882-4c6b-adc0-a33618c298ba" providerId="ADAL" clId="{5057F301-74E1-44DC-8F82-F2790FEF4ED3}" dt="2023-09-01T10:12:06.556" v="51" actId="208"/>
          <ac:picMkLst>
            <pc:docMk/>
            <pc:sldMk cId="3592004901" sldId="257"/>
            <ac:picMk id="21" creationId="{62D9901B-0569-B30E-B350-2E1084AD3053}"/>
          </ac:picMkLst>
        </pc:picChg>
        <pc:picChg chg="mod">
          <ac:chgData name="Coupez Veerle" userId="8ff80584-7882-4c6b-adc0-a33618c298ba" providerId="ADAL" clId="{5057F301-74E1-44DC-8F82-F2790FEF4ED3}" dt="2023-09-01T10:08:52.055" v="37" actId="208"/>
          <ac:picMkLst>
            <pc:docMk/>
            <pc:sldMk cId="3592004901" sldId="257"/>
            <ac:picMk id="22" creationId="{6BC14E1D-18C8-8E99-82CD-73D2C3248DE6}"/>
          </ac:picMkLst>
        </pc:picChg>
        <pc:picChg chg="mod">
          <ac:chgData name="Coupez Veerle" userId="8ff80584-7882-4c6b-adc0-a33618c298ba" providerId="ADAL" clId="{5057F301-74E1-44DC-8F82-F2790FEF4ED3}" dt="2023-09-01T10:09:38.175" v="39" actId="208"/>
          <ac:picMkLst>
            <pc:docMk/>
            <pc:sldMk cId="3592004901" sldId="257"/>
            <ac:picMk id="23" creationId="{3E0DF31B-AC35-EDA8-E1C2-9ADE3003DF4C}"/>
          </ac:picMkLst>
        </pc:picChg>
        <pc:picChg chg="mod">
          <ac:chgData name="Coupez Veerle" userId="8ff80584-7882-4c6b-adc0-a33618c298ba" providerId="ADAL" clId="{5057F301-74E1-44DC-8F82-F2790FEF4ED3}" dt="2023-09-01T10:01:35.483" v="22" actId="208"/>
          <ac:picMkLst>
            <pc:docMk/>
            <pc:sldMk cId="3592004901" sldId="257"/>
            <ac:picMk id="24" creationId="{544B9D03-4779-73B5-DD55-759AA0D208A8}"/>
          </ac:picMkLst>
        </pc:picChg>
        <pc:picChg chg="mod">
          <ac:chgData name="Coupez Veerle" userId="8ff80584-7882-4c6b-adc0-a33618c298ba" providerId="ADAL" clId="{5057F301-74E1-44DC-8F82-F2790FEF4ED3}" dt="2023-09-01T10:01:25.249" v="20" actId="208"/>
          <ac:picMkLst>
            <pc:docMk/>
            <pc:sldMk cId="3592004901" sldId="257"/>
            <ac:picMk id="25" creationId="{FA686A9D-1F24-2534-9948-70AD695CC814}"/>
          </ac:picMkLst>
        </pc:picChg>
        <pc:picChg chg="mod">
          <ac:chgData name="Coupez Veerle" userId="8ff80584-7882-4c6b-adc0-a33618c298ba" providerId="ADAL" clId="{5057F301-74E1-44DC-8F82-F2790FEF4ED3}" dt="2023-09-01T10:02:22.624" v="32" actId="208"/>
          <ac:picMkLst>
            <pc:docMk/>
            <pc:sldMk cId="3592004901" sldId="257"/>
            <ac:picMk id="27" creationId="{79D2B79F-003E-4EE8-482D-6CB017569B94}"/>
          </ac:picMkLst>
        </pc:picChg>
        <pc:picChg chg="mod">
          <ac:chgData name="Coupez Veerle" userId="8ff80584-7882-4c6b-adc0-a33618c298ba" providerId="ADAL" clId="{5057F301-74E1-44DC-8F82-F2790FEF4ED3}" dt="2023-09-01T10:08:07.793" v="33" actId="208"/>
          <ac:picMkLst>
            <pc:docMk/>
            <pc:sldMk cId="3592004901" sldId="257"/>
            <ac:picMk id="29" creationId="{209C253F-24AF-7865-3C33-7477147F4F9C}"/>
          </ac:picMkLst>
        </pc:picChg>
        <pc:picChg chg="mod">
          <ac:chgData name="Coupez Veerle" userId="8ff80584-7882-4c6b-adc0-a33618c298ba" providerId="ADAL" clId="{5057F301-74E1-44DC-8F82-F2790FEF4ED3}" dt="2023-09-01T10:08:17.191" v="34" actId="208"/>
          <ac:picMkLst>
            <pc:docMk/>
            <pc:sldMk cId="3592004901" sldId="257"/>
            <ac:picMk id="31" creationId="{AB2BFB18-D137-D1EE-BA43-761A481A3D38}"/>
          </ac:picMkLst>
        </pc:picChg>
        <pc:picChg chg="mod">
          <ac:chgData name="Coupez Veerle" userId="8ff80584-7882-4c6b-adc0-a33618c298ba" providerId="ADAL" clId="{5057F301-74E1-44DC-8F82-F2790FEF4ED3}" dt="2023-09-01T10:08:17.191" v="34" actId="208"/>
          <ac:picMkLst>
            <pc:docMk/>
            <pc:sldMk cId="3592004901" sldId="257"/>
            <ac:picMk id="33" creationId="{FE9F72BA-86C7-B7D0-D5B5-EDB575D8629A}"/>
          </ac:picMkLst>
        </pc:picChg>
        <pc:picChg chg="mod">
          <ac:chgData name="Coupez Veerle" userId="8ff80584-7882-4c6b-adc0-a33618c298ba" providerId="ADAL" clId="{5057F301-74E1-44DC-8F82-F2790FEF4ED3}" dt="2023-09-01T10:02:15.330" v="31" actId="208"/>
          <ac:picMkLst>
            <pc:docMk/>
            <pc:sldMk cId="3592004901" sldId="257"/>
            <ac:picMk id="35" creationId="{D5FCAB91-58D0-4570-B686-A9C66702C545}"/>
          </ac:picMkLst>
        </pc:picChg>
        <pc:picChg chg="mod">
          <ac:chgData name="Coupez Veerle" userId="8ff80584-7882-4c6b-adc0-a33618c298ba" providerId="ADAL" clId="{5057F301-74E1-44DC-8F82-F2790FEF4ED3}" dt="2023-09-01T10:08:30.550" v="35" actId="208"/>
          <ac:picMkLst>
            <pc:docMk/>
            <pc:sldMk cId="3592004901" sldId="257"/>
            <ac:picMk id="43" creationId="{B0269426-33D7-0F21-165E-5411EFAD5E04}"/>
          </ac:picMkLst>
        </pc:picChg>
        <pc:picChg chg="mod">
          <ac:chgData name="Coupez Veerle" userId="8ff80584-7882-4c6b-adc0-a33618c298ba" providerId="ADAL" clId="{5057F301-74E1-44DC-8F82-F2790FEF4ED3}" dt="2023-09-01T10:08:30.550" v="35" actId="208"/>
          <ac:picMkLst>
            <pc:docMk/>
            <pc:sldMk cId="3592004901" sldId="257"/>
            <ac:picMk id="45" creationId="{B71428B6-8F19-F002-0492-0605D8841FE4}"/>
          </ac:picMkLst>
        </pc:picChg>
        <pc:picChg chg="mod">
          <ac:chgData name="Coupez Veerle" userId="8ff80584-7882-4c6b-adc0-a33618c298ba" providerId="ADAL" clId="{5057F301-74E1-44DC-8F82-F2790FEF4ED3}" dt="2023-09-01T10:12:35.901" v="53" actId="208"/>
          <ac:picMkLst>
            <pc:docMk/>
            <pc:sldMk cId="3592004901" sldId="257"/>
            <ac:picMk id="47" creationId="{F4662004-4D6F-ADB2-1317-45E2C6A77D3A}"/>
          </ac:picMkLst>
        </pc:picChg>
        <pc:picChg chg="mod">
          <ac:chgData name="Coupez Veerle" userId="8ff80584-7882-4c6b-adc0-a33618c298ba" providerId="ADAL" clId="{5057F301-74E1-44DC-8F82-F2790FEF4ED3}" dt="2023-09-01T10:08:30.550" v="35" actId="208"/>
          <ac:picMkLst>
            <pc:docMk/>
            <pc:sldMk cId="3592004901" sldId="257"/>
            <ac:picMk id="49" creationId="{9C25516A-FBF3-3710-05F3-73D03EA9295E}"/>
          </ac:picMkLst>
        </pc:picChg>
        <pc:picChg chg="mod">
          <ac:chgData name="Coupez Veerle" userId="8ff80584-7882-4c6b-adc0-a33618c298ba" providerId="ADAL" clId="{5057F301-74E1-44DC-8F82-F2790FEF4ED3}" dt="2023-09-01T10:02:08.774" v="30" actId="208"/>
          <ac:picMkLst>
            <pc:docMk/>
            <pc:sldMk cId="3592004901" sldId="257"/>
            <ac:picMk id="51" creationId="{CC42A823-9860-F9A1-C3E2-ED1C294A4F90}"/>
          </ac:picMkLst>
        </pc:picChg>
        <pc:picChg chg="mod">
          <ac:chgData name="Coupez Veerle" userId="8ff80584-7882-4c6b-adc0-a33618c298ba" providerId="ADAL" clId="{5057F301-74E1-44DC-8F82-F2790FEF4ED3}" dt="2023-09-01T10:01:39.389" v="23" actId="208"/>
          <ac:picMkLst>
            <pc:docMk/>
            <pc:sldMk cId="3592004901" sldId="257"/>
            <ac:picMk id="57" creationId="{9E0A60C6-6086-4EA5-512C-2F9AB5A3B7E4}"/>
          </ac:picMkLst>
        </pc:picChg>
        <pc:picChg chg="mod">
          <ac:chgData name="Coupez Veerle" userId="8ff80584-7882-4c6b-adc0-a33618c298ba" providerId="ADAL" clId="{5057F301-74E1-44DC-8F82-F2790FEF4ED3}" dt="2023-09-01T10:08:43.726" v="36" actId="208"/>
          <ac:picMkLst>
            <pc:docMk/>
            <pc:sldMk cId="3592004901" sldId="257"/>
            <ac:picMk id="59" creationId="{69B68773-1C64-4756-ECD3-CB5918DD6A4E}"/>
          </ac:picMkLst>
        </pc:picChg>
        <pc:picChg chg="mod">
          <ac:chgData name="Coupez Veerle" userId="8ff80584-7882-4c6b-adc0-a33618c298ba" providerId="ADAL" clId="{5057F301-74E1-44DC-8F82-F2790FEF4ED3}" dt="2023-09-01T10:08:43.726" v="36" actId="208"/>
          <ac:picMkLst>
            <pc:docMk/>
            <pc:sldMk cId="3592004901" sldId="257"/>
            <ac:picMk id="61" creationId="{0A2EAA10-C353-786C-103C-6255C76E28D3}"/>
          </ac:picMkLst>
        </pc:picChg>
        <pc:picChg chg="mod">
          <ac:chgData name="Coupez Veerle" userId="8ff80584-7882-4c6b-adc0-a33618c298ba" providerId="ADAL" clId="{5057F301-74E1-44DC-8F82-F2790FEF4ED3}" dt="2023-09-01T10:08:43.726" v="36" actId="208"/>
          <ac:picMkLst>
            <pc:docMk/>
            <pc:sldMk cId="3592004901" sldId="257"/>
            <ac:picMk id="62" creationId="{22E6A784-76FC-8B14-56C4-63637BF65376}"/>
          </ac:picMkLst>
        </pc:picChg>
        <pc:picChg chg="mod">
          <ac:chgData name="Coupez Veerle" userId="8ff80584-7882-4c6b-adc0-a33618c298ba" providerId="ADAL" clId="{5057F301-74E1-44DC-8F82-F2790FEF4ED3}" dt="2023-09-01T10:08:43.726" v="36" actId="208"/>
          <ac:picMkLst>
            <pc:docMk/>
            <pc:sldMk cId="3592004901" sldId="257"/>
            <ac:picMk id="64" creationId="{81056450-5C5F-B152-3A7F-AD1FF8CCF591}"/>
          </ac:picMkLst>
        </pc:picChg>
      </pc:sldChg>
    </pc:docChg>
  </pc:docChgLst>
  <pc:docChgLst>
    <pc:chgData name="Coupez Veerle" userId="8ff80584-7882-4c6b-adc0-a33618c298ba" providerId="ADAL" clId="{2168E66F-D8C2-400C-87A2-E9DC5BDECA55}"/>
    <pc:docChg chg="custSel modSld replTag delTag">
      <pc:chgData name="Coupez Veerle" userId="8ff80584-7882-4c6b-adc0-a33618c298ba" providerId="ADAL" clId="{2168E66F-D8C2-400C-87A2-E9DC5BDECA55}" dt="2023-11-07T09:07:47.415" v="35" actId="20577"/>
      <pc:docMkLst>
        <pc:docMk/>
      </pc:docMkLst>
      <pc:sldChg chg="modSp mod replTag delTag">
        <pc:chgData name="Coupez Veerle" userId="8ff80584-7882-4c6b-adc0-a33618c298ba" providerId="ADAL" clId="{2168E66F-D8C2-400C-87A2-E9DC5BDECA55}" dt="2023-11-07T09:07:34.231" v="17" actId="20577"/>
        <pc:sldMkLst>
          <pc:docMk/>
          <pc:sldMk cId="562772877" sldId="256"/>
        </pc:sldMkLst>
        <pc:spChg chg="mod">
          <ac:chgData name="Coupez Veerle" userId="8ff80584-7882-4c6b-adc0-a33618c298ba" providerId="ADAL" clId="{2168E66F-D8C2-400C-87A2-E9DC5BDECA55}" dt="2023-11-07T09:07:34.231" v="17" actId="20577"/>
          <ac:spMkLst>
            <pc:docMk/>
            <pc:sldMk cId="562772877" sldId="256"/>
            <ac:spMk id="65" creationId="{01C5A9DA-C18C-CA12-D9FF-67C01CD28022}"/>
          </ac:spMkLst>
        </pc:spChg>
      </pc:sldChg>
      <pc:sldChg chg="modSp mod replTag delTag">
        <pc:chgData name="Coupez Veerle" userId="8ff80584-7882-4c6b-adc0-a33618c298ba" providerId="ADAL" clId="{2168E66F-D8C2-400C-87A2-E9DC5BDECA55}" dt="2023-11-07T09:07:47.415" v="35" actId="20577"/>
        <pc:sldMkLst>
          <pc:docMk/>
          <pc:sldMk cId="3592004901" sldId="257"/>
        </pc:sldMkLst>
        <pc:spChg chg="mod">
          <ac:chgData name="Coupez Veerle" userId="8ff80584-7882-4c6b-adc0-a33618c298ba" providerId="ADAL" clId="{2168E66F-D8C2-400C-87A2-E9DC5BDECA55}" dt="2023-11-07T09:07:47.415" v="35" actId="20577"/>
          <ac:spMkLst>
            <pc:docMk/>
            <pc:sldMk cId="3592004901" sldId="257"/>
            <ac:spMk id="65" creationId="{01C5A9DA-C18C-CA12-D9FF-67C01CD28022}"/>
          </ac:spMkLst>
        </pc:spChg>
      </pc:sldChg>
    </pc:docChg>
  </pc:docChgLst>
  <pc:docChgLst>
    <pc:chgData name="Veerle Coupez" userId="8ff80584-7882-4c6b-adc0-a33618c298ba" providerId="ADAL" clId="{5057F301-74E1-44DC-8F82-F2790FEF4ED3}"/>
    <pc:docChg chg="undo redo custSel addSld modSld replTag delTag">
      <pc:chgData name="Veerle Coupez" userId="8ff80584-7882-4c6b-adc0-a33618c298ba" providerId="ADAL" clId="{5057F301-74E1-44DC-8F82-F2790FEF4ED3}" dt="2023-08-30T20:11:29.870" v="20"/>
      <pc:docMkLst>
        <pc:docMk/>
      </pc:docMkLst>
      <pc:sldChg chg="replTag">
        <pc:chgData name="Veerle Coupez" userId="8ff80584-7882-4c6b-adc0-a33618c298ba" providerId="ADAL" clId="{5057F301-74E1-44DC-8F82-F2790FEF4ED3}" dt="2023-08-30T20:01:21.436" v="2"/>
        <pc:sldMkLst>
          <pc:docMk/>
          <pc:sldMk cId="562772877" sldId="256"/>
        </pc:sldMkLst>
      </pc:sldChg>
      <pc:sldChg chg="modSp add mod replTag delTag">
        <pc:chgData name="Veerle Coupez" userId="8ff80584-7882-4c6b-adc0-a33618c298ba" providerId="ADAL" clId="{5057F301-74E1-44DC-8F82-F2790FEF4ED3}" dt="2023-08-30T20:11:29.870" v="20"/>
        <pc:sldMkLst>
          <pc:docMk/>
          <pc:sldMk cId="3592004901" sldId="257"/>
        </pc:sldMkLst>
        <pc:spChg chg="mod">
          <ac:chgData name="Veerle Coupez" userId="8ff80584-7882-4c6b-adc0-a33618c298ba" providerId="ADAL" clId="{5057F301-74E1-44DC-8F82-F2790FEF4ED3}" dt="2023-08-30T20:02:59.295" v="18" actId="1076"/>
          <ac:spMkLst>
            <pc:docMk/>
            <pc:sldMk cId="3592004901" sldId="257"/>
            <ac:spMk id="5" creationId="{068DC784-AE6E-AC28-D942-6729751D22A1}"/>
          </ac:spMkLst>
        </pc:spChg>
        <pc:spChg chg="mod">
          <ac:chgData name="Veerle Coupez" userId="8ff80584-7882-4c6b-adc0-a33618c298ba" providerId="ADAL" clId="{5057F301-74E1-44DC-8F82-F2790FEF4ED3}" dt="2023-08-30T20:01:31.191" v="10" actId="207"/>
          <ac:spMkLst>
            <pc:docMk/>
            <pc:sldMk cId="3592004901" sldId="257"/>
            <ac:spMk id="36" creationId="{D7D3DAAC-7DE9-A352-A331-CDBCC0974485}"/>
          </ac:spMkLst>
        </pc:spChg>
        <pc:spChg chg="mod">
          <ac:chgData name="Veerle Coupez" userId="8ff80584-7882-4c6b-adc0-a33618c298ba" providerId="ADAL" clId="{5057F301-74E1-44DC-8F82-F2790FEF4ED3}" dt="2023-08-30T20:01:31.191" v="10" actId="207"/>
          <ac:spMkLst>
            <pc:docMk/>
            <pc:sldMk cId="3592004901" sldId="257"/>
            <ac:spMk id="37" creationId="{4C89E654-7B4D-F191-945E-39BBD8CFDE43}"/>
          </ac:spMkLst>
        </pc:spChg>
        <pc:spChg chg="mod">
          <ac:chgData name="Veerle Coupez" userId="8ff80584-7882-4c6b-adc0-a33618c298ba" providerId="ADAL" clId="{5057F301-74E1-44DC-8F82-F2790FEF4ED3}" dt="2023-08-30T20:01:31.191" v="10" actId="207"/>
          <ac:spMkLst>
            <pc:docMk/>
            <pc:sldMk cId="3592004901" sldId="257"/>
            <ac:spMk id="38" creationId="{EDE8F960-701E-4F12-5BE3-FEA135F3EBE4}"/>
          </ac:spMkLst>
        </pc:spChg>
        <pc:spChg chg="mod">
          <ac:chgData name="Veerle Coupez" userId="8ff80584-7882-4c6b-adc0-a33618c298ba" providerId="ADAL" clId="{5057F301-74E1-44DC-8F82-F2790FEF4ED3}" dt="2023-08-30T20:01:31.191" v="10" actId="207"/>
          <ac:spMkLst>
            <pc:docMk/>
            <pc:sldMk cId="3592004901" sldId="257"/>
            <ac:spMk id="39" creationId="{4D6DD13E-9CD5-2FE4-8C10-F09E6BE9E46D}"/>
          </ac:spMkLst>
        </pc:spChg>
        <pc:spChg chg="mod">
          <ac:chgData name="Veerle Coupez" userId="8ff80584-7882-4c6b-adc0-a33618c298ba" providerId="ADAL" clId="{5057F301-74E1-44DC-8F82-F2790FEF4ED3}" dt="2023-08-30T20:01:31.191" v="10" actId="207"/>
          <ac:spMkLst>
            <pc:docMk/>
            <pc:sldMk cId="3592004901" sldId="257"/>
            <ac:spMk id="40" creationId="{5BF12F01-513F-AB12-AC4B-793BF8BD119B}"/>
          </ac:spMkLst>
        </pc:spChg>
        <pc:spChg chg="mod">
          <ac:chgData name="Veerle Coupez" userId="8ff80584-7882-4c6b-adc0-a33618c298ba" providerId="ADAL" clId="{5057F301-74E1-44DC-8F82-F2790FEF4ED3}" dt="2023-08-30T20:01:31.191" v="10" actId="207"/>
          <ac:spMkLst>
            <pc:docMk/>
            <pc:sldMk cId="3592004901" sldId="257"/>
            <ac:spMk id="41" creationId="{CBCAE0D8-C76F-D102-0A37-F38F587A159E}"/>
          </ac:spMkLst>
        </pc:spChg>
        <pc:spChg chg="mod">
          <ac:chgData name="Veerle Coupez" userId="8ff80584-7882-4c6b-adc0-a33618c298ba" providerId="ADAL" clId="{5057F301-74E1-44DC-8F82-F2790FEF4ED3}" dt="2023-08-30T20:01:31.191" v="10" actId="207"/>
          <ac:spMkLst>
            <pc:docMk/>
            <pc:sldMk cId="3592004901" sldId="257"/>
            <ac:spMk id="52" creationId="{1BFB7C0B-7E76-AE3B-E8B0-D41D211283D7}"/>
          </ac:spMkLst>
        </pc:spChg>
        <pc:spChg chg="mod">
          <ac:chgData name="Veerle Coupez" userId="8ff80584-7882-4c6b-adc0-a33618c298ba" providerId="ADAL" clId="{5057F301-74E1-44DC-8F82-F2790FEF4ED3}" dt="2023-08-30T20:01:31.191" v="10" actId="207"/>
          <ac:spMkLst>
            <pc:docMk/>
            <pc:sldMk cId="3592004901" sldId="257"/>
            <ac:spMk id="53" creationId="{3E0FABB5-8CDD-7709-6B04-72E4BCA9FF52}"/>
          </ac:spMkLst>
        </pc:spChg>
        <pc:spChg chg="mod">
          <ac:chgData name="Veerle Coupez" userId="8ff80584-7882-4c6b-adc0-a33618c298ba" providerId="ADAL" clId="{5057F301-74E1-44DC-8F82-F2790FEF4ED3}" dt="2023-08-30T20:01:31.191" v="10" actId="207"/>
          <ac:spMkLst>
            <pc:docMk/>
            <pc:sldMk cId="3592004901" sldId="257"/>
            <ac:spMk id="54" creationId="{6203BBC1-9227-330A-915D-C1F627E80D0B}"/>
          </ac:spMkLst>
        </pc:spChg>
        <pc:spChg chg="mod">
          <ac:chgData name="Veerle Coupez" userId="8ff80584-7882-4c6b-adc0-a33618c298ba" providerId="ADAL" clId="{5057F301-74E1-44DC-8F82-F2790FEF4ED3}" dt="2023-08-30T20:01:31.191" v="10" actId="207"/>
          <ac:spMkLst>
            <pc:docMk/>
            <pc:sldMk cId="3592004901" sldId="257"/>
            <ac:spMk id="55" creationId="{D21E71E7-6DF7-5A71-FFC1-82B0CCC76BE8}"/>
          </ac:spMkLst>
        </pc:spChg>
        <pc:spChg chg="mod">
          <ac:chgData name="Veerle Coupez" userId="8ff80584-7882-4c6b-adc0-a33618c298ba" providerId="ADAL" clId="{5057F301-74E1-44DC-8F82-F2790FEF4ED3}" dt="2023-08-30T20:01:31.191" v="10" actId="207"/>
          <ac:spMkLst>
            <pc:docMk/>
            <pc:sldMk cId="3592004901" sldId="257"/>
            <ac:spMk id="56" creationId="{F841C4C0-5BD5-C118-6314-AAA86F004600}"/>
          </ac:spMkLst>
        </pc:spChg>
        <pc:spChg chg="mod">
          <ac:chgData name="Veerle Coupez" userId="8ff80584-7882-4c6b-adc0-a33618c298ba" providerId="ADAL" clId="{5057F301-74E1-44DC-8F82-F2790FEF4ED3}" dt="2023-08-30T20:01:31.191" v="10" actId="207"/>
          <ac:spMkLst>
            <pc:docMk/>
            <pc:sldMk cId="3592004901" sldId="257"/>
            <ac:spMk id="65" creationId="{01C5A9DA-C18C-CA12-D9FF-67C01CD28022}"/>
          </ac:spMkLst>
        </pc:spChg>
        <pc:spChg chg="mod">
          <ac:chgData name="Veerle Coupez" userId="8ff80584-7882-4c6b-adc0-a33618c298ba" providerId="ADAL" clId="{5057F301-74E1-44DC-8F82-F2790FEF4ED3}" dt="2023-08-30T20:01:31.191" v="10" actId="207"/>
          <ac:spMkLst>
            <pc:docMk/>
            <pc:sldMk cId="3592004901" sldId="257"/>
            <ac:spMk id="66" creationId="{3BEA52EB-C5A2-8EBC-C162-C6DF88854B0B}"/>
          </ac:spMkLst>
        </pc:spChg>
        <pc:spChg chg="mod">
          <ac:chgData name="Veerle Coupez" userId="8ff80584-7882-4c6b-adc0-a33618c298ba" providerId="ADAL" clId="{5057F301-74E1-44DC-8F82-F2790FEF4ED3}" dt="2023-08-30T20:01:31.191" v="10" actId="207"/>
          <ac:spMkLst>
            <pc:docMk/>
            <pc:sldMk cId="3592004901" sldId="257"/>
            <ac:spMk id="67" creationId="{DAF5095D-2A38-7479-690E-8028E55D202F}"/>
          </ac:spMkLst>
        </pc:spChg>
        <pc:spChg chg="mod">
          <ac:chgData name="Veerle Coupez" userId="8ff80584-7882-4c6b-adc0-a33618c298ba" providerId="ADAL" clId="{5057F301-74E1-44DC-8F82-F2790FEF4ED3}" dt="2023-08-30T20:01:31.191" v="10" actId="207"/>
          <ac:spMkLst>
            <pc:docMk/>
            <pc:sldMk cId="3592004901" sldId="257"/>
            <ac:spMk id="85" creationId="{3DFCB688-6CD4-5AC5-4210-F5E640EBC7A6}"/>
          </ac:spMkLst>
        </pc:spChg>
        <pc:spChg chg="mod">
          <ac:chgData name="Veerle Coupez" userId="8ff80584-7882-4c6b-adc0-a33618c298ba" providerId="ADAL" clId="{5057F301-74E1-44DC-8F82-F2790FEF4ED3}" dt="2023-08-30T20:01:31.191" v="10" actId="207"/>
          <ac:spMkLst>
            <pc:docMk/>
            <pc:sldMk cId="3592004901" sldId="257"/>
            <ac:spMk id="86" creationId="{EC4B1BFC-0590-D8D5-AC6F-90EF2862E29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4" Type="http://schemas.openxmlformats.org/officeDocument/2006/relationships/image" Target="../media/image1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6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8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4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9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18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0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4.sv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2.xml"/><Relationship Id="rId4" Type="http://schemas.openxmlformats.org/officeDocument/2006/relationships/image" Target="../media/image24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7AB35147-13C9-1C21-06EF-EF7494E5852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934CDC-64D9-0314-ABDF-F7D8A680F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E5ABF0C-9EF4-7397-DEAA-F9FC51364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F827424D-28E3-4422-95EC-A0F098D2F6B6}" type="slidenum">
              <a:rPr lang="nl-BE" smtClean="0"/>
              <a:t>‹nr.›</a:t>
            </a:fld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24753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16050" y="1645193"/>
            <a:ext cx="10009188" cy="1878283"/>
          </a:xfrm>
        </p:spPr>
        <p:txBody>
          <a:bodyPr anchor="b" anchorCtr="0">
            <a:normAutofit/>
          </a:bodyPr>
          <a:lstStyle>
            <a:lvl1pPr algn="ctr">
              <a:defRPr sz="4800" b="1" i="0">
                <a:latin typeface="Century Gothic" panose="020B0502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6049" y="4079875"/>
            <a:ext cx="1000918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56622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logo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892CA00-4CE4-A479-D807-7439423903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886" r="14424" b="38011"/>
          <a:stretch/>
        </p:blipFill>
        <p:spPr>
          <a:xfrm>
            <a:off x="-881218" y="-261461"/>
            <a:ext cx="5844454" cy="558270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7BE0213-30CF-363F-C14D-4D0D7D76E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2596" y="4079875"/>
            <a:ext cx="668264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716EE0D-3288-7121-BD93-A58020EE77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42596" y="1645193"/>
            <a:ext cx="6682642" cy="1878283"/>
          </a:xfrm>
        </p:spPr>
        <p:txBody>
          <a:bodyPr anchor="b" anchorCtr="0">
            <a:normAutofit/>
          </a:bodyPr>
          <a:lstStyle>
            <a:lvl1pPr algn="ctr">
              <a:defRPr sz="4800" b="1" i="0">
                <a:latin typeface="Century Gothic" panose="020B0502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988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16050" y="1639661"/>
            <a:ext cx="10009188" cy="2008506"/>
          </a:xfr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6050" y="4204494"/>
            <a:ext cx="10009188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73962F-C1E2-10D9-4BF0-5D874B81F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2233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21A2A-BE8D-9E76-058F-2C1BD68D8E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BA004E6-AF8A-8A7A-54B3-A5D36CD5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73289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kolommen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1026" y="1640563"/>
            <a:ext cx="479044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4798" y="1640563"/>
            <a:ext cx="479044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BCC737-F6E3-7147-FE65-7EFAEBDC19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2105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met vlakken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B8E11E17-C2F9-D439-2BC4-67FDF263D6BD}"/>
              </a:ext>
            </a:extLst>
          </p:cNvPr>
          <p:cNvGrpSpPr/>
          <p:nvPr userDrawn="1"/>
        </p:nvGrpSpPr>
        <p:grpSpPr>
          <a:xfrm>
            <a:off x="1045029" y="1292319"/>
            <a:ext cx="5145719" cy="4941008"/>
            <a:chOff x="1655347" y="1457568"/>
            <a:chExt cx="4869742" cy="4941008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07F4BAF9-B177-30E4-8713-9A1035817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18471" y="1457569"/>
              <a:ext cx="4806618" cy="4941007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7A4582EA-C233-18E0-C0C3-C44FFF9EF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55347" y="1457568"/>
              <a:ext cx="4806618" cy="4941007"/>
            </a:xfrm>
            <a:prstGeom prst="rect">
              <a:avLst/>
            </a:prstGeom>
          </p:spPr>
        </p:pic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BD950336-F83D-1863-BB86-BCFD89E80E5F}"/>
              </a:ext>
            </a:extLst>
          </p:cNvPr>
          <p:cNvGrpSpPr/>
          <p:nvPr userDrawn="1"/>
        </p:nvGrpSpPr>
        <p:grpSpPr>
          <a:xfrm flipH="1">
            <a:off x="6548085" y="1292319"/>
            <a:ext cx="5079362" cy="4910238"/>
            <a:chOff x="6634480" y="1435154"/>
            <a:chExt cx="4806944" cy="4910238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B920EF11-32B9-CAFA-89BB-6EFFE33DE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686544" y="1435154"/>
              <a:ext cx="4754880" cy="4887824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05B505C-FC47-D3AA-7A25-E2D40E8B0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34480" y="1457568"/>
              <a:ext cx="4754880" cy="488782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903F9BC-D694-4B67-E084-DD59F9D21B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7665BDB-EB12-8605-A465-0E255B433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1026" y="1640569"/>
            <a:ext cx="4790440" cy="4351338"/>
          </a:xfr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FC241DD8-FF48-8238-623C-30749B8EC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4798" y="1640569"/>
            <a:ext cx="4790440" cy="4351338"/>
          </a:xfr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8233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21026" y="1373354"/>
            <a:ext cx="4751174" cy="823912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21026" y="2346159"/>
            <a:ext cx="4792028" cy="3843504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210" y="1382128"/>
            <a:ext cx="4792028" cy="823912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210" y="2346159"/>
            <a:ext cx="4792028" cy="3843504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97609B-DCDE-8246-8BCC-C46077305C99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9D82F2-DF96-8562-296D-A6BEB8684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1026" y="0"/>
            <a:ext cx="10004212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827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E5357-0B7D-B93B-3CE3-F9BF04F16A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3C238D2-A0CE-0E7E-BB5B-81CFBC60B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3756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we pijl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24">
            <a:extLst>
              <a:ext uri="{FF2B5EF4-FFF2-40B4-BE49-F238E27FC236}">
                <a16:creationId xmlns:a16="http://schemas.microsoft.com/office/drawing/2014/main" id="{CCFC4041-F860-55C0-8F99-CD8862E1A5F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76544" y="998900"/>
            <a:ext cx="7438911" cy="4860199"/>
            <a:chOff x="981480" y="2086493"/>
            <a:chExt cx="1635008" cy="1452628"/>
          </a:xfrm>
          <a:solidFill>
            <a:schemeClr val="accent1"/>
          </a:solidFill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E0C44C2C-B374-4478-98F8-0DF0B30CE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1480" y="2086493"/>
              <a:ext cx="1577711" cy="141994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1F3A8B9-4B18-6616-61A2-3FEF6E215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25044" y="2106822"/>
              <a:ext cx="1591444" cy="1432299"/>
            </a:xfrm>
            <a:prstGeom prst="rect">
              <a:avLst/>
            </a:prstGeom>
          </p:spPr>
        </p:pic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85F7BBD-2328-7839-E5B7-CC8EB0BDC13A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2777627" y="3429000"/>
            <a:ext cx="5549152" cy="1205955"/>
          </a:xfr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29DA88A-6824-A0AE-8EDE-3E876BD49F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7628" y="2485481"/>
            <a:ext cx="5549152" cy="943520"/>
          </a:xfrm>
        </p:spPr>
        <p:txBody>
          <a:bodyPr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384632-9F4D-36F3-A870-10926A5386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0717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le pijl_blau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C1D104-496E-09D4-D180-60F73EAA9C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grpSp>
        <p:nvGrpSpPr>
          <p:cNvPr id="5" name="Groep 24">
            <a:extLst>
              <a:ext uri="{FF2B5EF4-FFF2-40B4-BE49-F238E27FC236}">
                <a16:creationId xmlns:a16="http://schemas.microsoft.com/office/drawing/2014/main" id="{67DD9485-717B-E284-9A60-0E59EDE8EFF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76544" y="998900"/>
            <a:ext cx="7438911" cy="4860199"/>
            <a:chOff x="981480" y="2086493"/>
            <a:chExt cx="1635008" cy="1452628"/>
          </a:xfrm>
          <a:solidFill>
            <a:schemeClr val="accent1"/>
          </a:solidFill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90902BFF-D297-023F-B2B8-A371B6EDE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1480" y="2086493"/>
              <a:ext cx="1577711" cy="141994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B96F802-A3FA-FA4D-B70A-B4A296909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25044" y="2106822"/>
              <a:ext cx="1591444" cy="1432299"/>
            </a:xfrm>
            <a:prstGeom prst="rect">
              <a:avLst/>
            </a:prstGeom>
          </p:spPr>
        </p:pic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908515-1D6B-35CC-8269-F0EA37AB04B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7627" y="3429000"/>
            <a:ext cx="5549152" cy="1205955"/>
          </a:xfr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8A8187-431F-0ED2-E3BC-2235E69B0B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7628" y="2485481"/>
            <a:ext cx="5549152" cy="943520"/>
          </a:xfrm>
        </p:spPr>
        <p:txBody>
          <a:bodyPr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262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_blauw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8">
            <a:extLst>
              <a:ext uri="{FF2B5EF4-FFF2-40B4-BE49-F238E27FC236}">
                <a16:creationId xmlns:a16="http://schemas.microsoft.com/office/drawing/2014/main" id="{93B838A9-9770-688A-9605-29BE1252E3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21026" y="1641022"/>
            <a:ext cx="10004212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E59432C-6341-EAA3-6940-BC39D3E44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A9D5FF6-EA91-6700-D61C-2D6BBA7F0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827424D-28E3-4422-95EC-A0F098D2F6B6}" type="slidenum">
              <a:rPr lang="nl-BE" smtClean="0"/>
              <a:t>‹nr.›</a:t>
            </a:fld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2901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in bol en object_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EAC8D8D-7739-4577-E297-BAA3F4939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566483" y="-977197"/>
            <a:ext cx="6168472" cy="602502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03B461B-C96D-A917-DBA4-9B5B5FF09A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419499" y="-1040635"/>
            <a:ext cx="6168472" cy="6025022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7564A07-437E-BD69-18C7-CC4AB96A0EAA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5100639" y="553749"/>
            <a:ext cx="6324599" cy="5629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03247B0-F9F5-E29A-76E5-76CB61AA4FB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35804" y="553749"/>
            <a:ext cx="3914649" cy="1325563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E5703-5249-D523-C7D6-E21D2C84C2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203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960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 en titel en object_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EA269EE-D8AD-3882-AB20-48B50FEB0B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549337" y="-1275174"/>
            <a:ext cx="4193268" cy="409575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5649F62-BD9C-6E86-CDCE-67A52D9AC5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32078" y="1438552"/>
            <a:ext cx="6206501" cy="6062166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F65E92-8551-E874-BDF2-02148F5C02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DDC64CB-0AD6-5F44-084F-8D5934208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828" y="1641022"/>
            <a:ext cx="8551409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75E43C75-DC03-7435-B09A-5443C11D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28" y="0"/>
            <a:ext cx="85514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876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 onder en titel en object_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89D4E9A7-E92E-9B72-058F-D268548D0587}"/>
              </a:ext>
            </a:extLst>
          </p:cNvPr>
          <p:cNvGrpSpPr/>
          <p:nvPr userDrawn="1"/>
        </p:nvGrpSpPr>
        <p:grpSpPr>
          <a:xfrm>
            <a:off x="6096000" y="3198057"/>
            <a:ext cx="6315456" cy="6088460"/>
            <a:chOff x="6325210" y="1572269"/>
            <a:chExt cx="6315456" cy="608846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83F4736-9BB4-8069-08A4-A7212B854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25210" y="1635707"/>
              <a:ext cx="6168472" cy="6025022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AB53ACB-9E31-2D09-C1C1-A3E05D07D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472194" y="1572269"/>
              <a:ext cx="6168472" cy="6025022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20192E36-972A-63C3-A7EB-375ACCDDE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722" y="0"/>
            <a:ext cx="999751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9F627A-C5D4-DA8C-9434-3B0E9E1B3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722" y="1646527"/>
            <a:ext cx="999751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250A51-A317-449E-A7DF-08033CF2AF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0645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 onder met figuur_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250A51-A317-449E-A7DF-08033CF2AF84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CB086B-5580-52D7-222C-BB5B4BBF29D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159896" y="513890"/>
            <a:ext cx="6120000" cy="60250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2" name="Graphic 6">
            <a:extLst>
              <a:ext uri="{FF2B5EF4-FFF2-40B4-BE49-F238E27FC236}">
                <a16:creationId xmlns:a16="http://schemas.microsoft.com/office/drawing/2014/main" id="{0AB53ACB-9E31-2D09-C1C1-A3E05D07DEE3}"/>
              </a:ext>
            </a:extLst>
          </p:cNvPr>
          <p:cNvSpPr/>
          <p:nvPr/>
        </p:nvSpPr>
        <p:spPr>
          <a:xfrm>
            <a:off x="7024461" y="450393"/>
            <a:ext cx="6178634" cy="6031786"/>
          </a:xfrm>
          <a:custGeom>
            <a:avLst/>
            <a:gdLst>
              <a:gd name="connsiteX0" fmla="*/ 6172336 w 6178634"/>
              <a:gd name="connsiteY0" fmla="*/ 3176464 h 6031786"/>
              <a:gd name="connsiteX1" fmla="*/ 6170901 w 6178634"/>
              <a:gd name="connsiteY1" fmla="*/ 3668149 h 6031786"/>
              <a:gd name="connsiteX2" fmla="*/ 5799358 w 6178634"/>
              <a:gd name="connsiteY2" fmla="*/ 4695631 h 6031786"/>
              <a:gd name="connsiteX3" fmla="*/ 3854496 w 6178634"/>
              <a:gd name="connsiteY3" fmla="*/ 5924663 h 6031786"/>
              <a:gd name="connsiteX4" fmla="*/ 2257866 w 6178634"/>
              <a:gd name="connsiteY4" fmla="*/ 5960527 h 6031786"/>
              <a:gd name="connsiteX5" fmla="*/ 277141 w 6178634"/>
              <a:gd name="connsiteY5" fmla="*/ 4360668 h 6031786"/>
              <a:gd name="connsiteX6" fmla="*/ 278575 w 6178634"/>
              <a:gd name="connsiteY6" fmla="*/ 1806131 h 6031786"/>
              <a:gd name="connsiteX7" fmla="*/ 3651869 w 6178634"/>
              <a:gd name="connsiteY7" fmla="*/ 43812 h 6031786"/>
              <a:gd name="connsiteX8" fmla="*/ 5478024 w 6178634"/>
              <a:gd name="connsiteY8" fmla="*/ 1129750 h 6031786"/>
              <a:gd name="connsiteX9" fmla="*/ 6172694 w 6178634"/>
              <a:gd name="connsiteY9" fmla="*/ 3176464 h 603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8634" h="6031786">
                <a:moveTo>
                  <a:pt x="6172336" y="3176464"/>
                </a:moveTo>
                <a:cubicBezTo>
                  <a:pt x="6179149" y="3341435"/>
                  <a:pt x="6182736" y="3506048"/>
                  <a:pt x="6170901" y="3668149"/>
                </a:cubicBezTo>
                <a:cubicBezTo>
                  <a:pt x="6144721" y="4035389"/>
                  <a:pt x="5976881" y="4379676"/>
                  <a:pt x="5799358" y="4695631"/>
                </a:cubicBezTo>
                <a:cubicBezTo>
                  <a:pt x="5401994" y="5403929"/>
                  <a:pt x="4617665" y="5755389"/>
                  <a:pt x="3854496" y="5924663"/>
                </a:cubicBezTo>
                <a:cubicBezTo>
                  <a:pt x="3330535" y="6040861"/>
                  <a:pt x="2781469" y="6076724"/>
                  <a:pt x="2257866" y="5960527"/>
                </a:cubicBezTo>
                <a:cubicBezTo>
                  <a:pt x="1399659" y="5769735"/>
                  <a:pt x="650118" y="5156473"/>
                  <a:pt x="277141" y="4360668"/>
                </a:cubicBezTo>
                <a:cubicBezTo>
                  <a:pt x="-95837" y="3564863"/>
                  <a:pt x="-89381" y="2604446"/>
                  <a:pt x="278575" y="1806131"/>
                </a:cubicBezTo>
                <a:cubicBezTo>
                  <a:pt x="849518" y="566339"/>
                  <a:pt x="2308074" y="-195396"/>
                  <a:pt x="3651869" y="43812"/>
                </a:cubicBezTo>
                <a:cubicBezTo>
                  <a:pt x="4366264" y="171126"/>
                  <a:pt x="5014312" y="576739"/>
                  <a:pt x="5478024" y="1129750"/>
                </a:cubicBezTo>
                <a:cubicBezTo>
                  <a:pt x="6007723" y="1760943"/>
                  <a:pt x="6140776" y="2391060"/>
                  <a:pt x="6172694" y="3176464"/>
                </a:cubicBezTo>
              </a:path>
            </a:pathLst>
          </a:custGeom>
          <a:noFill/>
          <a:ln w="1436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588F18D-9B86-7A6D-17B7-029477FD7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723" y="0"/>
            <a:ext cx="643176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0BECA6-CB2F-98B4-62AA-F5BD846E0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723" y="1646527"/>
            <a:ext cx="6431764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070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 boven met figuur_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0192E36-972A-63C3-A7EB-375ACCDDE9A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41368" y="0"/>
            <a:ext cx="708387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9F627A-C5D4-DA8C-9434-3B0E9E1B3DF8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4341368" y="1646523"/>
            <a:ext cx="708387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250A51-A317-449E-A7DF-08033CF2AF84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8203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CB086B-5580-52D7-222C-BB5B4BBF29D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-2207840" y="-1193690"/>
            <a:ext cx="6120000" cy="60250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AB53ACB-9E31-2D09-C1C1-A3E05D07D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128990" y="-1023663"/>
            <a:ext cx="6168472" cy="60250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1629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8F3071D-D608-5BAA-50EA-3E253E637C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6630085 w 12192000"/>
              <a:gd name="connsiteY0" fmla="*/ 962592 h 6858000"/>
              <a:gd name="connsiteX1" fmla="*/ 6323115 w 12192000"/>
              <a:gd name="connsiteY1" fmla="*/ 964404 h 6858000"/>
              <a:gd name="connsiteX2" fmla="*/ 4787089 w 12192000"/>
              <a:gd name="connsiteY2" fmla="*/ 1033634 h 6858000"/>
              <a:gd name="connsiteX3" fmla="*/ 3304067 w 12192000"/>
              <a:gd name="connsiteY3" fmla="*/ 1144114 h 6858000"/>
              <a:gd name="connsiteX4" fmla="*/ 2745371 w 12192000"/>
              <a:gd name="connsiteY4" fmla="*/ 1580553 h 6858000"/>
              <a:gd name="connsiteX5" fmla="*/ 2818110 w 12192000"/>
              <a:gd name="connsiteY5" fmla="*/ 2959387 h 6858000"/>
              <a:gd name="connsiteX6" fmla="*/ 3197668 w 12192000"/>
              <a:gd name="connsiteY6" fmla="*/ 3973898 h 6858000"/>
              <a:gd name="connsiteX7" fmla="*/ 4046545 w 12192000"/>
              <a:gd name="connsiteY7" fmla="*/ 4420144 h 6858000"/>
              <a:gd name="connsiteX8" fmla="*/ 5040126 w 12192000"/>
              <a:gd name="connsiteY8" fmla="*/ 4460817 h 6858000"/>
              <a:gd name="connsiteX9" fmla="*/ 5243640 w 12192000"/>
              <a:gd name="connsiteY9" fmla="*/ 4555432 h 6858000"/>
              <a:gd name="connsiteX10" fmla="*/ 7020324 w 12192000"/>
              <a:gd name="connsiteY10" fmla="*/ 5836767 h 6858000"/>
              <a:gd name="connsiteX11" fmla="*/ 7329077 w 12192000"/>
              <a:gd name="connsiteY11" fmla="*/ 5890132 h 6858000"/>
              <a:gd name="connsiteX12" fmla="*/ 7328690 w 12192000"/>
              <a:gd name="connsiteY12" fmla="*/ 5889844 h 6858000"/>
              <a:gd name="connsiteX13" fmla="*/ 6854340 w 12192000"/>
              <a:gd name="connsiteY13" fmla="*/ 5363983 h 6858000"/>
              <a:gd name="connsiteX14" fmla="*/ 6608653 w 12192000"/>
              <a:gd name="connsiteY14" fmla="*/ 4579662 h 6858000"/>
              <a:gd name="connsiteX15" fmla="*/ 6730916 w 12192000"/>
              <a:gd name="connsiteY15" fmla="*/ 4466586 h 6858000"/>
              <a:gd name="connsiteX16" fmla="*/ 7461787 w 12192000"/>
              <a:gd name="connsiteY16" fmla="*/ 4416394 h 6858000"/>
              <a:gd name="connsiteX17" fmla="*/ 8261913 w 12192000"/>
              <a:gd name="connsiteY17" fmla="*/ 4371106 h 6858000"/>
              <a:gd name="connsiteX18" fmla="*/ 9167280 w 12192000"/>
              <a:gd name="connsiteY18" fmla="*/ 3731881 h 6858000"/>
              <a:gd name="connsiteX19" fmla="*/ 9375436 w 12192000"/>
              <a:gd name="connsiteY19" fmla="*/ 2784004 h 6858000"/>
              <a:gd name="connsiteX20" fmla="*/ 9612611 w 12192000"/>
              <a:gd name="connsiteY20" fmla="*/ 1628437 h 6858000"/>
              <a:gd name="connsiteX21" fmla="*/ 8991623 w 12192000"/>
              <a:gd name="connsiteY21" fmla="*/ 1047480 h 6858000"/>
              <a:gd name="connsiteX22" fmla="*/ 7551937 w 12192000"/>
              <a:gd name="connsiteY22" fmla="*/ 986038 h 6858000"/>
              <a:gd name="connsiteX23" fmla="*/ 6630085 w 12192000"/>
              <a:gd name="connsiteY23" fmla="*/ 962592 h 6858000"/>
              <a:gd name="connsiteX24" fmla="*/ 0 w 12192000"/>
              <a:gd name="connsiteY24" fmla="*/ 0 h 6858000"/>
              <a:gd name="connsiteX25" fmla="*/ 12192000 w 12192000"/>
              <a:gd name="connsiteY25" fmla="*/ 0 h 6858000"/>
              <a:gd name="connsiteX26" fmla="*/ 12192000 w 12192000"/>
              <a:gd name="connsiteY26" fmla="*/ 6858000 h 6858000"/>
              <a:gd name="connsiteX27" fmla="*/ 0 w 12192000"/>
              <a:gd name="connsiteY2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92000" h="6858000">
                <a:moveTo>
                  <a:pt x="6630085" y="962592"/>
                </a:moveTo>
                <a:cubicBezTo>
                  <a:pt x="6527693" y="961934"/>
                  <a:pt x="6425356" y="962385"/>
                  <a:pt x="6323115" y="964404"/>
                </a:cubicBezTo>
                <a:cubicBezTo>
                  <a:pt x="5810461" y="974500"/>
                  <a:pt x="5298194" y="1002769"/>
                  <a:pt x="4787089" y="1033634"/>
                </a:cubicBezTo>
                <a:cubicBezTo>
                  <a:pt x="4291845" y="1063345"/>
                  <a:pt x="3797763" y="1104018"/>
                  <a:pt x="3304067" y="1144114"/>
                </a:cubicBezTo>
                <a:cubicBezTo>
                  <a:pt x="2912129" y="1175844"/>
                  <a:pt x="2753497" y="1264401"/>
                  <a:pt x="2745371" y="1580553"/>
                </a:cubicBezTo>
                <a:cubicBezTo>
                  <a:pt x="2733764" y="2040068"/>
                  <a:pt x="2751562" y="2502756"/>
                  <a:pt x="2818110" y="2959387"/>
                </a:cubicBezTo>
                <a:cubicBezTo>
                  <a:pt x="2868795" y="3307269"/>
                  <a:pt x="2957010" y="3659189"/>
                  <a:pt x="3197668" y="3973898"/>
                </a:cubicBezTo>
                <a:cubicBezTo>
                  <a:pt x="3388027" y="4222550"/>
                  <a:pt x="3667761" y="4384087"/>
                  <a:pt x="4046545" y="4420144"/>
                </a:cubicBezTo>
                <a:cubicBezTo>
                  <a:pt x="4374643" y="4451298"/>
                  <a:pt x="4708546" y="4449567"/>
                  <a:pt x="5040126" y="4460817"/>
                </a:cubicBezTo>
                <a:cubicBezTo>
                  <a:pt x="5133372" y="4463990"/>
                  <a:pt x="5203788" y="4458509"/>
                  <a:pt x="5243640" y="4555432"/>
                </a:cubicBezTo>
                <a:cubicBezTo>
                  <a:pt x="5518345" y="5223792"/>
                  <a:pt x="6143589" y="5629365"/>
                  <a:pt x="7020324" y="5836767"/>
                </a:cubicBezTo>
                <a:cubicBezTo>
                  <a:pt x="7116664" y="5859555"/>
                  <a:pt x="7217261" y="5871094"/>
                  <a:pt x="7329077" y="5890132"/>
                </a:cubicBezTo>
                <a:lnTo>
                  <a:pt x="7328690" y="5889844"/>
                </a:lnTo>
                <a:cubicBezTo>
                  <a:pt x="7159998" y="5704653"/>
                  <a:pt x="6992467" y="5540808"/>
                  <a:pt x="6854340" y="5363983"/>
                </a:cubicBezTo>
                <a:cubicBezTo>
                  <a:pt x="6667076" y="5123696"/>
                  <a:pt x="6588147" y="4859467"/>
                  <a:pt x="6608653" y="4579662"/>
                </a:cubicBezTo>
                <a:cubicBezTo>
                  <a:pt x="6613296" y="4513894"/>
                  <a:pt x="6626451" y="4472355"/>
                  <a:pt x="6730916" y="4466586"/>
                </a:cubicBezTo>
                <a:cubicBezTo>
                  <a:pt x="6975056" y="4453029"/>
                  <a:pt x="7218034" y="4431394"/>
                  <a:pt x="7461787" y="4416394"/>
                </a:cubicBezTo>
                <a:cubicBezTo>
                  <a:pt x="7728367" y="4400241"/>
                  <a:pt x="7998042" y="4400241"/>
                  <a:pt x="8261913" y="4371106"/>
                </a:cubicBezTo>
                <a:cubicBezTo>
                  <a:pt x="8723882" y="4319760"/>
                  <a:pt x="9045016" y="4144089"/>
                  <a:pt x="9167280" y="3731881"/>
                </a:cubicBezTo>
                <a:cubicBezTo>
                  <a:pt x="9259751" y="3419768"/>
                  <a:pt x="9308501" y="3100444"/>
                  <a:pt x="9375436" y="2784004"/>
                </a:cubicBezTo>
                <a:cubicBezTo>
                  <a:pt x="9456687" y="2399200"/>
                  <a:pt x="9549932" y="2015261"/>
                  <a:pt x="9612611" y="1628437"/>
                </a:cubicBezTo>
                <a:cubicBezTo>
                  <a:pt x="9671034" y="1267863"/>
                  <a:pt x="9460943" y="1085845"/>
                  <a:pt x="8991623" y="1047480"/>
                </a:cubicBezTo>
                <a:cubicBezTo>
                  <a:pt x="8514565" y="1008250"/>
                  <a:pt x="8032090" y="1001038"/>
                  <a:pt x="7551937" y="986038"/>
                </a:cubicBezTo>
                <a:cubicBezTo>
                  <a:pt x="7244925" y="976519"/>
                  <a:pt x="6937260" y="964566"/>
                  <a:pt x="6630085" y="96259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53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9756397-6F6C-6141-447E-50CCCF4A6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09158" y="1063165"/>
            <a:ext cx="6925375" cy="499034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4D5612A-3BCB-5BBF-BA89-68036419A0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35313" y="1323975"/>
            <a:ext cx="5921375" cy="2708275"/>
          </a:xfrm>
        </p:spPr>
        <p:txBody>
          <a:bodyPr anchor="ctr" anchorCtr="0">
            <a:normAutofit/>
          </a:bodyPr>
          <a:lstStyle>
            <a:lvl1pPr algn="ctr">
              <a:defRPr sz="2800" b="1">
                <a:solidFill>
                  <a:schemeClr val="bg2"/>
                </a:solidFill>
                <a:latin typeface="Bradley Hand ITC" panose="03070402050302030203" pitchFamily="66" charset="0"/>
              </a:defRPr>
            </a:lvl1pPr>
            <a:lvl2pPr>
              <a:defRPr b="1">
                <a:latin typeface="Bradley Hand ITC" panose="03070402050302030203" pitchFamily="66" charset="0"/>
              </a:defRPr>
            </a:lvl2pPr>
            <a:lvl3pPr>
              <a:defRPr b="1">
                <a:latin typeface="Bradley Hand ITC" panose="03070402050302030203" pitchFamily="66" charset="0"/>
              </a:defRPr>
            </a:lvl3pPr>
            <a:lvl4pPr>
              <a:defRPr b="1">
                <a:latin typeface="Bradley Hand ITC" panose="03070402050302030203" pitchFamily="66" charset="0"/>
              </a:defRPr>
            </a:lvl4pPr>
            <a:lvl5pPr>
              <a:defRPr b="1">
                <a:latin typeface="Bradley Hand ITC" panose="03070402050302030203" pitchFamily="66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26581FA-F865-65FA-B8D8-8191EEEE7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84923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zonder tag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E307739-D789-6974-43FE-BB49A3587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6877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met tag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DC2337-729C-F342-12A7-B3207DF0F4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6050" y="6356350"/>
            <a:ext cx="673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77A7AF4-0FFB-D665-155E-639D5E75C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5738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16050" y="1645193"/>
            <a:ext cx="10009188" cy="1878283"/>
          </a:xfrm>
        </p:spPr>
        <p:txBody>
          <a:bodyPr anchor="b" anchorCtr="0">
            <a:normAutofit/>
          </a:bodyPr>
          <a:lstStyle>
            <a:lvl1pPr algn="ctr">
              <a:defRPr sz="4800" b="1" i="0">
                <a:latin typeface="Century Gothic" panose="020B0502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6049" y="4079875"/>
            <a:ext cx="1000918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5450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logo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892CA00-4CE4-A479-D807-7439423903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886" r="14424" b="38011"/>
          <a:stretch/>
        </p:blipFill>
        <p:spPr>
          <a:xfrm>
            <a:off x="-881218" y="-261461"/>
            <a:ext cx="5844454" cy="558270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7BE0213-30CF-363F-C14D-4D0D7D76E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2596" y="4079875"/>
            <a:ext cx="668264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716EE0D-3288-7121-BD93-A58020EE77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42596" y="1645193"/>
            <a:ext cx="6682642" cy="1878283"/>
          </a:xfrm>
        </p:spPr>
        <p:txBody>
          <a:bodyPr anchor="b" anchorCtr="0">
            <a:normAutofit/>
          </a:bodyPr>
          <a:lstStyle>
            <a:lvl1pPr algn="ctr">
              <a:defRPr sz="4800" b="1" i="0">
                <a:latin typeface="Century Gothic" panose="020B0502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15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_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8">
            <a:extLst>
              <a:ext uri="{FF2B5EF4-FFF2-40B4-BE49-F238E27FC236}">
                <a16:creationId xmlns:a16="http://schemas.microsoft.com/office/drawing/2014/main" id="{FD9FF9E1-86C9-284F-CC52-964C48EF9B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21026" y="1641022"/>
            <a:ext cx="10004212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D158B7C-4481-68DC-523F-D58888454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9A733A5-B2FF-3FD7-1D5A-6BB8DB085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827424D-28E3-4422-95EC-A0F098D2F6B6}" type="slidenum">
              <a:rPr lang="nl-BE" smtClean="0"/>
              <a:t>‹nr.›</a:t>
            </a:fld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2067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16050" y="1639661"/>
            <a:ext cx="10009188" cy="2008506"/>
          </a:xfr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6050" y="4204494"/>
            <a:ext cx="10009188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73962F-C1E2-10D9-4BF0-5D874B81F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03228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21A2A-BE8D-9E76-058F-2C1BD68D8E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BA004E6-AF8A-8A7A-54B3-A5D36CD5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3567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kolommen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1026" y="1640563"/>
            <a:ext cx="479044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4798" y="1640563"/>
            <a:ext cx="479044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BCC737-F6E3-7147-FE65-7EFAEBDC19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646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met vlakken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B8E11E17-C2F9-D439-2BC4-67FDF263D6BD}"/>
              </a:ext>
            </a:extLst>
          </p:cNvPr>
          <p:cNvGrpSpPr/>
          <p:nvPr userDrawn="1"/>
        </p:nvGrpSpPr>
        <p:grpSpPr>
          <a:xfrm>
            <a:off x="1045029" y="1292319"/>
            <a:ext cx="5145719" cy="4941008"/>
            <a:chOff x="1655347" y="1457568"/>
            <a:chExt cx="4869742" cy="4941008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07F4BAF9-B177-30E4-8713-9A1035817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18471" y="1457569"/>
              <a:ext cx="4806618" cy="4941007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7A4582EA-C233-18E0-C0C3-C44FFF9EF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55347" y="1457568"/>
              <a:ext cx="4806618" cy="4941007"/>
            </a:xfrm>
            <a:prstGeom prst="rect">
              <a:avLst/>
            </a:prstGeom>
          </p:spPr>
        </p:pic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BD950336-F83D-1863-BB86-BCFD89E80E5F}"/>
              </a:ext>
            </a:extLst>
          </p:cNvPr>
          <p:cNvGrpSpPr/>
          <p:nvPr userDrawn="1"/>
        </p:nvGrpSpPr>
        <p:grpSpPr>
          <a:xfrm flipH="1">
            <a:off x="6548085" y="1292319"/>
            <a:ext cx="5079362" cy="4910238"/>
            <a:chOff x="6634480" y="1435154"/>
            <a:chExt cx="4806944" cy="4910238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B920EF11-32B9-CAFA-89BB-6EFFE33DE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686544" y="1435154"/>
              <a:ext cx="4754880" cy="4887824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05B505C-FC47-D3AA-7A25-E2D40E8B0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34480" y="1457568"/>
              <a:ext cx="4754880" cy="488782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903F9BC-D694-4B67-E084-DD59F9D21B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7665BDB-EB12-8605-A465-0E255B433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1026" y="1640569"/>
            <a:ext cx="4790440" cy="4351338"/>
          </a:xfr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FC241DD8-FF48-8238-623C-30749B8EC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4798" y="1640569"/>
            <a:ext cx="4790440" cy="4351338"/>
          </a:xfr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62419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21026" y="1373354"/>
            <a:ext cx="4751174" cy="823912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21026" y="2346159"/>
            <a:ext cx="4792028" cy="3843504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210" y="1382128"/>
            <a:ext cx="4792028" cy="823912"/>
          </a:xfrm>
        </p:spPr>
        <p:txBody>
          <a:bodyPr anchor="ctr" anchorCtr="0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210" y="2346159"/>
            <a:ext cx="4792028" cy="3843504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97609B-DCDE-8246-8BCC-C46077305C99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9D82F2-DF96-8562-296D-A6BEB8684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1026" y="0"/>
            <a:ext cx="10004212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3037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E5357-0B7D-B93B-3CE3-F9BF04F16A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3C238D2-A0CE-0E7E-BB5B-81CFBC60B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03830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ene pijl_wi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24">
            <a:extLst>
              <a:ext uri="{FF2B5EF4-FFF2-40B4-BE49-F238E27FC236}">
                <a16:creationId xmlns:a16="http://schemas.microsoft.com/office/drawing/2014/main" id="{CCFC4041-F860-55C0-8F99-CD8862E1A5F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76544" y="998900"/>
            <a:ext cx="7438911" cy="4860199"/>
            <a:chOff x="981480" y="2086493"/>
            <a:chExt cx="1635008" cy="1452628"/>
          </a:xfrm>
          <a:solidFill>
            <a:schemeClr val="accent1"/>
          </a:solidFill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E0C44C2C-B374-4478-98F8-0DF0B30CE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1480" y="2086493"/>
              <a:ext cx="1577711" cy="141994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1F3A8B9-4B18-6616-61A2-3FEF6E215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25044" y="2106822"/>
              <a:ext cx="1591444" cy="1432299"/>
            </a:xfrm>
            <a:prstGeom prst="rect">
              <a:avLst/>
            </a:prstGeom>
          </p:spPr>
        </p:pic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85F7BBD-2328-7839-E5B7-CC8EB0BDC13A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2777627" y="3429000"/>
            <a:ext cx="5549152" cy="1205955"/>
          </a:xfr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29DA88A-6824-A0AE-8EDE-3E876BD49F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7628" y="2485481"/>
            <a:ext cx="5549152" cy="943520"/>
          </a:xfrm>
        </p:spPr>
        <p:txBody>
          <a:bodyPr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384632-9F4D-36F3-A870-10926A5386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1177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le pijl_wi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C1D104-496E-09D4-D180-60F73EAA9C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grpSp>
        <p:nvGrpSpPr>
          <p:cNvPr id="5" name="Groep 24">
            <a:extLst>
              <a:ext uri="{FF2B5EF4-FFF2-40B4-BE49-F238E27FC236}">
                <a16:creationId xmlns:a16="http://schemas.microsoft.com/office/drawing/2014/main" id="{67DD9485-717B-E284-9A60-0E59EDE8EFF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76544" y="998900"/>
            <a:ext cx="7438911" cy="4860199"/>
            <a:chOff x="981480" y="2086493"/>
            <a:chExt cx="1635008" cy="1452628"/>
          </a:xfrm>
          <a:solidFill>
            <a:schemeClr val="accent1"/>
          </a:solidFill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90902BFF-D297-023F-B2B8-A371B6EDE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1480" y="2086493"/>
              <a:ext cx="1577711" cy="141994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B96F802-A3FA-FA4D-B70A-B4A296909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25044" y="2106822"/>
              <a:ext cx="1591444" cy="1432299"/>
            </a:xfrm>
            <a:prstGeom prst="rect">
              <a:avLst/>
            </a:prstGeom>
          </p:spPr>
        </p:pic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908515-1D6B-35CC-8269-F0EA37AB04B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7627" y="3429000"/>
            <a:ext cx="5549152" cy="1205955"/>
          </a:xfr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8A8187-431F-0ED2-E3BC-2235E69B0B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7628" y="2485481"/>
            <a:ext cx="5549152" cy="943520"/>
          </a:xfrm>
        </p:spPr>
        <p:txBody>
          <a:bodyPr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1971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in bol en object_wi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EAC8D8D-7739-4577-E297-BAA3F4939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566483" y="-977197"/>
            <a:ext cx="6168472" cy="602502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03B461B-C96D-A917-DBA4-9B5B5FF09A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419499" y="-1040635"/>
            <a:ext cx="6168472" cy="6025022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7564A07-437E-BD69-18C7-CC4AB96A0EAA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5100639" y="553749"/>
            <a:ext cx="6324599" cy="5629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03247B0-F9F5-E29A-76E5-76CB61AA4FB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35804" y="553749"/>
            <a:ext cx="3914649" cy="1325563"/>
          </a:xfrm>
        </p:spPr>
        <p:txBody>
          <a:bodyPr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E5703-5249-D523-C7D6-E21D2C84C2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203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1123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 en titel en object_wi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EA269EE-D8AD-3882-AB20-48B50FEB0B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549337" y="-1275174"/>
            <a:ext cx="4193268" cy="409575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5649F62-BD9C-6E86-CDCE-67A52D9AC5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32078" y="1438552"/>
            <a:ext cx="6206501" cy="6062166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F65E92-8551-E874-BDF2-02148F5C02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75E43C75-DC03-7435-B09A-5443C11D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28" y="0"/>
            <a:ext cx="85514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DDC64CB-0AD6-5F44-084F-8D5934208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828" y="1641022"/>
            <a:ext cx="8551409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8955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_gee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8">
            <a:extLst>
              <a:ext uri="{FF2B5EF4-FFF2-40B4-BE49-F238E27FC236}">
                <a16:creationId xmlns:a16="http://schemas.microsoft.com/office/drawing/2014/main" id="{2E63948B-988E-240C-6D9D-5FE7DF4A3B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21026" y="1641022"/>
            <a:ext cx="10004212" cy="4351338"/>
          </a:xfr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8C72521A-9339-C61F-B60F-3BD0A01D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BDC8719-0801-524B-7ADE-F3E86249A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F827424D-28E3-4422-95EC-A0F098D2F6B6}" type="slidenum">
              <a:rPr lang="nl-BE" smtClean="0"/>
              <a:t>‹nr.›</a:t>
            </a:fld>
            <a:endParaRPr lang="nl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9340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 onder en titel en object_wi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89D4E9A7-E92E-9B72-058F-D268548D0587}"/>
              </a:ext>
            </a:extLst>
          </p:cNvPr>
          <p:cNvGrpSpPr/>
          <p:nvPr userDrawn="1"/>
        </p:nvGrpSpPr>
        <p:grpSpPr>
          <a:xfrm>
            <a:off x="6096000" y="3198057"/>
            <a:ext cx="6315456" cy="6088460"/>
            <a:chOff x="6325210" y="1572269"/>
            <a:chExt cx="6315456" cy="608846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83F4736-9BB4-8069-08A4-A7212B854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25210" y="1635707"/>
              <a:ext cx="6168472" cy="6025022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AB53ACB-9E31-2D09-C1C1-A3E05D07D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472194" y="1572269"/>
              <a:ext cx="6168472" cy="6025022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20192E36-972A-63C3-A7EB-375ACCDDE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722" y="0"/>
            <a:ext cx="9997515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9F627A-C5D4-DA8C-9434-3B0E9E1B3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722" y="1646527"/>
            <a:ext cx="9997515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250A51-A317-449E-A7DF-08033CF2AF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5131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 onder met figuur_wi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250A51-A317-449E-A7DF-08033CF2AF84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CB086B-5580-52D7-222C-BB5B4BBF29D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159896" y="513890"/>
            <a:ext cx="6120000" cy="60250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2" name="Graphic 6">
            <a:extLst>
              <a:ext uri="{FF2B5EF4-FFF2-40B4-BE49-F238E27FC236}">
                <a16:creationId xmlns:a16="http://schemas.microsoft.com/office/drawing/2014/main" id="{0AB53ACB-9E31-2D09-C1C1-A3E05D07DEE3}"/>
              </a:ext>
            </a:extLst>
          </p:cNvPr>
          <p:cNvSpPr/>
          <p:nvPr/>
        </p:nvSpPr>
        <p:spPr>
          <a:xfrm>
            <a:off x="7024461" y="450393"/>
            <a:ext cx="6178634" cy="6031786"/>
          </a:xfrm>
          <a:custGeom>
            <a:avLst/>
            <a:gdLst>
              <a:gd name="connsiteX0" fmla="*/ 6172336 w 6178634"/>
              <a:gd name="connsiteY0" fmla="*/ 3176464 h 6031786"/>
              <a:gd name="connsiteX1" fmla="*/ 6170901 w 6178634"/>
              <a:gd name="connsiteY1" fmla="*/ 3668149 h 6031786"/>
              <a:gd name="connsiteX2" fmla="*/ 5799358 w 6178634"/>
              <a:gd name="connsiteY2" fmla="*/ 4695631 h 6031786"/>
              <a:gd name="connsiteX3" fmla="*/ 3854496 w 6178634"/>
              <a:gd name="connsiteY3" fmla="*/ 5924663 h 6031786"/>
              <a:gd name="connsiteX4" fmla="*/ 2257866 w 6178634"/>
              <a:gd name="connsiteY4" fmla="*/ 5960527 h 6031786"/>
              <a:gd name="connsiteX5" fmla="*/ 277141 w 6178634"/>
              <a:gd name="connsiteY5" fmla="*/ 4360668 h 6031786"/>
              <a:gd name="connsiteX6" fmla="*/ 278575 w 6178634"/>
              <a:gd name="connsiteY6" fmla="*/ 1806131 h 6031786"/>
              <a:gd name="connsiteX7" fmla="*/ 3651869 w 6178634"/>
              <a:gd name="connsiteY7" fmla="*/ 43812 h 6031786"/>
              <a:gd name="connsiteX8" fmla="*/ 5478024 w 6178634"/>
              <a:gd name="connsiteY8" fmla="*/ 1129750 h 6031786"/>
              <a:gd name="connsiteX9" fmla="*/ 6172694 w 6178634"/>
              <a:gd name="connsiteY9" fmla="*/ 3176464 h 603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8634" h="6031786">
                <a:moveTo>
                  <a:pt x="6172336" y="3176464"/>
                </a:moveTo>
                <a:cubicBezTo>
                  <a:pt x="6179149" y="3341435"/>
                  <a:pt x="6182736" y="3506048"/>
                  <a:pt x="6170901" y="3668149"/>
                </a:cubicBezTo>
                <a:cubicBezTo>
                  <a:pt x="6144721" y="4035389"/>
                  <a:pt x="5976881" y="4379676"/>
                  <a:pt x="5799358" y="4695631"/>
                </a:cubicBezTo>
                <a:cubicBezTo>
                  <a:pt x="5401994" y="5403929"/>
                  <a:pt x="4617665" y="5755389"/>
                  <a:pt x="3854496" y="5924663"/>
                </a:cubicBezTo>
                <a:cubicBezTo>
                  <a:pt x="3330535" y="6040861"/>
                  <a:pt x="2781469" y="6076724"/>
                  <a:pt x="2257866" y="5960527"/>
                </a:cubicBezTo>
                <a:cubicBezTo>
                  <a:pt x="1399659" y="5769735"/>
                  <a:pt x="650118" y="5156473"/>
                  <a:pt x="277141" y="4360668"/>
                </a:cubicBezTo>
                <a:cubicBezTo>
                  <a:pt x="-95837" y="3564863"/>
                  <a:pt x="-89381" y="2604446"/>
                  <a:pt x="278575" y="1806131"/>
                </a:cubicBezTo>
                <a:cubicBezTo>
                  <a:pt x="849518" y="566339"/>
                  <a:pt x="2308074" y="-195396"/>
                  <a:pt x="3651869" y="43812"/>
                </a:cubicBezTo>
                <a:cubicBezTo>
                  <a:pt x="4366264" y="171126"/>
                  <a:pt x="5014312" y="576739"/>
                  <a:pt x="5478024" y="1129750"/>
                </a:cubicBezTo>
                <a:cubicBezTo>
                  <a:pt x="6007723" y="1760943"/>
                  <a:pt x="6140776" y="2391060"/>
                  <a:pt x="6172694" y="3176464"/>
                </a:cubicBezTo>
              </a:path>
            </a:pathLst>
          </a:custGeom>
          <a:noFill/>
          <a:ln w="14365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nl-BE">
              <a:solidFill>
                <a:schemeClr val="tx2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588F18D-9B86-7A6D-17B7-029477FD7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723" y="0"/>
            <a:ext cx="6431764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0BECA6-CB2F-98B4-62AA-F5BD846E0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723" y="1646527"/>
            <a:ext cx="6431764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5195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 boven met figuur_wi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0192E36-972A-63C3-A7EB-375ACCDDE9A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41368" y="0"/>
            <a:ext cx="708387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9F627A-C5D4-DA8C-9434-3B0E9E1B3DF8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4341368" y="1646523"/>
            <a:ext cx="708387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250A51-A317-449E-A7DF-08033CF2AF84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868203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CB086B-5580-52D7-222C-BB5B4BBF29D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-2207840" y="-1193690"/>
            <a:ext cx="6120000" cy="60250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AB53ACB-9E31-2D09-C1C1-A3E05D07D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128990" y="-1023663"/>
            <a:ext cx="6168472" cy="60250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1059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w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8F3071D-D608-5BAA-50EA-3E253E637C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6630085 w 12192000"/>
              <a:gd name="connsiteY0" fmla="*/ 962592 h 6858000"/>
              <a:gd name="connsiteX1" fmla="*/ 6323115 w 12192000"/>
              <a:gd name="connsiteY1" fmla="*/ 964404 h 6858000"/>
              <a:gd name="connsiteX2" fmla="*/ 4787089 w 12192000"/>
              <a:gd name="connsiteY2" fmla="*/ 1033634 h 6858000"/>
              <a:gd name="connsiteX3" fmla="*/ 3304067 w 12192000"/>
              <a:gd name="connsiteY3" fmla="*/ 1144114 h 6858000"/>
              <a:gd name="connsiteX4" fmla="*/ 2745371 w 12192000"/>
              <a:gd name="connsiteY4" fmla="*/ 1580553 h 6858000"/>
              <a:gd name="connsiteX5" fmla="*/ 2818110 w 12192000"/>
              <a:gd name="connsiteY5" fmla="*/ 2959387 h 6858000"/>
              <a:gd name="connsiteX6" fmla="*/ 3197668 w 12192000"/>
              <a:gd name="connsiteY6" fmla="*/ 3973898 h 6858000"/>
              <a:gd name="connsiteX7" fmla="*/ 4046545 w 12192000"/>
              <a:gd name="connsiteY7" fmla="*/ 4420144 h 6858000"/>
              <a:gd name="connsiteX8" fmla="*/ 5040126 w 12192000"/>
              <a:gd name="connsiteY8" fmla="*/ 4460817 h 6858000"/>
              <a:gd name="connsiteX9" fmla="*/ 5243640 w 12192000"/>
              <a:gd name="connsiteY9" fmla="*/ 4555432 h 6858000"/>
              <a:gd name="connsiteX10" fmla="*/ 7020324 w 12192000"/>
              <a:gd name="connsiteY10" fmla="*/ 5836767 h 6858000"/>
              <a:gd name="connsiteX11" fmla="*/ 7329077 w 12192000"/>
              <a:gd name="connsiteY11" fmla="*/ 5890132 h 6858000"/>
              <a:gd name="connsiteX12" fmla="*/ 7328690 w 12192000"/>
              <a:gd name="connsiteY12" fmla="*/ 5889844 h 6858000"/>
              <a:gd name="connsiteX13" fmla="*/ 6854340 w 12192000"/>
              <a:gd name="connsiteY13" fmla="*/ 5363983 h 6858000"/>
              <a:gd name="connsiteX14" fmla="*/ 6608653 w 12192000"/>
              <a:gd name="connsiteY14" fmla="*/ 4579662 h 6858000"/>
              <a:gd name="connsiteX15" fmla="*/ 6730916 w 12192000"/>
              <a:gd name="connsiteY15" fmla="*/ 4466586 h 6858000"/>
              <a:gd name="connsiteX16" fmla="*/ 7461787 w 12192000"/>
              <a:gd name="connsiteY16" fmla="*/ 4416394 h 6858000"/>
              <a:gd name="connsiteX17" fmla="*/ 8261913 w 12192000"/>
              <a:gd name="connsiteY17" fmla="*/ 4371106 h 6858000"/>
              <a:gd name="connsiteX18" fmla="*/ 9167280 w 12192000"/>
              <a:gd name="connsiteY18" fmla="*/ 3731881 h 6858000"/>
              <a:gd name="connsiteX19" fmla="*/ 9375436 w 12192000"/>
              <a:gd name="connsiteY19" fmla="*/ 2784004 h 6858000"/>
              <a:gd name="connsiteX20" fmla="*/ 9612611 w 12192000"/>
              <a:gd name="connsiteY20" fmla="*/ 1628437 h 6858000"/>
              <a:gd name="connsiteX21" fmla="*/ 8991623 w 12192000"/>
              <a:gd name="connsiteY21" fmla="*/ 1047480 h 6858000"/>
              <a:gd name="connsiteX22" fmla="*/ 7551937 w 12192000"/>
              <a:gd name="connsiteY22" fmla="*/ 986038 h 6858000"/>
              <a:gd name="connsiteX23" fmla="*/ 6630085 w 12192000"/>
              <a:gd name="connsiteY23" fmla="*/ 962592 h 6858000"/>
              <a:gd name="connsiteX24" fmla="*/ 0 w 12192000"/>
              <a:gd name="connsiteY24" fmla="*/ 0 h 6858000"/>
              <a:gd name="connsiteX25" fmla="*/ 12192000 w 12192000"/>
              <a:gd name="connsiteY25" fmla="*/ 0 h 6858000"/>
              <a:gd name="connsiteX26" fmla="*/ 12192000 w 12192000"/>
              <a:gd name="connsiteY26" fmla="*/ 6858000 h 6858000"/>
              <a:gd name="connsiteX27" fmla="*/ 0 w 12192000"/>
              <a:gd name="connsiteY2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92000" h="6858000">
                <a:moveTo>
                  <a:pt x="6630085" y="962592"/>
                </a:moveTo>
                <a:cubicBezTo>
                  <a:pt x="6527693" y="961934"/>
                  <a:pt x="6425356" y="962385"/>
                  <a:pt x="6323115" y="964404"/>
                </a:cubicBezTo>
                <a:cubicBezTo>
                  <a:pt x="5810461" y="974500"/>
                  <a:pt x="5298194" y="1002769"/>
                  <a:pt x="4787089" y="1033634"/>
                </a:cubicBezTo>
                <a:cubicBezTo>
                  <a:pt x="4291845" y="1063345"/>
                  <a:pt x="3797763" y="1104018"/>
                  <a:pt x="3304067" y="1144114"/>
                </a:cubicBezTo>
                <a:cubicBezTo>
                  <a:pt x="2912129" y="1175844"/>
                  <a:pt x="2753497" y="1264401"/>
                  <a:pt x="2745371" y="1580553"/>
                </a:cubicBezTo>
                <a:cubicBezTo>
                  <a:pt x="2733764" y="2040068"/>
                  <a:pt x="2751562" y="2502756"/>
                  <a:pt x="2818110" y="2959387"/>
                </a:cubicBezTo>
                <a:cubicBezTo>
                  <a:pt x="2868795" y="3307269"/>
                  <a:pt x="2957010" y="3659189"/>
                  <a:pt x="3197668" y="3973898"/>
                </a:cubicBezTo>
                <a:cubicBezTo>
                  <a:pt x="3388027" y="4222550"/>
                  <a:pt x="3667761" y="4384087"/>
                  <a:pt x="4046545" y="4420144"/>
                </a:cubicBezTo>
                <a:cubicBezTo>
                  <a:pt x="4374643" y="4451298"/>
                  <a:pt x="4708546" y="4449567"/>
                  <a:pt x="5040126" y="4460817"/>
                </a:cubicBezTo>
                <a:cubicBezTo>
                  <a:pt x="5133372" y="4463990"/>
                  <a:pt x="5203788" y="4458509"/>
                  <a:pt x="5243640" y="4555432"/>
                </a:cubicBezTo>
                <a:cubicBezTo>
                  <a:pt x="5518345" y="5223792"/>
                  <a:pt x="6143589" y="5629365"/>
                  <a:pt x="7020324" y="5836767"/>
                </a:cubicBezTo>
                <a:cubicBezTo>
                  <a:pt x="7116664" y="5859555"/>
                  <a:pt x="7217261" y="5871094"/>
                  <a:pt x="7329077" y="5890132"/>
                </a:cubicBezTo>
                <a:lnTo>
                  <a:pt x="7328690" y="5889844"/>
                </a:lnTo>
                <a:cubicBezTo>
                  <a:pt x="7159998" y="5704653"/>
                  <a:pt x="6992467" y="5540808"/>
                  <a:pt x="6854340" y="5363983"/>
                </a:cubicBezTo>
                <a:cubicBezTo>
                  <a:pt x="6667076" y="5123696"/>
                  <a:pt x="6588147" y="4859467"/>
                  <a:pt x="6608653" y="4579662"/>
                </a:cubicBezTo>
                <a:cubicBezTo>
                  <a:pt x="6613296" y="4513894"/>
                  <a:pt x="6626451" y="4472355"/>
                  <a:pt x="6730916" y="4466586"/>
                </a:cubicBezTo>
                <a:cubicBezTo>
                  <a:pt x="6975056" y="4453029"/>
                  <a:pt x="7218034" y="4431394"/>
                  <a:pt x="7461787" y="4416394"/>
                </a:cubicBezTo>
                <a:cubicBezTo>
                  <a:pt x="7728367" y="4400241"/>
                  <a:pt x="7998042" y="4400241"/>
                  <a:pt x="8261913" y="4371106"/>
                </a:cubicBezTo>
                <a:cubicBezTo>
                  <a:pt x="8723882" y="4319760"/>
                  <a:pt x="9045016" y="4144089"/>
                  <a:pt x="9167280" y="3731881"/>
                </a:cubicBezTo>
                <a:cubicBezTo>
                  <a:pt x="9259751" y="3419768"/>
                  <a:pt x="9308501" y="3100444"/>
                  <a:pt x="9375436" y="2784004"/>
                </a:cubicBezTo>
                <a:cubicBezTo>
                  <a:pt x="9456687" y="2399200"/>
                  <a:pt x="9549932" y="2015261"/>
                  <a:pt x="9612611" y="1628437"/>
                </a:cubicBezTo>
                <a:cubicBezTo>
                  <a:pt x="9671034" y="1267863"/>
                  <a:pt x="9460943" y="1085845"/>
                  <a:pt x="8991623" y="1047480"/>
                </a:cubicBezTo>
                <a:cubicBezTo>
                  <a:pt x="8514565" y="1008250"/>
                  <a:pt x="8032090" y="1001038"/>
                  <a:pt x="7551937" y="986038"/>
                </a:cubicBezTo>
                <a:cubicBezTo>
                  <a:pt x="7244925" y="976519"/>
                  <a:pt x="6937260" y="964566"/>
                  <a:pt x="6630085" y="96259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9756397-6F6C-6141-447E-50CCCF4A6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09158" y="1063165"/>
            <a:ext cx="6925375" cy="499034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4D5612A-3BCB-5BBF-BA89-68036419A0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35313" y="1323975"/>
            <a:ext cx="5921375" cy="2708275"/>
          </a:xfrm>
        </p:spPr>
        <p:txBody>
          <a:bodyPr anchor="ctr" anchorCtr="0">
            <a:normAutofit/>
          </a:bodyPr>
          <a:lstStyle>
            <a:lvl1pPr algn="ctr">
              <a:defRPr sz="2800" b="1">
                <a:solidFill>
                  <a:schemeClr val="bg2"/>
                </a:solidFill>
                <a:latin typeface="Bradley Hand ITC" panose="03070402050302030203" pitchFamily="66" charset="0"/>
              </a:defRPr>
            </a:lvl1pPr>
            <a:lvl2pPr>
              <a:defRPr b="1">
                <a:latin typeface="Bradley Hand ITC" panose="03070402050302030203" pitchFamily="66" charset="0"/>
              </a:defRPr>
            </a:lvl2pPr>
            <a:lvl3pPr>
              <a:defRPr b="1">
                <a:latin typeface="Bradley Hand ITC" panose="03070402050302030203" pitchFamily="66" charset="0"/>
              </a:defRPr>
            </a:lvl3pPr>
            <a:lvl4pPr>
              <a:defRPr b="1">
                <a:latin typeface="Bradley Hand ITC" panose="03070402050302030203" pitchFamily="66" charset="0"/>
              </a:defRPr>
            </a:lvl4pPr>
            <a:lvl5pPr>
              <a:defRPr b="1">
                <a:latin typeface="Bradley Hand ITC" panose="03070402050302030203" pitchFamily="66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26581FA-F865-65FA-B8D8-8191EEEE7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434627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zonder tag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E307739-D789-6974-43FE-BB49A3587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49811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met tag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DC2337-729C-F342-12A7-B3207DF0F4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16050" y="6356350"/>
            <a:ext cx="673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77A7AF4-0FFB-D665-155E-639D5E75C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157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_roo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800587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_paar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573026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_zalm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582480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_turquois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436690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58691D-C23B-9CBC-5F0E-3098C97A4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3F0EAA5-C593-1CF3-D382-8E03661CF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08C9A2-FCF1-B6A2-1D76-CA222864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D217-7BB7-4B35-B502-3CCF2F9BDF13}" type="datetimeFigureOut">
              <a:rPr lang="nl-BE" smtClean="0"/>
              <a:t>6/02/2024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DE7624-51D6-2531-1239-5B4CD246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830329-D83D-A24D-A51B-53FEA76B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7424D-28E3-4422-95EC-A0F098D2F6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087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tags" Target="../tags/tag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tags" Target="../tags/tag28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2FFE2D8-43CC-FB91-9E02-4F0E068C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9CC3454-8E7B-EF0A-3666-E0219A38E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026" y="1641022"/>
            <a:ext cx="100042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3360BE9-9994-66C8-19C1-845E2A36F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F827424D-28E3-4422-95EC-A0F098D2F6B6}" type="slidenum">
              <a:rPr lang="nl-BE" smtClean="0"/>
              <a:t>‹nr.›</a:t>
            </a:fld>
            <a:endParaRPr lang="nl-BE"/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2613964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2000" spc="150" baseline="0">
          <a:solidFill>
            <a:schemeClr val="bg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None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0965BA7E-C97F-9EB7-E062-82CA9AD74F60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13886" r="14424" b="38011"/>
          <a:stretch/>
        </p:blipFill>
        <p:spPr>
          <a:xfrm>
            <a:off x="219865" y="266169"/>
            <a:ext cx="779390" cy="7444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1026" y="1641022"/>
            <a:ext cx="100042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565A99-6EB1-E06B-518D-89EB603BB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/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20"/>
    </p:custDataLst>
    <p:extLst>
      <p:ext uri="{BB962C8B-B14F-4D97-AF65-F5344CB8AC3E}">
        <p14:creationId xmlns:p14="http://schemas.microsoft.com/office/powerpoint/2010/main" val="106276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2000" spc="150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5"/>
        </a:buClr>
        <a:buSzPct val="100000"/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>
          <p15:clr>
            <a:srgbClr val="F26B43"/>
          </p15:clr>
        </p15:guide>
        <p15:guide id="2" pos="892">
          <p15:clr>
            <a:srgbClr val="F26B43"/>
          </p15:clr>
        </p15:guide>
        <p15:guide id="3" pos="719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0965BA7E-C97F-9EB7-E062-82CA9AD74F60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 l="13886" r="14424" b="38011"/>
          <a:stretch/>
        </p:blipFill>
        <p:spPr>
          <a:xfrm>
            <a:off x="219865" y="266169"/>
            <a:ext cx="779390" cy="7444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1026" y="0"/>
            <a:ext cx="10004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1026" y="1641022"/>
            <a:ext cx="100042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565A99-6EB1-E06B-518D-89EB603BB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2038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1997609B-DCDE-8246-8BCC-C46077305C99}" type="slidenum">
              <a:rPr lang="nl-BE" smtClean="0"/>
              <a:pPr/>
              <a:t>‹nr.›</a:t>
            </a:fld>
            <a:endParaRPr lang="nl-BE" dirty="0"/>
          </a:p>
        </p:txBody>
      </p:sp>
    </p:spTree>
    <p:custDataLst>
      <p:tags r:id="rId20"/>
    </p:custDataLst>
    <p:extLst>
      <p:ext uri="{BB962C8B-B14F-4D97-AF65-F5344CB8AC3E}">
        <p14:creationId xmlns:p14="http://schemas.microsoft.com/office/powerpoint/2010/main" val="2483064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2000" spc="150" baseline="0">
          <a:solidFill>
            <a:schemeClr val="bg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5"/>
        </a:buClr>
        <a:buSzPct val="100000"/>
        <a:buFont typeface="Arial" panose="020B0604020202020204" pitchFamily="34" charset="0"/>
        <a:buNone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>
          <p15:clr>
            <a:srgbClr val="F26B43"/>
          </p15:clr>
        </p15:guide>
        <p15:guide id="2" pos="892">
          <p15:clr>
            <a:srgbClr val="F26B43"/>
          </p15:clr>
        </p15:guide>
        <p15:guide id="3" pos="71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" Type="http://schemas.openxmlformats.org/officeDocument/2006/relationships/image" Target="../media/image29.png"/><Relationship Id="rId21" Type="http://schemas.openxmlformats.org/officeDocument/2006/relationships/image" Target="../media/image46.png"/><Relationship Id="rId7" Type="http://schemas.openxmlformats.org/officeDocument/2006/relationships/image" Target="../media/image17.png"/><Relationship Id="rId12" Type="http://schemas.openxmlformats.org/officeDocument/2006/relationships/image" Target="../media/image37.sv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41.svg"/><Relationship Id="rId20" Type="http://schemas.openxmlformats.org/officeDocument/2006/relationships/image" Target="../media/image45.png"/><Relationship Id="rId29" Type="http://schemas.openxmlformats.org/officeDocument/2006/relationships/image" Target="../media/image54.png"/><Relationship Id="rId1" Type="http://schemas.openxmlformats.org/officeDocument/2006/relationships/tags" Target="../tags/tag45.xml"/><Relationship Id="rId6" Type="http://schemas.openxmlformats.org/officeDocument/2006/relationships/image" Target="../media/image32.sv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5" Type="http://schemas.openxmlformats.org/officeDocument/2006/relationships/image" Target="../media/image31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10" Type="http://schemas.openxmlformats.org/officeDocument/2006/relationships/image" Target="../media/image35.svg"/><Relationship Id="rId19" Type="http://schemas.openxmlformats.org/officeDocument/2006/relationships/image" Target="../media/image44.png"/><Relationship Id="rId31" Type="http://schemas.openxmlformats.org/officeDocument/2006/relationships/image" Target="../media/image56.png"/><Relationship Id="rId4" Type="http://schemas.openxmlformats.org/officeDocument/2006/relationships/image" Target="../media/image30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png"/><Relationship Id="rId18" Type="http://schemas.openxmlformats.org/officeDocument/2006/relationships/image" Target="../media/image41.svg"/><Relationship Id="rId26" Type="http://schemas.openxmlformats.org/officeDocument/2006/relationships/image" Target="../media/image49.png"/><Relationship Id="rId3" Type="http://schemas.openxmlformats.org/officeDocument/2006/relationships/image" Target="../media/image57.png"/><Relationship Id="rId21" Type="http://schemas.openxmlformats.org/officeDocument/2006/relationships/image" Target="../media/image44.png"/><Relationship Id="rId7" Type="http://schemas.openxmlformats.org/officeDocument/2006/relationships/image" Target="../media/image17.png"/><Relationship Id="rId12" Type="http://schemas.openxmlformats.org/officeDocument/2006/relationships/image" Target="../media/image64.sv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33" Type="http://schemas.openxmlformats.org/officeDocument/2006/relationships/image" Target="../media/image56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9.svg"/><Relationship Id="rId20" Type="http://schemas.openxmlformats.org/officeDocument/2006/relationships/image" Target="../media/image43.png"/><Relationship Id="rId29" Type="http://schemas.openxmlformats.org/officeDocument/2006/relationships/image" Target="../media/image52.png"/><Relationship Id="rId1" Type="http://schemas.openxmlformats.org/officeDocument/2006/relationships/tags" Target="../tags/tag46.xml"/><Relationship Id="rId6" Type="http://schemas.openxmlformats.org/officeDocument/2006/relationships/image" Target="../media/image60.svg"/><Relationship Id="rId11" Type="http://schemas.openxmlformats.org/officeDocument/2006/relationships/image" Target="../media/image63.png"/><Relationship Id="rId24" Type="http://schemas.openxmlformats.org/officeDocument/2006/relationships/image" Target="../media/image47.png"/><Relationship Id="rId32" Type="http://schemas.openxmlformats.org/officeDocument/2006/relationships/image" Target="../media/image55.png"/><Relationship Id="rId5" Type="http://schemas.openxmlformats.org/officeDocument/2006/relationships/image" Target="../media/image59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10" Type="http://schemas.openxmlformats.org/officeDocument/2006/relationships/image" Target="../media/image62.svg"/><Relationship Id="rId19" Type="http://schemas.openxmlformats.org/officeDocument/2006/relationships/image" Target="../media/image42.png"/><Relationship Id="rId31" Type="http://schemas.openxmlformats.org/officeDocument/2006/relationships/image" Target="../media/image54.png"/><Relationship Id="rId4" Type="http://schemas.openxmlformats.org/officeDocument/2006/relationships/image" Target="../media/image58.svg"/><Relationship Id="rId9" Type="http://schemas.openxmlformats.org/officeDocument/2006/relationships/image" Target="../media/image61.png"/><Relationship Id="rId14" Type="http://schemas.openxmlformats.org/officeDocument/2006/relationships/image" Target="../media/image66.sv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Relationship Id="rId8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F5A734BE-8626-12E5-3876-2BAD936B0FC1}"/>
              </a:ext>
            </a:extLst>
          </p:cNvPr>
          <p:cNvGrpSpPr/>
          <p:nvPr/>
        </p:nvGrpSpPr>
        <p:grpSpPr>
          <a:xfrm>
            <a:off x="1514923" y="181708"/>
            <a:ext cx="9162153" cy="6494583"/>
            <a:chOff x="1514923" y="181708"/>
            <a:chExt cx="9162153" cy="6494583"/>
          </a:xfrm>
        </p:grpSpPr>
        <p:sp>
          <p:nvSpPr>
            <p:cNvPr id="5" name="Rounded Rectangle 259">
              <a:extLst>
                <a:ext uri="{FF2B5EF4-FFF2-40B4-BE49-F238E27FC236}">
                  <a16:creationId xmlns:a16="http://schemas.microsoft.com/office/drawing/2014/main" id="{068DC784-AE6E-AC28-D942-6729751D22A1}"/>
                </a:ext>
              </a:extLst>
            </p:cNvPr>
            <p:cNvSpPr/>
            <p:nvPr/>
          </p:nvSpPr>
          <p:spPr>
            <a:xfrm>
              <a:off x="1514923" y="181708"/>
              <a:ext cx="9115951" cy="6494583"/>
            </a:xfrm>
            <a:prstGeom prst="roundRect">
              <a:avLst/>
            </a:prstGeom>
            <a:solidFill>
              <a:srgbClr val="1533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591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DEDEA133-16AE-62BA-22A9-E1432C3D15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7288850" y="3116297"/>
              <a:ext cx="748223" cy="160164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6B4B8888-FDA3-0164-946F-9813EA3266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7292680" y="4026155"/>
              <a:ext cx="748223" cy="160164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B074491B-80F8-370F-D8E3-75C3EFFB6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5700112" y="3098160"/>
              <a:ext cx="748223" cy="160164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ADBDC930-DFA2-B382-3F62-BCF5F290E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5703942" y="4008018"/>
              <a:ext cx="748223" cy="160164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FBE94A3-23F4-44A5-597F-FC6B7BA722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2558820" y="3119641"/>
              <a:ext cx="748223" cy="133994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ABE992B0-9376-5FC5-BB41-3936F80C95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2562093" y="4116316"/>
              <a:ext cx="748223" cy="133994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586C2198-05C6-7398-E2B3-220704F075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4132260" y="3119641"/>
              <a:ext cx="748223" cy="133994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A8E1EF7-72B6-4EED-F315-B11781D1BB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4135533" y="4116316"/>
              <a:ext cx="748223" cy="133994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A839BF7-93A0-F736-0438-A7F641DE8C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8843017" y="1794937"/>
              <a:ext cx="748223" cy="133994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D590BA82-9ED8-FC33-E9DC-EC9656A868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8846291" y="2791612"/>
              <a:ext cx="748223" cy="133994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97214594-4C8F-BF09-8A0B-AD108BDAF4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7247882" y="1773124"/>
              <a:ext cx="748223" cy="133994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2F46EB8A-C455-2239-446D-E5248499F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7251155" y="2769799"/>
              <a:ext cx="748223" cy="133994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0A3D9E48-7E80-6136-7CB7-55060323E0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5674827" y="1773947"/>
              <a:ext cx="748223" cy="133994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512B28FB-B117-400B-D19E-03CD979BD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5678100" y="2770622"/>
              <a:ext cx="748223" cy="133994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D297EEBF-9A42-EEE3-4ED9-9CB37767D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400000" flipV="1">
              <a:off x="4148381" y="1767991"/>
              <a:ext cx="748223" cy="133994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62D9901B-0569-B30E-B350-2E1084AD3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400000" flipV="1">
              <a:off x="4118773" y="2764641"/>
              <a:ext cx="748223" cy="133994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6BC14E1D-18C8-8E99-82CD-73D2C3248D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400000" flipV="1">
              <a:off x="2589054" y="1777757"/>
              <a:ext cx="748223" cy="133994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3E0DF31B-AC35-EDA8-E1C2-9ADE3003DF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400000" flipV="1">
              <a:off x="2559447" y="2774407"/>
              <a:ext cx="748223" cy="133994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544B9D03-4779-73B5-DD55-759AA0D208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94863"/>
            <a:stretch/>
          </p:blipFill>
          <p:spPr>
            <a:xfrm flipV="1">
              <a:off x="2470486" y="2844025"/>
              <a:ext cx="7409788" cy="225586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FA686A9D-1F24-2534-9948-70AD695CC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94863"/>
            <a:stretch/>
          </p:blipFill>
          <p:spPr>
            <a:xfrm>
              <a:off x="2352631" y="1560708"/>
              <a:ext cx="7409788" cy="225586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FF610354-2928-449E-825B-DE7491D4D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47076" y="1251205"/>
              <a:ext cx="940752" cy="884578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79D2B79F-003E-4EE8-482D-6CB017569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91902" y="1233069"/>
              <a:ext cx="940753" cy="884578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0DB61BA0-FDB2-0A52-D4B9-DDB37CE37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23665" y="1251205"/>
              <a:ext cx="940752" cy="884578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209C253F-24AF-7865-3C33-7477147F4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68491" y="1233069"/>
              <a:ext cx="940753" cy="884578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29622995-F95E-97F8-C108-6651CDEB4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00254" y="1251205"/>
              <a:ext cx="940752" cy="884578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AB2BFB18-D137-D1EE-BA43-761A481A3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245080" y="1233069"/>
              <a:ext cx="940753" cy="884578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D844A5FA-E11C-F523-49AF-F786A10E3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776842" y="1251205"/>
              <a:ext cx="940752" cy="884578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FE9F72BA-86C7-B7D0-D5B5-EDB575D86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21668" y="1233069"/>
              <a:ext cx="940753" cy="884578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D84A572C-5388-DD17-C46D-F90AF9921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470486" y="1251205"/>
              <a:ext cx="940751" cy="884578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D5FCAB91-58D0-4570-B686-A9C66702C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515312" y="1233069"/>
              <a:ext cx="940753" cy="884578"/>
            </a:xfrm>
            <a:prstGeom prst="rect">
              <a:avLst/>
            </a:prstGeom>
          </p:spPr>
        </p:pic>
        <p:sp>
          <p:nvSpPr>
            <p:cNvPr id="36" name="TextBox 110">
              <a:extLst>
                <a:ext uri="{FF2B5EF4-FFF2-40B4-BE49-F238E27FC236}">
                  <a16:creationId xmlns:a16="http://schemas.microsoft.com/office/drawing/2014/main" id="{D7D3DAAC-7DE9-A352-A331-CDBCC0974485}"/>
                </a:ext>
              </a:extLst>
            </p:cNvPr>
            <p:cNvSpPr txBox="1"/>
            <p:nvPr/>
          </p:nvSpPr>
          <p:spPr>
            <a:xfrm>
              <a:off x="1591871" y="299619"/>
              <a:ext cx="9085205" cy="75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21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KNIPPERLICHTEN VOOR PALLIATIEVE ZORG</a:t>
              </a:r>
              <a:r>
                <a:rPr kumimoji="0" lang="nl-BE" sz="21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 </a:t>
              </a:r>
              <a:br>
                <a:rPr kumimoji="0" lang="nl-BE" sz="21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</a:br>
              <a:r>
                <a:rPr kumimoji="0" lang="nl-BE" sz="21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EN VROEGTIJDIGE ZORGPLANNING</a:t>
              </a:r>
              <a:endParaRPr kumimoji="0" lang="en-BE" sz="21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37" name="TextBox 114">
              <a:extLst>
                <a:ext uri="{FF2B5EF4-FFF2-40B4-BE49-F238E27FC236}">
                  <a16:creationId xmlns:a16="http://schemas.microsoft.com/office/drawing/2014/main" id="{4C89E654-7B4D-F191-945E-39BBD8CFDE43}"/>
                </a:ext>
              </a:extLst>
            </p:cNvPr>
            <p:cNvSpPr txBox="1"/>
            <p:nvPr/>
          </p:nvSpPr>
          <p:spPr>
            <a:xfrm>
              <a:off x="2344530" y="2190681"/>
              <a:ext cx="1250422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Elk</a:t>
              </a:r>
              <a:r>
                <a:rPr kumimoji="0" lang="nl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e  </a:t>
              </a: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verandering</a:t>
              </a:r>
              <a:br>
                <a:rPr kumimoji="0" lang="nl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</a:br>
              <a:r>
                <a:rPr kumimoji="0" lang="nl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 (of vermoeden van)</a:t>
              </a:r>
              <a:endParaRPr kumimoji="0" lang="en-BE" sz="75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</a:endParaRPr>
            </a:p>
          </p:txBody>
        </p:sp>
        <p:sp>
          <p:nvSpPr>
            <p:cNvPr id="38" name="TextBox 116">
              <a:extLst>
                <a:ext uri="{FF2B5EF4-FFF2-40B4-BE49-F238E27FC236}">
                  <a16:creationId xmlns:a16="http://schemas.microsoft.com/office/drawing/2014/main" id="{EDE8F960-701E-4F12-5BE3-FEA135F3EBE4}"/>
                </a:ext>
              </a:extLst>
            </p:cNvPr>
            <p:cNvSpPr txBox="1"/>
            <p:nvPr/>
          </p:nvSpPr>
          <p:spPr>
            <a:xfrm>
              <a:off x="4134756" y="2190681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Slikfunctie gaat achteruit</a:t>
              </a:r>
            </a:p>
          </p:txBody>
        </p:sp>
        <p:sp>
          <p:nvSpPr>
            <p:cNvPr id="39" name="TextBox 117">
              <a:extLst>
                <a:ext uri="{FF2B5EF4-FFF2-40B4-BE49-F238E27FC236}">
                  <a16:creationId xmlns:a16="http://schemas.microsoft.com/office/drawing/2014/main" id="{4D6DD13E-9CD5-2FE4-8C10-F09E6BE9E46D}"/>
                </a:ext>
              </a:extLst>
            </p:cNvPr>
            <p:cNvSpPr txBox="1"/>
            <p:nvPr/>
          </p:nvSpPr>
          <p:spPr>
            <a:xfrm>
              <a:off x="5691643" y="2190681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Recidiverende</a:t>
              </a:r>
              <a:r>
                <a:rPr kumimoji="0" lang="nl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 </a:t>
              </a: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infecties</a:t>
              </a:r>
            </a:p>
          </p:txBody>
        </p:sp>
        <p:sp>
          <p:nvSpPr>
            <p:cNvPr id="40" name="TextBox 118">
              <a:extLst>
                <a:ext uri="{FF2B5EF4-FFF2-40B4-BE49-F238E27FC236}">
                  <a16:creationId xmlns:a16="http://schemas.microsoft.com/office/drawing/2014/main" id="{5BF12F01-513F-AB12-AC4B-793BF8BD119B}"/>
                </a:ext>
              </a:extLst>
            </p:cNvPr>
            <p:cNvSpPr txBox="1"/>
            <p:nvPr/>
          </p:nvSpPr>
          <p:spPr>
            <a:xfrm>
              <a:off x="7299415" y="2190681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Weigering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(zorg, voedsel)</a:t>
              </a:r>
            </a:p>
          </p:txBody>
        </p:sp>
        <p:sp>
          <p:nvSpPr>
            <p:cNvPr id="41" name="TextBox 119">
              <a:extLst>
                <a:ext uri="{FF2B5EF4-FFF2-40B4-BE49-F238E27FC236}">
                  <a16:creationId xmlns:a16="http://schemas.microsoft.com/office/drawing/2014/main" id="{CBCAE0D8-C76F-D102-0A37-F38F587A159E}"/>
                </a:ext>
              </a:extLst>
            </p:cNvPr>
            <p:cNvSpPr txBox="1"/>
            <p:nvPr/>
          </p:nvSpPr>
          <p:spPr>
            <a:xfrm>
              <a:off x="8822497" y="2190681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Nieuwe ernstige pathologie</a:t>
              </a:r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7A419321-CE4E-1152-9478-AAEE7F832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48731" y="2601525"/>
              <a:ext cx="940752" cy="884578"/>
            </a:xfrm>
            <a:prstGeom prst="rect">
              <a:avLst/>
            </a:prstGeom>
          </p:spPr>
        </p:pic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B0269426-33D7-0F21-165E-5411EFAD5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93557" y="2583389"/>
              <a:ext cx="940753" cy="884578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0A114B2A-CF4E-71B1-6CD2-626108568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25317" y="2601526"/>
              <a:ext cx="940752" cy="884578"/>
            </a:xfrm>
            <a:prstGeom prst="rect">
              <a:avLst/>
            </a:prstGeom>
          </p:spPr>
        </p:pic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B71428B6-8F19-F002-0492-0605D8841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70142" y="2583390"/>
              <a:ext cx="940753" cy="884578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8B30BA92-B96A-168C-F461-8AD3BEEC4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01908" y="2601525"/>
              <a:ext cx="940752" cy="884578"/>
            </a:xfrm>
            <a:prstGeom prst="rect">
              <a:avLst/>
            </a:prstGeom>
          </p:spPr>
        </p:pic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F4662004-4D6F-ADB2-1317-45E2C6A77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246734" y="2583389"/>
              <a:ext cx="940753" cy="884578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99FC1EF0-B3AA-CA40-627F-951EAD334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778497" y="2601525"/>
              <a:ext cx="940752" cy="884578"/>
            </a:xfrm>
            <a:prstGeom prst="rect">
              <a:avLst/>
            </a:prstGeom>
          </p:spPr>
        </p:pic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9C25516A-FBF3-3710-05F3-73D03EA92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23323" y="2583389"/>
              <a:ext cx="940753" cy="884578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CF5FDF5D-E54C-9B1A-0DAD-82BCA747E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472142" y="2601525"/>
              <a:ext cx="940752" cy="884578"/>
            </a:xfrm>
            <a:prstGeom prst="rect">
              <a:avLst/>
            </a:prstGeom>
          </p:spPr>
        </p:pic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CC42A823-9860-F9A1-C3E2-ED1C294A4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516968" y="2583389"/>
              <a:ext cx="940753" cy="884578"/>
            </a:xfrm>
            <a:prstGeom prst="rect">
              <a:avLst/>
            </a:prstGeom>
          </p:spPr>
        </p:pic>
        <p:sp>
          <p:nvSpPr>
            <p:cNvPr id="52" name="TextBox 141">
              <a:extLst>
                <a:ext uri="{FF2B5EF4-FFF2-40B4-BE49-F238E27FC236}">
                  <a16:creationId xmlns:a16="http://schemas.microsoft.com/office/drawing/2014/main" id="{1BFB7C0B-7E76-AE3B-E8B0-D41D211283D7}"/>
                </a:ext>
              </a:extLst>
            </p:cNvPr>
            <p:cNvSpPr txBox="1"/>
            <p:nvPr/>
          </p:nvSpPr>
          <p:spPr>
            <a:xfrm>
              <a:off x="2515312" y="3555152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Gewichtsverlies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(&gt;5% op 6m)</a:t>
              </a:r>
            </a:p>
          </p:txBody>
        </p:sp>
        <p:sp>
          <p:nvSpPr>
            <p:cNvPr id="53" name="TextBox 142">
              <a:extLst>
                <a:ext uri="{FF2B5EF4-FFF2-40B4-BE49-F238E27FC236}">
                  <a16:creationId xmlns:a16="http://schemas.microsoft.com/office/drawing/2014/main" id="{3E0FABB5-8CDD-7709-6B04-72E4BCA9FF52}"/>
                </a:ext>
              </a:extLst>
            </p:cNvPr>
            <p:cNvSpPr txBox="1"/>
            <p:nvPr/>
          </p:nvSpPr>
          <p:spPr>
            <a:xfrm>
              <a:off x="4091900" y="3556962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BE" sz="755" b="1" kern="0" dirty="0">
                  <a:solidFill>
                    <a:srgbClr val="FFFFFF"/>
                  </a:solidFill>
                  <a:latin typeface="Century Gothic" panose="020F0302020204030204"/>
                </a:rPr>
                <a:t>W</a:t>
              </a: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ijziging zorgnood</a:t>
              </a:r>
            </a:p>
          </p:txBody>
        </p:sp>
        <p:sp>
          <p:nvSpPr>
            <p:cNvPr id="54" name="TextBox 143">
              <a:extLst>
                <a:ext uri="{FF2B5EF4-FFF2-40B4-BE49-F238E27FC236}">
                  <a16:creationId xmlns:a16="http://schemas.microsoft.com/office/drawing/2014/main" id="{6203BBC1-9227-330A-915D-C1F627E80D0B}"/>
                </a:ext>
              </a:extLst>
            </p:cNvPr>
            <p:cNvSpPr txBox="1"/>
            <p:nvPr/>
          </p:nvSpPr>
          <p:spPr>
            <a:xfrm>
              <a:off x="5668489" y="3556962"/>
              <a:ext cx="1053160" cy="208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BE" sz="755" b="1" kern="0" dirty="0">
                  <a:solidFill>
                    <a:srgbClr val="FFFFFF"/>
                  </a:solidFill>
                  <a:latin typeface="Century Gothic" panose="020F0302020204030204"/>
                </a:rPr>
                <a:t>L</a:t>
              </a: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evenseindevraag</a:t>
              </a:r>
            </a:p>
          </p:txBody>
        </p:sp>
        <p:sp>
          <p:nvSpPr>
            <p:cNvPr id="55" name="TextBox 144">
              <a:extLst>
                <a:ext uri="{FF2B5EF4-FFF2-40B4-BE49-F238E27FC236}">
                  <a16:creationId xmlns:a16="http://schemas.microsoft.com/office/drawing/2014/main" id="{D21E71E7-6DF7-5A71-FFC1-82B0CCC76BE8}"/>
                </a:ext>
              </a:extLst>
            </p:cNvPr>
            <p:cNvSpPr txBox="1"/>
            <p:nvPr/>
          </p:nvSpPr>
          <p:spPr>
            <a:xfrm>
              <a:off x="7154533" y="3567028"/>
              <a:ext cx="1230515" cy="208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Na ziekenhuisopname</a:t>
              </a:r>
            </a:p>
          </p:txBody>
        </p:sp>
        <p:sp>
          <p:nvSpPr>
            <p:cNvPr id="56" name="TextBox 145">
              <a:extLst>
                <a:ext uri="{FF2B5EF4-FFF2-40B4-BE49-F238E27FC236}">
                  <a16:creationId xmlns:a16="http://schemas.microsoft.com/office/drawing/2014/main" id="{F841C4C0-5BD5-C118-6314-AAA86F004600}"/>
                </a:ext>
              </a:extLst>
            </p:cNvPr>
            <p:cNvSpPr txBox="1"/>
            <p:nvPr/>
          </p:nvSpPr>
          <p:spPr>
            <a:xfrm>
              <a:off x="8822497" y="3554512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BE" sz="755" b="1" kern="0">
                  <a:solidFill>
                    <a:srgbClr val="FFFFFF"/>
                  </a:solidFill>
                  <a:latin typeface="Century Gothic" panose="020F0302020204030204"/>
                </a:rPr>
                <a:t>H</a:t>
              </a:r>
              <a:r>
                <a:rPr kumimoji="0" lang="en-BE" sz="755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erhaaldelijk </a:t>
              </a: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vallen</a:t>
              </a:r>
            </a:p>
          </p:txBody>
        </p: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9E0A60C6-6086-4EA5-512C-2F9AB5A3B7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b="94863"/>
            <a:stretch/>
          </p:blipFill>
          <p:spPr>
            <a:xfrm flipV="1">
              <a:off x="2472141" y="4247076"/>
              <a:ext cx="5670518" cy="225586"/>
            </a:xfrm>
            <a:prstGeom prst="rect">
              <a:avLst/>
            </a:prstGeom>
          </p:spPr>
        </p:pic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94EA2FE2-14AF-3FD5-67CF-9CED05718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93555" y="3959216"/>
              <a:ext cx="940752" cy="884578"/>
            </a:xfrm>
            <a:prstGeom prst="rect">
              <a:avLst/>
            </a:prstGeom>
          </p:spPr>
        </p:pic>
        <p:pic>
          <p:nvPicPr>
            <p:cNvPr id="59" name="Graphic 58">
              <a:extLst>
                <a:ext uri="{FF2B5EF4-FFF2-40B4-BE49-F238E27FC236}">
                  <a16:creationId xmlns:a16="http://schemas.microsoft.com/office/drawing/2014/main" id="{69B68773-1C64-4756-ECD3-CB5918DD6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138381" y="3941080"/>
              <a:ext cx="940753" cy="884578"/>
            </a:xfrm>
            <a:prstGeom prst="rect">
              <a:avLst/>
            </a:prstGeom>
          </p:spPr>
        </p:pic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E828B022-0622-E4C2-8E8C-BC87D2C81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70144" y="3959216"/>
              <a:ext cx="940752" cy="884578"/>
            </a:xfrm>
            <a:prstGeom prst="rect">
              <a:avLst/>
            </a:prstGeom>
          </p:spPr>
        </p:pic>
        <p:pic>
          <p:nvPicPr>
            <p:cNvPr id="61" name="Graphic 60">
              <a:extLst>
                <a:ext uri="{FF2B5EF4-FFF2-40B4-BE49-F238E27FC236}">
                  <a16:creationId xmlns:a16="http://schemas.microsoft.com/office/drawing/2014/main" id="{0A2EAA10-C353-786C-103C-6255C76E2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714970" y="3941080"/>
              <a:ext cx="940753" cy="884578"/>
            </a:xfrm>
            <a:prstGeom prst="rect">
              <a:avLst/>
            </a:prstGeom>
          </p:spPr>
        </p:pic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22E6A784-76FC-8B14-56C4-63637BF65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46733" y="3959216"/>
              <a:ext cx="940752" cy="884578"/>
            </a:xfrm>
            <a:prstGeom prst="rect">
              <a:avLst/>
            </a:prstGeom>
          </p:spPr>
        </p:pic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DFEBAA95-74C9-FB46-41DB-F37B6BAB9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516967" y="3959216"/>
              <a:ext cx="940752" cy="884578"/>
            </a:xfrm>
            <a:prstGeom prst="rect">
              <a:avLst/>
            </a:prstGeom>
          </p:spPr>
        </p:pic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81056450-5C5F-B152-3A7F-AD1FF8CCF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561793" y="3941080"/>
              <a:ext cx="940753" cy="884578"/>
            </a:xfrm>
            <a:prstGeom prst="rect">
              <a:avLst/>
            </a:prstGeom>
          </p:spPr>
        </p:pic>
        <p:sp>
          <p:nvSpPr>
            <p:cNvPr id="65" name="TextBox 183">
              <a:extLst>
                <a:ext uri="{FF2B5EF4-FFF2-40B4-BE49-F238E27FC236}">
                  <a16:creationId xmlns:a16="http://schemas.microsoft.com/office/drawing/2014/main" id="{01C5A9DA-C18C-CA12-D9FF-67C01CD28022}"/>
                </a:ext>
              </a:extLst>
            </p:cNvPr>
            <p:cNvSpPr txBox="1"/>
            <p:nvPr/>
          </p:nvSpPr>
          <p:spPr>
            <a:xfrm>
              <a:off x="2506036" y="4859836"/>
              <a:ext cx="940751" cy="208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Dementie</a:t>
              </a:r>
              <a:endParaRPr kumimoji="0" lang="en-BE" sz="75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</a:endParaRPr>
            </a:p>
          </p:txBody>
        </p:sp>
        <p:sp>
          <p:nvSpPr>
            <p:cNvPr id="66" name="TextBox 184">
              <a:extLst>
                <a:ext uri="{FF2B5EF4-FFF2-40B4-BE49-F238E27FC236}">
                  <a16:creationId xmlns:a16="http://schemas.microsoft.com/office/drawing/2014/main" id="{3BEA52EB-C5A2-8EBC-C162-C6DF88854B0B}"/>
                </a:ext>
              </a:extLst>
            </p:cNvPr>
            <p:cNvSpPr txBox="1"/>
            <p:nvPr/>
          </p:nvSpPr>
          <p:spPr>
            <a:xfrm>
              <a:off x="4036829" y="4859836"/>
              <a:ext cx="1149944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Stel de</a:t>
              </a:r>
              <a:b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</a:b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Surprise Question</a:t>
              </a:r>
            </a:p>
          </p:txBody>
        </p:sp>
        <p:sp>
          <p:nvSpPr>
            <p:cNvPr id="67" name="TextBox 185">
              <a:extLst>
                <a:ext uri="{FF2B5EF4-FFF2-40B4-BE49-F238E27FC236}">
                  <a16:creationId xmlns:a16="http://schemas.microsoft.com/office/drawing/2014/main" id="{DAF5095D-2A38-7479-690E-8028E55D202F}"/>
                </a:ext>
              </a:extLst>
            </p:cNvPr>
            <p:cNvSpPr txBox="1"/>
            <p:nvPr/>
          </p:nvSpPr>
          <p:spPr>
            <a:xfrm>
              <a:off x="5731364" y="4859836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Vul de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</a:rPr>
                <a:t>PICT-schaal in</a:t>
              </a:r>
            </a:p>
          </p:txBody>
        </p:sp>
        <p:pic>
          <p:nvPicPr>
            <p:cNvPr id="68" name="Graphic 67">
              <a:extLst>
                <a:ext uri="{FF2B5EF4-FFF2-40B4-BE49-F238E27FC236}">
                  <a16:creationId xmlns:a16="http://schemas.microsoft.com/office/drawing/2014/main" id="{983427A9-D5D1-CEA7-234F-87865ED80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310827" y="5369159"/>
              <a:ext cx="3597398" cy="109604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58223246-BF8F-D567-9304-EF455711D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357029" y="5354044"/>
              <a:ext cx="3597398" cy="1096041"/>
            </a:xfrm>
            <a:prstGeom prst="rect">
              <a:avLst/>
            </a:prstGeom>
          </p:spPr>
        </p:pic>
        <p:pic>
          <p:nvPicPr>
            <p:cNvPr id="70" name="Picture 223" descr="Shape, arrow&#10;&#10;Description automatically generated">
              <a:extLst>
                <a:ext uri="{FF2B5EF4-FFF2-40B4-BE49-F238E27FC236}">
                  <a16:creationId xmlns:a16="http://schemas.microsoft.com/office/drawing/2014/main" id="{CB11FBF4-3A85-2B0C-C69A-4C6ACF528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799413" y="1357210"/>
              <a:ext cx="426975" cy="650316"/>
            </a:xfrm>
            <a:prstGeom prst="rect">
              <a:avLst/>
            </a:prstGeom>
          </p:spPr>
        </p:pic>
        <p:pic>
          <p:nvPicPr>
            <p:cNvPr id="71" name="Picture 225" descr="Icon&#10;&#10;Description automatically generated">
              <a:extLst>
                <a:ext uri="{FF2B5EF4-FFF2-40B4-BE49-F238E27FC236}">
                  <a16:creationId xmlns:a16="http://schemas.microsoft.com/office/drawing/2014/main" id="{75BCCAC4-502B-DC47-5DEF-DB0D4F8E7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783582" y="1359488"/>
              <a:ext cx="650316" cy="650316"/>
            </a:xfrm>
            <a:prstGeom prst="rect">
              <a:avLst/>
            </a:prstGeom>
          </p:spPr>
        </p:pic>
        <p:pic>
          <p:nvPicPr>
            <p:cNvPr id="72" name="Picture 227" descr="Icon&#10;&#10;Description automatically generated">
              <a:extLst>
                <a:ext uri="{FF2B5EF4-FFF2-40B4-BE49-F238E27FC236}">
                  <a16:creationId xmlns:a16="http://schemas.microsoft.com/office/drawing/2014/main" id="{80ED995A-C7E5-002C-079B-7ABF38ABE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260466" y="1343458"/>
              <a:ext cx="588799" cy="650316"/>
            </a:xfrm>
            <a:prstGeom prst="rect">
              <a:avLst/>
            </a:prstGeom>
          </p:spPr>
        </p:pic>
        <p:pic>
          <p:nvPicPr>
            <p:cNvPr id="73" name="Picture 229" descr="A picture containing text, clipart, vector graphics&#10;&#10;Description automatically generated">
              <a:extLst>
                <a:ext uri="{FF2B5EF4-FFF2-40B4-BE49-F238E27FC236}">
                  <a16:creationId xmlns:a16="http://schemas.microsoft.com/office/drawing/2014/main" id="{21770949-CBBA-5D44-1AB8-4DBEE588A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452053" y="1381915"/>
              <a:ext cx="392394" cy="650316"/>
            </a:xfrm>
            <a:prstGeom prst="rect">
              <a:avLst/>
            </a:prstGeom>
          </p:spPr>
        </p:pic>
        <p:pic>
          <p:nvPicPr>
            <p:cNvPr id="74" name="Picture 231" descr="Icon&#10;&#10;Description automatically generated">
              <a:extLst>
                <a:ext uri="{FF2B5EF4-FFF2-40B4-BE49-F238E27FC236}">
                  <a16:creationId xmlns:a16="http://schemas.microsoft.com/office/drawing/2014/main" id="{4E334767-AE28-EBAC-0F94-EDFCE5FB4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004196" y="1368336"/>
              <a:ext cx="491055" cy="650316"/>
            </a:xfrm>
            <a:prstGeom prst="rect">
              <a:avLst/>
            </a:prstGeom>
          </p:spPr>
        </p:pic>
        <p:pic>
          <p:nvPicPr>
            <p:cNvPr id="75" name="Picture 233" descr="Icon&#10;&#10;Description automatically generated">
              <a:extLst>
                <a:ext uri="{FF2B5EF4-FFF2-40B4-BE49-F238E27FC236}">
                  <a16:creationId xmlns:a16="http://schemas.microsoft.com/office/drawing/2014/main" id="{3505CB84-44DE-8AEE-21AE-15FD21F6F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685903" y="2779235"/>
              <a:ext cx="572487" cy="532076"/>
            </a:xfrm>
            <a:prstGeom prst="rect">
              <a:avLst/>
            </a:prstGeom>
          </p:spPr>
        </p:pic>
        <p:pic>
          <p:nvPicPr>
            <p:cNvPr id="76" name="Picture 235" descr="Icon&#10;&#10;Description automatically generated">
              <a:extLst>
                <a:ext uri="{FF2B5EF4-FFF2-40B4-BE49-F238E27FC236}">
                  <a16:creationId xmlns:a16="http://schemas.microsoft.com/office/drawing/2014/main" id="{74463020-5B8D-F0E7-34A4-3250B10CC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172796" y="2710290"/>
              <a:ext cx="750167" cy="650316"/>
            </a:xfrm>
            <a:prstGeom prst="rect">
              <a:avLst/>
            </a:prstGeom>
          </p:spPr>
        </p:pic>
        <p:pic>
          <p:nvPicPr>
            <p:cNvPr id="77" name="Picture 237" descr="Icon&#10;&#10;Description automatically generated">
              <a:extLst>
                <a:ext uri="{FF2B5EF4-FFF2-40B4-BE49-F238E27FC236}">
                  <a16:creationId xmlns:a16="http://schemas.microsoft.com/office/drawing/2014/main" id="{BF2E0388-6C8C-525E-9114-9B54D7393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869084" y="2748137"/>
              <a:ext cx="497640" cy="591196"/>
            </a:xfrm>
            <a:prstGeom prst="rect">
              <a:avLst/>
            </a:prstGeom>
          </p:spPr>
        </p:pic>
        <p:pic>
          <p:nvPicPr>
            <p:cNvPr id="78" name="Picture 239" descr="Icon&#10;&#10;Description automatically generated">
              <a:extLst>
                <a:ext uri="{FF2B5EF4-FFF2-40B4-BE49-F238E27FC236}">
                  <a16:creationId xmlns:a16="http://schemas.microsoft.com/office/drawing/2014/main" id="{EAB3E5A1-059B-4B26-196C-57595B641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7492180" y="2697722"/>
              <a:ext cx="437243" cy="650316"/>
            </a:xfrm>
            <a:prstGeom prst="rect">
              <a:avLst/>
            </a:prstGeom>
          </p:spPr>
        </p:pic>
        <p:pic>
          <p:nvPicPr>
            <p:cNvPr id="79" name="Picture 241" descr="Icon&#10;&#10;Description automatically generated">
              <a:extLst>
                <a:ext uri="{FF2B5EF4-FFF2-40B4-BE49-F238E27FC236}">
                  <a16:creationId xmlns:a16="http://schemas.microsoft.com/office/drawing/2014/main" id="{FC2B92BE-8DF0-8813-4FA1-1F65B443D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8946282" y="2706607"/>
              <a:ext cx="650316" cy="650316"/>
            </a:xfrm>
            <a:prstGeom prst="rect">
              <a:avLst/>
            </a:prstGeom>
          </p:spPr>
        </p:pic>
        <p:pic>
          <p:nvPicPr>
            <p:cNvPr id="80" name="Picture 243" descr="Icon&#10;&#10;Description automatically generated">
              <a:extLst>
                <a:ext uri="{FF2B5EF4-FFF2-40B4-BE49-F238E27FC236}">
                  <a16:creationId xmlns:a16="http://schemas.microsoft.com/office/drawing/2014/main" id="{CE051A8D-4118-C53D-CC18-8B356E3BF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315420" y="4160900"/>
              <a:ext cx="579422" cy="532076"/>
            </a:xfrm>
            <a:prstGeom prst="rect">
              <a:avLst/>
            </a:prstGeom>
          </p:spPr>
        </p:pic>
        <p:pic>
          <p:nvPicPr>
            <p:cNvPr id="81" name="Picture 245" descr="Logo&#10;&#10;Description automatically generated">
              <a:extLst>
                <a:ext uri="{FF2B5EF4-FFF2-40B4-BE49-F238E27FC236}">
                  <a16:creationId xmlns:a16="http://schemas.microsoft.com/office/drawing/2014/main" id="{9F1F798C-69A5-9C27-96B0-21396324F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2698727" y="4117331"/>
              <a:ext cx="559855" cy="532076"/>
            </a:xfrm>
            <a:prstGeom prst="rect">
              <a:avLst/>
            </a:prstGeom>
          </p:spPr>
        </p:pic>
        <p:pic>
          <p:nvPicPr>
            <p:cNvPr id="82" name="Picture 247" descr="Shape, circle&#10;&#10;Description automatically generated">
              <a:extLst>
                <a:ext uri="{FF2B5EF4-FFF2-40B4-BE49-F238E27FC236}">
                  <a16:creationId xmlns:a16="http://schemas.microsoft.com/office/drawing/2014/main" id="{A3ABCACC-A1C3-B118-A366-9B9C82DD0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7511213" y="4345497"/>
              <a:ext cx="472957" cy="112016"/>
            </a:xfrm>
            <a:prstGeom prst="rect">
              <a:avLst/>
            </a:prstGeom>
          </p:spPr>
        </p:pic>
        <p:pic>
          <p:nvPicPr>
            <p:cNvPr id="83" name="Picture 249" descr="Icon&#10;&#10;Description automatically generated">
              <a:extLst>
                <a:ext uri="{FF2B5EF4-FFF2-40B4-BE49-F238E27FC236}">
                  <a16:creationId xmlns:a16="http://schemas.microsoft.com/office/drawing/2014/main" id="{CF964A5C-A3DD-6BBD-9A11-88EC96136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5910097" y="4098644"/>
              <a:ext cx="530733" cy="591196"/>
            </a:xfrm>
            <a:prstGeom prst="rect">
              <a:avLst/>
            </a:prstGeom>
          </p:spPr>
        </p:pic>
        <p:pic>
          <p:nvPicPr>
            <p:cNvPr id="84" name="Picture 255" descr="Logo, icon&#10;&#10;Description automatically generated">
              <a:extLst>
                <a:ext uri="{FF2B5EF4-FFF2-40B4-BE49-F238E27FC236}">
                  <a16:creationId xmlns:a16="http://schemas.microsoft.com/office/drawing/2014/main" id="{687ED068-7888-95C1-23DC-BC80B6C9C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6672115" y="5554255"/>
              <a:ext cx="1089569" cy="709435"/>
            </a:xfrm>
            <a:prstGeom prst="rect">
              <a:avLst/>
            </a:prstGeom>
          </p:spPr>
        </p:pic>
        <p:sp>
          <p:nvSpPr>
            <p:cNvPr id="85" name="TextBox 256">
              <a:extLst>
                <a:ext uri="{FF2B5EF4-FFF2-40B4-BE49-F238E27FC236}">
                  <a16:creationId xmlns:a16="http://schemas.microsoft.com/office/drawing/2014/main" id="{3DFCB688-6CD4-5AC5-4210-F5E640EBC7A6}"/>
                </a:ext>
              </a:extLst>
            </p:cNvPr>
            <p:cNvSpPr txBox="1"/>
            <p:nvPr/>
          </p:nvSpPr>
          <p:spPr>
            <a:xfrm>
              <a:off x="7824380" y="5597857"/>
              <a:ext cx="20797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</a:rPr>
                <a:t>Bespreek de zorgdoelen en zorgplanning met </a:t>
              </a:r>
              <a:r>
                <a:rPr lang="nl-BE" sz="1200" b="1" kern="0" dirty="0">
                  <a:solidFill>
                    <a:srgbClr val="153359"/>
                  </a:solidFill>
                  <a:latin typeface="Century Gothic" panose="020F0302020204030204"/>
                </a:rPr>
                <a:t>zorgvrager</a:t>
              </a:r>
              <a:r>
                <a:rPr kumimoji="0" lang="en-B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53359"/>
                  </a:solidFill>
                  <a:effectLst/>
                  <a:uLnTx/>
                  <a:uFillTx/>
                  <a:latin typeface="Century Gothic" panose="020F0302020204030204"/>
                </a:rPr>
                <a:t> en/of naaste</a:t>
              </a:r>
              <a:r>
                <a:rPr lang="nl-BE" sz="1200" b="1" kern="0" dirty="0">
                  <a:solidFill>
                    <a:srgbClr val="153359"/>
                  </a:solidFill>
                  <a:latin typeface="Century Gothic" panose="020F0302020204030204"/>
                </a:rPr>
                <a:t>n</a:t>
              </a:r>
              <a:endParaRPr kumimoji="0" lang="en-BE" sz="1200" b="1" i="0" u="none" strike="noStrike" kern="0" cap="none" spc="0" normalizeH="0" baseline="0" noProof="0" dirty="0">
                <a:ln>
                  <a:noFill/>
                </a:ln>
                <a:solidFill>
                  <a:srgbClr val="153359"/>
                </a:solidFill>
                <a:effectLst/>
                <a:uLnTx/>
                <a:uFillTx/>
                <a:latin typeface="Century Gothic" panose="020F0302020204030204"/>
              </a:endParaRPr>
            </a:p>
          </p:txBody>
        </p:sp>
        <p:sp>
          <p:nvSpPr>
            <p:cNvPr id="86" name="Vrije vorm: vorm 85">
              <a:extLst>
                <a:ext uri="{FF2B5EF4-FFF2-40B4-BE49-F238E27FC236}">
                  <a16:creationId xmlns:a16="http://schemas.microsoft.com/office/drawing/2014/main" id="{EC4B1BFC-0590-D8D5-AC6F-90EF2862E29F}"/>
                </a:ext>
              </a:extLst>
            </p:cNvPr>
            <p:cNvSpPr/>
            <p:nvPr/>
          </p:nvSpPr>
          <p:spPr>
            <a:xfrm>
              <a:off x="9465088" y="4566000"/>
              <a:ext cx="915984" cy="920984"/>
            </a:xfrm>
            <a:custGeom>
              <a:avLst/>
              <a:gdLst>
                <a:gd name="connsiteX0" fmla="*/ 1370521 w 3150572"/>
                <a:gd name="connsiteY0" fmla="*/ 2332889 h 3167771"/>
                <a:gd name="connsiteX1" fmla="*/ 1378964 w 3150572"/>
                <a:gd name="connsiteY1" fmla="*/ 2334764 h 3167771"/>
                <a:gd name="connsiteX2" fmla="*/ 1215338 w 3150572"/>
                <a:gd name="connsiteY2" fmla="*/ 1858932 h 3167771"/>
                <a:gd name="connsiteX3" fmla="*/ 1203277 w 3150572"/>
                <a:gd name="connsiteY3" fmla="*/ 1872458 h 3167771"/>
                <a:gd name="connsiteX4" fmla="*/ 1166961 w 3150572"/>
                <a:gd name="connsiteY4" fmla="*/ 1999686 h 3167771"/>
                <a:gd name="connsiteX5" fmla="*/ 1239728 w 3150572"/>
                <a:gd name="connsiteY5" fmla="*/ 2230303 h 3167771"/>
                <a:gd name="connsiteX6" fmla="*/ 1370521 w 3150572"/>
                <a:gd name="connsiteY6" fmla="*/ 2332755 h 3167771"/>
                <a:gd name="connsiteX7" fmla="*/ 2189053 w 3150572"/>
                <a:gd name="connsiteY7" fmla="*/ 2123833 h 3167771"/>
                <a:gd name="connsiteX8" fmla="*/ 2182754 w 3150572"/>
                <a:gd name="connsiteY8" fmla="*/ 1801344 h 3167771"/>
                <a:gd name="connsiteX9" fmla="*/ 2105163 w 3150572"/>
                <a:gd name="connsiteY9" fmla="*/ 1650010 h 3167771"/>
                <a:gd name="connsiteX10" fmla="*/ 2031323 w 3150572"/>
                <a:gd name="connsiteY10" fmla="*/ 1550638 h 3167771"/>
                <a:gd name="connsiteX11" fmla="*/ 1919827 w 3150572"/>
                <a:gd name="connsiteY11" fmla="*/ 1383769 h 3167771"/>
                <a:gd name="connsiteX12" fmla="*/ 1875738 w 3150572"/>
                <a:gd name="connsiteY12" fmla="*/ 1275157 h 3167771"/>
                <a:gd name="connsiteX13" fmla="*/ 1827763 w 3150572"/>
                <a:gd name="connsiteY13" fmla="*/ 1091814 h 3167771"/>
                <a:gd name="connsiteX14" fmla="*/ 1811816 w 3150572"/>
                <a:gd name="connsiteY14" fmla="*/ 1072663 h 3167771"/>
                <a:gd name="connsiteX15" fmla="*/ 1798817 w 3150572"/>
                <a:gd name="connsiteY15" fmla="*/ 1093823 h 3167771"/>
                <a:gd name="connsiteX16" fmla="*/ 1811146 w 3150572"/>
                <a:gd name="connsiteY16" fmla="*/ 1196543 h 3167771"/>
                <a:gd name="connsiteX17" fmla="*/ 1866492 w 3150572"/>
                <a:gd name="connsiteY17" fmla="*/ 1363412 h 3167771"/>
                <a:gd name="connsiteX18" fmla="*/ 1946629 w 3150572"/>
                <a:gd name="connsiteY18" fmla="*/ 1502158 h 3167771"/>
                <a:gd name="connsiteX19" fmla="*/ 2022747 w 3150572"/>
                <a:gd name="connsiteY19" fmla="*/ 1604342 h 3167771"/>
                <a:gd name="connsiteX20" fmla="*/ 2098596 w 3150572"/>
                <a:gd name="connsiteY20" fmla="*/ 1712820 h 3167771"/>
                <a:gd name="connsiteX21" fmla="*/ 2145500 w 3150572"/>
                <a:gd name="connsiteY21" fmla="*/ 2140708 h 3167771"/>
                <a:gd name="connsiteX22" fmla="*/ 1992193 w 3150572"/>
                <a:gd name="connsiteY22" fmla="*/ 2359674 h 3167771"/>
                <a:gd name="connsiteX23" fmla="*/ 1598070 w 3150572"/>
                <a:gd name="connsiteY23" fmla="*/ 2496142 h 3167771"/>
                <a:gd name="connsiteX24" fmla="*/ 1332061 w 3150572"/>
                <a:gd name="connsiteY24" fmla="*/ 2416324 h 3167771"/>
                <a:gd name="connsiteX25" fmla="*/ 1208236 w 3150572"/>
                <a:gd name="connsiteY25" fmla="*/ 2300211 h 3167771"/>
                <a:gd name="connsiteX26" fmla="*/ 1128768 w 3150572"/>
                <a:gd name="connsiteY26" fmla="*/ 2094638 h 3167771"/>
                <a:gd name="connsiteX27" fmla="*/ 1116305 w 3150572"/>
                <a:gd name="connsiteY27" fmla="*/ 1969285 h 3167771"/>
                <a:gd name="connsiteX28" fmla="*/ 1164951 w 3150572"/>
                <a:gd name="connsiteY28" fmla="*/ 1804291 h 3167771"/>
                <a:gd name="connsiteX29" fmla="*/ 1263850 w 3150572"/>
                <a:gd name="connsiteY29" fmla="*/ 1632466 h 3167771"/>
                <a:gd name="connsiteX30" fmla="*/ 1328040 w 3150572"/>
                <a:gd name="connsiteY30" fmla="*/ 1469614 h 3167771"/>
                <a:gd name="connsiteX31" fmla="*/ 1347204 w 3150572"/>
                <a:gd name="connsiteY31" fmla="*/ 1140697 h 3167771"/>
                <a:gd name="connsiteX32" fmla="*/ 1343720 w 3150572"/>
                <a:gd name="connsiteY32" fmla="*/ 1106278 h 3167771"/>
                <a:gd name="connsiteX33" fmla="*/ 1337555 w 3150572"/>
                <a:gd name="connsiteY33" fmla="*/ 1090609 h 3167771"/>
                <a:gd name="connsiteX34" fmla="*/ 1331659 w 3150572"/>
                <a:gd name="connsiteY34" fmla="*/ 1091011 h 3167771"/>
                <a:gd name="connsiteX35" fmla="*/ 1327906 w 3150572"/>
                <a:gd name="connsiteY35" fmla="*/ 1111100 h 3167771"/>
                <a:gd name="connsiteX36" fmla="*/ 1325762 w 3150572"/>
                <a:gd name="connsiteY36" fmla="*/ 1306227 h 3167771"/>
                <a:gd name="connsiteX37" fmla="*/ 1277385 w 3150572"/>
                <a:gd name="connsiteY37" fmla="*/ 1531219 h 3167771"/>
                <a:gd name="connsiteX38" fmla="*/ 1216142 w 3150572"/>
                <a:gd name="connsiteY38" fmla="*/ 1650680 h 3167771"/>
                <a:gd name="connsiteX39" fmla="*/ 1121531 w 3150572"/>
                <a:gd name="connsiteY39" fmla="*/ 1812460 h 3167771"/>
                <a:gd name="connsiteX40" fmla="*/ 1091513 w 3150572"/>
                <a:gd name="connsiteY40" fmla="*/ 2096513 h 3167771"/>
                <a:gd name="connsiteX41" fmla="*/ 1113223 w 3150572"/>
                <a:gd name="connsiteY41" fmla="*/ 2187046 h 3167771"/>
                <a:gd name="connsiteX42" fmla="*/ 1187196 w 3150572"/>
                <a:gd name="connsiteY42" fmla="*/ 2330478 h 3167771"/>
                <a:gd name="connsiteX43" fmla="*/ 1368645 w 3150572"/>
                <a:gd name="connsiteY43" fmla="*/ 2475920 h 3167771"/>
                <a:gd name="connsiteX44" fmla="*/ 1694021 w 3150572"/>
                <a:gd name="connsiteY44" fmla="*/ 2524266 h 3167771"/>
                <a:gd name="connsiteX45" fmla="*/ 1959762 w 3150572"/>
                <a:gd name="connsiteY45" fmla="*/ 2428645 h 3167771"/>
                <a:gd name="connsiteX46" fmla="*/ 2068980 w 3150572"/>
                <a:gd name="connsiteY46" fmla="*/ 2333960 h 3167771"/>
                <a:gd name="connsiteX47" fmla="*/ 2189321 w 3150572"/>
                <a:gd name="connsiteY47" fmla="*/ 2123699 h 3167771"/>
                <a:gd name="connsiteX48" fmla="*/ 1310083 w 3150572"/>
                <a:gd name="connsiteY48" fmla="*/ 1907278 h 3167771"/>
                <a:gd name="connsiteX49" fmla="*/ 1274035 w 3150572"/>
                <a:gd name="connsiteY49" fmla="*/ 1912100 h 3167771"/>
                <a:gd name="connsiteX50" fmla="*/ 1273633 w 3150572"/>
                <a:gd name="connsiteY50" fmla="*/ 1885047 h 3167771"/>
                <a:gd name="connsiteX51" fmla="*/ 1323350 w 3150572"/>
                <a:gd name="connsiteY51" fmla="*/ 1843396 h 3167771"/>
                <a:gd name="connsiteX52" fmla="*/ 1328309 w 3150572"/>
                <a:gd name="connsiteY52" fmla="*/ 1847816 h 3167771"/>
                <a:gd name="connsiteX53" fmla="*/ 1310083 w 3150572"/>
                <a:gd name="connsiteY53" fmla="*/ 1907144 h 3167771"/>
                <a:gd name="connsiteX54" fmla="*/ 2000367 w 3150572"/>
                <a:gd name="connsiteY54" fmla="*/ 1889065 h 3167771"/>
                <a:gd name="connsiteX55" fmla="*/ 1936177 w 3150572"/>
                <a:gd name="connsiteY55" fmla="*/ 1833218 h 3167771"/>
                <a:gd name="connsiteX56" fmla="*/ 2000367 w 3150572"/>
                <a:gd name="connsiteY56" fmla="*/ 1889065 h 3167771"/>
                <a:gd name="connsiteX57" fmla="*/ 1499707 w 3150572"/>
                <a:gd name="connsiteY57" fmla="*/ 1378814 h 3167771"/>
                <a:gd name="connsiteX58" fmla="*/ 1508418 w 3150572"/>
                <a:gd name="connsiteY58" fmla="*/ 1323771 h 3167771"/>
                <a:gd name="connsiteX59" fmla="*/ 1549290 w 3150572"/>
                <a:gd name="connsiteY59" fmla="*/ 1342386 h 3167771"/>
                <a:gd name="connsiteX60" fmla="*/ 1632779 w 3150572"/>
                <a:gd name="connsiteY60" fmla="*/ 1324842 h 3167771"/>
                <a:gd name="connsiteX61" fmla="*/ 1638139 w 3150572"/>
                <a:gd name="connsiteY61" fmla="*/ 1297120 h 3167771"/>
                <a:gd name="connsiteX62" fmla="*/ 1614419 w 3150572"/>
                <a:gd name="connsiteY62" fmla="*/ 1300468 h 3167771"/>
                <a:gd name="connsiteX63" fmla="*/ 1603028 w 3150572"/>
                <a:gd name="connsiteY63" fmla="*/ 1308102 h 3167771"/>
                <a:gd name="connsiteX64" fmla="*/ 1534147 w 3150572"/>
                <a:gd name="connsiteY64" fmla="*/ 1319887 h 3167771"/>
                <a:gd name="connsiteX65" fmla="*/ 1512572 w 3150572"/>
                <a:gd name="connsiteY65" fmla="*/ 1286138 h 3167771"/>
                <a:gd name="connsiteX66" fmla="*/ 1526241 w 3150572"/>
                <a:gd name="connsiteY66" fmla="*/ 1156098 h 3167771"/>
                <a:gd name="connsiteX67" fmla="*/ 1526643 w 3150572"/>
                <a:gd name="connsiteY67" fmla="*/ 1121546 h 3167771"/>
                <a:gd name="connsiteX68" fmla="*/ 1537230 w 3150572"/>
                <a:gd name="connsiteY68" fmla="*/ 1108555 h 3167771"/>
                <a:gd name="connsiteX69" fmla="*/ 1638675 w 3150572"/>
                <a:gd name="connsiteY69" fmla="*/ 1097305 h 3167771"/>
                <a:gd name="connsiteX70" fmla="*/ 1655828 w 3150572"/>
                <a:gd name="connsiteY70" fmla="*/ 1112305 h 3167771"/>
                <a:gd name="connsiteX71" fmla="*/ 1698577 w 3150572"/>
                <a:gd name="connsiteY71" fmla="*/ 1313459 h 3167771"/>
                <a:gd name="connsiteX72" fmla="*/ 1684908 w 3150572"/>
                <a:gd name="connsiteY72" fmla="*/ 1361805 h 3167771"/>
                <a:gd name="connsiteX73" fmla="*/ 1499305 w 3150572"/>
                <a:gd name="connsiteY73" fmla="*/ 1378412 h 3167771"/>
                <a:gd name="connsiteX74" fmla="*/ 1808867 w 3150572"/>
                <a:gd name="connsiteY74" fmla="*/ 1876877 h 3167771"/>
                <a:gd name="connsiteX75" fmla="*/ 1848400 w 3150572"/>
                <a:gd name="connsiteY75" fmla="*/ 1947321 h 3167771"/>
                <a:gd name="connsiteX76" fmla="*/ 1843844 w 3150572"/>
                <a:gd name="connsiteY76" fmla="*/ 1961651 h 3167771"/>
                <a:gd name="connsiteX77" fmla="*/ 1825753 w 3150572"/>
                <a:gd name="connsiteY77" fmla="*/ 1957634 h 3167771"/>
                <a:gd name="connsiteX78" fmla="*/ 1808867 w 3150572"/>
                <a:gd name="connsiteY78" fmla="*/ 1876877 h 3167771"/>
                <a:gd name="connsiteX79" fmla="*/ 1635191 w 3150572"/>
                <a:gd name="connsiteY79" fmla="*/ 1928974 h 3167771"/>
                <a:gd name="connsiteX80" fmla="*/ 1642561 w 3150572"/>
                <a:gd name="connsiteY80" fmla="*/ 1916653 h 3167771"/>
                <a:gd name="connsiteX81" fmla="*/ 1652880 w 3150572"/>
                <a:gd name="connsiteY81" fmla="*/ 1924421 h 3167771"/>
                <a:gd name="connsiteX82" fmla="*/ 1683970 w 3150572"/>
                <a:gd name="connsiteY82" fmla="*/ 1977722 h 3167771"/>
                <a:gd name="connsiteX83" fmla="*/ 1702330 w 3150572"/>
                <a:gd name="connsiteY83" fmla="*/ 2046961 h 3167771"/>
                <a:gd name="connsiteX84" fmla="*/ 1675260 w 3150572"/>
                <a:gd name="connsiteY84" fmla="*/ 2066782 h 3167771"/>
                <a:gd name="connsiteX85" fmla="*/ 1641221 w 3150572"/>
                <a:gd name="connsiteY85" fmla="*/ 2031560 h 3167771"/>
                <a:gd name="connsiteX86" fmla="*/ 1632913 w 3150572"/>
                <a:gd name="connsiteY86" fmla="*/ 1983079 h 3167771"/>
                <a:gd name="connsiteX87" fmla="*/ 1635191 w 3150572"/>
                <a:gd name="connsiteY87" fmla="*/ 1928840 h 3167771"/>
                <a:gd name="connsiteX88" fmla="*/ 1467679 w 3150572"/>
                <a:gd name="connsiteY88" fmla="*/ 1878484 h 3167771"/>
                <a:gd name="connsiteX89" fmla="*/ 1485636 w 3150572"/>
                <a:gd name="connsiteY89" fmla="*/ 1977588 h 3167771"/>
                <a:gd name="connsiteX90" fmla="*/ 1470493 w 3150572"/>
                <a:gd name="connsiteY90" fmla="*/ 1997275 h 3167771"/>
                <a:gd name="connsiteX91" fmla="*/ 1446237 w 3150572"/>
                <a:gd name="connsiteY91" fmla="*/ 1986695 h 3167771"/>
                <a:gd name="connsiteX92" fmla="*/ 1440207 w 3150572"/>
                <a:gd name="connsiteY92" fmla="*/ 1939420 h 3167771"/>
                <a:gd name="connsiteX93" fmla="*/ 1467679 w 3150572"/>
                <a:gd name="connsiteY93" fmla="*/ 1878484 h 3167771"/>
                <a:gd name="connsiteX94" fmla="*/ 1380304 w 3150572"/>
                <a:gd name="connsiteY94" fmla="*/ 1789827 h 3167771"/>
                <a:gd name="connsiteX95" fmla="*/ 1360471 w 3150572"/>
                <a:gd name="connsiteY95" fmla="*/ 1794916 h 3167771"/>
                <a:gd name="connsiteX96" fmla="*/ 1366501 w 3150572"/>
                <a:gd name="connsiteY96" fmla="*/ 1780184 h 3167771"/>
                <a:gd name="connsiteX97" fmla="*/ 1420507 w 3150572"/>
                <a:gd name="connsiteY97" fmla="*/ 1659519 h 3167771"/>
                <a:gd name="connsiteX98" fmla="*/ 1489388 w 3150572"/>
                <a:gd name="connsiteY98" fmla="*/ 1425018 h 3167771"/>
                <a:gd name="connsiteX99" fmla="*/ 1515788 w 3150572"/>
                <a:gd name="connsiteY99" fmla="*/ 1407875 h 3167771"/>
                <a:gd name="connsiteX100" fmla="*/ 1712246 w 3150572"/>
                <a:gd name="connsiteY100" fmla="*/ 1378412 h 3167771"/>
                <a:gd name="connsiteX101" fmla="*/ 1717607 w 3150572"/>
                <a:gd name="connsiteY101" fmla="*/ 1385510 h 3167771"/>
                <a:gd name="connsiteX102" fmla="*/ 1774829 w 3150572"/>
                <a:gd name="connsiteY102" fmla="*/ 1544210 h 3167771"/>
                <a:gd name="connsiteX103" fmla="*/ 1826959 w 3150572"/>
                <a:gd name="connsiteY103" fmla="*/ 1666215 h 3167771"/>
                <a:gd name="connsiteX104" fmla="*/ 1878150 w 3150572"/>
                <a:gd name="connsiteY104" fmla="*/ 1794246 h 3167771"/>
                <a:gd name="connsiteX105" fmla="*/ 1810341 w 3150572"/>
                <a:gd name="connsiteY105" fmla="*/ 1829602 h 3167771"/>
                <a:gd name="connsiteX106" fmla="*/ 1794394 w 3150572"/>
                <a:gd name="connsiteY106" fmla="*/ 1830138 h 3167771"/>
                <a:gd name="connsiteX107" fmla="*/ 1641355 w 3150572"/>
                <a:gd name="connsiteY107" fmla="*/ 1856923 h 3167771"/>
                <a:gd name="connsiteX108" fmla="*/ 1620450 w 3150572"/>
                <a:gd name="connsiteY108" fmla="*/ 1857726 h 3167771"/>
                <a:gd name="connsiteX109" fmla="*/ 1581185 w 3150572"/>
                <a:gd name="connsiteY109" fmla="*/ 1829736 h 3167771"/>
                <a:gd name="connsiteX110" fmla="*/ 1481214 w 3150572"/>
                <a:gd name="connsiteY110" fmla="*/ 1825718 h 3167771"/>
                <a:gd name="connsiteX111" fmla="*/ 1463792 w 3150572"/>
                <a:gd name="connsiteY111" fmla="*/ 1819022 h 3167771"/>
                <a:gd name="connsiteX112" fmla="*/ 1380438 w 3150572"/>
                <a:gd name="connsiteY112" fmla="*/ 1790095 h 3167771"/>
                <a:gd name="connsiteX113" fmla="*/ 1503057 w 3150572"/>
                <a:gd name="connsiteY113" fmla="*/ 918919 h 3167771"/>
                <a:gd name="connsiteX114" fmla="*/ 1416621 w 3150572"/>
                <a:gd name="connsiteY114" fmla="*/ 908606 h 3167771"/>
                <a:gd name="connsiteX115" fmla="*/ 1416085 w 3150572"/>
                <a:gd name="connsiteY115" fmla="*/ 901107 h 3167771"/>
                <a:gd name="connsiteX116" fmla="*/ 1431094 w 3150572"/>
                <a:gd name="connsiteY116" fmla="*/ 896285 h 3167771"/>
                <a:gd name="connsiteX117" fmla="*/ 1555455 w 3150572"/>
                <a:gd name="connsiteY117" fmla="*/ 876063 h 3167771"/>
                <a:gd name="connsiteX118" fmla="*/ 1741594 w 3150572"/>
                <a:gd name="connsiteY118" fmla="*/ 870706 h 3167771"/>
                <a:gd name="connsiteX119" fmla="*/ 1757274 w 3150572"/>
                <a:gd name="connsiteY119" fmla="*/ 878340 h 3167771"/>
                <a:gd name="connsiteX120" fmla="*/ 1743604 w 3150572"/>
                <a:gd name="connsiteY120" fmla="*/ 891464 h 3167771"/>
                <a:gd name="connsiteX121" fmla="*/ 1728997 w 3150572"/>
                <a:gd name="connsiteY121" fmla="*/ 896419 h 3167771"/>
                <a:gd name="connsiteX122" fmla="*/ 1502923 w 3150572"/>
                <a:gd name="connsiteY122" fmla="*/ 918785 h 3167771"/>
                <a:gd name="connsiteX123" fmla="*/ 1449185 w 3150572"/>
                <a:gd name="connsiteY123" fmla="*/ 1000880 h 3167771"/>
                <a:gd name="connsiteX124" fmla="*/ 1757408 w 3150572"/>
                <a:gd name="connsiteY124" fmla="*/ 964721 h 3167771"/>
                <a:gd name="connsiteX125" fmla="*/ 1761294 w 3150572"/>
                <a:gd name="connsiteY125" fmla="*/ 974497 h 3167771"/>
                <a:gd name="connsiteX126" fmla="*/ 1731276 w 3150572"/>
                <a:gd name="connsiteY126" fmla="*/ 992443 h 3167771"/>
                <a:gd name="connsiteX127" fmla="*/ 1552775 w 3150572"/>
                <a:gd name="connsiteY127" fmla="*/ 1019495 h 3167771"/>
                <a:gd name="connsiteX128" fmla="*/ 1449185 w 3150572"/>
                <a:gd name="connsiteY128" fmla="*/ 1009719 h 3167771"/>
                <a:gd name="connsiteX129" fmla="*/ 1449185 w 3150572"/>
                <a:gd name="connsiteY129" fmla="*/ 1001014 h 3167771"/>
                <a:gd name="connsiteX130" fmla="*/ 1416621 w 3150572"/>
                <a:gd name="connsiteY130" fmla="*/ 987354 h 3167771"/>
                <a:gd name="connsiteX131" fmla="*/ 1350152 w 3150572"/>
                <a:gd name="connsiteY131" fmla="*/ 971015 h 3167771"/>
                <a:gd name="connsiteX132" fmla="*/ 1344524 w 3150572"/>
                <a:gd name="connsiteY132" fmla="*/ 937132 h 3167771"/>
                <a:gd name="connsiteX133" fmla="*/ 1378964 w 3150572"/>
                <a:gd name="connsiteY133" fmla="*/ 920793 h 3167771"/>
                <a:gd name="connsiteX134" fmla="*/ 1566444 w 3150572"/>
                <a:gd name="connsiteY134" fmla="*/ 942623 h 3167771"/>
                <a:gd name="connsiteX135" fmla="*/ 1626480 w 3150572"/>
                <a:gd name="connsiteY135" fmla="*/ 938204 h 3167771"/>
                <a:gd name="connsiteX136" fmla="*/ 1627016 w 3150572"/>
                <a:gd name="connsiteY136" fmla="*/ 942891 h 3167771"/>
                <a:gd name="connsiteX137" fmla="*/ 1610399 w 3150572"/>
                <a:gd name="connsiteY137" fmla="*/ 945435 h 3167771"/>
                <a:gd name="connsiteX138" fmla="*/ 1416621 w 3150572"/>
                <a:gd name="connsiteY138" fmla="*/ 987354 h 3167771"/>
                <a:gd name="connsiteX139" fmla="*/ 1721627 w 3150572"/>
                <a:gd name="connsiteY139" fmla="*/ 803074 h 3167771"/>
                <a:gd name="connsiteX140" fmla="*/ 1468885 w 3150572"/>
                <a:gd name="connsiteY140" fmla="*/ 819681 h 3167771"/>
                <a:gd name="connsiteX141" fmla="*/ 1721627 w 3150572"/>
                <a:gd name="connsiteY141" fmla="*/ 803074 h 3167771"/>
                <a:gd name="connsiteX142" fmla="*/ 3136904 w 3150572"/>
                <a:gd name="connsiteY142" fmla="*/ 1681616 h 3167771"/>
                <a:gd name="connsiteX143" fmla="*/ 3094423 w 3150572"/>
                <a:gd name="connsiteY143" fmla="*/ 2070666 h 3167771"/>
                <a:gd name="connsiteX144" fmla="*/ 2926643 w 3150572"/>
                <a:gd name="connsiteY144" fmla="*/ 2477527 h 3167771"/>
                <a:gd name="connsiteX145" fmla="*/ 2270263 w 3150572"/>
                <a:gd name="connsiteY145" fmla="*/ 3015500 h 3167771"/>
                <a:gd name="connsiteX146" fmla="*/ 2178466 w 3150572"/>
                <a:gd name="connsiteY146" fmla="*/ 3050320 h 3167771"/>
                <a:gd name="connsiteX147" fmla="*/ 2004790 w 3150572"/>
                <a:gd name="connsiteY147" fmla="*/ 3108309 h 3167771"/>
                <a:gd name="connsiteX148" fmla="*/ 1642695 w 3150572"/>
                <a:gd name="connsiteY148" fmla="*/ 3152772 h 3167771"/>
                <a:gd name="connsiteX149" fmla="*/ 1178084 w 3150572"/>
                <a:gd name="connsiteY149" fmla="*/ 3150361 h 3167771"/>
                <a:gd name="connsiteX150" fmla="*/ 1147931 w 3150572"/>
                <a:gd name="connsiteY150" fmla="*/ 3149692 h 3167771"/>
                <a:gd name="connsiteX151" fmla="*/ 795352 w 3150572"/>
                <a:gd name="connsiteY151" fmla="*/ 3000902 h 3167771"/>
                <a:gd name="connsiteX152" fmla="*/ 792806 w 3150572"/>
                <a:gd name="connsiteY152" fmla="*/ 2999027 h 3167771"/>
                <a:gd name="connsiteX153" fmla="*/ 61112 w 3150572"/>
                <a:gd name="connsiteY153" fmla="*/ 2089281 h 3167771"/>
                <a:gd name="connsiteX154" fmla="*/ 15817 w 3150572"/>
                <a:gd name="connsiteY154" fmla="*/ 1648001 h 3167771"/>
                <a:gd name="connsiteX155" fmla="*/ 16219 w 3150572"/>
                <a:gd name="connsiteY155" fmla="*/ 1634475 h 3167771"/>
                <a:gd name="connsiteX156" fmla="*/ 243232 w 3150572"/>
                <a:gd name="connsiteY156" fmla="*/ 780173 h 3167771"/>
                <a:gd name="connsiteX157" fmla="*/ 791600 w 3150572"/>
                <a:gd name="connsiteY157" fmla="*/ 235906 h 3167771"/>
                <a:gd name="connsiteX158" fmla="*/ 1417157 w 3150572"/>
                <a:gd name="connsiteY158" fmla="*/ 26716 h 3167771"/>
                <a:gd name="connsiteX159" fmla="*/ 1400406 w 3150572"/>
                <a:gd name="connsiteY159" fmla="*/ 128766 h 3167771"/>
                <a:gd name="connsiteX160" fmla="*/ 1427476 w 3150572"/>
                <a:gd name="connsiteY160" fmla="*/ 230817 h 3167771"/>
                <a:gd name="connsiteX161" fmla="*/ 1432032 w 3150572"/>
                <a:gd name="connsiteY161" fmla="*/ 244477 h 3167771"/>
                <a:gd name="connsiteX162" fmla="*/ 1492604 w 3150572"/>
                <a:gd name="connsiteY162" fmla="*/ 475094 h 3167771"/>
                <a:gd name="connsiteX163" fmla="*/ 1511768 w 3150572"/>
                <a:gd name="connsiteY163" fmla="*/ 593081 h 3167771"/>
                <a:gd name="connsiteX164" fmla="*/ 1516726 w 3150572"/>
                <a:gd name="connsiteY164" fmla="*/ 623214 h 3167771"/>
                <a:gd name="connsiteX165" fmla="*/ 1523025 w 3150572"/>
                <a:gd name="connsiteY165" fmla="*/ 667007 h 3167771"/>
                <a:gd name="connsiteX166" fmla="*/ 1523427 w 3150572"/>
                <a:gd name="connsiteY166" fmla="*/ 675712 h 3167771"/>
                <a:gd name="connsiteX167" fmla="*/ 1446103 w 3150572"/>
                <a:gd name="connsiteY167" fmla="*/ 693658 h 3167771"/>
                <a:gd name="connsiteX168" fmla="*/ 1368913 w 3150572"/>
                <a:gd name="connsiteY168" fmla="*/ 730889 h 3167771"/>
                <a:gd name="connsiteX169" fmla="*/ 1346400 w 3150572"/>
                <a:gd name="connsiteY169" fmla="*/ 762227 h 3167771"/>
                <a:gd name="connsiteX170" fmla="*/ 1350956 w 3150572"/>
                <a:gd name="connsiteY170" fmla="*/ 784459 h 3167771"/>
                <a:gd name="connsiteX171" fmla="*/ 1368243 w 3150572"/>
                <a:gd name="connsiteY171" fmla="*/ 811913 h 3167771"/>
                <a:gd name="connsiteX172" fmla="*/ 1354172 w 3150572"/>
                <a:gd name="connsiteY172" fmla="*/ 819815 h 3167771"/>
                <a:gd name="connsiteX173" fmla="*/ 1335009 w 3150572"/>
                <a:gd name="connsiteY173" fmla="*/ 893339 h 3167771"/>
                <a:gd name="connsiteX174" fmla="*/ 1336885 w 3150572"/>
                <a:gd name="connsiteY174" fmla="*/ 912088 h 3167771"/>
                <a:gd name="connsiteX175" fmla="*/ 1350152 w 3150572"/>
                <a:gd name="connsiteY175" fmla="*/ 999675 h 3167771"/>
                <a:gd name="connsiteX176" fmla="*/ 1360739 w 3150572"/>
                <a:gd name="connsiteY176" fmla="*/ 1007041 h 3167771"/>
                <a:gd name="connsiteX177" fmla="*/ 1348544 w 3150572"/>
                <a:gd name="connsiteY177" fmla="*/ 1018424 h 3167771"/>
                <a:gd name="connsiteX178" fmla="*/ 1343854 w 3150572"/>
                <a:gd name="connsiteY178" fmla="*/ 1069449 h 3167771"/>
                <a:gd name="connsiteX179" fmla="*/ 1409652 w 3150572"/>
                <a:gd name="connsiteY179" fmla="*/ 1100787 h 3167771"/>
                <a:gd name="connsiteX180" fmla="*/ 1483224 w 3150572"/>
                <a:gd name="connsiteY180" fmla="*/ 1108957 h 3167771"/>
                <a:gd name="connsiteX181" fmla="*/ 1498233 w 3150572"/>
                <a:gd name="connsiteY181" fmla="*/ 1124358 h 3167771"/>
                <a:gd name="connsiteX182" fmla="*/ 1478533 w 3150572"/>
                <a:gd name="connsiteY182" fmla="*/ 1358457 h 3167771"/>
                <a:gd name="connsiteX183" fmla="*/ 1457896 w 3150572"/>
                <a:gd name="connsiteY183" fmla="*/ 1371046 h 3167771"/>
                <a:gd name="connsiteX184" fmla="*/ 1434444 w 3150572"/>
                <a:gd name="connsiteY184" fmla="*/ 1365288 h 3167771"/>
                <a:gd name="connsiteX185" fmla="*/ 1423589 w 3150572"/>
                <a:gd name="connsiteY185" fmla="*/ 1367564 h 3167771"/>
                <a:gd name="connsiteX186" fmla="*/ 1428682 w 3150572"/>
                <a:gd name="connsiteY186" fmla="*/ 1378814 h 3167771"/>
                <a:gd name="connsiteX187" fmla="*/ 1459102 w 3150572"/>
                <a:gd name="connsiteY187" fmla="*/ 1394617 h 3167771"/>
                <a:gd name="connsiteX188" fmla="*/ 1469421 w 3150572"/>
                <a:gd name="connsiteY188" fmla="*/ 1411223 h 3167771"/>
                <a:gd name="connsiteX189" fmla="*/ 1436856 w 3150572"/>
                <a:gd name="connsiteY189" fmla="*/ 1538049 h 3167771"/>
                <a:gd name="connsiteX190" fmla="*/ 1359265 w 3150572"/>
                <a:gd name="connsiteY190" fmla="*/ 1757283 h 3167771"/>
                <a:gd name="connsiteX191" fmla="*/ 1291456 w 3150572"/>
                <a:gd name="connsiteY191" fmla="*/ 1836700 h 3167771"/>
                <a:gd name="connsiteX192" fmla="*/ 1247769 w 3150572"/>
                <a:gd name="connsiteY192" fmla="*/ 1881699 h 3167771"/>
                <a:gd name="connsiteX193" fmla="*/ 1278457 w 3150572"/>
                <a:gd name="connsiteY193" fmla="*/ 1935268 h 3167771"/>
                <a:gd name="connsiteX194" fmla="*/ 1340369 w 3150572"/>
                <a:gd name="connsiteY194" fmla="*/ 1890270 h 3167771"/>
                <a:gd name="connsiteX195" fmla="*/ 1343988 w 3150572"/>
                <a:gd name="connsiteY195" fmla="*/ 1845673 h 3167771"/>
                <a:gd name="connsiteX196" fmla="*/ 1357925 w 3150572"/>
                <a:gd name="connsiteY196" fmla="*/ 1824647 h 3167771"/>
                <a:gd name="connsiteX197" fmla="*/ 1428816 w 3150572"/>
                <a:gd name="connsiteY197" fmla="*/ 1820228 h 3167771"/>
                <a:gd name="connsiteX198" fmla="*/ 1443155 w 3150572"/>
                <a:gd name="connsiteY198" fmla="*/ 1868038 h 3167771"/>
                <a:gd name="connsiteX199" fmla="*/ 1414745 w 3150572"/>
                <a:gd name="connsiteY199" fmla="*/ 1975312 h 3167771"/>
                <a:gd name="connsiteX200" fmla="*/ 1471431 w 3150572"/>
                <a:gd name="connsiteY200" fmla="*/ 2017899 h 3167771"/>
                <a:gd name="connsiteX201" fmla="*/ 1500377 w 3150572"/>
                <a:gd name="connsiteY201" fmla="*/ 1983079 h 3167771"/>
                <a:gd name="connsiteX202" fmla="*/ 1489120 w 3150572"/>
                <a:gd name="connsiteY202" fmla="*/ 1876877 h 3167771"/>
                <a:gd name="connsiteX203" fmla="*/ 1509758 w 3150572"/>
                <a:gd name="connsiteY203" fmla="*/ 1840986 h 3167771"/>
                <a:gd name="connsiteX204" fmla="*/ 1578237 w 3150572"/>
                <a:gd name="connsiteY204" fmla="*/ 1857324 h 3167771"/>
                <a:gd name="connsiteX205" fmla="*/ 1589627 w 3150572"/>
                <a:gd name="connsiteY205" fmla="*/ 1865092 h 3167771"/>
                <a:gd name="connsiteX206" fmla="*/ 1610667 w 3150572"/>
                <a:gd name="connsiteY206" fmla="*/ 1916787 h 3167771"/>
                <a:gd name="connsiteX207" fmla="*/ 1622862 w 3150572"/>
                <a:gd name="connsiteY207" fmla="*/ 2056202 h 3167771"/>
                <a:gd name="connsiteX208" fmla="*/ 1720287 w 3150572"/>
                <a:gd name="connsiteY208" fmla="*/ 2078835 h 3167771"/>
                <a:gd name="connsiteX209" fmla="*/ 1731678 w 3150572"/>
                <a:gd name="connsiteY209" fmla="*/ 2058612 h 3167771"/>
                <a:gd name="connsiteX210" fmla="*/ 1714122 w 3150572"/>
                <a:gd name="connsiteY210" fmla="*/ 1979597 h 3167771"/>
                <a:gd name="connsiteX211" fmla="*/ 1659983 w 3150572"/>
                <a:gd name="connsiteY211" fmla="*/ 1891743 h 3167771"/>
                <a:gd name="connsiteX212" fmla="*/ 1664673 w 3150572"/>
                <a:gd name="connsiteY212" fmla="*/ 1874333 h 3167771"/>
                <a:gd name="connsiteX213" fmla="*/ 1752315 w 3150572"/>
                <a:gd name="connsiteY213" fmla="*/ 1848486 h 3167771"/>
                <a:gd name="connsiteX214" fmla="*/ 1779653 w 3150572"/>
                <a:gd name="connsiteY214" fmla="*/ 1891207 h 3167771"/>
                <a:gd name="connsiteX215" fmla="*/ 1826021 w 3150572"/>
                <a:gd name="connsiteY215" fmla="*/ 1987097 h 3167771"/>
                <a:gd name="connsiteX216" fmla="*/ 1879490 w 3150572"/>
                <a:gd name="connsiteY216" fmla="*/ 1952678 h 3167771"/>
                <a:gd name="connsiteX217" fmla="*/ 1842236 w 3150572"/>
                <a:gd name="connsiteY217" fmla="*/ 1866967 h 3167771"/>
                <a:gd name="connsiteX218" fmla="*/ 1824815 w 3150572"/>
                <a:gd name="connsiteY218" fmla="*/ 1847816 h 3167771"/>
                <a:gd name="connsiteX219" fmla="*/ 1884583 w 3150572"/>
                <a:gd name="connsiteY219" fmla="*/ 1826924 h 3167771"/>
                <a:gd name="connsiteX220" fmla="*/ 1900262 w 3150572"/>
                <a:gd name="connsiteY220" fmla="*/ 1836968 h 3167771"/>
                <a:gd name="connsiteX221" fmla="*/ 1948103 w 3150572"/>
                <a:gd name="connsiteY221" fmla="*/ 1895493 h 3167771"/>
                <a:gd name="connsiteX222" fmla="*/ 2007470 w 3150572"/>
                <a:gd name="connsiteY222" fmla="*/ 1917055 h 3167771"/>
                <a:gd name="connsiteX223" fmla="*/ 2026767 w 3150572"/>
                <a:gd name="connsiteY223" fmla="*/ 1879020 h 3167771"/>
                <a:gd name="connsiteX224" fmla="*/ 1925992 w 3150572"/>
                <a:gd name="connsiteY224" fmla="*/ 1802282 h 3167771"/>
                <a:gd name="connsiteX225" fmla="*/ 1896376 w 3150572"/>
                <a:gd name="connsiteY225" fmla="*/ 1776301 h 3167771"/>
                <a:gd name="connsiteX226" fmla="*/ 1836205 w 3150572"/>
                <a:gd name="connsiteY226" fmla="*/ 1629252 h 3167771"/>
                <a:gd name="connsiteX227" fmla="*/ 1779787 w 3150572"/>
                <a:gd name="connsiteY227" fmla="*/ 1481132 h 3167771"/>
                <a:gd name="connsiteX228" fmla="*/ 1744677 w 3150572"/>
                <a:gd name="connsiteY228" fmla="*/ 1365421 h 3167771"/>
                <a:gd name="connsiteX229" fmla="*/ 1676600 w 3150572"/>
                <a:gd name="connsiteY229" fmla="*/ 1095297 h 3167771"/>
                <a:gd name="connsiteX230" fmla="*/ 1816372 w 3150572"/>
                <a:gd name="connsiteY230" fmla="*/ 1065967 h 3167771"/>
                <a:gd name="connsiteX231" fmla="*/ 1815836 w 3150572"/>
                <a:gd name="connsiteY231" fmla="*/ 1057664 h 3167771"/>
                <a:gd name="connsiteX232" fmla="*/ 1800693 w 3150572"/>
                <a:gd name="connsiteY232" fmla="*/ 1055923 h 3167771"/>
                <a:gd name="connsiteX233" fmla="*/ 1506675 w 3150572"/>
                <a:gd name="connsiteY233" fmla="*/ 1087395 h 3167771"/>
                <a:gd name="connsiteX234" fmla="*/ 1394509 w 3150572"/>
                <a:gd name="connsiteY234" fmla="*/ 1071458 h 3167771"/>
                <a:gd name="connsiteX235" fmla="*/ 1374810 w 3150572"/>
                <a:gd name="connsiteY235" fmla="*/ 1061012 h 3167771"/>
                <a:gd name="connsiteX236" fmla="*/ 1376016 w 3150572"/>
                <a:gd name="connsiteY236" fmla="*/ 1028736 h 3167771"/>
                <a:gd name="connsiteX237" fmla="*/ 1449185 w 3150572"/>
                <a:gd name="connsiteY237" fmla="*/ 1030343 h 3167771"/>
                <a:gd name="connsiteX238" fmla="*/ 1723101 w 3150572"/>
                <a:gd name="connsiteY238" fmla="*/ 1018826 h 3167771"/>
                <a:gd name="connsiteX239" fmla="*/ 1776437 w 3150572"/>
                <a:gd name="connsiteY239" fmla="*/ 994853 h 3167771"/>
                <a:gd name="connsiteX240" fmla="*/ 1790642 w 3150572"/>
                <a:gd name="connsiteY240" fmla="*/ 972086 h 3167771"/>
                <a:gd name="connsiteX241" fmla="*/ 1775767 w 3150572"/>
                <a:gd name="connsiteY241" fmla="*/ 949721 h 3167771"/>
                <a:gd name="connsiteX242" fmla="*/ 1722565 w 3150572"/>
                <a:gd name="connsiteY242" fmla="*/ 937266 h 3167771"/>
                <a:gd name="connsiteX243" fmla="*/ 1664807 w 3150572"/>
                <a:gd name="connsiteY243" fmla="*/ 934320 h 3167771"/>
                <a:gd name="connsiteX244" fmla="*/ 1733286 w 3150572"/>
                <a:gd name="connsiteY244" fmla="*/ 917579 h 3167771"/>
                <a:gd name="connsiteX245" fmla="*/ 1770943 w 3150572"/>
                <a:gd name="connsiteY245" fmla="*/ 905124 h 3167771"/>
                <a:gd name="connsiteX246" fmla="*/ 1790776 w 3150572"/>
                <a:gd name="connsiteY246" fmla="*/ 875929 h 3167771"/>
                <a:gd name="connsiteX247" fmla="*/ 1765850 w 3150572"/>
                <a:gd name="connsiteY247" fmla="*/ 851555 h 3167771"/>
                <a:gd name="connsiteX248" fmla="*/ 1629696 w 3150572"/>
                <a:gd name="connsiteY248" fmla="*/ 847537 h 3167771"/>
                <a:gd name="connsiteX249" fmla="*/ 1387809 w 3150572"/>
                <a:gd name="connsiteY249" fmla="*/ 886107 h 3167771"/>
                <a:gd name="connsiteX250" fmla="*/ 1351626 w 3150572"/>
                <a:gd name="connsiteY250" fmla="*/ 872715 h 3167771"/>
                <a:gd name="connsiteX251" fmla="*/ 1348946 w 3150572"/>
                <a:gd name="connsiteY251" fmla="*/ 855305 h 3167771"/>
                <a:gd name="connsiteX252" fmla="*/ 1400004 w 3150572"/>
                <a:gd name="connsiteY252" fmla="*/ 829993 h 3167771"/>
                <a:gd name="connsiteX253" fmla="*/ 1484832 w 3150572"/>
                <a:gd name="connsiteY253" fmla="*/ 844055 h 3167771"/>
                <a:gd name="connsiteX254" fmla="*/ 1741192 w 3150572"/>
                <a:gd name="connsiteY254" fmla="*/ 825975 h 3167771"/>
                <a:gd name="connsiteX255" fmla="*/ 1770004 w 3150572"/>
                <a:gd name="connsiteY255" fmla="*/ 810842 h 3167771"/>
                <a:gd name="connsiteX256" fmla="*/ 1747223 w 3150572"/>
                <a:gd name="connsiteY256" fmla="*/ 783119 h 3167771"/>
                <a:gd name="connsiteX257" fmla="*/ 1702866 w 3150572"/>
                <a:gd name="connsiteY257" fmla="*/ 772138 h 3167771"/>
                <a:gd name="connsiteX258" fmla="*/ 1432836 w 3150572"/>
                <a:gd name="connsiteY258" fmla="*/ 797851 h 3167771"/>
                <a:gd name="connsiteX259" fmla="*/ 1386067 w 3150572"/>
                <a:gd name="connsiteY259" fmla="*/ 791958 h 3167771"/>
                <a:gd name="connsiteX260" fmla="*/ 1390891 w 3150572"/>
                <a:gd name="connsiteY260" fmla="*/ 744683 h 3167771"/>
                <a:gd name="connsiteX261" fmla="*/ 1462318 w 3150572"/>
                <a:gd name="connsiteY261" fmla="*/ 715220 h 3167771"/>
                <a:gd name="connsiteX262" fmla="*/ 1632109 w 3150572"/>
                <a:gd name="connsiteY262" fmla="*/ 703301 h 3167771"/>
                <a:gd name="connsiteX263" fmla="*/ 1655694 w 3150572"/>
                <a:gd name="connsiteY263" fmla="*/ 694060 h 3167771"/>
                <a:gd name="connsiteX264" fmla="*/ 1635325 w 3150572"/>
                <a:gd name="connsiteY264" fmla="*/ 678123 h 3167771"/>
                <a:gd name="connsiteX265" fmla="*/ 1536962 w 3150572"/>
                <a:gd name="connsiteY265" fmla="*/ 673971 h 3167771"/>
                <a:gd name="connsiteX266" fmla="*/ 1536560 w 3150572"/>
                <a:gd name="connsiteY266" fmla="*/ 665802 h 3167771"/>
                <a:gd name="connsiteX267" fmla="*/ 1530127 w 3150572"/>
                <a:gd name="connsiteY267" fmla="*/ 620536 h 3167771"/>
                <a:gd name="connsiteX268" fmla="*/ 1525303 w 3150572"/>
                <a:gd name="connsiteY268" fmla="*/ 591072 h 3167771"/>
                <a:gd name="connsiteX269" fmla="*/ 1506139 w 3150572"/>
                <a:gd name="connsiteY269" fmla="*/ 472148 h 3167771"/>
                <a:gd name="connsiteX270" fmla="*/ 1445031 w 3150572"/>
                <a:gd name="connsiteY270" fmla="*/ 239790 h 3167771"/>
                <a:gd name="connsiteX271" fmla="*/ 1440475 w 3150572"/>
                <a:gd name="connsiteY271" fmla="*/ 226129 h 3167771"/>
                <a:gd name="connsiteX272" fmla="*/ 1414075 w 3150572"/>
                <a:gd name="connsiteY272" fmla="*/ 126758 h 3167771"/>
                <a:gd name="connsiteX273" fmla="*/ 1430826 w 3150572"/>
                <a:gd name="connsiteY273" fmla="*/ 24440 h 3167771"/>
                <a:gd name="connsiteX274" fmla="*/ 1599008 w 3150572"/>
                <a:gd name="connsiteY274" fmla="*/ 13458 h 3167771"/>
                <a:gd name="connsiteX275" fmla="*/ 1628356 w 3150572"/>
                <a:gd name="connsiteY275" fmla="*/ 13726 h 3167771"/>
                <a:gd name="connsiteX276" fmla="*/ 2208886 w 3150572"/>
                <a:gd name="connsiteY276" fmla="*/ 179658 h 3167771"/>
                <a:gd name="connsiteX277" fmla="*/ 2236760 w 3150572"/>
                <a:gd name="connsiteY277" fmla="*/ 192782 h 3167771"/>
                <a:gd name="connsiteX278" fmla="*/ 2737823 w 3150572"/>
                <a:gd name="connsiteY278" fmla="*/ 537637 h 3167771"/>
                <a:gd name="connsiteX279" fmla="*/ 3068827 w 3150572"/>
                <a:gd name="connsiteY279" fmla="*/ 1145652 h 3167771"/>
                <a:gd name="connsiteX280" fmla="*/ 3137172 w 3150572"/>
                <a:gd name="connsiteY280" fmla="*/ 1681482 h 3167771"/>
                <a:gd name="connsiteX281" fmla="*/ 3150573 w 3150572"/>
                <a:gd name="connsiteY281" fmla="*/ 1681482 h 3167771"/>
                <a:gd name="connsiteX282" fmla="*/ 3081692 w 3150572"/>
                <a:gd name="connsiteY282" fmla="*/ 1142304 h 3167771"/>
                <a:gd name="connsiteX283" fmla="*/ 2748409 w 3150572"/>
                <a:gd name="connsiteY283" fmla="*/ 529601 h 3167771"/>
                <a:gd name="connsiteX284" fmla="*/ 2242389 w 3150572"/>
                <a:gd name="connsiteY284" fmla="*/ 180729 h 3167771"/>
                <a:gd name="connsiteX285" fmla="*/ 2214515 w 3150572"/>
                <a:gd name="connsiteY285" fmla="*/ 167604 h 3167771"/>
                <a:gd name="connsiteX286" fmla="*/ 1628490 w 3150572"/>
                <a:gd name="connsiteY286" fmla="*/ 333 h 3167771"/>
                <a:gd name="connsiteX287" fmla="*/ 785703 w 3150572"/>
                <a:gd name="connsiteY287" fmla="*/ 223451 h 3167771"/>
                <a:gd name="connsiteX288" fmla="*/ 231305 w 3150572"/>
                <a:gd name="connsiteY288" fmla="*/ 773745 h 3167771"/>
                <a:gd name="connsiteX289" fmla="*/ 2818 w 3150572"/>
                <a:gd name="connsiteY289" fmla="*/ 1633671 h 3167771"/>
                <a:gd name="connsiteX290" fmla="*/ 2416 w 3150572"/>
                <a:gd name="connsiteY290" fmla="*/ 1647198 h 3167771"/>
                <a:gd name="connsiteX291" fmla="*/ 48784 w 3150572"/>
                <a:gd name="connsiteY291" fmla="*/ 2094102 h 3167771"/>
                <a:gd name="connsiteX292" fmla="*/ 784899 w 3150572"/>
                <a:gd name="connsiteY292" fmla="*/ 3009473 h 3167771"/>
                <a:gd name="connsiteX293" fmla="*/ 787445 w 3150572"/>
                <a:gd name="connsiteY293" fmla="*/ 3011214 h 3167771"/>
                <a:gd name="connsiteX294" fmla="*/ 1147663 w 3150572"/>
                <a:gd name="connsiteY294" fmla="*/ 3162549 h 3167771"/>
                <a:gd name="connsiteX295" fmla="*/ 1177816 w 3150572"/>
                <a:gd name="connsiteY295" fmla="*/ 3163218 h 3167771"/>
                <a:gd name="connsiteX296" fmla="*/ 1485234 w 3150572"/>
                <a:gd name="connsiteY296" fmla="*/ 3167772 h 3167771"/>
                <a:gd name="connsiteX297" fmla="*/ 1643097 w 3150572"/>
                <a:gd name="connsiteY297" fmla="*/ 3165629 h 3167771"/>
                <a:gd name="connsiteX298" fmla="*/ 2007470 w 3150572"/>
                <a:gd name="connsiteY298" fmla="*/ 3120898 h 3167771"/>
                <a:gd name="connsiteX299" fmla="*/ 2183425 w 3150572"/>
                <a:gd name="connsiteY299" fmla="*/ 3062239 h 3167771"/>
                <a:gd name="connsiteX300" fmla="*/ 2274551 w 3150572"/>
                <a:gd name="connsiteY300" fmla="*/ 3027687 h 3167771"/>
                <a:gd name="connsiteX301" fmla="*/ 2938301 w 3150572"/>
                <a:gd name="connsiteY301" fmla="*/ 2483419 h 3167771"/>
                <a:gd name="connsiteX302" fmla="*/ 3107287 w 3150572"/>
                <a:gd name="connsiteY302" fmla="*/ 2073478 h 3167771"/>
                <a:gd name="connsiteX303" fmla="*/ 3150171 w 3150572"/>
                <a:gd name="connsiteY303" fmla="*/ 1681214 h 316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</a:cxnLst>
              <a:rect l="l" t="t" r="r" b="b"/>
              <a:pathLst>
                <a:path w="3150572" h="3167771">
                  <a:moveTo>
                    <a:pt x="1370521" y="2332889"/>
                  </a:moveTo>
                  <a:cubicBezTo>
                    <a:pt x="1373336" y="2333692"/>
                    <a:pt x="1376284" y="2334228"/>
                    <a:pt x="1378964" y="2334764"/>
                  </a:cubicBezTo>
                  <a:cubicBezTo>
                    <a:pt x="1207030" y="2216777"/>
                    <a:pt x="1156240" y="2058211"/>
                    <a:pt x="1215338" y="1858932"/>
                  </a:cubicBezTo>
                  <a:cubicBezTo>
                    <a:pt x="1211318" y="1863485"/>
                    <a:pt x="1206494" y="1867503"/>
                    <a:pt x="1203277" y="1872458"/>
                  </a:cubicBezTo>
                  <a:cubicBezTo>
                    <a:pt x="1178620" y="1911296"/>
                    <a:pt x="1167229" y="1954018"/>
                    <a:pt x="1166961" y="1999686"/>
                  </a:cubicBezTo>
                  <a:cubicBezTo>
                    <a:pt x="1166559" y="2084192"/>
                    <a:pt x="1191887" y="2161600"/>
                    <a:pt x="1239728" y="2230303"/>
                  </a:cubicBezTo>
                  <a:cubicBezTo>
                    <a:pt x="1272292" y="2277043"/>
                    <a:pt x="1312897" y="2316550"/>
                    <a:pt x="1370521" y="2332755"/>
                  </a:cubicBezTo>
                  <a:moveTo>
                    <a:pt x="2189053" y="2123833"/>
                  </a:moveTo>
                  <a:cubicBezTo>
                    <a:pt x="2222019" y="2015221"/>
                    <a:pt x="2218669" y="1906876"/>
                    <a:pt x="2182754" y="1801344"/>
                  </a:cubicBezTo>
                  <a:cubicBezTo>
                    <a:pt x="2164663" y="1748176"/>
                    <a:pt x="2134109" y="1698758"/>
                    <a:pt x="2105163" y="1650010"/>
                  </a:cubicBezTo>
                  <a:cubicBezTo>
                    <a:pt x="2084123" y="1614654"/>
                    <a:pt x="2057857" y="1582111"/>
                    <a:pt x="2031323" y="1550638"/>
                  </a:cubicBezTo>
                  <a:cubicBezTo>
                    <a:pt x="1987904" y="1499078"/>
                    <a:pt x="1950248" y="1443633"/>
                    <a:pt x="1919827" y="1383769"/>
                  </a:cubicBezTo>
                  <a:cubicBezTo>
                    <a:pt x="1902272" y="1349083"/>
                    <a:pt x="1890881" y="1311182"/>
                    <a:pt x="1875738" y="1275157"/>
                  </a:cubicBezTo>
                  <a:cubicBezTo>
                    <a:pt x="1850946" y="1216230"/>
                    <a:pt x="1840762" y="1153821"/>
                    <a:pt x="1827763" y="1091814"/>
                  </a:cubicBezTo>
                  <a:cubicBezTo>
                    <a:pt x="1826289" y="1084583"/>
                    <a:pt x="1817310" y="1079092"/>
                    <a:pt x="1811816" y="1072663"/>
                  </a:cubicBezTo>
                  <a:cubicBezTo>
                    <a:pt x="1807259" y="1079761"/>
                    <a:pt x="1798280" y="1087127"/>
                    <a:pt x="1798817" y="1093823"/>
                  </a:cubicBezTo>
                  <a:cubicBezTo>
                    <a:pt x="1801229" y="1128242"/>
                    <a:pt x="1802301" y="1163598"/>
                    <a:pt x="1811146" y="1196543"/>
                  </a:cubicBezTo>
                  <a:cubicBezTo>
                    <a:pt x="1826289" y="1253059"/>
                    <a:pt x="1842906" y="1309977"/>
                    <a:pt x="1866492" y="1363412"/>
                  </a:cubicBezTo>
                  <a:cubicBezTo>
                    <a:pt x="1887933" y="1412027"/>
                    <a:pt x="1917549" y="1457293"/>
                    <a:pt x="1946629" y="1502158"/>
                  </a:cubicBezTo>
                  <a:cubicBezTo>
                    <a:pt x="1969679" y="1537782"/>
                    <a:pt x="1997821" y="1570057"/>
                    <a:pt x="2022747" y="1604342"/>
                  </a:cubicBezTo>
                  <a:cubicBezTo>
                    <a:pt x="2048745" y="1640100"/>
                    <a:pt x="2075279" y="1675456"/>
                    <a:pt x="2098596" y="1712820"/>
                  </a:cubicBezTo>
                  <a:cubicBezTo>
                    <a:pt x="2182621" y="1847682"/>
                    <a:pt x="2194413" y="1992722"/>
                    <a:pt x="2145500" y="2140708"/>
                  </a:cubicBezTo>
                  <a:cubicBezTo>
                    <a:pt x="2116956" y="2227223"/>
                    <a:pt x="2062280" y="2299944"/>
                    <a:pt x="1992193" y="2359674"/>
                  </a:cubicBezTo>
                  <a:cubicBezTo>
                    <a:pt x="1878552" y="2456635"/>
                    <a:pt x="1745749" y="2498151"/>
                    <a:pt x="1598070" y="2496142"/>
                  </a:cubicBezTo>
                  <a:cubicBezTo>
                    <a:pt x="1501985" y="2494803"/>
                    <a:pt x="1412467" y="2468688"/>
                    <a:pt x="1332061" y="2416324"/>
                  </a:cubicBezTo>
                  <a:cubicBezTo>
                    <a:pt x="1284219" y="2385253"/>
                    <a:pt x="1242274" y="2347219"/>
                    <a:pt x="1208236" y="2300211"/>
                  </a:cubicBezTo>
                  <a:cubicBezTo>
                    <a:pt x="1163477" y="2238205"/>
                    <a:pt x="1140695" y="2168430"/>
                    <a:pt x="1128768" y="2094638"/>
                  </a:cubicBezTo>
                  <a:cubicBezTo>
                    <a:pt x="1122068" y="2053255"/>
                    <a:pt x="1116841" y="2011203"/>
                    <a:pt x="1116305" y="1969285"/>
                  </a:cubicBezTo>
                  <a:cubicBezTo>
                    <a:pt x="1115501" y="1910091"/>
                    <a:pt x="1134665" y="1855449"/>
                    <a:pt x="1164951" y="1804291"/>
                  </a:cubicBezTo>
                  <a:cubicBezTo>
                    <a:pt x="1198587" y="1747373"/>
                    <a:pt x="1229543" y="1688982"/>
                    <a:pt x="1263850" y="1632466"/>
                  </a:cubicBezTo>
                  <a:cubicBezTo>
                    <a:pt x="1294672" y="1581575"/>
                    <a:pt x="1311825" y="1526130"/>
                    <a:pt x="1328040" y="1469614"/>
                  </a:cubicBezTo>
                  <a:cubicBezTo>
                    <a:pt x="1359131" y="1361136"/>
                    <a:pt x="1355781" y="1251184"/>
                    <a:pt x="1347204" y="1140697"/>
                  </a:cubicBezTo>
                  <a:cubicBezTo>
                    <a:pt x="1346266" y="1129179"/>
                    <a:pt x="1345596" y="1117662"/>
                    <a:pt x="1343720" y="1106278"/>
                  </a:cubicBezTo>
                  <a:cubicBezTo>
                    <a:pt x="1342916" y="1100921"/>
                    <a:pt x="1339699" y="1095832"/>
                    <a:pt x="1337555" y="1090609"/>
                  </a:cubicBezTo>
                  <a:cubicBezTo>
                    <a:pt x="1335545" y="1090743"/>
                    <a:pt x="1333535" y="1090877"/>
                    <a:pt x="1331659" y="1091011"/>
                  </a:cubicBezTo>
                  <a:cubicBezTo>
                    <a:pt x="1330319" y="1097707"/>
                    <a:pt x="1328040" y="1104403"/>
                    <a:pt x="1327906" y="1111100"/>
                  </a:cubicBezTo>
                  <a:cubicBezTo>
                    <a:pt x="1327370" y="1176187"/>
                    <a:pt x="1332061" y="1241810"/>
                    <a:pt x="1325762" y="1306227"/>
                  </a:cubicBezTo>
                  <a:cubicBezTo>
                    <a:pt x="1318392" y="1382564"/>
                    <a:pt x="1308073" y="1459704"/>
                    <a:pt x="1277385" y="1531219"/>
                  </a:cubicBezTo>
                  <a:cubicBezTo>
                    <a:pt x="1259830" y="1572200"/>
                    <a:pt x="1237986" y="1611708"/>
                    <a:pt x="1216142" y="1650680"/>
                  </a:cubicBezTo>
                  <a:cubicBezTo>
                    <a:pt x="1185454" y="1705187"/>
                    <a:pt x="1151684" y="1757819"/>
                    <a:pt x="1121531" y="1812460"/>
                  </a:cubicBezTo>
                  <a:cubicBezTo>
                    <a:pt x="1071814" y="1902591"/>
                    <a:pt x="1071948" y="1998748"/>
                    <a:pt x="1091513" y="2096513"/>
                  </a:cubicBezTo>
                  <a:cubicBezTo>
                    <a:pt x="1097544" y="2126914"/>
                    <a:pt x="1102904" y="2157984"/>
                    <a:pt x="1113223" y="2187046"/>
                  </a:cubicBezTo>
                  <a:cubicBezTo>
                    <a:pt x="1131448" y="2237937"/>
                    <a:pt x="1152220" y="2288292"/>
                    <a:pt x="1187196" y="2330478"/>
                  </a:cubicBezTo>
                  <a:cubicBezTo>
                    <a:pt x="1237584" y="2391146"/>
                    <a:pt x="1296548" y="2441769"/>
                    <a:pt x="1368645" y="2475920"/>
                  </a:cubicBezTo>
                  <a:cubicBezTo>
                    <a:pt x="1472369" y="2524936"/>
                    <a:pt x="1581051" y="2537793"/>
                    <a:pt x="1694021" y="2524266"/>
                  </a:cubicBezTo>
                  <a:cubicBezTo>
                    <a:pt x="1789972" y="2512749"/>
                    <a:pt x="1878954" y="2481277"/>
                    <a:pt x="1959762" y="2428645"/>
                  </a:cubicBezTo>
                  <a:cubicBezTo>
                    <a:pt x="2000233" y="2402262"/>
                    <a:pt x="2036550" y="2370522"/>
                    <a:pt x="2068980" y="2333960"/>
                  </a:cubicBezTo>
                  <a:cubicBezTo>
                    <a:pt x="2124058" y="2272087"/>
                    <a:pt x="2165199" y="2203384"/>
                    <a:pt x="2189321" y="2123699"/>
                  </a:cubicBezTo>
                  <a:moveTo>
                    <a:pt x="1310083" y="1907278"/>
                  </a:moveTo>
                  <a:cubicBezTo>
                    <a:pt x="1299764" y="1917055"/>
                    <a:pt x="1285157" y="1921206"/>
                    <a:pt x="1274035" y="1912100"/>
                  </a:cubicBezTo>
                  <a:cubicBezTo>
                    <a:pt x="1269210" y="1908216"/>
                    <a:pt x="1268808" y="1890002"/>
                    <a:pt x="1273633" y="1885047"/>
                  </a:cubicBezTo>
                  <a:cubicBezTo>
                    <a:pt x="1288374" y="1869512"/>
                    <a:pt x="1306599" y="1857057"/>
                    <a:pt x="1323350" y="1843396"/>
                  </a:cubicBezTo>
                  <a:cubicBezTo>
                    <a:pt x="1324958" y="1844870"/>
                    <a:pt x="1326700" y="1846343"/>
                    <a:pt x="1328309" y="1847816"/>
                  </a:cubicBezTo>
                  <a:cubicBezTo>
                    <a:pt x="1328711" y="1869378"/>
                    <a:pt x="1327370" y="1890805"/>
                    <a:pt x="1310083" y="1907144"/>
                  </a:cubicBezTo>
                  <a:moveTo>
                    <a:pt x="2000367" y="1889065"/>
                  </a:moveTo>
                  <a:cubicBezTo>
                    <a:pt x="1970751" y="1888261"/>
                    <a:pt x="1941001" y="1861476"/>
                    <a:pt x="1936177" y="1833218"/>
                  </a:cubicBezTo>
                  <a:cubicBezTo>
                    <a:pt x="1961638" y="1847414"/>
                    <a:pt x="1983214" y="1862547"/>
                    <a:pt x="2000367" y="1889065"/>
                  </a:cubicBezTo>
                  <a:moveTo>
                    <a:pt x="1499707" y="1378814"/>
                  </a:moveTo>
                  <a:cubicBezTo>
                    <a:pt x="1502521" y="1361136"/>
                    <a:pt x="1505335" y="1343056"/>
                    <a:pt x="1508418" y="1323771"/>
                  </a:cubicBezTo>
                  <a:cubicBezTo>
                    <a:pt x="1523427" y="1330735"/>
                    <a:pt x="1535889" y="1338235"/>
                    <a:pt x="1549290" y="1342386"/>
                  </a:cubicBezTo>
                  <a:cubicBezTo>
                    <a:pt x="1579979" y="1352029"/>
                    <a:pt x="1609193" y="1347609"/>
                    <a:pt x="1632779" y="1324842"/>
                  </a:cubicBezTo>
                  <a:cubicBezTo>
                    <a:pt x="1638273" y="1319485"/>
                    <a:pt x="1636531" y="1306495"/>
                    <a:pt x="1638139" y="1297120"/>
                  </a:cubicBezTo>
                  <a:cubicBezTo>
                    <a:pt x="1630232" y="1298192"/>
                    <a:pt x="1622192" y="1298459"/>
                    <a:pt x="1614419" y="1300468"/>
                  </a:cubicBezTo>
                  <a:cubicBezTo>
                    <a:pt x="1610265" y="1301540"/>
                    <a:pt x="1606915" y="1305557"/>
                    <a:pt x="1603028" y="1308102"/>
                  </a:cubicBezTo>
                  <a:cubicBezTo>
                    <a:pt x="1581721" y="1322030"/>
                    <a:pt x="1559073" y="1327655"/>
                    <a:pt x="1534147" y="1319887"/>
                  </a:cubicBezTo>
                  <a:cubicBezTo>
                    <a:pt x="1512304" y="1313191"/>
                    <a:pt x="1510026" y="1308905"/>
                    <a:pt x="1512572" y="1286138"/>
                  </a:cubicBezTo>
                  <a:cubicBezTo>
                    <a:pt x="1517530" y="1242881"/>
                    <a:pt x="1522086" y="1199489"/>
                    <a:pt x="1526241" y="1156098"/>
                  </a:cubicBezTo>
                  <a:cubicBezTo>
                    <a:pt x="1527313" y="1144715"/>
                    <a:pt x="1525169" y="1132929"/>
                    <a:pt x="1526643" y="1121546"/>
                  </a:cubicBezTo>
                  <a:cubicBezTo>
                    <a:pt x="1527313" y="1116724"/>
                    <a:pt x="1533075" y="1109225"/>
                    <a:pt x="1537230" y="1108555"/>
                  </a:cubicBezTo>
                  <a:cubicBezTo>
                    <a:pt x="1571000" y="1104136"/>
                    <a:pt x="1604905" y="1101323"/>
                    <a:pt x="1638675" y="1097305"/>
                  </a:cubicBezTo>
                  <a:cubicBezTo>
                    <a:pt x="1651138" y="1095832"/>
                    <a:pt x="1653684" y="1101323"/>
                    <a:pt x="1655828" y="1112305"/>
                  </a:cubicBezTo>
                  <a:cubicBezTo>
                    <a:pt x="1669229" y="1179535"/>
                    <a:pt x="1682094" y="1246899"/>
                    <a:pt x="1698577" y="1313459"/>
                  </a:cubicBezTo>
                  <a:cubicBezTo>
                    <a:pt x="1703938" y="1335021"/>
                    <a:pt x="1698711" y="1347476"/>
                    <a:pt x="1684908" y="1361805"/>
                  </a:cubicBezTo>
                  <a:cubicBezTo>
                    <a:pt x="1648324" y="1399974"/>
                    <a:pt x="1553311" y="1398367"/>
                    <a:pt x="1499305" y="1378412"/>
                  </a:cubicBezTo>
                  <a:moveTo>
                    <a:pt x="1808867" y="1876877"/>
                  </a:moveTo>
                  <a:cubicBezTo>
                    <a:pt x="1832587" y="1897636"/>
                    <a:pt x="1842236" y="1921608"/>
                    <a:pt x="1848400" y="1947321"/>
                  </a:cubicBezTo>
                  <a:cubicBezTo>
                    <a:pt x="1849472" y="1951741"/>
                    <a:pt x="1846122" y="1961250"/>
                    <a:pt x="1843844" y="1961651"/>
                  </a:cubicBezTo>
                  <a:cubicBezTo>
                    <a:pt x="1837947" y="1962455"/>
                    <a:pt x="1829237" y="1961651"/>
                    <a:pt x="1825753" y="1957634"/>
                  </a:cubicBezTo>
                  <a:cubicBezTo>
                    <a:pt x="1805785" y="1935804"/>
                    <a:pt x="1800291" y="1910091"/>
                    <a:pt x="1808867" y="1876877"/>
                  </a:cubicBezTo>
                  <a:moveTo>
                    <a:pt x="1635191" y="1928974"/>
                  </a:moveTo>
                  <a:cubicBezTo>
                    <a:pt x="1635593" y="1924688"/>
                    <a:pt x="1640015" y="1920804"/>
                    <a:pt x="1642561" y="1916653"/>
                  </a:cubicBezTo>
                  <a:cubicBezTo>
                    <a:pt x="1646045" y="1919197"/>
                    <a:pt x="1650736" y="1920938"/>
                    <a:pt x="1652880" y="1924421"/>
                  </a:cubicBezTo>
                  <a:cubicBezTo>
                    <a:pt x="1663869" y="1941831"/>
                    <a:pt x="1676466" y="1958839"/>
                    <a:pt x="1683970" y="1977722"/>
                  </a:cubicBezTo>
                  <a:cubicBezTo>
                    <a:pt x="1692681" y="1999820"/>
                    <a:pt x="1698711" y="2023524"/>
                    <a:pt x="1702330" y="2046961"/>
                  </a:cubicBezTo>
                  <a:cubicBezTo>
                    <a:pt x="1704742" y="2063701"/>
                    <a:pt x="1691475" y="2071871"/>
                    <a:pt x="1675260" y="2066782"/>
                  </a:cubicBezTo>
                  <a:cubicBezTo>
                    <a:pt x="1657570" y="2061291"/>
                    <a:pt x="1645241" y="2049773"/>
                    <a:pt x="1641221" y="2031560"/>
                  </a:cubicBezTo>
                  <a:cubicBezTo>
                    <a:pt x="1637469" y="2014283"/>
                    <a:pt x="1635191" y="1996606"/>
                    <a:pt x="1632913" y="1983079"/>
                  </a:cubicBezTo>
                  <a:cubicBezTo>
                    <a:pt x="1633583" y="1962187"/>
                    <a:pt x="1633717" y="1945446"/>
                    <a:pt x="1635191" y="1928840"/>
                  </a:cubicBezTo>
                  <a:moveTo>
                    <a:pt x="1467679" y="1878484"/>
                  </a:moveTo>
                  <a:cubicBezTo>
                    <a:pt x="1478935" y="1913439"/>
                    <a:pt x="1490594" y="1944241"/>
                    <a:pt x="1485636" y="1977588"/>
                  </a:cubicBezTo>
                  <a:cubicBezTo>
                    <a:pt x="1484564" y="1985088"/>
                    <a:pt x="1476657" y="1996204"/>
                    <a:pt x="1470493" y="1997275"/>
                  </a:cubicBezTo>
                  <a:cubicBezTo>
                    <a:pt x="1463122" y="1998614"/>
                    <a:pt x="1452401" y="1992588"/>
                    <a:pt x="1446237" y="1986695"/>
                  </a:cubicBezTo>
                  <a:cubicBezTo>
                    <a:pt x="1432300" y="1973303"/>
                    <a:pt x="1433372" y="1957232"/>
                    <a:pt x="1440207" y="1939420"/>
                  </a:cubicBezTo>
                  <a:cubicBezTo>
                    <a:pt x="1447711" y="1919599"/>
                    <a:pt x="1451731" y="1898573"/>
                    <a:pt x="1467679" y="1878484"/>
                  </a:cubicBezTo>
                  <a:moveTo>
                    <a:pt x="1380304" y="1789827"/>
                  </a:moveTo>
                  <a:cubicBezTo>
                    <a:pt x="1374676" y="1791434"/>
                    <a:pt x="1369047" y="1792773"/>
                    <a:pt x="1360471" y="1794916"/>
                  </a:cubicBezTo>
                  <a:cubicBezTo>
                    <a:pt x="1363553" y="1787416"/>
                    <a:pt x="1364893" y="1783800"/>
                    <a:pt x="1366501" y="1780184"/>
                  </a:cubicBezTo>
                  <a:cubicBezTo>
                    <a:pt x="1384726" y="1740007"/>
                    <a:pt x="1406704" y="1701169"/>
                    <a:pt x="1420507" y="1659519"/>
                  </a:cubicBezTo>
                  <a:cubicBezTo>
                    <a:pt x="1446103" y="1582244"/>
                    <a:pt x="1467277" y="1503363"/>
                    <a:pt x="1489388" y="1425018"/>
                  </a:cubicBezTo>
                  <a:cubicBezTo>
                    <a:pt x="1495151" y="1404661"/>
                    <a:pt x="1495017" y="1403992"/>
                    <a:pt x="1515788" y="1407875"/>
                  </a:cubicBezTo>
                  <a:cubicBezTo>
                    <a:pt x="1584267" y="1420598"/>
                    <a:pt x="1651942" y="1425687"/>
                    <a:pt x="1712246" y="1378412"/>
                  </a:cubicBezTo>
                  <a:cubicBezTo>
                    <a:pt x="1714390" y="1381090"/>
                    <a:pt x="1716669" y="1383099"/>
                    <a:pt x="1717607" y="1385510"/>
                  </a:cubicBezTo>
                  <a:cubicBezTo>
                    <a:pt x="1736770" y="1438410"/>
                    <a:pt x="1754861" y="1491578"/>
                    <a:pt x="1774829" y="1544210"/>
                  </a:cubicBezTo>
                  <a:cubicBezTo>
                    <a:pt x="1790642" y="1585593"/>
                    <a:pt x="1803909" y="1628984"/>
                    <a:pt x="1826959" y="1666215"/>
                  </a:cubicBezTo>
                  <a:cubicBezTo>
                    <a:pt x="1852421" y="1707464"/>
                    <a:pt x="1859523" y="1753935"/>
                    <a:pt x="1878150" y="1794246"/>
                  </a:cubicBezTo>
                  <a:cubicBezTo>
                    <a:pt x="1853627" y="1807237"/>
                    <a:pt x="1832185" y="1818888"/>
                    <a:pt x="1810341" y="1829602"/>
                  </a:cubicBezTo>
                  <a:cubicBezTo>
                    <a:pt x="1805919" y="1831745"/>
                    <a:pt x="1799085" y="1831879"/>
                    <a:pt x="1794394" y="1830138"/>
                  </a:cubicBezTo>
                  <a:cubicBezTo>
                    <a:pt x="1737976" y="1809112"/>
                    <a:pt x="1686248" y="1812728"/>
                    <a:pt x="1641355" y="1856923"/>
                  </a:cubicBezTo>
                  <a:cubicBezTo>
                    <a:pt x="1634789" y="1863351"/>
                    <a:pt x="1628490" y="1864422"/>
                    <a:pt x="1620450" y="1857726"/>
                  </a:cubicBezTo>
                  <a:cubicBezTo>
                    <a:pt x="1608121" y="1847414"/>
                    <a:pt x="1595256" y="1837102"/>
                    <a:pt x="1581185" y="1829736"/>
                  </a:cubicBezTo>
                  <a:cubicBezTo>
                    <a:pt x="1548888" y="1812728"/>
                    <a:pt x="1515118" y="1804960"/>
                    <a:pt x="1481214" y="1825718"/>
                  </a:cubicBezTo>
                  <a:cubicBezTo>
                    <a:pt x="1471297" y="1831745"/>
                    <a:pt x="1468215" y="1825183"/>
                    <a:pt x="1463792" y="1819022"/>
                  </a:cubicBezTo>
                  <a:cubicBezTo>
                    <a:pt x="1442619" y="1789827"/>
                    <a:pt x="1414879" y="1780318"/>
                    <a:pt x="1380438" y="1790095"/>
                  </a:cubicBezTo>
                  <a:moveTo>
                    <a:pt x="1503057" y="918919"/>
                  </a:moveTo>
                  <a:cubicBezTo>
                    <a:pt x="1474111" y="916508"/>
                    <a:pt x="1445433" y="912088"/>
                    <a:pt x="1416621" y="908606"/>
                  </a:cubicBezTo>
                  <a:cubicBezTo>
                    <a:pt x="1416487" y="906062"/>
                    <a:pt x="1416219" y="903651"/>
                    <a:pt x="1416085" y="901107"/>
                  </a:cubicBezTo>
                  <a:cubicBezTo>
                    <a:pt x="1421043" y="899499"/>
                    <a:pt x="1426002" y="897223"/>
                    <a:pt x="1431094" y="896285"/>
                  </a:cubicBezTo>
                  <a:cubicBezTo>
                    <a:pt x="1472503" y="889187"/>
                    <a:pt x="1513644" y="879009"/>
                    <a:pt x="1555455" y="876063"/>
                  </a:cubicBezTo>
                  <a:cubicBezTo>
                    <a:pt x="1617367" y="871509"/>
                    <a:pt x="1679548" y="871777"/>
                    <a:pt x="1741594" y="870706"/>
                  </a:cubicBezTo>
                  <a:cubicBezTo>
                    <a:pt x="1746821" y="870706"/>
                    <a:pt x="1752047" y="875661"/>
                    <a:pt x="1757274" y="878340"/>
                  </a:cubicBezTo>
                  <a:cubicBezTo>
                    <a:pt x="1752717" y="882759"/>
                    <a:pt x="1748831" y="887982"/>
                    <a:pt x="1743604" y="891464"/>
                  </a:cubicBezTo>
                  <a:cubicBezTo>
                    <a:pt x="1739450" y="894276"/>
                    <a:pt x="1733956" y="895348"/>
                    <a:pt x="1728997" y="896419"/>
                  </a:cubicBezTo>
                  <a:cubicBezTo>
                    <a:pt x="1654622" y="913294"/>
                    <a:pt x="1579577" y="925347"/>
                    <a:pt x="1502923" y="918785"/>
                  </a:cubicBezTo>
                  <a:moveTo>
                    <a:pt x="1449185" y="1000880"/>
                  </a:moveTo>
                  <a:cubicBezTo>
                    <a:pt x="1550095" y="973158"/>
                    <a:pt x="1652076" y="955614"/>
                    <a:pt x="1757408" y="964721"/>
                  </a:cubicBezTo>
                  <a:cubicBezTo>
                    <a:pt x="1758748" y="967935"/>
                    <a:pt x="1759954" y="971149"/>
                    <a:pt x="1761294" y="974497"/>
                  </a:cubicBezTo>
                  <a:cubicBezTo>
                    <a:pt x="1751377" y="980658"/>
                    <a:pt x="1742130" y="989095"/>
                    <a:pt x="1731276" y="992443"/>
                  </a:cubicBezTo>
                  <a:cubicBezTo>
                    <a:pt x="1673115" y="1009853"/>
                    <a:pt x="1613883" y="1021906"/>
                    <a:pt x="1552775" y="1019495"/>
                  </a:cubicBezTo>
                  <a:cubicBezTo>
                    <a:pt x="1518200" y="1018156"/>
                    <a:pt x="1483760" y="1013067"/>
                    <a:pt x="1449185" y="1009719"/>
                  </a:cubicBezTo>
                  <a:cubicBezTo>
                    <a:pt x="1449185" y="1006907"/>
                    <a:pt x="1449185" y="1003960"/>
                    <a:pt x="1449185" y="1001014"/>
                  </a:cubicBezTo>
                  <a:moveTo>
                    <a:pt x="1416621" y="987354"/>
                  </a:moveTo>
                  <a:cubicBezTo>
                    <a:pt x="1389685" y="997666"/>
                    <a:pt x="1369851" y="984139"/>
                    <a:pt x="1350152" y="971015"/>
                  </a:cubicBezTo>
                  <a:cubicBezTo>
                    <a:pt x="1338627" y="963247"/>
                    <a:pt x="1336349" y="949587"/>
                    <a:pt x="1344524" y="937132"/>
                  </a:cubicBezTo>
                  <a:cubicBezTo>
                    <a:pt x="1352430" y="925213"/>
                    <a:pt x="1363017" y="915704"/>
                    <a:pt x="1378964" y="920793"/>
                  </a:cubicBezTo>
                  <a:cubicBezTo>
                    <a:pt x="1440073" y="940212"/>
                    <a:pt x="1502789" y="945034"/>
                    <a:pt x="1566444" y="942623"/>
                  </a:cubicBezTo>
                  <a:cubicBezTo>
                    <a:pt x="1586545" y="941820"/>
                    <a:pt x="1606513" y="939677"/>
                    <a:pt x="1626480" y="938204"/>
                  </a:cubicBezTo>
                  <a:cubicBezTo>
                    <a:pt x="1626614" y="939811"/>
                    <a:pt x="1626882" y="941284"/>
                    <a:pt x="1627016" y="942891"/>
                  </a:cubicBezTo>
                  <a:cubicBezTo>
                    <a:pt x="1621522" y="943694"/>
                    <a:pt x="1615893" y="944498"/>
                    <a:pt x="1610399" y="945435"/>
                  </a:cubicBezTo>
                  <a:cubicBezTo>
                    <a:pt x="1545270" y="956685"/>
                    <a:pt x="1478935" y="963381"/>
                    <a:pt x="1416621" y="987354"/>
                  </a:cubicBezTo>
                  <a:moveTo>
                    <a:pt x="1721627" y="803074"/>
                  </a:moveTo>
                  <a:cubicBezTo>
                    <a:pt x="1635861" y="819011"/>
                    <a:pt x="1552641" y="823297"/>
                    <a:pt x="1468885" y="819681"/>
                  </a:cubicBezTo>
                  <a:cubicBezTo>
                    <a:pt x="1502789" y="803744"/>
                    <a:pt x="1693351" y="791289"/>
                    <a:pt x="1721627" y="803074"/>
                  </a:cubicBezTo>
                  <a:moveTo>
                    <a:pt x="3136904" y="1681616"/>
                  </a:moveTo>
                  <a:cubicBezTo>
                    <a:pt x="3137172" y="1825183"/>
                    <a:pt x="3122833" y="1956160"/>
                    <a:pt x="3094423" y="2070666"/>
                  </a:cubicBezTo>
                  <a:cubicBezTo>
                    <a:pt x="3064538" y="2191063"/>
                    <a:pt x="3011203" y="2320300"/>
                    <a:pt x="2926643" y="2477527"/>
                  </a:cubicBezTo>
                  <a:cubicBezTo>
                    <a:pt x="2789818" y="2731715"/>
                    <a:pt x="2568971" y="2912780"/>
                    <a:pt x="2270263" y="3015500"/>
                  </a:cubicBezTo>
                  <a:cubicBezTo>
                    <a:pt x="2239441" y="3026080"/>
                    <a:pt x="2208484" y="3038401"/>
                    <a:pt x="2178466" y="3050320"/>
                  </a:cubicBezTo>
                  <a:cubicBezTo>
                    <a:pt x="2122048" y="3072685"/>
                    <a:pt x="2063754" y="3095854"/>
                    <a:pt x="2004790" y="3108309"/>
                  </a:cubicBezTo>
                  <a:cubicBezTo>
                    <a:pt x="1880295" y="3134424"/>
                    <a:pt x="1758614" y="3149424"/>
                    <a:pt x="1642695" y="3152772"/>
                  </a:cubicBezTo>
                  <a:cubicBezTo>
                    <a:pt x="1487914" y="3157326"/>
                    <a:pt x="1330319" y="3153709"/>
                    <a:pt x="1178084" y="3150361"/>
                  </a:cubicBezTo>
                  <a:lnTo>
                    <a:pt x="1147931" y="3149692"/>
                  </a:lnTo>
                  <a:cubicBezTo>
                    <a:pt x="996098" y="3146344"/>
                    <a:pt x="916229" y="3088489"/>
                    <a:pt x="795352" y="3000902"/>
                  </a:cubicBezTo>
                  <a:lnTo>
                    <a:pt x="792806" y="2999027"/>
                  </a:lnTo>
                  <a:cubicBezTo>
                    <a:pt x="466090" y="2762383"/>
                    <a:pt x="213080" y="2447796"/>
                    <a:pt x="61112" y="2089281"/>
                  </a:cubicBezTo>
                  <a:cubicBezTo>
                    <a:pt x="6571" y="1960580"/>
                    <a:pt x="11395" y="1794514"/>
                    <a:pt x="15817" y="1648001"/>
                  </a:cubicBezTo>
                  <a:lnTo>
                    <a:pt x="16219" y="1634475"/>
                  </a:lnTo>
                  <a:cubicBezTo>
                    <a:pt x="24394" y="1349886"/>
                    <a:pt x="100779" y="1062485"/>
                    <a:pt x="243232" y="780173"/>
                  </a:cubicBezTo>
                  <a:cubicBezTo>
                    <a:pt x="366655" y="535494"/>
                    <a:pt x="551186" y="352420"/>
                    <a:pt x="791600" y="235906"/>
                  </a:cubicBezTo>
                  <a:cubicBezTo>
                    <a:pt x="973183" y="147918"/>
                    <a:pt x="1183712" y="59126"/>
                    <a:pt x="1417157" y="26716"/>
                  </a:cubicBezTo>
                  <a:cubicBezTo>
                    <a:pt x="1401210" y="54974"/>
                    <a:pt x="1395045" y="87250"/>
                    <a:pt x="1400406" y="128766"/>
                  </a:cubicBezTo>
                  <a:cubicBezTo>
                    <a:pt x="1404828" y="164122"/>
                    <a:pt x="1416353" y="198005"/>
                    <a:pt x="1427476" y="230817"/>
                  </a:cubicBezTo>
                  <a:lnTo>
                    <a:pt x="1432032" y="244477"/>
                  </a:lnTo>
                  <a:cubicBezTo>
                    <a:pt x="1457092" y="319474"/>
                    <a:pt x="1477461" y="397016"/>
                    <a:pt x="1492604" y="475094"/>
                  </a:cubicBezTo>
                  <a:cubicBezTo>
                    <a:pt x="1500243" y="513932"/>
                    <a:pt x="1506675" y="553708"/>
                    <a:pt x="1511768" y="593081"/>
                  </a:cubicBezTo>
                  <a:cubicBezTo>
                    <a:pt x="1513108" y="603126"/>
                    <a:pt x="1514850" y="613170"/>
                    <a:pt x="1516726" y="623214"/>
                  </a:cubicBezTo>
                  <a:cubicBezTo>
                    <a:pt x="1519272" y="637544"/>
                    <a:pt x="1522086" y="652410"/>
                    <a:pt x="1523025" y="667007"/>
                  </a:cubicBezTo>
                  <a:cubicBezTo>
                    <a:pt x="1523159" y="669820"/>
                    <a:pt x="1523427" y="672900"/>
                    <a:pt x="1523427" y="675712"/>
                  </a:cubicBezTo>
                  <a:cubicBezTo>
                    <a:pt x="1497429" y="678927"/>
                    <a:pt x="1471565" y="684685"/>
                    <a:pt x="1446103" y="693658"/>
                  </a:cubicBezTo>
                  <a:cubicBezTo>
                    <a:pt x="1419301" y="703033"/>
                    <a:pt x="1393437" y="716291"/>
                    <a:pt x="1368913" y="730889"/>
                  </a:cubicBezTo>
                  <a:cubicBezTo>
                    <a:pt x="1358595" y="737050"/>
                    <a:pt x="1351626" y="750576"/>
                    <a:pt x="1346400" y="762227"/>
                  </a:cubicBezTo>
                  <a:cubicBezTo>
                    <a:pt x="1343854" y="767986"/>
                    <a:pt x="1347740" y="777629"/>
                    <a:pt x="1350956" y="784459"/>
                  </a:cubicBezTo>
                  <a:cubicBezTo>
                    <a:pt x="1355244" y="793566"/>
                    <a:pt x="1361677" y="801735"/>
                    <a:pt x="1368243" y="811913"/>
                  </a:cubicBezTo>
                  <a:cubicBezTo>
                    <a:pt x="1362749" y="814993"/>
                    <a:pt x="1358595" y="817806"/>
                    <a:pt x="1354172" y="819815"/>
                  </a:cubicBezTo>
                  <a:cubicBezTo>
                    <a:pt x="1321206" y="834948"/>
                    <a:pt x="1313433" y="863876"/>
                    <a:pt x="1335009" y="893339"/>
                  </a:cubicBezTo>
                  <a:cubicBezTo>
                    <a:pt x="1339699" y="899633"/>
                    <a:pt x="1343988" y="903517"/>
                    <a:pt x="1336885" y="912088"/>
                  </a:cubicBezTo>
                  <a:cubicBezTo>
                    <a:pt x="1308073" y="947043"/>
                    <a:pt x="1312629" y="974497"/>
                    <a:pt x="1350152" y="999675"/>
                  </a:cubicBezTo>
                  <a:cubicBezTo>
                    <a:pt x="1352966" y="1001550"/>
                    <a:pt x="1355781" y="1003559"/>
                    <a:pt x="1360739" y="1007041"/>
                  </a:cubicBezTo>
                  <a:cubicBezTo>
                    <a:pt x="1356316" y="1011192"/>
                    <a:pt x="1352564" y="1014942"/>
                    <a:pt x="1348544" y="1018424"/>
                  </a:cubicBezTo>
                  <a:cubicBezTo>
                    <a:pt x="1329783" y="1034495"/>
                    <a:pt x="1328309" y="1050030"/>
                    <a:pt x="1343854" y="1069449"/>
                  </a:cubicBezTo>
                  <a:cubicBezTo>
                    <a:pt x="1360739" y="1090475"/>
                    <a:pt x="1385799" y="1095564"/>
                    <a:pt x="1409652" y="1100787"/>
                  </a:cubicBezTo>
                  <a:cubicBezTo>
                    <a:pt x="1433640" y="1106144"/>
                    <a:pt x="1458566" y="1107350"/>
                    <a:pt x="1483224" y="1108957"/>
                  </a:cubicBezTo>
                  <a:cubicBezTo>
                    <a:pt x="1494212" y="1109760"/>
                    <a:pt x="1499171" y="1112975"/>
                    <a:pt x="1498233" y="1124358"/>
                  </a:cubicBezTo>
                  <a:cubicBezTo>
                    <a:pt x="1491532" y="1202436"/>
                    <a:pt x="1484698" y="1280380"/>
                    <a:pt x="1478533" y="1358457"/>
                  </a:cubicBezTo>
                  <a:cubicBezTo>
                    <a:pt x="1477327" y="1374126"/>
                    <a:pt x="1469823" y="1374796"/>
                    <a:pt x="1457896" y="1371046"/>
                  </a:cubicBezTo>
                  <a:cubicBezTo>
                    <a:pt x="1450257" y="1368636"/>
                    <a:pt x="1442485" y="1366493"/>
                    <a:pt x="1434444" y="1365288"/>
                  </a:cubicBezTo>
                  <a:cubicBezTo>
                    <a:pt x="1431094" y="1364752"/>
                    <a:pt x="1427208" y="1366761"/>
                    <a:pt x="1423589" y="1367564"/>
                  </a:cubicBezTo>
                  <a:cubicBezTo>
                    <a:pt x="1425197" y="1371448"/>
                    <a:pt x="1425734" y="1376939"/>
                    <a:pt x="1428682" y="1378814"/>
                  </a:cubicBezTo>
                  <a:cubicBezTo>
                    <a:pt x="1438330" y="1384840"/>
                    <a:pt x="1448515" y="1390063"/>
                    <a:pt x="1459102" y="1394617"/>
                  </a:cubicBezTo>
                  <a:cubicBezTo>
                    <a:pt x="1467008" y="1397965"/>
                    <a:pt x="1471833" y="1401715"/>
                    <a:pt x="1469421" y="1411223"/>
                  </a:cubicBezTo>
                  <a:cubicBezTo>
                    <a:pt x="1458566" y="1453543"/>
                    <a:pt x="1450391" y="1496667"/>
                    <a:pt x="1436856" y="1538049"/>
                  </a:cubicBezTo>
                  <a:cubicBezTo>
                    <a:pt x="1412869" y="1611708"/>
                    <a:pt x="1387139" y="1684964"/>
                    <a:pt x="1359265" y="1757283"/>
                  </a:cubicBezTo>
                  <a:cubicBezTo>
                    <a:pt x="1346400" y="1790496"/>
                    <a:pt x="1325360" y="1818487"/>
                    <a:pt x="1291456" y="1836700"/>
                  </a:cubicBezTo>
                  <a:cubicBezTo>
                    <a:pt x="1273766" y="1846209"/>
                    <a:pt x="1258623" y="1864155"/>
                    <a:pt x="1247769" y="1881699"/>
                  </a:cubicBezTo>
                  <a:cubicBezTo>
                    <a:pt x="1233296" y="1905135"/>
                    <a:pt x="1250583" y="1932456"/>
                    <a:pt x="1278457" y="1935268"/>
                  </a:cubicBezTo>
                  <a:cubicBezTo>
                    <a:pt x="1309547" y="1938349"/>
                    <a:pt x="1333401" y="1921876"/>
                    <a:pt x="1340369" y="1890270"/>
                  </a:cubicBezTo>
                  <a:cubicBezTo>
                    <a:pt x="1343586" y="1875806"/>
                    <a:pt x="1343988" y="1860539"/>
                    <a:pt x="1343988" y="1845673"/>
                  </a:cubicBezTo>
                  <a:cubicBezTo>
                    <a:pt x="1343988" y="1834691"/>
                    <a:pt x="1348008" y="1828665"/>
                    <a:pt x="1357925" y="1824647"/>
                  </a:cubicBezTo>
                  <a:cubicBezTo>
                    <a:pt x="1381108" y="1815272"/>
                    <a:pt x="1403488" y="1805496"/>
                    <a:pt x="1428816" y="1820228"/>
                  </a:cubicBezTo>
                  <a:cubicBezTo>
                    <a:pt x="1449721" y="1832415"/>
                    <a:pt x="1456288" y="1848619"/>
                    <a:pt x="1443155" y="1868038"/>
                  </a:cubicBezTo>
                  <a:cubicBezTo>
                    <a:pt x="1421177" y="1900716"/>
                    <a:pt x="1409518" y="1935804"/>
                    <a:pt x="1414745" y="1975312"/>
                  </a:cubicBezTo>
                  <a:cubicBezTo>
                    <a:pt x="1418497" y="2004641"/>
                    <a:pt x="1442217" y="2022051"/>
                    <a:pt x="1471431" y="2017899"/>
                  </a:cubicBezTo>
                  <a:cubicBezTo>
                    <a:pt x="1489388" y="2015355"/>
                    <a:pt x="1501583" y="2003436"/>
                    <a:pt x="1500377" y="1983079"/>
                  </a:cubicBezTo>
                  <a:cubicBezTo>
                    <a:pt x="1498367" y="1947589"/>
                    <a:pt x="1494882" y="1911965"/>
                    <a:pt x="1489120" y="1876877"/>
                  </a:cubicBezTo>
                  <a:cubicBezTo>
                    <a:pt x="1485100" y="1852771"/>
                    <a:pt x="1486306" y="1848084"/>
                    <a:pt x="1509758" y="1840986"/>
                  </a:cubicBezTo>
                  <a:cubicBezTo>
                    <a:pt x="1536158" y="1832950"/>
                    <a:pt x="1556527" y="1847146"/>
                    <a:pt x="1578237" y="1857324"/>
                  </a:cubicBezTo>
                  <a:cubicBezTo>
                    <a:pt x="1582391" y="1859333"/>
                    <a:pt x="1585741" y="1862682"/>
                    <a:pt x="1589627" y="1865092"/>
                  </a:cubicBezTo>
                  <a:cubicBezTo>
                    <a:pt x="1609595" y="1877145"/>
                    <a:pt x="1616697" y="1890538"/>
                    <a:pt x="1610667" y="1916787"/>
                  </a:cubicBezTo>
                  <a:cubicBezTo>
                    <a:pt x="1600080" y="1963392"/>
                    <a:pt x="1606379" y="2010801"/>
                    <a:pt x="1622862" y="2056202"/>
                  </a:cubicBezTo>
                  <a:cubicBezTo>
                    <a:pt x="1633985" y="2086870"/>
                    <a:pt x="1689599" y="2113253"/>
                    <a:pt x="1720287" y="2078835"/>
                  </a:cubicBezTo>
                  <a:cubicBezTo>
                    <a:pt x="1725379" y="2073210"/>
                    <a:pt x="1730606" y="2065844"/>
                    <a:pt x="1731678" y="2058612"/>
                  </a:cubicBezTo>
                  <a:cubicBezTo>
                    <a:pt x="1735564" y="2030354"/>
                    <a:pt x="1728997" y="2003837"/>
                    <a:pt x="1714122" y="1979597"/>
                  </a:cubicBezTo>
                  <a:cubicBezTo>
                    <a:pt x="1696165" y="1950268"/>
                    <a:pt x="1677270" y="1921474"/>
                    <a:pt x="1659983" y="1891743"/>
                  </a:cubicBezTo>
                  <a:cubicBezTo>
                    <a:pt x="1657838" y="1887993"/>
                    <a:pt x="1660921" y="1878217"/>
                    <a:pt x="1664673" y="1874333"/>
                  </a:cubicBezTo>
                  <a:cubicBezTo>
                    <a:pt x="1688929" y="1849825"/>
                    <a:pt x="1719483" y="1843664"/>
                    <a:pt x="1752315" y="1848486"/>
                  </a:cubicBezTo>
                  <a:cubicBezTo>
                    <a:pt x="1788230" y="1853842"/>
                    <a:pt x="1789570" y="1856789"/>
                    <a:pt x="1779653" y="1891207"/>
                  </a:cubicBezTo>
                  <a:cubicBezTo>
                    <a:pt x="1770273" y="1924019"/>
                    <a:pt x="1794528" y="1974374"/>
                    <a:pt x="1826021" y="1987097"/>
                  </a:cubicBezTo>
                  <a:cubicBezTo>
                    <a:pt x="1855637" y="1999150"/>
                    <a:pt x="1878954" y="1984552"/>
                    <a:pt x="1879490" y="1952678"/>
                  </a:cubicBezTo>
                  <a:cubicBezTo>
                    <a:pt x="1880027" y="1918796"/>
                    <a:pt x="1867832" y="1889868"/>
                    <a:pt x="1842236" y="1866967"/>
                  </a:cubicBezTo>
                  <a:cubicBezTo>
                    <a:pt x="1837545" y="1862815"/>
                    <a:pt x="1833793" y="1857860"/>
                    <a:pt x="1824815" y="1847816"/>
                  </a:cubicBezTo>
                  <a:cubicBezTo>
                    <a:pt x="1847462" y="1839647"/>
                    <a:pt x="1865687" y="1832147"/>
                    <a:pt x="1884583" y="1826924"/>
                  </a:cubicBezTo>
                  <a:cubicBezTo>
                    <a:pt x="1888603" y="1825852"/>
                    <a:pt x="1896242" y="1832281"/>
                    <a:pt x="1900262" y="1836968"/>
                  </a:cubicBezTo>
                  <a:cubicBezTo>
                    <a:pt x="1916611" y="1856253"/>
                    <a:pt x="1931218" y="1876877"/>
                    <a:pt x="1948103" y="1895493"/>
                  </a:cubicBezTo>
                  <a:cubicBezTo>
                    <a:pt x="1963649" y="1912501"/>
                    <a:pt x="1984286" y="1920269"/>
                    <a:pt x="2007470" y="1917055"/>
                  </a:cubicBezTo>
                  <a:cubicBezTo>
                    <a:pt x="2032664" y="1913573"/>
                    <a:pt x="2038426" y="1901251"/>
                    <a:pt x="2026767" y="1879020"/>
                  </a:cubicBezTo>
                  <a:cubicBezTo>
                    <a:pt x="2005058" y="1837772"/>
                    <a:pt x="1971287" y="1812326"/>
                    <a:pt x="1925992" y="1802282"/>
                  </a:cubicBezTo>
                  <a:cubicBezTo>
                    <a:pt x="1910983" y="1798934"/>
                    <a:pt x="1902004" y="1789827"/>
                    <a:pt x="1896376" y="1776301"/>
                  </a:cubicBezTo>
                  <a:cubicBezTo>
                    <a:pt x="1876274" y="1727284"/>
                    <a:pt x="1855771" y="1678402"/>
                    <a:pt x="1836205" y="1629252"/>
                  </a:cubicBezTo>
                  <a:cubicBezTo>
                    <a:pt x="1816774" y="1580102"/>
                    <a:pt x="1797343" y="1530952"/>
                    <a:pt x="1779787" y="1481132"/>
                  </a:cubicBezTo>
                  <a:cubicBezTo>
                    <a:pt x="1766386" y="1443097"/>
                    <a:pt x="1754727" y="1404393"/>
                    <a:pt x="1744677" y="1365421"/>
                  </a:cubicBezTo>
                  <a:cubicBezTo>
                    <a:pt x="1721493" y="1276496"/>
                    <a:pt x="1699649" y="1187302"/>
                    <a:pt x="1676600" y="1095297"/>
                  </a:cubicBezTo>
                  <a:cubicBezTo>
                    <a:pt x="1726317" y="1084850"/>
                    <a:pt x="1771345" y="1075342"/>
                    <a:pt x="1816372" y="1065967"/>
                  </a:cubicBezTo>
                  <a:cubicBezTo>
                    <a:pt x="1816238" y="1063155"/>
                    <a:pt x="1816104" y="1060342"/>
                    <a:pt x="1815836" y="1057664"/>
                  </a:cubicBezTo>
                  <a:cubicBezTo>
                    <a:pt x="1810743" y="1056994"/>
                    <a:pt x="1805383" y="1054985"/>
                    <a:pt x="1800693" y="1055923"/>
                  </a:cubicBezTo>
                  <a:cubicBezTo>
                    <a:pt x="1703670" y="1075074"/>
                    <a:pt x="1605307" y="1082708"/>
                    <a:pt x="1506675" y="1087395"/>
                  </a:cubicBezTo>
                  <a:cubicBezTo>
                    <a:pt x="1468617" y="1089136"/>
                    <a:pt x="1430424" y="1086591"/>
                    <a:pt x="1394509" y="1071458"/>
                  </a:cubicBezTo>
                  <a:cubicBezTo>
                    <a:pt x="1387675" y="1068512"/>
                    <a:pt x="1380974" y="1065164"/>
                    <a:pt x="1374810" y="1061012"/>
                  </a:cubicBezTo>
                  <a:cubicBezTo>
                    <a:pt x="1358595" y="1050164"/>
                    <a:pt x="1360203" y="1039048"/>
                    <a:pt x="1376016" y="1028736"/>
                  </a:cubicBezTo>
                  <a:cubicBezTo>
                    <a:pt x="1401344" y="1012264"/>
                    <a:pt x="1425466" y="1025522"/>
                    <a:pt x="1449185" y="1030343"/>
                  </a:cubicBezTo>
                  <a:cubicBezTo>
                    <a:pt x="1541652" y="1049361"/>
                    <a:pt x="1632779" y="1043066"/>
                    <a:pt x="1723101" y="1018826"/>
                  </a:cubicBezTo>
                  <a:cubicBezTo>
                    <a:pt x="1741728" y="1013871"/>
                    <a:pt x="1759686" y="1004630"/>
                    <a:pt x="1776437" y="994853"/>
                  </a:cubicBezTo>
                  <a:cubicBezTo>
                    <a:pt x="1783540" y="990702"/>
                    <a:pt x="1790776" y="979854"/>
                    <a:pt x="1790642" y="972086"/>
                  </a:cubicBezTo>
                  <a:cubicBezTo>
                    <a:pt x="1790508" y="964319"/>
                    <a:pt x="1782869" y="952533"/>
                    <a:pt x="1775767" y="949721"/>
                  </a:cubicBezTo>
                  <a:cubicBezTo>
                    <a:pt x="1759016" y="943159"/>
                    <a:pt x="1740656" y="939141"/>
                    <a:pt x="1722565" y="937266"/>
                  </a:cubicBezTo>
                  <a:cubicBezTo>
                    <a:pt x="1703804" y="935391"/>
                    <a:pt x="1684506" y="937132"/>
                    <a:pt x="1664807" y="934320"/>
                  </a:cubicBezTo>
                  <a:cubicBezTo>
                    <a:pt x="1687589" y="928829"/>
                    <a:pt x="1710504" y="923606"/>
                    <a:pt x="1733286" y="917579"/>
                  </a:cubicBezTo>
                  <a:cubicBezTo>
                    <a:pt x="1746017" y="914231"/>
                    <a:pt x="1758614" y="909946"/>
                    <a:pt x="1770943" y="905124"/>
                  </a:cubicBezTo>
                  <a:cubicBezTo>
                    <a:pt x="1783942" y="900035"/>
                    <a:pt x="1792116" y="890527"/>
                    <a:pt x="1790776" y="875929"/>
                  </a:cubicBezTo>
                  <a:cubicBezTo>
                    <a:pt x="1789436" y="861465"/>
                    <a:pt x="1779653" y="852224"/>
                    <a:pt x="1765850" y="851555"/>
                  </a:cubicBezTo>
                  <a:cubicBezTo>
                    <a:pt x="1720421" y="849278"/>
                    <a:pt x="1674858" y="845394"/>
                    <a:pt x="1629696" y="847537"/>
                  </a:cubicBezTo>
                  <a:cubicBezTo>
                    <a:pt x="1547816" y="851555"/>
                    <a:pt x="1466472" y="860929"/>
                    <a:pt x="1387809" y="886107"/>
                  </a:cubicBezTo>
                  <a:cubicBezTo>
                    <a:pt x="1371460" y="891330"/>
                    <a:pt x="1361141" y="882357"/>
                    <a:pt x="1351626" y="872715"/>
                  </a:cubicBezTo>
                  <a:cubicBezTo>
                    <a:pt x="1348142" y="869233"/>
                    <a:pt x="1347338" y="860662"/>
                    <a:pt x="1348946" y="855305"/>
                  </a:cubicBezTo>
                  <a:cubicBezTo>
                    <a:pt x="1352564" y="842850"/>
                    <a:pt x="1387139" y="827582"/>
                    <a:pt x="1400004" y="829993"/>
                  </a:cubicBezTo>
                  <a:cubicBezTo>
                    <a:pt x="1428146" y="835350"/>
                    <a:pt x="1456422" y="842448"/>
                    <a:pt x="1484832" y="844055"/>
                  </a:cubicBezTo>
                  <a:cubicBezTo>
                    <a:pt x="1570866" y="849010"/>
                    <a:pt x="1656632" y="844055"/>
                    <a:pt x="1741192" y="825975"/>
                  </a:cubicBezTo>
                  <a:cubicBezTo>
                    <a:pt x="1751377" y="823832"/>
                    <a:pt x="1760490" y="816065"/>
                    <a:pt x="1770004" y="810842"/>
                  </a:cubicBezTo>
                  <a:cubicBezTo>
                    <a:pt x="1762500" y="801333"/>
                    <a:pt x="1757005" y="788343"/>
                    <a:pt x="1747223" y="783119"/>
                  </a:cubicBezTo>
                  <a:cubicBezTo>
                    <a:pt x="1734090" y="776155"/>
                    <a:pt x="1717741" y="772138"/>
                    <a:pt x="1702866" y="772138"/>
                  </a:cubicBezTo>
                  <a:cubicBezTo>
                    <a:pt x="1612141" y="772138"/>
                    <a:pt x="1522086" y="780575"/>
                    <a:pt x="1432836" y="797851"/>
                  </a:cubicBezTo>
                  <a:cubicBezTo>
                    <a:pt x="1417157" y="800931"/>
                    <a:pt x="1400540" y="808029"/>
                    <a:pt x="1386067" y="791958"/>
                  </a:cubicBezTo>
                  <a:cubicBezTo>
                    <a:pt x="1370253" y="774281"/>
                    <a:pt x="1370119" y="755933"/>
                    <a:pt x="1390891" y="744683"/>
                  </a:cubicBezTo>
                  <a:cubicBezTo>
                    <a:pt x="1413539" y="732496"/>
                    <a:pt x="1437794" y="722586"/>
                    <a:pt x="1462318" y="715220"/>
                  </a:cubicBezTo>
                  <a:cubicBezTo>
                    <a:pt x="1517798" y="698479"/>
                    <a:pt x="1574886" y="698346"/>
                    <a:pt x="1632109" y="703301"/>
                  </a:cubicBezTo>
                  <a:cubicBezTo>
                    <a:pt x="1641891" y="704104"/>
                    <a:pt x="1653818" y="707988"/>
                    <a:pt x="1655694" y="694060"/>
                  </a:cubicBezTo>
                  <a:cubicBezTo>
                    <a:pt x="1657704" y="680132"/>
                    <a:pt x="1644437" y="679596"/>
                    <a:pt x="1635325" y="678123"/>
                  </a:cubicBezTo>
                  <a:cubicBezTo>
                    <a:pt x="1602224" y="672632"/>
                    <a:pt x="1569392" y="671293"/>
                    <a:pt x="1536962" y="673971"/>
                  </a:cubicBezTo>
                  <a:cubicBezTo>
                    <a:pt x="1536962" y="671293"/>
                    <a:pt x="1536694" y="668481"/>
                    <a:pt x="1536560" y="665802"/>
                  </a:cubicBezTo>
                  <a:cubicBezTo>
                    <a:pt x="1535622" y="650401"/>
                    <a:pt x="1532807" y="635267"/>
                    <a:pt x="1530127" y="620536"/>
                  </a:cubicBezTo>
                  <a:cubicBezTo>
                    <a:pt x="1528385" y="610759"/>
                    <a:pt x="1526643" y="600849"/>
                    <a:pt x="1525303" y="591072"/>
                  </a:cubicBezTo>
                  <a:cubicBezTo>
                    <a:pt x="1520210" y="551431"/>
                    <a:pt x="1513644" y="511388"/>
                    <a:pt x="1506139" y="472148"/>
                  </a:cubicBezTo>
                  <a:cubicBezTo>
                    <a:pt x="1490862" y="393534"/>
                    <a:pt x="1470225" y="315323"/>
                    <a:pt x="1445031" y="239790"/>
                  </a:cubicBezTo>
                  <a:lnTo>
                    <a:pt x="1440475" y="226129"/>
                  </a:lnTo>
                  <a:cubicBezTo>
                    <a:pt x="1429620" y="193988"/>
                    <a:pt x="1418363" y="160640"/>
                    <a:pt x="1414075" y="126758"/>
                  </a:cubicBezTo>
                  <a:cubicBezTo>
                    <a:pt x="1408982" y="87250"/>
                    <a:pt x="1415281" y="51492"/>
                    <a:pt x="1430826" y="24440"/>
                  </a:cubicBezTo>
                  <a:cubicBezTo>
                    <a:pt x="1485636" y="17342"/>
                    <a:pt x="1541786" y="13458"/>
                    <a:pt x="1599008" y="13458"/>
                  </a:cubicBezTo>
                  <a:cubicBezTo>
                    <a:pt x="1608657" y="13458"/>
                    <a:pt x="1618574" y="13458"/>
                    <a:pt x="1628356" y="13726"/>
                  </a:cubicBezTo>
                  <a:cubicBezTo>
                    <a:pt x="1828567" y="18413"/>
                    <a:pt x="2005192" y="83500"/>
                    <a:pt x="2208886" y="179658"/>
                  </a:cubicBezTo>
                  <a:lnTo>
                    <a:pt x="2236760" y="192782"/>
                  </a:lnTo>
                  <a:cubicBezTo>
                    <a:pt x="2419014" y="278628"/>
                    <a:pt x="2607431" y="367285"/>
                    <a:pt x="2737823" y="537637"/>
                  </a:cubicBezTo>
                  <a:cubicBezTo>
                    <a:pt x="2866070" y="705176"/>
                    <a:pt x="3005574" y="908339"/>
                    <a:pt x="3068827" y="1145652"/>
                  </a:cubicBezTo>
                  <a:cubicBezTo>
                    <a:pt x="3112648" y="1310111"/>
                    <a:pt x="3136904" y="1500417"/>
                    <a:pt x="3137172" y="1681482"/>
                  </a:cubicBezTo>
                  <a:moveTo>
                    <a:pt x="3150573" y="1681482"/>
                  </a:moveTo>
                  <a:cubicBezTo>
                    <a:pt x="3150305" y="1499345"/>
                    <a:pt x="3125781" y="1307834"/>
                    <a:pt x="3081692" y="1142304"/>
                  </a:cubicBezTo>
                  <a:cubicBezTo>
                    <a:pt x="3017903" y="902714"/>
                    <a:pt x="2877461" y="698078"/>
                    <a:pt x="2748409" y="529601"/>
                  </a:cubicBezTo>
                  <a:cubicBezTo>
                    <a:pt x="2616008" y="356705"/>
                    <a:pt x="2426116" y="267244"/>
                    <a:pt x="2242389" y="180729"/>
                  </a:cubicBezTo>
                  <a:lnTo>
                    <a:pt x="2214515" y="167604"/>
                  </a:lnTo>
                  <a:cubicBezTo>
                    <a:pt x="2036952" y="83768"/>
                    <a:pt x="1843040" y="5422"/>
                    <a:pt x="1628490" y="333"/>
                  </a:cubicBezTo>
                  <a:cubicBezTo>
                    <a:pt x="1306599" y="-7033"/>
                    <a:pt x="1021962" y="108946"/>
                    <a:pt x="785703" y="223451"/>
                  </a:cubicBezTo>
                  <a:cubicBezTo>
                    <a:pt x="542609" y="341304"/>
                    <a:pt x="356068" y="526521"/>
                    <a:pt x="231305" y="773745"/>
                  </a:cubicBezTo>
                  <a:cubicBezTo>
                    <a:pt x="88048" y="1057932"/>
                    <a:pt x="11127" y="1347208"/>
                    <a:pt x="2818" y="1633671"/>
                  </a:cubicBezTo>
                  <a:lnTo>
                    <a:pt x="2416" y="1647198"/>
                  </a:lnTo>
                  <a:cubicBezTo>
                    <a:pt x="-1872" y="1795184"/>
                    <a:pt x="-6830" y="1962857"/>
                    <a:pt x="48784" y="2094102"/>
                  </a:cubicBezTo>
                  <a:cubicBezTo>
                    <a:pt x="201555" y="2454894"/>
                    <a:pt x="456173" y="2771356"/>
                    <a:pt x="784899" y="3009473"/>
                  </a:cubicBezTo>
                  <a:lnTo>
                    <a:pt x="787445" y="3011214"/>
                  </a:lnTo>
                  <a:cubicBezTo>
                    <a:pt x="910332" y="3100274"/>
                    <a:pt x="991542" y="3159067"/>
                    <a:pt x="1147663" y="3162549"/>
                  </a:cubicBezTo>
                  <a:lnTo>
                    <a:pt x="1177816" y="3163218"/>
                  </a:lnTo>
                  <a:cubicBezTo>
                    <a:pt x="1278725" y="3165495"/>
                    <a:pt x="1381912" y="3167772"/>
                    <a:pt x="1485234" y="3167772"/>
                  </a:cubicBezTo>
                  <a:cubicBezTo>
                    <a:pt x="1537900" y="3167772"/>
                    <a:pt x="1590700" y="3167236"/>
                    <a:pt x="1643097" y="3165629"/>
                  </a:cubicBezTo>
                  <a:cubicBezTo>
                    <a:pt x="1759686" y="3162281"/>
                    <a:pt x="1882305" y="3147147"/>
                    <a:pt x="2007470" y="3120898"/>
                  </a:cubicBezTo>
                  <a:cubicBezTo>
                    <a:pt x="2067640" y="3108309"/>
                    <a:pt x="2126470" y="3084873"/>
                    <a:pt x="2183425" y="3062239"/>
                  </a:cubicBezTo>
                  <a:cubicBezTo>
                    <a:pt x="2213175" y="3050454"/>
                    <a:pt x="2243997" y="3038133"/>
                    <a:pt x="2274551" y="3027687"/>
                  </a:cubicBezTo>
                  <a:cubicBezTo>
                    <a:pt x="2576475" y="2923762"/>
                    <a:pt x="2799869" y="2740688"/>
                    <a:pt x="2938301" y="2483419"/>
                  </a:cubicBezTo>
                  <a:cubicBezTo>
                    <a:pt x="3023531" y="2325121"/>
                    <a:pt x="3077135" y="2194947"/>
                    <a:pt x="3107287" y="2073478"/>
                  </a:cubicBezTo>
                  <a:cubicBezTo>
                    <a:pt x="3135966" y="1957902"/>
                    <a:pt x="3150439" y="1825986"/>
                    <a:pt x="3150171" y="1681214"/>
                  </a:cubicBezTo>
                </a:path>
              </a:pathLst>
            </a:custGeom>
            <a:solidFill>
              <a:srgbClr val="FFC000"/>
            </a:solidFill>
            <a:ln w="9602" cap="flat">
              <a:solidFill>
                <a:srgbClr val="F1B74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6277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F5A734BE-8626-12E5-3876-2BAD936B0FC1}"/>
              </a:ext>
            </a:extLst>
          </p:cNvPr>
          <p:cNvGrpSpPr/>
          <p:nvPr/>
        </p:nvGrpSpPr>
        <p:grpSpPr>
          <a:xfrm>
            <a:off x="1514923" y="181708"/>
            <a:ext cx="9162153" cy="6494583"/>
            <a:chOff x="1514923" y="181708"/>
            <a:chExt cx="9162153" cy="6494583"/>
          </a:xfrm>
        </p:grpSpPr>
        <p:sp>
          <p:nvSpPr>
            <p:cNvPr id="5" name="Rounded Rectangle 259">
              <a:extLst>
                <a:ext uri="{FF2B5EF4-FFF2-40B4-BE49-F238E27FC236}">
                  <a16:creationId xmlns:a16="http://schemas.microsoft.com/office/drawing/2014/main" id="{068DC784-AE6E-AC28-D942-6729751D22A1}"/>
                </a:ext>
              </a:extLst>
            </p:cNvPr>
            <p:cNvSpPr/>
            <p:nvPr/>
          </p:nvSpPr>
          <p:spPr>
            <a:xfrm>
              <a:off x="1514923" y="181708"/>
              <a:ext cx="9115951" cy="6494583"/>
            </a:xfrm>
            <a:prstGeom prst="roundRect">
              <a:avLst/>
            </a:prstGeom>
            <a:solidFill>
              <a:schemeClr val="tx1"/>
            </a:solidFill>
            <a:ln w="12700" cap="flat" cmpd="sng" algn="ctr">
              <a:solidFill>
                <a:schemeClr val="bg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591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DEDEA133-16AE-62BA-22A9-E1432C3D15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7288850" y="3116297"/>
              <a:ext cx="748223" cy="160164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6B4B8888-FDA3-0164-946F-9813EA3266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7292680" y="4026155"/>
              <a:ext cx="748223" cy="160164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B074491B-80F8-370F-D8E3-75C3EFFB6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5700112" y="3098160"/>
              <a:ext cx="748223" cy="160164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ADBDC930-DFA2-B382-3F62-BCF5F290E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5703942" y="4008018"/>
              <a:ext cx="748223" cy="160164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FBE94A3-23F4-44A5-597F-FC6B7BA722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2558820" y="3119641"/>
              <a:ext cx="748223" cy="133994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ABE992B0-9376-5FC5-BB41-3936F80C95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2562093" y="4116316"/>
              <a:ext cx="748223" cy="133994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586C2198-05C6-7398-E2B3-220704F075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4132260" y="3119641"/>
              <a:ext cx="748223" cy="133994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A8E1EF7-72B6-4EED-F315-B11781D1BB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4135533" y="4116316"/>
              <a:ext cx="748223" cy="133994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A839BF7-93A0-F736-0438-A7F641DE8C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8843017" y="1794937"/>
              <a:ext cx="748223" cy="133994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D590BA82-9ED8-FC33-E9DC-EC9656A868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8846291" y="2791612"/>
              <a:ext cx="748223" cy="133994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97214594-4C8F-BF09-8A0B-AD108BDAF4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7247882" y="1773124"/>
              <a:ext cx="748223" cy="133994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2F46EB8A-C455-2239-446D-E5248499F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7251155" y="2769799"/>
              <a:ext cx="748223" cy="133994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0A3D9E48-7E80-6136-7CB7-55060323E0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5674827" y="1773947"/>
              <a:ext cx="748223" cy="133994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512B28FB-B117-400B-D19E-03CD979BD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228821" flipV="1">
              <a:off x="5678100" y="2770622"/>
              <a:ext cx="748223" cy="133994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D297EEBF-9A42-EEE3-4ED9-9CB37767D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400000" flipV="1">
              <a:off x="4148381" y="1767991"/>
              <a:ext cx="748223" cy="133994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62D9901B-0569-B30E-B350-2E1084AD3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400000" flipV="1">
              <a:off x="4118773" y="2764641"/>
              <a:ext cx="748223" cy="133994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6BC14E1D-18C8-8E99-82CD-73D2C3248D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400000" flipV="1">
              <a:off x="2589054" y="1777757"/>
              <a:ext cx="748223" cy="133994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3E0DF31B-AC35-EDA8-E1C2-9ADE3003DF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6749" t="-1677" r="61837" b="98202"/>
            <a:stretch/>
          </p:blipFill>
          <p:spPr>
            <a:xfrm rot="5400000" flipV="1">
              <a:off x="2559447" y="2774407"/>
              <a:ext cx="748223" cy="133994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544B9D03-4779-73B5-DD55-759AA0D208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94863"/>
            <a:stretch/>
          </p:blipFill>
          <p:spPr>
            <a:xfrm flipV="1">
              <a:off x="2470486" y="2844025"/>
              <a:ext cx="7409788" cy="225586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FA686A9D-1F24-2534-9948-70AD695CC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94863"/>
            <a:stretch/>
          </p:blipFill>
          <p:spPr>
            <a:xfrm>
              <a:off x="2352631" y="1560708"/>
              <a:ext cx="7409788" cy="225586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FF610354-2928-449E-825B-DE7491D4D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47076" y="1251205"/>
              <a:ext cx="940752" cy="884578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79D2B79F-003E-4EE8-482D-6CB017569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91902" y="1233069"/>
              <a:ext cx="940753" cy="884578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0DB61BA0-FDB2-0A52-D4B9-DDB37CE37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23665" y="1251205"/>
              <a:ext cx="940752" cy="884578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209C253F-24AF-7865-3C33-7477147F4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68491" y="1233069"/>
              <a:ext cx="940753" cy="884578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29622995-F95E-97F8-C108-6651CDEB4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00254" y="1251205"/>
              <a:ext cx="940752" cy="884578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AB2BFB18-D137-D1EE-BA43-761A481A3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245080" y="1233069"/>
              <a:ext cx="940753" cy="884578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D844A5FA-E11C-F523-49AF-F786A10E3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776842" y="1251205"/>
              <a:ext cx="940752" cy="884578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FE9F72BA-86C7-B7D0-D5B5-EDB575D86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21668" y="1233069"/>
              <a:ext cx="940753" cy="884578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D84A572C-5388-DD17-C46D-F90AF9921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470486" y="1251205"/>
              <a:ext cx="940751" cy="884578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D5FCAB91-58D0-4570-B686-A9C66702C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515312" y="1233069"/>
              <a:ext cx="940753" cy="884578"/>
            </a:xfrm>
            <a:prstGeom prst="rect">
              <a:avLst/>
            </a:prstGeom>
          </p:spPr>
        </p:pic>
        <p:sp>
          <p:nvSpPr>
            <p:cNvPr id="36" name="TextBox 110">
              <a:extLst>
                <a:ext uri="{FF2B5EF4-FFF2-40B4-BE49-F238E27FC236}">
                  <a16:creationId xmlns:a16="http://schemas.microsoft.com/office/drawing/2014/main" id="{D7D3DAAC-7DE9-A352-A331-CDBCC0974485}"/>
                </a:ext>
              </a:extLst>
            </p:cNvPr>
            <p:cNvSpPr txBox="1"/>
            <p:nvPr/>
          </p:nvSpPr>
          <p:spPr>
            <a:xfrm>
              <a:off x="1591871" y="299619"/>
              <a:ext cx="9085205" cy="75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2167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KNIPPERLICHTEN VOOR PALLIATIEVE ZORG</a:t>
              </a:r>
              <a:r>
                <a:rPr kumimoji="0" lang="nl-BE" sz="2167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 </a:t>
              </a:r>
              <a:br>
                <a:rPr kumimoji="0" lang="nl-BE" sz="2167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</a:br>
              <a:r>
                <a:rPr kumimoji="0" lang="nl-BE" sz="2167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EN VROEGTIJDIGE ZORGPLANNING</a:t>
              </a:r>
              <a:endParaRPr kumimoji="0" lang="en-BE" sz="2167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37" name="TextBox 114">
              <a:extLst>
                <a:ext uri="{FF2B5EF4-FFF2-40B4-BE49-F238E27FC236}">
                  <a16:creationId xmlns:a16="http://schemas.microsoft.com/office/drawing/2014/main" id="{4C89E654-7B4D-F191-945E-39BBD8CFDE43}"/>
                </a:ext>
              </a:extLst>
            </p:cNvPr>
            <p:cNvSpPr txBox="1"/>
            <p:nvPr/>
          </p:nvSpPr>
          <p:spPr>
            <a:xfrm>
              <a:off x="2344530" y="2190681"/>
              <a:ext cx="1250422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entury Gothic" panose="020F0302020204030204"/>
                </a:rPr>
                <a:t>Elk</a:t>
              </a:r>
              <a:r>
                <a:rPr kumimoji="0" lang="nl-BE" sz="755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entury Gothic" panose="020F0302020204030204"/>
                </a:rPr>
                <a:t>e  </a:t>
              </a: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entury Gothic" panose="020F0302020204030204"/>
                </a:rPr>
                <a:t>verandering</a:t>
              </a:r>
              <a:br>
                <a:rPr kumimoji="0" lang="nl-BE" sz="755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entury Gothic" panose="020F0302020204030204"/>
                </a:rPr>
              </a:br>
              <a:r>
                <a:rPr kumimoji="0" lang="nl-BE" sz="755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entury Gothic" panose="020F0302020204030204"/>
                </a:rPr>
                <a:t> (of vermoeden van)</a:t>
              </a:r>
              <a:endParaRPr kumimoji="0" lang="en-BE" sz="755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F0302020204030204"/>
              </a:endParaRPr>
            </a:p>
          </p:txBody>
        </p:sp>
        <p:sp>
          <p:nvSpPr>
            <p:cNvPr id="38" name="TextBox 116">
              <a:extLst>
                <a:ext uri="{FF2B5EF4-FFF2-40B4-BE49-F238E27FC236}">
                  <a16:creationId xmlns:a16="http://schemas.microsoft.com/office/drawing/2014/main" id="{EDE8F960-701E-4F12-5BE3-FEA135F3EBE4}"/>
                </a:ext>
              </a:extLst>
            </p:cNvPr>
            <p:cNvSpPr txBox="1"/>
            <p:nvPr/>
          </p:nvSpPr>
          <p:spPr>
            <a:xfrm>
              <a:off x="4134756" y="2190681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entury Gothic" panose="020F0302020204030204"/>
                </a:rPr>
                <a:t>Slikfunctie gaat achteruit</a:t>
              </a:r>
            </a:p>
          </p:txBody>
        </p:sp>
        <p:sp>
          <p:nvSpPr>
            <p:cNvPr id="39" name="TextBox 117">
              <a:extLst>
                <a:ext uri="{FF2B5EF4-FFF2-40B4-BE49-F238E27FC236}">
                  <a16:creationId xmlns:a16="http://schemas.microsoft.com/office/drawing/2014/main" id="{4D6DD13E-9CD5-2FE4-8C10-F09E6BE9E46D}"/>
                </a:ext>
              </a:extLst>
            </p:cNvPr>
            <p:cNvSpPr txBox="1"/>
            <p:nvPr/>
          </p:nvSpPr>
          <p:spPr>
            <a:xfrm>
              <a:off x="5691643" y="2190681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entury Gothic" panose="020F0302020204030204"/>
                </a:rPr>
                <a:t>Recidiverende</a:t>
              </a:r>
              <a:r>
                <a:rPr kumimoji="0" lang="nl-BE" sz="755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entury Gothic" panose="020F0302020204030204"/>
                </a:rPr>
                <a:t> </a:t>
              </a: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entury Gothic" panose="020F0302020204030204"/>
                </a:rPr>
                <a:t>infecties</a:t>
              </a:r>
            </a:p>
          </p:txBody>
        </p:sp>
        <p:sp>
          <p:nvSpPr>
            <p:cNvPr id="40" name="TextBox 118">
              <a:extLst>
                <a:ext uri="{FF2B5EF4-FFF2-40B4-BE49-F238E27FC236}">
                  <a16:creationId xmlns:a16="http://schemas.microsoft.com/office/drawing/2014/main" id="{5BF12F01-513F-AB12-AC4B-793BF8BD119B}"/>
                </a:ext>
              </a:extLst>
            </p:cNvPr>
            <p:cNvSpPr txBox="1"/>
            <p:nvPr/>
          </p:nvSpPr>
          <p:spPr>
            <a:xfrm>
              <a:off x="7299415" y="2190681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entury Gothic" panose="020F0302020204030204"/>
                </a:rPr>
                <a:t>Weigering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entury Gothic" panose="020F0302020204030204"/>
                </a:rPr>
                <a:t>(zorg, voedsel)</a:t>
              </a:r>
            </a:p>
          </p:txBody>
        </p:sp>
        <p:sp>
          <p:nvSpPr>
            <p:cNvPr id="41" name="TextBox 119">
              <a:extLst>
                <a:ext uri="{FF2B5EF4-FFF2-40B4-BE49-F238E27FC236}">
                  <a16:creationId xmlns:a16="http://schemas.microsoft.com/office/drawing/2014/main" id="{CBCAE0D8-C76F-D102-0A37-F38F587A159E}"/>
                </a:ext>
              </a:extLst>
            </p:cNvPr>
            <p:cNvSpPr txBox="1"/>
            <p:nvPr/>
          </p:nvSpPr>
          <p:spPr>
            <a:xfrm>
              <a:off x="8822497" y="2190681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entury Gothic" panose="020F0302020204030204"/>
                </a:rPr>
                <a:t>Nieuwe ernstige pathologie</a:t>
              </a:r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7A419321-CE4E-1152-9478-AAEE7F832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48731" y="2601525"/>
              <a:ext cx="940752" cy="884578"/>
            </a:xfrm>
            <a:prstGeom prst="rect">
              <a:avLst/>
            </a:prstGeom>
          </p:spPr>
        </p:pic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B0269426-33D7-0F21-165E-5411EFAD5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93557" y="2583389"/>
              <a:ext cx="940753" cy="884578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0A114B2A-CF4E-71B1-6CD2-626108568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25317" y="2601526"/>
              <a:ext cx="940752" cy="884578"/>
            </a:xfrm>
            <a:prstGeom prst="rect">
              <a:avLst/>
            </a:prstGeom>
          </p:spPr>
        </p:pic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B71428B6-8F19-F002-0492-0605D8841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70142" y="2583390"/>
              <a:ext cx="940753" cy="884578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8B30BA92-B96A-168C-F461-8AD3BEEC4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01908" y="2601525"/>
              <a:ext cx="940752" cy="884578"/>
            </a:xfrm>
            <a:prstGeom prst="rect">
              <a:avLst/>
            </a:prstGeom>
          </p:spPr>
        </p:pic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F4662004-4D6F-ADB2-1317-45E2C6A77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246734" y="2583389"/>
              <a:ext cx="940753" cy="884578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99FC1EF0-B3AA-CA40-627F-951EAD334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778497" y="2601525"/>
              <a:ext cx="940752" cy="884578"/>
            </a:xfrm>
            <a:prstGeom prst="rect">
              <a:avLst/>
            </a:prstGeom>
          </p:spPr>
        </p:pic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9C25516A-FBF3-3710-05F3-73D03EA92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23323" y="2583389"/>
              <a:ext cx="940753" cy="884578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CF5FDF5D-E54C-9B1A-0DAD-82BCA747E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472142" y="2601525"/>
              <a:ext cx="940752" cy="884578"/>
            </a:xfrm>
            <a:prstGeom prst="rect">
              <a:avLst/>
            </a:prstGeom>
          </p:spPr>
        </p:pic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CC42A823-9860-F9A1-C3E2-ED1C294A4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516968" y="2583389"/>
              <a:ext cx="940753" cy="884578"/>
            </a:xfrm>
            <a:prstGeom prst="rect">
              <a:avLst/>
            </a:prstGeom>
          </p:spPr>
        </p:pic>
        <p:sp>
          <p:nvSpPr>
            <p:cNvPr id="52" name="TextBox 141">
              <a:extLst>
                <a:ext uri="{FF2B5EF4-FFF2-40B4-BE49-F238E27FC236}">
                  <a16:creationId xmlns:a16="http://schemas.microsoft.com/office/drawing/2014/main" id="{1BFB7C0B-7E76-AE3B-E8B0-D41D211283D7}"/>
                </a:ext>
              </a:extLst>
            </p:cNvPr>
            <p:cNvSpPr txBox="1"/>
            <p:nvPr/>
          </p:nvSpPr>
          <p:spPr>
            <a:xfrm>
              <a:off x="2515312" y="3555152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entury Gothic" panose="020F0302020204030204"/>
                </a:rPr>
                <a:t>Gewichtsverlies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entury Gothic" panose="020F0302020204030204"/>
                </a:rPr>
                <a:t>(&gt;5% op 6m)</a:t>
              </a:r>
            </a:p>
          </p:txBody>
        </p:sp>
        <p:sp>
          <p:nvSpPr>
            <p:cNvPr id="53" name="TextBox 142">
              <a:extLst>
                <a:ext uri="{FF2B5EF4-FFF2-40B4-BE49-F238E27FC236}">
                  <a16:creationId xmlns:a16="http://schemas.microsoft.com/office/drawing/2014/main" id="{3E0FABB5-8CDD-7709-6B04-72E4BCA9FF52}"/>
                </a:ext>
              </a:extLst>
            </p:cNvPr>
            <p:cNvSpPr txBox="1"/>
            <p:nvPr/>
          </p:nvSpPr>
          <p:spPr>
            <a:xfrm>
              <a:off x="4091900" y="3556962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BE" sz="755" b="1" kern="0" dirty="0">
                  <a:solidFill>
                    <a:schemeClr val="bg2"/>
                  </a:solidFill>
                  <a:latin typeface="Century Gothic" panose="020F0302020204030204"/>
                </a:rPr>
                <a:t>W</a:t>
              </a: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entury Gothic" panose="020F0302020204030204"/>
                </a:rPr>
                <a:t>ijziging zorgnood</a:t>
              </a:r>
            </a:p>
          </p:txBody>
        </p:sp>
        <p:sp>
          <p:nvSpPr>
            <p:cNvPr id="54" name="TextBox 143">
              <a:extLst>
                <a:ext uri="{FF2B5EF4-FFF2-40B4-BE49-F238E27FC236}">
                  <a16:creationId xmlns:a16="http://schemas.microsoft.com/office/drawing/2014/main" id="{6203BBC1-9227-330A-915D-C1F627E80D0B}"/>
                </a:ext>
              </a:extLst>
            </p:cNvPr>
            <p:cNvSpPr txBox="1"/>
            <p:nvPr/>
          </p:nvSpPr>
          <p:spPr>
            <a:xfrm>
              <a:off x="5668489" y="3556962"/>
              <a:ext cx="1053160" cy="208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BE" sz="755" b="1" kern="0" dirty="0">
                  <a:solidFill>
                    <a:schemeClr val="bg2"/>
                  </a:solidFill>
                  <a:latin typeface="Century Gothic" panose="020F0302020204030204"/>
                </a:rPr>
                <a:t>L</a:t>
              </a: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entury Gothic" panose="020F0302020204030204"/>
                </a:rPr>
                <a:t>evenseindevraag</a:t>
              </a:r>
            </a:p>
          </p:txBody>
        </p:sp>
        <p:sp>
          <p:nvSpPr>
            <p:cNvPr id="55" name="TextBox 144">
              <a:extLst>
                <a:ext uri="{FF2B5EF4-FFF2-40B4-BE49-F238E27FC236}">
                  <a16:creationId xmlns:a16="http://schemas.microsoft.com/office/drawing/2014/main" id="{D21E71E7-6DF7-5A71-FFC1-82B0CCC76BE8}"/>
                </a:ext>
              </a:extLst>
            </p:cNvPr>
            <p:cNvSpPr txBox="1"/>
            <p:nvPr/>
          </p:nvSpPr>
          <p:spPr>
            <a:xfrm>
              <a:off x="7154533" y="3567028"/>
              <a:ext cx="1230515" cy="208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entury Gothic" panose="020F0302020204030204"/>
                </a:rPr>
                <a:t>Na ziekenhuisopname</a:t>
              </a:r>
            </a:p>
          </p:txBody>
        </p:sp>
        <p:sp>
          <p:nvSpPr>
            <p:cNvPr id="56" name="TextBox 145">
              <a:extLst>
                <a:ext uri="{FF2B5EF4-FFF2-40B4-BE49-F238E27FC236}">
                  <a16:creationId xmlns:a16="http://schemas.microsoft.com/office/drawing/2014/main" id="{F841C4C0-5BD5-C118-6314-AAA86F004600}"/>
                </a:ext>
              </a:extLst>
            </p:cNvPr>
            <p:cNvSpPr txBox="1"/>
            <p:nvPr/>
          </p:nvSpPr>
          <p:spPr>
            <a:xfrm>
              <a:off x="8822497" y="3554512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BE" sz="755" b="1" kern="0">
                  <a:solidFill>
                    <a:schemeClr val="bg2"/>
                  </a:solidFill>
                  <a:latin typeface="Century Gothic" panose="020F0302020204030204"/>
                </a:rPr>
                <a:t>H</a:t>
              </a:r>
              <a:r>
                <a:rPr kumimoji="0" lang="en-BE" sz="755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entury Gothic" panose="020F0302020204030204"/>
                </a:rPr>
                <a:t>erhaaldelijk </a:t>
              </a: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entury Gothic" panose="020F0302020204030204"/>
                </a:rPr>
                <a:t>vallen</a:t>
              </a:r>
            </a:p>
          </p:txBody>
        </p: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9E0A60C6-6086-4EA5-512C-2F9AB5A3B7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b="94863"/>
            <a:stretch/>
          </p:blipFill>
          <p:spPr>
            <a:xfrm flipV="1">
              <a:off x="2472141" y="4247076"/>
              <a:ext cx="5670518" cy="225586"/>
            </a:xfrm>
            <a:prstGeom prst="rect">
              <a:avLst/>
            </a:prstGeom>
          </p:spPr>
        </p:pic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94EA2FE2-14AF-3FD5-67CF-9CED05718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93555" y="3959216"/>
              <a:ext cx="940752" cy="884578"/>
            </a:xfrm>
            <a:prstGeom prst="rect">
              <a:avLst/>
            </a:prstGeom>
          </p:spPr>
        </p:pic>
        <p:pic>
          <p:nvPicPr>
            <p:cNvPr id="59" name="Graphic 58">
              <a:extLst>
                <a:ext uri="{FF2B5EF4-FFF2-40B4-BE49-F238E27FC236}">
                  <a16:creationId xmlns:a16="http://schemas.microsoft.com/office/drawing/2014/main" id="{69B68773-1C64-4756-ECD3-CB5918DD6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138381" y="3941080"/>
              <a:ext cx="940753" cy="884578"/>
            </a:xfrm>
            <a:prstGeom prst="rect">
              <a:avLst/>
            </a:prstGeom>
          </p:spPr>
        </p:pic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E828B022-0622-E4C2-8E8C-BC87D2C81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70144" y="3959216"/>
              <a:ext cx="940752" cy="884578"/>
            </a:xfrm>
            <a:prstGeom prst="rect">
              <a:avLst/>
            </a:prstGeom>
          </p:spPr>
        </p:pic>
        <p:pic>
          <p:nvPicPr>
            <p:cNvPr id="61" name="Graphic 60">
              <a:extLst>
                <a:ext uri="{FF2B5EF4-FFF2-40B4-BE49-F238E27FC236}">
                  <a16:creationId xmlns:a16="http://schemas.microsoft.com/office/drawing/2014/main" id="{0A2EAA10-C353-786C-103C-6255C76E2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714970" y="3941080"/>
              <a:ext cx="940753" cy="884578"/>
            </a:xfrm>
            <a:prstGeom prst="rect">
              <a:avLst/>
            </a:prstGeom>
          </p:spPr>
        </p:pic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22E6A784-76FC-8B14-56C4-63637BF65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246733" y="3959216"/>
              <a:ext cx="940752" cy="884578"/>
            </a:xfrm>
            <a:prstGeom prst="rect">
              <a:avLst/>
            </a:prstGeom>
          </p:spPr>
        </p:pic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DFEBAA95-74C9-FB46-41DB-F37B6BAB9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516967" y="3959216"/>
              <a:ext cx="940752" cy="884578"/>
            </a:xfrm>
            <a:prstGeom prst="rect">
              <a:avLst/>
            </a:prstGeom>
          </p:spPr>
        </p:pic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81056450-5C5F-B152-3A7F-AD1FF8CCF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561793" y="3941080"/>
              <a:ext cx="940753" cy="884578"/>
            </a:xfrm>
            <a:prstGeom prst="rect">
              <a:avLst/>
            </a:prstGeom>
          </p:spPr>
        </p:pic>
        <p:sp>
          <p:nvSpPr>
            <p:cNvPr id="65" name="TextBox 183">
              <a:extLst>
                <a:ext uri="{FF2B5EF4-FFF2-40B4-BE49-F238E27FC236}">
                  <a16:creationId xmlns:a16="http://schemas.microsoft.com/office/drawing/2014/main" id="{01C5A9DA-C18C-CA12-D9FF-67C01CD28022}"/>
                </a:ext>
              </a:extLst>
            </p:cNvPr>
            <p:cNvSpPr txBox="1"/>
            <p:nvPr/>
          </p:nvSpPr>
          <p:spPr>
            <a:xfrm>
              <a:off x="2506036" y="4859836"/>
              <a:ext cx="940751" cy="208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755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entury Gothic" panose="020F0302020204030204"/>
                </a:rPr>
                <a:t>Dementie</a:t>
              </a:r>
              <a:endParaRPr kumimoji="0" lang="en-BE" sz="755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F0302020204030204"/>
              </a:endParaRPr>
            </a:p>
          </p:txBody>
        </p:sp>
        <p:sp>
          <p:nvSpPr>
            <p:cNvPr id="66" name="TextBox 184">
              <a:extLst>
                <a:ext uri="{FF2B5EF4-FFF2-40B4-BE49-F238E27FC236}">
                  <a16:creationId xmlns:a16="http://schemas.microsoft.com/office/drawing/2014/main" id="{3BEA52EB-C5A2-8EBC-C162-C6DF88854B0B}"/>
                </a:ext>
              </a:extLst>
            </p:cNvPr>
            <p:cNvSpPr txBox="1"/>
            <p:nvPr/>
          </p:nvSpPr>
          <p:spPr>
            <a:xfrm>
              <a:off x="4036829" y="4859836"/>
              <a:ext cx="1149944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entury Gothic" panose="020F0302020204030204"/>
                </a:rPr>
                <a:t>Stel de</a:t>
              </a:r>
              <a:b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entury Gothic" panose="020F0302020204030204"/>
                </a:rPr>
              </a:b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entury Gothic" panose="020F0302020204030204"/>
                </a:rPr>
                <a:t>Surprise Question</a:t>
              </a:r>
            </a:p>
          </p:txBody>
        </p:sp>
        <p:sp>
          <p:nvSpPr>
            <p:cNvPr id="67" name="TextBox 185">
              <a:extLst>
                <a:ext uri="{FF2B5EF4-FFF2-40B4-BE49-F238E27FC236}">
                  <a16:creationId xmlns:a16="http://schemas.microsoft.com/office/drawing/2014/main" id="{DAF5095D-2A38-7479-690E-8028E55D202F}"/>
                </a:ext>
              </a:extLst>
            </p:cNvPr>
            <p:cNvSpPr txBox="1"/>
            <p:nvPr/>
          </p:nvSpPr>
          <p:spPr>
            <a:xfrm>
              <a:off x="5731364" y="4859836"/>
              <a:ext cx="940751" cy="32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entury Gothic" panose="020F0302020204030204"/>
                </a:rPr>
                <a:t>Vul de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755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entury Gothic" panose="020F0302020204030204"/>
                </a:rPr>
                <a:t>PICT-schaal in</a:t>
              </a:r>
            </a:p>
          </p:txBody>
        </p:sp>
        <p:pic>
          <p:nvPicPr>
            <p:cNvPr id="68" name="Graphic 67">
              <a:extLst>
                <a:ext uri="{FF2B5EF4-FFF2-40B4-BE49-F238E27FC236}">
                  <a16:creationId xmlns:a16="http://schemas.microsoft.com/office/drawing/2014/main" id="{983427A9-D5D1-CEA7-234F-87865ED80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310827" y="5369159"/>
              <a:ext cx="3597398" cy="109604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58223246-BF8F-D567-9304-EF455711D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357029" y="5354044"/>
              <a:ext cx="3597398" cy="1096041"/>
            </a:xfrm>
            <a:prstGeom prst="rect">
              <a:avLst/>
            </a:prstGeom>
          </p:spPr>
        </p:pic>
        <p:pic>
          <p:nvPicPr>
            <p:cNvPr id="70" name="Picture 223" descr="Shape, arrow&#10;&#10;Description automatically generated">
              <a:extLst>
                <a:ext uri="{FF2B5EF4-FFF2-40B4-BE49-F238E27FC236}">
                  <a16:creationId xmlns:a16="http://schemas.microsoft.com/office/drawing/2014/main" id="{CB11FBF4-3A85-2B0C-C69A-4C6ACF528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799413" y="1357210"/>
              <a:ext cx="426975" cy="650316"/>
            </a:xfrm>
            <a:prstGeom prst="rect">
              <a:avLst/>
            </a:prstGeom>
          </p:spPr>
        </p:pic>
        <p:pic>
          <p:nvPicPr>
            <p:cNvPr id="71" name="Picture 225" descr="Icon&#10;&#10;Description automatically generated">
              <a:extLst>
                <a:ext uri="{FF2B5EF4-FFF2-40B4-BE49-F238E27FC236}">
                  <a16:creationId xmlns:a16="http://schemas.microsoft.com/office/drawing/2014/main" id="{75BCCAC4-502B-DC47-5DEF-DB0D4F8E7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783582" y="1359488"/>
              <a:ext cx="650316" cy="650316"/>
            </a:xfrm>
            <a:prstGeom prst="rect">
              <a:avLst/>
            </a:prstGeom>
          </p:spPr>
        </p:pic>
        <p:pic>
          <p:nvPicPr>
            <p:cNvPr id="72" name="Picture 227" descr="Icon&#10;&#10;Description automatically generated">
              <a:extLst>
                <a:ext uri="{FF2B5EF4-FFF2-40B4-BE49-F238E27FC236}">
                  <a16:creationId xmlns:a16="http://schemas.microsoft.com/office/drawing/2014/main" id="{80ED995A-C7E5-002C-079B-7ABF38ABE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260466" y="1343458"/>
              <a:ext cx="588799" cy="650316"/>
            </a:xfrm>
            <a:prstGeom prst="rect">
              <a:avLst/>
            </a:prstGeom>
          </p:spPr>
        </p:pic>
        <p:pic>
          <p:nvPicPr>
            <p:cNvPr id="73" name="Picture 229" descr="A picture containing text, clipart, vector graphics&#10;&#10;Description automatically generated">
              <a:extLst>
                <a:ext uri="{FF2B5EF4-FFF2-40B4-BE49-F238E27FC236}">
                  <a16:creationId xmlns:a16="http://schemas.microsoft.com/office/drawing/2014/main" id="{21770949-CBBA-5D44-1AB8-4DBEE588A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452053" y="1381915"/>
              <a:ext cx="392394" cy="650316"/>
            </a:xfrm>
            <a:prstGeom prst="rect">
              <a:avLst/>
            </a:prstGeom>
          </p:spPr>
        </p:pic>
        <p:pic>
          <p:nvPicPr>
            <p:cNvPr id="74" name="Picture 231" descr="Icon&#10;&#10;Description automatically generated">
              <a:extLst>
                <a:ext uri="{FF2B5EF4-FFF2-40B4-BE49-F238E27FC236}">
                  <a16:creationId xmlns:a16="http://schemas.microsoft.com/office/drawing/2014/main" id="{4E334767-AE28-EBAC-0F94-EDFCE5FB4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9004196" y="1368336"/>
              <a:ext cx="491055" cy="650316"/>
            </a:xfrm>
            <a:prstGeom prst="rect">
              <a:avLst/>
            </a:prstGeom>
          </p:spPr>
        </p:pic>
        <p:pic>
          <p:nvPicPr>
            <p:cNvPr id="75" name="Picture 233" descr="Icon&#10;&#10;Description automatically generated">
              <a:extLst>
                <a:ext uri="{FF2B5EF4-FFF2-40B4-BE49-F238E27FC236}">
                  <a16:creationId xmlns:a16="http://schemas.microsoft.com/office/drawing/2014/main" id="{3505CB84-44DE-8AEE-21AE-15FD21F6F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685903" y="2779235"/>
              <a:ext cx="572487" cy="532076"/>
            </a:xfrm>
            <a:prstGeom prst="rect">
              <a:avLst/>
            </a:prstGeom>
          </p:spPr>
        </p:pic>
        <p:pic>
          <p:nvPicPr>
            <p:cNvPr id="76" name="Picture 235" descr="Icon&#10;&#10;Description automatically generated">
              <a:extLst>
                <a:ext uri="{FF2B5EF4-FFF2-40B4-BE49-F238E27FC236}">
                  <a16:creationId xmlns:a16="http://schemas.microsoft.com/office/drawing/2014/main" id="{74463020-5B8D-F0E7-34A4-3250B10CC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172796" y="2710290"/>
              <a:ext cx="750167" cy="650316"/>
            </a:xfrm>
            <a:prstGeom prst="rect">
              <a:avLst/>
            </a:prstGeom>
          </p:spPr>
        </p:pic>
        <p:pic>
          <p:nvPicPr>
            <p:cNvPr id="77" name="Picture 237" descr="Icon&#10;&#10;Description automatically generated">
              <a:extLst>
                <a:ext uri="{FF2B5EF4-FFF2-40B4-BE49-F238E27FC236}">
                  <a16:creationId xmlns:a16="http://schemas.microsoft.com/office/drawing/2014/main" id="{BF2E0388-6C8C-525E-9114-9B54D7393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5869084" y="2748137"/>
              <a:ext cx="497640" cy="591196"/>
            </a:xfrm>
            <a:prstGeom prst="rect">
              <a:avLst/>
            </a:prstGeom>
          </p:spPr>
        </p:pic>
        <p:pic>
          <p:nvPicPr>
            <p:cNvPr id="78" name="Picture 239" descr="Icon&#10;&#10;Description automatically generated">
              <a:extLst>
                <a:ext uri="{FF2B5EF4-FFF2-40B4-BE49-F238E27FC236}">
                  <a16:creationId xmlns:a16="http://schemas.microsoft.com/office/drawing/2014/main" id="{EAB3E5A1-059B-4B26-196C-57595B641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7492180" y="2697722"/>
              <a:ext cx="437243" cy="650316"/>
            </a:xfrm>
            <a:prstGeom prst="rect">
              <a:avLst/>
            </a:prstGeom>
          </p:spPr>
        </p:pic>
        <p:pic>
          <p:nvPicPr>
            <p:cNvPr id="79" name="Picture 241" descr="Icon&#10;&#10;Description automatically generated">
              <a:extLst>
                <a:ext uri="{FF2B5EF4-FFF2-40B4-BE49-F238E27FC236}">
                  <a16:creationId xmlns:a16="http://schemas.microsoft.com/office/drawing/2014/main" id="{FC2B92BE-8DF0-8813-4FA1-1F65B443D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8946282" y="2706607"/>
              <a:ext cx="650316" cy="650316"/>
            </a:xfrm>
            <a:prstGeom prst="rect">
              <a:avLst/>
            </a:prstGeom>
          </p:spPr>
        </p:pic>
        <p:pic>
          <p:nvPicPr>
            <p:cNvPr id="80" name="Picture 243" descr="Icon&#10;&#10;Description automatically generated">
              <a:extLst>
                <a:ext uri="{FF2B5EF4-FFF2-40B4-BE49-F238E27FC236}">
                  <a16:creationId xmlns:a16="http://schemas.microsoft.com/office/drawing/2014/main" id="{CE051A8D-4118-C53D-CC18-8B356E3BF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4315420" y="4160900"/>
              <a:ext cx="579422" cy="532076"/>
            </a:xfrm>
            <a:prstGeom prst="rect">
              <a:avLst/>
            </a:prstGeom>
          </p:spPr>
        </p:pic>
        <p:pic>
          <p:nvPicPr>
            <p:cNvPr id="81" name="Picture 245" descr="Logo&#10;&#10;Description automatically generated">
              <a:extLst>
                <a:ext uri="{FF2B5EF4-FFF2-40B4-BE49-F238E27FC236}">
                  <a16:creationId xmlns:a16="http://schemas.microsoft.com/office/drawing/2014/main" id="{9F1F798C-69A5-9C27-96B0-21396324F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2698727" y="4117331"/>
              <a:ext cx="559855" cy="532076"/>
            </a:xfrm>
            <a:prstGeom prst="rect">
              <a:avLst/>
            </a:prstGeom>
          </p:spPr>
        </p:pic>
        <p:pic>
          <p:nvPicPr>
            <p:cNvPr id="82" name="Picture 247" descr="Shape, circle&#10;&#10;Description automatically generated">
              <a:extLst>
                <a:ext uri="{FF2B5EF4-FFF2-40B4-BE49-F238E27FC236}">
                  <a16:creationId xmlns:a16="http://schemas.microsoft.com/office/drawing/2014/main" id="{A3ABCACC-A1C3-B118-A366-9B9C82DD0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511213" y="4345497"/>
              <a:ext cx="472957" cy="112016"/>
            </a:xfrm>
            <a:prstGeom prst="rect">
              <a:avLst/>
            </a:prstGeom>
          </p:spPr>
        </p:pic>
        <p:pic>
          <p:nvPicPr>
            <p:cNvPr id="83" name="Picture 249" descr="Icon&#10;&#10;Description automatically generated">
              <a:extLst>
                <a:ext uri="{FF2B5EF4-FFF2-40B4-BE49-F238E27FC236}">
                  <a16:creationId xmlns:a16="http://schemas.microsoft.com/office/drawing/2014/main" id="{CF964A5C-A3DD-6BBD-9A11-88EC96136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5910097" y="4098644"/>
              <a:ext cx="530733" cy="591196"/>
            </a:xfrm>
            <a:prstGeom prst="rect">
              <a:avLst/>
            </a:prstGeom>
          </p:spPr>
        </p:pic>
        <p:pic>
          <p:nvPicPr>
            <p:cNvPr id="84" name="Picture 255" descr="Logo, icon&#10;&#10;Description automatically generated">
              <a:extLst>
                <a:ext uri="{FF2B5EF4-FFF2-40B4-BE49-F238E27FC236}">
                  <a16:creationId xmlns:a16="http://schemas.microsoft.com/office/drawing/2014/main" id="{687ED068-7888-95C1-23DC-BC80B6C9C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6672115" y="5554255"/>
              <a:ext cx="1089569" cy="709435"/>
            </a:xfrm>
            <a:prstGeom prst="rect">
              <a:avLst/>
            </a:prstGeom>
          </p:spPr>
        </p:pic>
        <p:sp>
          <p:nvSpPr>
            <p:cNvPr id="85" name="TextBox 256">
              <a:extLst>
                <a:ext uri="{FF2B5EF4-FFF2-40B4-BE49-F238E27FC236}">
                  <a16:creationId xmlns:a16="http://schemas.microsoft.com/office/drawing/2014/main" id="{3DFCB688-6CD4-5AC5-4210-F5E640EBC7A6}"/>
                </a:ext>
              </a:extLst>
            </p:cNvPr>
            <p:cNvSpPr txBox="1"/>
            <p:nvPr/>
          </p:nvSpPr>
          <p:spPr>
            <a:xfrm>
              <a:off x="7824380" y="5597857"/>
              <a:ext cx="20797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BE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entury Gothic" panose="020F0302020204030204"/>
                </a:rPr>
                <a:t>Bespreek de zorgdoelen en zorgplanning met </a:t>
              </a:r>
              <a:r>
                <a:rPr lang="nl-BE" sz="1200" b="1" kern="0" dirty="0">
                  <a:solidFill>
                    <a:schemeClr val="bg2"/>
                  </a:solidFill>
                  <a:latin typeface="Century Gothic" panose="020F0302020204030204"/>
                </a:rPr>
                <a:t>zorgvrager</a:t>
              </a:r>
              <a:r>
                <a:rPr kumimoji="0" lang="en-BE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entury Gothic" panose="020F0302020204030204"/>
                </a:rPr>
                <a:t> en/of naaste</a:t>
              </a:r>
              <a:r>
                <a:rPr lang="nl-BE" sz="1200" b="1" kern="0" dirty="0">
                  <a:solidFill>
                    <a:schemeClr val="bg2"/>
                  </a:solidFill>
                  <a:latin typeface="Century Gothic" panose="020F0302020204030204"/>
                </a:rPr>
                <a:t>n</a:t>
              </a:r>
              <a:endParaRPr kumimoji="0" lang="en-BE" sz="12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F0302020204030204"/>
              </a:endParaRPr>
            </a:p>
          </p:txBody>
        </p:sp>
        <p:sp>
          <p:nvSpPr>
            <p:cNvPr id="86" name="Vrije vorm: vorm 85">
              <a:extLst>
                <a:ext uri="{FF2B5EF4-FFF2-40B4-BE49-F238E27FC236}">
                  <a16:creationId xmlns:a16="http://schemas.microsoft.com/office/drawing/2014/main" id="{EC4B1BFC-0590-D8D5-AC6F-90EF2862E29F}"/>
                </a:ext>
              </a:extLst>
            </p:cNvPr>
            <p:cNvSpPr/>
            <p:nvPr/>
          </p:nvSpPr>
          <p:spPr>
            <a:xfrm>
              <a:off x="9465088" y="4566000"/>
              <a:ext cx="915984" cy="920984"/>
            </a:xfrm>
            <a:custGeom>
              <a:avLst/>
              <a:gdLst>
                <a:gd name="connsiteX0" fmla="*/ 1370521 w 3150572"/>
                <a:gd name="connsiteY0" fmla="*/ 2332889 h 3167771"/>
                <a:gd name="connsiteX1" fmla="*/ 1378964 w 3150572"/>
                <a:gd name="connsiteY1" fmla="*/ 2334764 h 3167771"/>
                <a:gd name="connsiteX2" fmla="*/ 1215338 w 3150572"/>
                <a:gd name="connsiteY2" fmla="*/ 1858932 h 3167771"/>
                <a:gd name="connsiteX3" fmla="*/ 1203277 w 3150572"/>
                <a:gd name="connsiteY3" fmla="*/ 1872458 h 3167771"/>
                <a:gd name="connsiteX4" fmla="*/ 1166961 w 3150572"/>
                <a:gd name="connsiteY4" fmla="*/ 1999686 h 3167771"/>
                <a:gd name="connsiteX5" fmla="*/ 1239728 w 3150572"/>
                <a:gd name="connsiteY5" fmla="*/ 2230303 h 3167771"/>
                <a:gd name="connsiteX6" fmla="*/ 1370521 w 3150572"/>
                <a:gd name="connsiteY6" fmla="*/ 2332755 h 3167771"/>
                <a:gd name="connsiteX7" fmla="*/ 2189053 w 3150572"/>
                <a:gd name="connsiteY7" fmla="*/ 2123833 h 3167771"/>
                <a:gd name="connsiteX8" fmla="*/ 2182754 w 3150572"/>
                <a:gd name="connsiteY8" fmla="*/ 1801344 h 3167771"/>
                <a:gd name="connsiteX9" fmla="*/ 2105163 w 3150572"/>
                <a:gd name="connsiteY9" fmla="*/ 1650010 h 3167771"/>
                <a:gd name="connsiteX10" fmla="*/ 2031323 w 3150572"/>
                <a:gd name="connsiteY10" fmla="*/ 1550638 h 3167771"/>
                <a:gd name="connsiteX11" fmla="*/ 1919827 w 3150572"/>
                <a:gd name="connsiteY11" fmla="*/ 1383769 h 3167771"/>
                <a:gd name="connsiteX12" fmla="*/ 1875738 w 3150572"/>
                <a:gd name="connsiteY12" fmla="*/ 1275157 h 3167771"/>
                <a:gd name="connsiteX13" fmla="*/ 1827763 w 3150572"/>
                <a:gd name="connsiteY13" fmla="*/ 1091814 h 3167771"/>
                <a:gd name="connsiteX14" fmla="*/ 1811816 w 3150572"/>
                <a:gd name="connsiteY14" fmla="*/ 1072663 h 3167771"/>
                <a:gd name="connsiteX15" fmla="*/ 1798817 w 3150572"/>
                <a:gd name="connsiteY15" fmla="*/ 1093823 h 3167771"/>
                <a:gd name="connsiteX16" fmla="*/ 1811146 w 3150572"/>
                <a:gd name="connsiteY16" fmla="*/ 1196543 h 3167771"/>
                <a:gd name="connsiteX17" fmla="*/ 1866492 w 3150572"/>
                <a:gd name="connsiteY17" fmla="*/ 1363412 h 3167771"/>
                <a:gd name="connsiteX18" fmla="*/ 1946629 w 3150572"/>
                <a:gd name="connsiteY18" fmla="*/ 1502158 h 3167771"/>
                <a:gd name="connsiteX19" fmla="*/ 2022747 w 3150572"/>
                <a:gd name="connsiteY19" fmla="*/ 1604342 h 3167771"/>
                <a:gd name="connsiteX20" fmla="*/ 2098596 w 3150572"/>
                <a:gd name="connsiteY20" fmla="*/ 1712820 h 3167771"/>
                <a:gd name="connsiteX21" fmla="*/ 2145500 w 3150572"/>
                <a:gd name="connsiteY21" fmla="*/ 2140708 h 3167771"/>
                <a:gd name="connsiteX22" fmla="*/ 1992193 w 3150572"/>
                <a:gd name="connsiteY22" fmla="*/ 2359674 h 3167771"/>
                <a:gd name="connsiteX23" fmla="*/ 1598070 w 3150572"/>
                <a:gd name="connsiteY23" fmla="*/ 2496142 h 3167771"/>
                <a:gd name="connsiteX24" fmla="*/ 1332061 w 3150572"/>
                <a:gd name="connsiteY24" fmla="*/ 2416324 h 3167771"/>
                <a:gd name="connsiteX25" fmla="*/ 1208236 w 3150572"/>
                <a:gd name="connsiteY25" fmla="*/ 2300211 h 3167771"/>
                <a:gd name="connsiteX26" fmla="*/ 1128768 w 3150572"/>
                <a:gd name="connsiteY26" fmla="*/ 2094638 h 3167771"/>
                <a:gd name="connsiteX27" fmla="*/ 1116305 w 3150572"/>
                <a:gd name="connsiteY27" fmla="*/ 1969285 h 3167771"/>
                <a:gd name="connsiteX28" fmla="*/ 1164951 w 3150572"/>
                <a:gd name="connsiteY28" fmla="*/ 1804291 h 3167771"/>
                <a:gd name="connsiteX29" fmla="*/ 1263850 w 3150572"/>
                <a:gd name="connsiteY29" fmla="*/ 1632466 h 3167771"/>
                <a:gd name="connsiteX30" fmla="*/ 1328040 w 3150572"/>
                <a:gd name="connsiteY30" fmla="*/ 1469614 h 3167771"/>
                <a:gd name="connsiteX31" fmla="*/ 1347204 w 3150572"/>
                <a:gd name="connsiteY31" fmla="*/ 1140697 h 3167771"/>
                <a:gd name="connsiteX32" fmla="*/ 1343720 w 3150572"/>
                <a:gd name="connsiteY32" fmla="*/ 1106278 h 3167771"/>
                <a:gd name="connsiteX33" fmla="*/ 1337555 w 3150572"/>
                <a:gd name="connsiteY33" fmla="*/ 1090609 h 3167771"/>
                <a:gd name="connsiteX34" fmla="*/ 1331659 w 3150572"/>
                <a:gd name="connsiteY34" fmla="*/ 1091011 h 3167771"/>
                <a:gd name="connsiteX35" fmla="*/ 1327906 w 3150572"/>
                <a:gd name="connsiteY35" fmla="*/ 1111100 h 3167771"/>
                <a:gd name="connsiteX36" fmla="*/ 1325762 w 3150572"/>
                <a:gd name="connsiteY36" fmla="*/ 1306227 h 3167771"/>
                <a:gd name="connsiteX37" fmla="*/ 1277385 w 3150572"/>
                <a:gd name="connsiteY37" fmla="*/ 1531219 h 3167771"/>
                <a:gd name="connsiteX38" fmla="*/ 1216142 w 3150572"/>
                <a:gd name="connsiteY38" fmla="*/ 1650680 h 3167771"/>
                <a:gd name="connsiteX39" fmla="*/ 1121531 w 3150572"/>
                <a:gd name="connsiteY39" fmla="*/ 1812460 h 3167771"/>
                <a:gd name="connsiteX40" fmla="*/ 1091513 w 3150572"/>
                <a:gd name="connsiteY40" fmla="*/ 2096513 h 3167771"/>
                <a:gd name="connsiteX41" fmla="*/ 1113223 w 3150572"/>
                <a:gd name="connsiteY41" fmla="*/ 2187046 h 3167771"/>
                <a:gd name="connsiteX42" fmla="*/ 1187196 w 3150572"/>
                <a:gd name="connsiteY42" fmla="*/ 2330478 h 3167771"/>
                <a:gd name="connsiteX43" fmla="*/ 1368645 w 3150572"/>
                <a:gd name="connsiteY43" fmla="*/ 2475920 h 3167771"/>
                <a:gd name="connsiteX44" fmla="*/ 1694021 w 3150572"/>
                <a:gd name="connsiteY44" fmla="*/ 2524266 h 3167771"/>
                <a:gd name="connsiteX45" fmla="*/ 1959762 w 3150572"/>
                <a:gd name="connsiteY45" fmla="*/ 2428645 h 3167771"/>
                <a:gd name="connsiteX46" fmla="*/ 2068980 w 3150572"/>
                <a:gd name="connsiteY46" fmla="*/ 2333960 h 3167771"/>
                <a:gd name="connsiteX47" fmla="*/ 2189321 w 3150572"/>
                <a:gd name="connsiteY47" fmla="*/ 2123699 h 3167771"/>
                <a:gd name="connsiteX48" fmla="*/ 1310083 w 3150572"/>
                <a:gd name="connsiteY48" fmla="*/ 1907278 h 3167771"/>
                <a:gd name="connsiteX49" fmla="*/ 1274035 w 3150572"/>
                <a:gd name="connsiteY49" fmla="*/ 1912100 h 3167771"/>
                <a:gd name="connsiteX50" fmla="*/ 1273633 w 3150572"/>
                <a:gd name="connsiteY50" fmla="*/ 1885047 h 3167771"/>
                <a:gd name="connsiteX51" fmla="*/ 1323350 w 3150572"/>
                <a:gd name="connsiteY51" fmla="*/ 1843396 h 3167771"/>
                <a:gd name="connsiteX52" fmla="*/ 1328309 w 3150572"/>
                <a:gd name="connsiteY52" fmla="*/ 1847816 h 3167771"/>
                <a:gd name="connsiteX53" fmla="*/ 1310083 w 3150572"/>
                <a:gd name="connsiteY53" fmla="*/ 1907144 h 3167771"/>
                <a:gd name="connsiteX54" fmla="*/ 2000367 w 3150572"/>
                <a:gd name="connsiteY54" fmla="*/ 1889065 h 3167771"/>
                <a:gd name="connsiteX55" fmla="*/ 1936177 w 3150572"/>
                <a:gd name="connsiteY55" fmla="*/ 1833218 h 3167771"/>
                <a:gd name="connsiteX56" fmla="*/ 2000367 w 3150572"/>
                <a:gd name="connsiteY56" fmla="*/ 1889065 h 3167771"/>
                <a:gd name="connsiteX57" fmla="*/ 1499707 w 3150572"/>
                <a:gd name="connsiteY57" fmla="*/ 1378814 h 3167771"/>
                <a:gd name="connsiteX58" fmla="*/ 1508418 w 3150572"/>
                <a:gd name="connsiteY58" fmla="*/ 1323771 h 3167771"/>
                <a:gd name="connsiteX59" fmla="*/ 1549290 w 3150572"/>
                <a:gd name="connsiteY59" fmla="*/ 1342386 h 3167771"/>
                <a:gd name="connsiteX60" fmla="*/ 1632779 w 3150572"/>
                <a:gd name="connsiteY60" fmla="*/ 1324842 h 3167771"/>
                <a:gd name="connsiteX61" fmla="*/ 1638139 w 3150572"/>
                <a:gd name="connsiteY61" fmla="*/ 1297120 h 3167771"/>
                <a:gd name="connsiteX62" fmla="*/ 1614419 w 3150572"/>
                <a:gd name="connsiteY62" fmla="*/ 1300468 h 3167771"/>
                <a:gd name="connsiteX63" fmla="*/ 1603028 w 3150572"/>
                <a:gd name="connsiteY63" fmla="*/ 1308102 h 3167771"/>
                <a:gd name="connsiteX64" fmla="*/ 1534147 w 3150572"/>
                <a:gd name="connsiteY64" fmla="*/ 1319887 h 3167771"/>
                <a:gd name="connsiteX65" fmla="*/ 1512572 w 3150572"/>
                <a:gd name="connsiteY65" fmla="*/ 1286138 h 3167771"/>
                <a:gd name="connsiteX66" fmla="*/ 1526241 w 3150572"/>
                <a:gd name="connsiteY66" fmla="*/ 1156098 h 3167771"/>
                <a:gd name="connsiteX67" fmla="*/ 1526643 w 3150572"/>
                <a:gd name="connsiteY67" fmla="*/ 1121546 h 3167771"/>
                <a:gd name="connsiteX68" fmla="*/ 1537230 w 3150572"/>
                <a:gd name="connsiteY68" fmla="*/ 1108555 h 3167771"/>
                <a:gd name="connsiteX69" fmla="*/ 1638675 w 3150572"/>
                <a:gd name="connsiteY69" fmla="*/ 1097305 h 3167771"/>
                <a:gd name="connsiteX70" fmla="*/ 1655828 w 3150572"/>
                <a:gd name="connsiteY70" fmla="*/ 1112305 h 3167771"/>
                <a:gd name="connsiteX71" fmla="*/ 1698577 w 3150572"/>
                <a:gd name="connsiteY71" fmla="*/ 1313459 h 3167771"/>
                <a:gd name="connsiteX72" fmla="*/ 1684908 w 3150572"/>
                <a:gd name="connsiteY72" fmla="*/ 1361805 h 3167771"/>
                <a:gd name="connsiteX73" fmla="*/ 1499305 w 3150572"/>
                <a:gd name="connsiteY73" fmla="*/ 1378412 h 3167771"/>
                <a:gd name="connsiteX74" fmla="*/ 1808867 w 3150572"/>
                <a:gd name="connsiteY74" fmla="*/ 1876877 h 3167771"/>
                <a:gd name="connsiteX75" fmla="*/ 1848400 w 3150572"/>
                <a:gd name="connsiteY75" fmla="*/ 1947321 h 3167771"/>
                <a:gd name="connsiteX76" fmla="*/ 1843844 w 3150572"/>
                <a:gd name="connsiteY76" fmla="*/ 1961651 h 3167771"/>
                <a:gd name="connsiteX77" fmla="*/ 1825753 w 3150572"/>
                <a:gd name="connsiteY77" fmla="*/ 1957634 h 3167771"/>
                <a:gd name="connsiteX78" fmla="*/ 1808867 w 3150572"/>
                <a:gd name="connsiteY78" fmla="*/ 1876877 h 3167771"/>
                <a:gd name="connsiteX79" fmla="*/ 1635191 w 3150572"/>
                <a:gd name="connsiteY79" fmla="*/ 1928974 h 3167771"/>
                <a:gd name="connsiteX80" fmla="*/ 1642561 w 3150572"/>
                <a:gd name="connsiteY80" fmla="*/ 1916653 h 3167771"/>
                <a:gd name="connsiteX81" fmla="*/ 1652880 w 3150572"/>
                <a:gd name="connsiteY81" fmla="*/ 1924421 h 3167771"/>
                <a:gd name="connsiteX82" fmla="*/ 1683970 w 3150572"/>
                <a:gd name="connsiteY82" fmla="*/ 1977722 h 3167771"/>
                <a:gd name="connsiteX83" fmla="*/ 1702330 w 3150572"/>
                <a:gd name="connsiteY83" fmla="*/ 2046961 h 3167771"/>
                <a:gd name="connsiteX84" fmla="*/ 1675260 w 3150572"/>
                <a:gd name="connsiteY84" fmla="*/ 2066782 h 3167771"/>
                <a:gd name="connsiteX85" fmla="*/ 1641221 w 3150572"/>
                <a:gd name="connsiteY85" fmla="*/ 2031560 h 3167771"/>
                <a:gd name="connsiteX86" fmla="*/ 1632913 w 3150572"/>
                <a:gd name="connsiteY86" fmla="*/ 1983079 h 3167771"/>
                <a:gd name="connsiteX87" fmla="*/ 1635191 w 3150572"/>
                <a:gd name="connsiteY87" fmla="*/ 1928840 h 3167771"/>
                <a:gd name="connsiteX88" fmla="*/ 1467679 w 3150572"/>
                <a:gd name="connsiteY88" fmla="*/ 1878484 h 3167771"/>
                <a:gd name="connsiteX89" fmla="*/ 1485636 w 3150572"/>
                <a:gd name="connsiteY89" fmla="*/ 1977588 h 3167771"/>
                <a:gd name="connsiteX90" fmla="*/ 1470493 w 3150572"/>
                <a:gd name="connsiteY90" fmla="*/ 1997275 h 3167771"/>
                <a:gd name="connsiteX91" fmla="*/ 1446237 w 3150572"/>
                <a:gd name="connsiteY91" fmla="*/ 1986695 h 3167771"/>
                <a:gd name="connsiteX92" fmla="*/ 1440207 w 3150572"/>
                <a:gd name="connsiteY92" fmla="*/ 1939420 h 3167771"/>
                <a:gd name="connsiteX93" fmla="*/ 1467679 w 3150572"/>
                <a:gd name="connsiteY93" fmla="*/ 1878484 h 3167771"/>
                <a:gd name="connsiteX94" fmla="*/ 1380304 w 3150572"/>
                <a:gd name="connsiteY94" fmla="*/ 1789827 h 3167771"/>
                <a:gd name="connsiteX95" fmla="*/ 1360471 w 3150572"/>
                <a:gd name="connsiteY95" fmla="*/ 1794916 h 3167771"/>
                <a:gd name="connsiteX96" fmla="*/ 1366501 w 3150572"/>
                <a:gd name="connsiteY96" fmla="*/ 1780184 h 3167771"/>
                <a:gd name="connsiteX97" fmla="*/ 1420507 w 3150572"/>
                <a:gd name="connsiteY97" fmla="*/ 1659519 h 3167771"/>
                <a:gd name="connsiteX98" fmla="*/ 1489388 w 3150572"/>
                <a:gd name="connsiteY98" fmla="*/ 1425018 h 3167771"/>
                <a:gd name="connsiteX99" fmla="*/ 1515788 w 3150572"/>
                <a:gd name="connsiteY99" fmla="*/ 1407875 h 3167771"/>
                <a:gd name="connsiteX100" fmla="*/ 1712246 w 3150572"/>
                <a:gd name="connsiteY100" fmla="*/ 1378412 h 3167771"/>
                <a:gd name="connsiteX101" fmla="*/ 1717607 w 3150572"/>
                <a:gd name="connsiteY101" fmla="*/ 1385510 h 3167771"/>
                <a:gd name="connsiteX102" fmla="*/ 1774829 w 3150572"/>
                <a:gd name="connsiteY102" fmla="*/ 1544210 h 3167771"/>
                <a:gd name="connsiteX103" fmla="*/ 1826959 w 3150572"/>
                <a:gd name="connsiteY103" fmla="*/ 1666215 h 3167771"/>
                <a:gd name="connsiteX104" fmla="*/ 1878150 w 3150572"/>
                <a:gd name="connsiteY104" fmla="*/ 1794246 h 3167771"/>
                <a:gd name="connsiteX105" fmla="*/ 1810341 w 3150572"/>
                <a:gd name="connsiteY105" fmla="*/ 1829602 h 3167771"/>
                <a:gd name="connsiteX106" fmla="*/ 1794394 w 3150572"/>
                <a:gd name="connsiteY106" fmla="*/ 1830138 h 3167771"/>
                <a:gd name="connsiteX107" fmla="*/ 1641355 w 3150572"/>
                <a:gd name="connsiteY107" fmla="*/ 1856923 h 3167771"/>
                <a:gd name="connsiteX108" fmla="*/ 1620450 w 3150572"/>
                <a:gd name="connsiteY108" fmla="*/ 1857726 h 3167771"/>
                <a:gd name="connsiteX109" fmla="*/ 1581185 w 3150572"/>
                <a:gd name="connsiteY109" fmla="*/ 1829736 h 3167771"/>
                <a:gd name="connsiteX110" fmla="*/ 1481214 w 3150572"/>
                <a:gd name="connsiteY110" fmla="*/ 1825718 h 3167771"/>
                <a:gd name="connsiteX111" fmla="*/ 1463792 w 3150572"/>
                <a:gd name="connsiteY111" fmla="*/ 1819022 h 3167771"/>
                <a:gd name="connsiteX112" fmla="*/ 1380438 w 3150572"/>
                <a:gd name="connsiteY112" fmla="*/ 1790095 h 3167771"/>
                <a:gd name="connsiteX113" fmla="*/ 1503057 w 3150572"/>
                <a:gd name="connsiteY113" fmla="*/ 918919 h 3167771"/>
                <a:gd name="connsiteX114" fmla="*/ 1416621 w 3150572"/>
                <a:gd name="connsiteY114" fmla="*/ 908606 h 3167771"/>
                <a:gd name="connsiteX115" fmla="*/ 1416085 w 3150572"/>
                <a:gd name="connsiteY115" fmla="*/ 901107 h 3167771"/>
                <a:gd name="connsiteX116" fmla="*/ 1431094 w 3150572"/>
                <a:gd name="connsiteY116" fmla="*/ 896285 h 3167771"/>
                <a:gd name="connsiteX117" fmla="*/ 1555455 w 3150572"/>
                <a:gd name="connsiteY117" fmla="*/ 876063 h 3167771"/>
                <a:gd name="connsiteX118" fmla="*/ 1741594 w 3150572"/>
                <a:gd name="connsiteY118" fmla="*/ 870706 h 3167771"/>
                <a:gd name="connsiteX119" fmla="*/ 1757274 w 3150572"/>
                <a:gd name="connsiteY119" fmla="*/ 878340 h 3167771"/>
                <a:gd name="connsiteX120" fmla="*/ 1743604 w 3150572"/>
                <a:gd name="connsiteY120" fmla="*/ 891464 h 3167771"/>
                <a:gd name="connsiteX121" fmla="*/ 1728997 w 3150572"/>
                <a:gd name="connsiteY121" fmla="*/ 896419 h 3167771"/>
                <a:gd name="connsiteX122" fmla="*/ 1502923 w 3150572"/>
                <a:gd name="connsiteY122" fmla="*/ 918785 h 3167771"/>
                <a:gd name="connsiteX123" fmla="*/ 1449185 w 3150572"/>
                <a:gd name="connsiteY123" fmla="*/ 1000880 h 3167771"/>
                <a:gd name="connsiteX124" fmla="*/ 1757408 w 3150572"/>
                <a:gd name="connsiteY124" fmla="*/ 964721 h 3167771"/>
                <a:gd name="connsiteX125" fmla="*/ 1761294 w 3150572"/>
                <a:gd name="connsiteY125" fmla="*/ 974497 h 3167771"/>
                <a:gd name="connsiteX126" fmla="*/ 1731276 w 3150572"/>
                <a:gd name="connsiteY126" fmla="*/ 992443 h 3167771"/>
                <a:gd name="connsiteX127" fmla="*/ 1552775 w 3150572"/>
                <a:gd name="connsiteY127" fmla="*/ 1019495 h 3167771"/>
                <a:gd name="connsiteX128" fmla="*/ 1449185 w 3150572"/>
                <a:gd name="connsiteY128" fmla="*/ 1009719 h 3167771"/>
                <a:gd name="connsiteX129" fmla="*/ 1449185 w 3150572"/>
                <a:gd name="connsiteY129" fmla="*/ 1001014 h 3167771"/>
                <a:gd name="connsiteX130" fmla="*/ 1416621 w 3150572"/>
                <a:gd name="connsiteY130" fmla="*/ 987354 h 3167771"/>
                <a:gd name="connsiteX131" fmla="*/ 1350152 w 3150572"/>
                <a:gd name="connsiteY131" fmla="*/ 971015 h 3167771"/>
                <a:gd name="connsiteX132" fmla="*/ 1344524 w 3150572"/>
                <a:gd name="connsiteY132" fmla="*/ 937132 h 3167771"/>
                <a:gd name="connsiteX133" fmla="*/ 1378964 w 3150572"/>
                <a:gd name="connsiteY133" fmla="*/ 920793 h 3167771"/>
                <a:gd name="connsiteX134" fmla="*/ 1566444 w 3150572"/>
                <a:gd name="connsiteY134" fmla="*/ 942623 h 3167771"/>
                <a:gd name="connsiteX135" fmla="*/ 1626480 w 3150572"/>
                <a:gd name="connsiteY135" fmla="*/ 938204 h 3167771"/>
                <a:gd name="connsiteX136" fmla="*/ 1627016 w 3150572"/>
                <a:gd name="connsiteY136" fmla="*/ 942891 h 3167771"/>
                <a:gd name="connsiteX137" fmla="*/ 1610399 w 3150572"/>
                <a:gd name="connsiteY137" fmla="*/ 945435 h 3167771"/>
                <a:gd name="connsiteX138" fmla="*/ 1416621 w 3150572"/>
                <a:gd name="connsiteY138" fmla="*/ 987354 h 3167771"/>
                <a:gd name="connsiteX139" fmla="*/ 1721627 w 3150572"/>
                <a:gd name="connsiteY139" fmla="*/ 803074 h 3167771"/>
                <a:gd name="connsiteX140" fmla="*/ 1468885 w 3150572"/>
                <a:gd name="connsiteY140" fmla="*/ 819681 h 3167771"/>
                <a:gd name="connsiteX141" fmla="*/ 1721627 w 3150572"/>
                <a:gd name="connsiteY141" fmla="*/ 803074 h 3167771"/>
                <a:gd name="connsiteX142" fmla="*/ 3136904 w 3150572"/>
                <a:gd name="connsiteY142" fmla="*/ 1681616 h 3167771"/>
                <a:gd name="connsiteX143" fmla="*/ 3094423 w 3150572"/>
                <a:gd name="connsiteY143" fmla="*/ 2070666 h 3167771"/>
                <a:gd name="connsiteX144" fmla="*/ 2926643 w 3150572"/>
                <a:gd name="connsiteY144" fmla="*/ 2477527 h 3167771"/>
                <a:gd name="connsiteX145" fmla="*/ 2270263 w 3150572"/>
                <a:gd name="connsiteY145" fmla="*/ 3015500 h 3167771"/>
                <a:gd name="connsiteX146" fmla="*/ 2178466 w 3150572"/>
                <a:gd name="connsiteY146" fmla="*/ 3050320 h 3167771"/>
                <a:gd name="connsiteX147" fmla="*/ 2004790 w 3150572"/>
                <a:gd name="connsiteY147" fmla="*/ 3108309 h 3167771"/>
                <a:gd name="connsiteX148" fmla="*/ 1642695 w 3150572"/>
                <a:gd name="connsiteY148" fmla="*/ 3152772 h 3167771"/>
                <a:gd name="connsiteX149" fmla="*/ 1178084 w 3150572"/>
                <a:gd name="connsiteY149" fmla="*/ 3150361 h 3167771"/>
                <a:gd name="connsiteX150" fmla="*/ 1147931 w 3150572"/>
                <a:gd name="connsiteY150" fmla="*/ 3149692 h 3167771"/>
                <a:gd name="connsiteX151" fmla="*/ 795352 w 3150572"/>
                <a:gd name="connsiteY151" fmla="*/ 3000902 h 3167771"/>
                <a:gd name="connsiteX152" fmla="*/ 792806 w 3150572"/>
                <a:gd name="connsiteY152" fmla="*/ 2999027 h 3167771"/>
                <a:gd name="connsiteX153" fmla="*/ 61112 w 3150572"/>
                <a:gd name="connsiteY153" fmla="*/ 2089281 h 3167771"/>
                <a:gd name="connsiteX154" fmla="*/ 15817 w 3150572"/>
                <a:gd name="connsiteY154" fmla="*/ 1648001 h 3167771"/>
                <a:gd name="connsiteX155" fmla="*/ 16219 w 3150572"/>
                <a:gd name="connsiteY155" fmla="*/ 1634475 h 3167771"/>
                <a:gd name="connsiteX156" fmla="*/ 243232 w 3150572"/>
                <a:gd name="connsiteY156" fmla="*/ 780173 h 3167771"/>
                <a:gd name="connsiteX157" fmla="*/ 791600 w 3150572"/>
                <a:gd name="connsiteY157" fmla="*/ 235906 h 3167771"/>
                <a:gd name="connsiteX158" fmla="*/ 1417157 w 3150572"/>
                <a:gd name="connsiteY158" fmla="*/ 26716 h 3167771"/>
                <a:gd name="connsiteX159" fmla="*/ 1400406 w 3150572"/>
                <a:gd name="connsiteY159" fmla="*/ 128766 h 3167771"/>
                <a:gd name="connsiteX160" fmla="*/ 1427476 w 3150572"/>
                <a:gd name="connsiteY160" fmla="*/ 230817 h 3167771"/>
                <a:gd name="connsiteX161" fmla="*/ 1432032 w 3150572"/>
                <a:gd name="connsiteY161" fmla="*/ 244477 h 3167771"/>
                <a:gd name="connsiteX162" fmla="*/ 1492604 w 3150572"/>
                <a:gd name="connsiteY162" fmla="*/ 475094 h 3167771"/>
                <a:gd name="connsiteX163" fmla="*/ 1511768 w 3150572"/>
                <a:gd name="connsiteY163" fmla="*/ 593081 h 3167771"/>
                <a:gd name="connsiteX164" fmla="*/ 1516726 w 3150572"/>
                <a:gd name="connsiteY164" fmla="*/ 623214 h 3167771"/>
                <a:gd name="connsiteX165" fmla="*/ 1523025 w 3150572"/>
                <a:gd name="connsiteY165" fmla="*/ 667007 h 3167771"/>
                <a:gd name="connsiteX166" fmla="*/ 1523427 w 3150572"/>
                <a:gd name="connsiteY166" fmla="*/ 675712 h 3167771"/>
                <a:gd name="connsiteX167" fmla="*/ 1446103 w 3150572"/>
                <a:gd name="connsiteY167" fmla="*/ 693658 h 3167771"/>
                <a:gd name="connsiteX168" fmla="*/ 1368913 w 3150572"/>
                <a:gd name="connsiteY168" fmla="*/ 730889 h 3167771"/>
                <a:gd name="connsiteX169" fmla="*/ 1346400 w 3150572"/>
                <a:gd name="connsiteY169" fmla="*/ 762227 h 3167771"/>
                <a:gd name="connsiteX170" fmla="*/ 1350956 w 3150572"/>
                <a:gd name="connsiteY170" fmla="*/ 784459 h 3167771"/>
                <a:gd name="connsiteX171" fmla="*/ 1368243 w 3150572"/>
                <a:gd name="connsiteY171" fmla="*/ 811913 h 3167771"/>
                <a:gd name="connsiteX172" fmla="*/ 1354172 w 3150572"/>
                <a:gd name="connsiteY172" fmla="*/ 819815 h 3167771"/>
                <a:gd name="connsiteX173" fmla="*/ 1335009 w 3150572"/>
                <a:gd name="connsiteY173" fmla="*/ 893339 h 3167771"/>
                <a:gd name="connsiteX174" fmla="*/ 1336885 w 3150572"/>
                <a:gd name="connsiteY174" fmla="*/ 912088 h 3167771"/>
                <a:gd name="connsiteX175" fmla="*/ 1350152 w 3150572"/>
                <a:gd name="connsiteY175" fmla="*/ 999675 h 3167771"/>
                <a:gd name="connsiteX176" fmla="*/ 1360739 w 3150572"/>
                <a:gd name="connsiteY176" fmla="*/ 1007041 h 3167771"/>
                <a:gd name="connsiteX177" fmla="*/ 1348544 w 3150572"/>
                <a:gd name="connsiteY177" fmla="*/ 1018424 h 3167771"/>
                <a:gd name="connsiteX178" fmla="*/ 1343854 w 3150572"/>
                <a:gd name="connsiteY178" fmla="*/ 1069449 h 3167771"/>
                <a:gd name="connsiteX179" fmla="*/ 1409652 w 3150572"/>
                <a:gd name="connsiteY179" fmla="*/ 1100787 h 3167771"/>
                <a:gd name="connsiteX180" fmla="*/ 1483224 w 3150572"/>
                <a:gd name="connsiteY180" fmla="*/ 1108957 h 3167771"/>
                <a:gd name="connsiteX181" fmla="*/ 1498233 w 3150572"/>
                <a:gd name="connsiteY181" fmla="*/ 1124358 h 3167771"/>
                <a:gd name="connsiteX182" fmla="*/ 1478533 w 3150572"/>
                <a:gd name="connsiteY182" fmla="*/ 1358457 h 3167771"/>
                <a:gd name="connsiteX183" fmla="*/ 1457896 w 3150572"/>
                <a:gd name="connsiteY183" fmla="*/ 1371046 h 3167771"/>
                <a:gd name="connsiteX184" fmla="*/ 1434444 w 3150572"/>
                <a:gd name="connsiteY184" fmla="*/ 1365288 h 3167771"/>
                <a:gd name="connsiteX185" fmla="*/ 1423589 w 3150572"/>
                <a:gd name="connsiteY185" fmla="*/ 1367564 h 3167771"/>
                <a:gd name="connsiteX186" fmla="*/ 1428682 w 3150572"/>
                <a:gd name="connsiteY186" fmla="*/ 1378814 h 3167771"/>
                <a:gd name="connsiteX187" fmla="*/ 1459102 w 3150572"/>
                <a:gd name="connsiteY187" fmla="*/ 1394617 h 3167771"/>
                <a:gd name="connsiteX188" fmla="*/ 1469421 w 3150572"/>
                <a:gd name="connsiteY188" fmla="*/ 1411223 h 3167771"/>
                <a:gd name="connsiteX189" fmla="*/ 1436856 w 3150572"/>
                <a:gd name="connsiteY189" fmla="*/ 1538049 h 3167771"/>
                <a:gd name="connsiteX190" fmla="*/ 1359265 w 3150572"/>
                <a:gd name="connsiteY190" fmla="*/ 1757283 h 3167771"/>
                <a:gd name="connsiteX191" fmla="*/ 1291456 w 3150572"/>
                <a:gd name="connsiteY191" fmla="*/ 1836700 h 3167771"/>
                <a:gd name="connsiteX192" fmla="*/ 1247769 w 3150572"/>
                <a:gd name="connsiteY192" fmla="*/ 1881699 h 3167771"/>
                <a:gd name="connsiteX193" fmla="*/ 1278457 w 3150572"/>
                <a:gd name="connsiteY193" fmla="*/ 1935268 h 3167771"/>
                <a:gd name="connsiteX194" fmla="*/ 1340369 w 3150572"/>
                <a:gd name="connsiteY194" fmla="*/ 1890270 h 3167771"/>
                <a:gd name="connsiteX195" fmla="*/ 1343988 w 3150572"/>
                <a:gd name="connsiteY195" fmla="*/ 1845673 h 3167771"/>
                <a:gd name="connsiteX196" fmla="*/ 1357925 w 3150572"/>
                <a:gd name="connsiteY196" fmla="*/ 1824647 h 3167771"/>
                <a:gd name="connsiteX197" fmla="*/ 1428816 w 3150572"/>
                <a:gd name="connsiteY197" fmla="*/ 1820228 h 3167771"/>
                <a:gd name="connsiteX198" fmla="*/ 1443155 w 3150572"/>
                <a:gd name="connsiteY198" fmla="*/ 1868038 h 3167771"/>
                <a:gd name="connsiteX199" fmla="*/ 1414745 w 3150572"/>
                <a:gd name="connsiteY199" fmla="*/ 1975312 h 3167771"/>
                <a:gd name="connsiteX200" fmla="*/ 1471431 w 3150572"/>
                <a:gd name="connsiteY200" fmla="*/ 2017899 h 3167771"/>
                <a:gd name="connsiteX201" fmla="*/ 1500377 w 3150572"/>
                <a:gd name="connsiteY201" fmla="*/ 1983079 h 3167771"/>
                <a:gd name="connsiteX202" fmla="*/ 1489120 w 3150572"/>
                <a:gd name="connsiteY202" fmla="*/ 1876877 h 3167771"/>
                <a:gd name="connsiteX203" fmla="*/ 1509758 w 3150572"/>
                <a:gd name="connsiteY203" fmla="*/ 1840986 h 3167771"/>
                <a:gd name="connsiteX204" fmla="*/ 1578237 w 3150572"/>
                <a:gd name="connsiteY204" fmla="*/ 1857324 h 3167771"/>
                <a:gd name="connsiteX205" fmla="*/ 1589627 w 3150572"/>
                <a:gd name="connsiteY205" fmla="*/ 1865092 h 3167771"/>
                <a:gd name="connsiteX206" fmla="*/ 1610667 w 3150572"/>
                <a:gd name="connsiteY206" fmla="*/ 1916787 h 3167771"/>
                <a:gd name="connsiteX207" fmla="*/ 1622862 w 3150572"/>
                <a:gd name="connsiteY207" fmla="*/ 2056202 h 3167771"/>
                <a:gd name="connsiteX208" fmla="*/ 1720287 w 3150572"/>
                <a:gd name="connsiteY208" fmla="*/ 2078835 h 3167771"/>
                <a:gd name="connsiteX209" fmla="*/ 1731678 w 3150572"/>
                <a:gd name="connsiteY209" fmla="*/ 2058612 h 3167771"/>
                <a:gd name="connsiteX210" fmla="*/ 1714122 w 3150572"/>
                <a:gd name="connsiteY210" fmla="*/ 1979597 h 3167771"/>
                <a:gd name="connsiteX211" fmla="*/ 1659983 w 3150572"/>
                <a:gd name="connsiteY211" fmla="*/ 1891743 h 3167771"/>
                <a:gd name="connsiteX212" fmla="*/ 1664673 w 3150572"/>
                <a:gd name="connsiteY212" fmla="*/ 1874333 h 3167771"/>
                <a:gd name="connsiteX213" fmla="*/ 1752315 w 3150572"/>
                <a:gd name="connsiteY213" fmla="*/ 1848486 h 3167771"/>
                <a:gd name="connsiteX214" fmla="*/ 1779653 w 3150572"/>
                <a:gd name="connsiteY214" fmla="*/ 1891207 h 3167771"/>
                <a:gd name="connsiteX215" fmla="*/ 1826021 w 3150572"/>
                <a:gd name="connsiteY215" fmla="*/ 1987097 h 3167771"/>
                <a:gd name="connsiteX216" fmla="*/ 1879490 w 3150572"/>
                <a:gd name="connsiteY216" fmla="*/ 1952678 h 3167771"/>
                <a:gd name="connsiteX217" fmla="*/ 1842236 w 3150572"/>
                <a:gd name="connsiteY217" fmla="*/ 1866967 h 3167771"/>
                <a:gd name="connsiteX218" fmla="*/ 1824815 w 3150572"/>
                <a:gd name="connsiteY218" fmla="*/ 1847816 h 3167771"/>
                <a:gd name="connsiteX219" fmla="*/ 1884583 w 3150572"/>
                <a:gd name="connsiteY219" fmla="*/ 1826924 h 3167771"/>
                <a:gd name="connsiteX220" fmla="*/ 1900262 w 3150572"/>
                <a:gd name="connsiteY220" fmla="*/ 1836968 h 3167771"/>
                <a:gd name="connsiteX221" fmla="*/ 1948103 w 3150572"/>
                <a:gd name="connsiteY221" fmla="*/ 1895493 h 3167771"/>
                <a:gd name="connsiteX222" fmla="*/ 2007470 w 3150572"/>
                <a:gd name="connsiteY222" fmla="*/ 1917055 h 3167771"/>
                <a:gd name="connsiteX223" fmla="*/ 2026767 w 3150572"/>
                <a:gd name="connsiteY223" fmla="*/ 1879020 h 3167771"/>
                <a:gd name="connsiteX224" fmla="*/ 1925992 w 3150572"/>
                <a:gd name="connsiteY224" fmla="*/ 1802282 h 3167771"/>
                <a:gd name="connsiteX225" fmla="*/ 1896376 w 3150572"/>
                <a:gd name="connsiteY225" fmla="*/ 1776301 h 3167771"/>
                <a:gd name="connsiteX226" fmla="*/ 1836205 w 3150572"/>
                <a:gd name="connsiteY226" fmla="*/ 1629252 h 3167771"/>
                <a:gd name="connsiteX227" fmla="*/ 1779787 w 3150572"/>
                <a:gd name="connsiteY227" fmla="*/ 1481132 h 3167771"/>
                <a:gd name="connsiteX228" fmla="*/ 1744677 w 3150572"/>
                <a:gd name="connsiteY228" fmla="*/ 1365421 h 3167771"/>
                <a:gd name="connsiteX229" fmla="*/ 1676600 w 3150572"/>
                <a:gd name="connsiteY229" fmla="*/ 1095297 h 3167771"/>
                <a:gd name="connsiteX230" fmla="*/ 1816372 w 3150572"/>
                <a:gd name="connsiteY230" fmla="*/ 1065967 h 3167771"/>
                <a:gd name="connsiteX231" fmla="*/ 1815836 w 3150572"/>
                <a:gd name="connsiteY231" fmla="*/ 1057664 h 3167771"/>
                <a:gd name="connsiteX232" fmla="*/ 1800693 w 3150572"/>
                <a:gd name="connsiteY232" fmla="*/ 1055923 h 3167771"/>
                <a:gd name="connsiteX233" fmla="*/ 1506675 w 3150572"/>
                <a:gd name="connsiteY233" fmla="*/ 1087395 h 3167771"/>
                <a:gd name="connsiteX234" fmla="*/ 1394509 w 3150572"/>
                <a:gd name="connsiteY234" fmla="*/ 1071458 h 3167771"/>
                <a:gd name="connsiteX235" fmla="*/ 1374810 w 3150572"/>
                <a:gd name="connsiteY235" fmla="*/ 1061012 h 3167771"/>
                <a:gd name="connsiteX236" fmla="*/ 1376016 w 3150572"/>
                <a:gd name="connsiteY236" fmla="*/ 1028736 h 3167771"/>
                <a:gd name="connsiteX237" fmla="*/ 1449185 w 3150572"/>
                <a:gd name="connsiteY237" fmla="*/ 1030343 h 3167771"/>
                <a:gd name="connsiteX238" fmla="*/ 1723101 w 3150572"/>
                <a:gd name="connsiteY238" fmla="*/ 1018826 h 3167771"/>
                <a:gd name="connsiteX239" fmla="*/ 1776437 w 3150572"/>
                <a:gd name="connsiteY239" fmla="*/ 994853 h 3167771"/>
                <a:gd name="connsiteX240" fmla="*/ 1790642 w 3150572"/>
                <a:gd name="connsiteY240" fmla="*/ 972086 h 3167771"/>
                <a:gd name="connsiteX241" fmla="*/ 1775767 w 3150572"/>
                <a:gd name="connsiteY241" fmla="*/ 949721 h 3167771"/>
                <a:gd name="connsiteX242" fmla="*/ 1722565 w 3150572"/>
                <a:gd name="connsiteY242" fmla="*/ 937266 h 3167771"/>
                <a:gd name="connsiteX243" fmla="*/ 1664807 w 3150572"/>
                <a:gd name="connsiteY243" fmla="*/ 934320 h 3167771"/>
                <a:gd name="connsiteX244" fmla="*/ 1733286 w 3150572"/>
                <a:gd name="connsiteY244" fmla="*/ 917579 h 3167771"/>
                <a:gd name="connsiteX245" fmla="*/ 1770943 w 3150572"/>
                <a:gd name="connsiteY245" fmla="*/ 905124 h 3167771"/>
                <a:gd name="connsiteX246" fmla="*/ 1790776 w 3150572"/>
                <a:gd name="connsiteY246" fmla="*/ 875929 h 3167771"/>
                <a:gd name="connsiteX247" fmla="*/ 1765850 w 3150572"/>
                <a:gd name="connsiteY247" fmla="*/ 851555 h 3167771"/>
                <a:gd name="connsiteX248" fmla="*/ 1629696 w 3150572"/>
                <a:gd name="connsiteY248" fmla="*/ 847537 h 3167771"/>
                <a:gd name="connsiteX249" fmla="*/ 1387809 w 3150572"/>
                <a:gd name="connsiteY249" fmla="*/ 886107 h 3167771"/>
                <a:gd name="connsiteX250" fmla="*/ 1351626 w 3150572"/>
                <a:gd name="connsiteY250" fmla="*/ 872715 h 3167771"/>
                <a:gd name="connsiteX251" fmla="*/ 1348946 w 3150572"/>
                <a:gd name="connsiteY251" fmla="*/ 855305 h 3167771"/>
                <a:gd name="connsiteX252" fmla="*/ 1400004 w 3150572"/>
                <a:gd name="connsiteY252" fmla="*/ 829993 h 3167771"/>
                <a:gd name="connsiteX253" fmla="*/ 1484832 w 3150572"/>
                <a:gd name="connsiteY253" fmla="*/ 844055 h 3167771"/>
                <a:gd name="connsiteX254" fmla="*/ 1741192 w 3150572"/>
                <a:gd name="connsiteY254" fmla="*/ 825975 h 3167771"/>
                <a:gd name="connsiteX255" fmla="*/ 1770004 w 3150572"/>
                <a:gd name="connsiteY255" fmla="*/ 810842 h 3167771"/>
                <a:gd name="connsiteX256" fmla="*/ 1747223 w 3150572"/>
                <a:gd name="connsiteY256" fmla="*/ 783119 h 3167771"/>
                <a:gd name="connsiteX257" fmla="*/ 1702866 w 3150572"/>
                <a:gd name="connsiteY257" fmla="*/ 772138 h 3167771"/>
                <a:gd name="connsiteX258" fmla="*/ 1432836 w 3150572"/>
                <a:gd name="connsiteY258" fmla="*/ 797851 h 3167771"/>
                <a:gd name="connsiteX259" fmla="*/ 1386067 w 3150572"/>
                <a:gd name="connsiteY259" fmla="*/ 791958 h 3167771"/>
                <a:gd name="connsiteX260" fmla="*/ 1390891 w 3150572"/>
                <a:gd name="connsiteY260" fmla="*/ 744683 h 3167771"/>
                <a:gd name="connsiteX261" fmla="*/ 1462318 w 3150572"/>
                <a:gd name="connsiteY261" fmla="*/ 715220 h 3167771"/>
                <a:gd name="connsiteX262" fmla="*/ 1632109 w 3150572"/>
                <a:gd name="connsiteY262" fmla="*/ 703301 h 3167771"/>
                <a:gd name="connsiteX263" fmla="*/ 1655694 w 3150572"/>
                <a:gd name="connsiteY263" fmla="*/ 694060 h 3167771"/>
                <a:gd name="connsiteX264" fmla="*/ 1635325 w 3150572"/>
                <a:gd name="connsiteY264" fmla="*/ 678123 h 3167771"/>
                <a:gd name="connsiteX265" fmla="*/ 1536962 w 3150572"/>
                <a:gd name="connsiteY265" fmla="*/ 673971 h 3167771"/>
                <a:gd name="connsiteX266" fmla="*/ 1536560 w 3150572"/>
                <a:gd name="connsiteY266" fmla="*/ 665802 h 3167771"/>
                <a:gd name="connsiteX267" fmla="*/ 1530127 w 3150572"/>
                <a:gd name="connsiteY267" fmla="*/ 620536 h 3167771"/>
                <a:gd name="connsiteX268" fmla="*/ 1525303 w 3150572"/>
                <a:gd name="connsiteY268" fmla="*/ 591072 h 3167771"/>
                <a:gd name="connsiteX269" fmla="*/ 1506139 w 3150572"/>
                <a:gd name="connsiteY269" fmla="*/ 472148 h 3167771"/>
                <a:gd name="connsiteX270" fmla="*/ 1445031 w 3150572"/>
                <a:gd name="connsiteY270" fmla="*/ 239790 h 3167771"/>
                <a:gd name="connsiteX271" fmla="*/ 1440475 w 3150572"/>
                <a:gd name="connsiteY271" fmla="*/ 226129 h 3167771"/>
                <a:gd name="connsiteX272" fmla="*/ 1414075 w 3150572"/>
                <a:gd name="connsiteY272" fmla="*/ 126758 h 3167771"/>
                <a:gd name="connsiteX273" fmla="*/ 1430826 w 3150572"/>
                <a:gd name="connsiteY273" fmla="*/ 24440 h 3167771"/>
                <a:gd name="connsiteX274" fmla="*/ 1599008 w 3150572"/>
                <a:gd name="connsiteY274" fmla="*/ 13458 h 3167771"/>
                <a:gd name="connsiteX275" fmla="*/ 1628356 w 3150572"/>
                <a:gd name="connsiteY275" fmla="*/ 13726 h 3167771"/>
                <a:gd name="connsiteX276" fmla="*/ 2208886 w 3150572"/>
                <a:gd name="connsiteY276" fmla="*/ 179658 h 3167771"/>
                <a:gd name="connsiteX277" fmla="*/ 2236760 w 3150572"/>
                <a:gd name="connsiteY277" fmla="*/ 192782 h 3167771"/>
                <a:gd name="connsiteX278" fmla="*/ 2737823 w 3150572"/>
                <a:gd name="connsiteY278" fmla="*/ 537637 h 3167771"/>
                <a:gd name="connsiteX279" fmla="*/ 3068827 w 3150572"/>
                <a:gd name="connsiteY279" fmla="*/ 1145652 h 3167771"/>
                <a:gd name="connsiteX280" fmla="*/ 3137172 w 3150572"/>
                <a:gd name="connsiteY280" fmla="*/ 1681482 h 3167771"/>
                <a:gd name="connsiteX281" fmla="*/ 3150573 w 3150572"/>
                <a:gd name="connsiteY281" fmla="*/ 1681482 h 3167771"/>
                <a:gd name="connsiteX282" fmla="*/ 3081692 w 3150572"/>
                <a:gd name="connsiteY282" fmla="*/ 1142304 h 3167771"/>
                <a:gd name="connsiteX283" fmla="*/ 2748409 w 3150572"/>
                <a:gd name="connsiteY283" fmla="*/ 529601 h 3167771"/>
                <a:gd name="connsiteX284" fmla="*/ 2242389 w 3150572"/>
                <a:gd name="connsiteY284" fmla="*/ 180729 h 3167771"/>
                <a:gd name="connsiteX285" fmla="*/ 2214515 w 3150572"/>
                <a:gd name="connsiteY285" fmla="*/ 167604 h 3167771"/>
                <a:gd name="connsiteX286" fmla="*/ 1628490 w 3150572"/>
                <a:gd name="connsiteY286" fmla="*/ 333 h 3167771"/>
                <a:gd name="connsiteX287" fmla="*/ 785703 w 3150572"/>
                <a:gd name="connsiteY287" fmla="*/ 223451 h 3167771"/>
                <a:gd name="connsiteX288" fmla="*/ 231305 w 3150572"/>
                <a:gd name="connsiteY288" fmla="*/ 773745 h 3167771"/>
                <a:gd name="connsiteX289" fmla="*/ 2818 w 3150572"/>
                <a:gd name="connsiteY289" fmla="*/ 1633671 h 3167771"/>
                <a:gd name="connsiteX290" fmla="*/ 2416 w 3150572"/>
                <a:gd name="connsiteY290" fmla="*/ 1647198 h 3167771"/>
                <a:gd name="connsiteX291" fmla="*/ 48784 w 3150572"/>
                <a:gd name="connsiteY291" fmla="*/ 2094102 h 3167771"/>
                <a:gd name="connsiteX292" fmla="*/ 784899 w 3150572"/>
                <a:gd name="connsiteY292" fmla="*/ 3009473 h 3167771"/>
                <a:gd name="connsiteX293" fmla="*/ 787445 w 3150572"/>
                <a:gd name="connsiteY293" fmla="*/ 3011214 h 3167771"/>
                <a:gd name="connsiteX294" fmla="*/ 1147663 w 3150572"/>
                <a:gd name="connsiteY294" fmla="*/ 3162549 h 3167771"/>
                <a:gd name="connsiteX295" fmla="*/ 1177816 w 3150572"/>
                <a:gd name="connsiteY295" fmla="*/ 3163218 h 3167771"/>
                <a:gd name="connsiteX296" fmla="*/ 1485234 w 3150572"/>
                <a:gd name="connsiteY296" fmla="*/ 3167772 h 3167771"/>
                <a:gd name="connsiteX297" fmla="*/ 1643097 w 3150572"/>
                <a:gd name="connsiteY297" fmla="*/ 3165629 h 3167771"/>
                <a:gd name="connsiteX298" fmla="*/ 2007470 w 3150572"/>
                <a:gd name="connsiteY298" fmla="*/ 3120898 h 3167771"/>
                <a:gd name="connsiteX299" fmla="*/ 2183425 w 3150572"/>
                <a:gd name="connsiteY299" fmla="*/ 3062239 h 3167771"/>
                <a:gd name="connsiteX300" fmla="*/ 2274551 w 3150572"/>
                <a:gd name="connsiteY300" fmla="*/ 3027687 h 3167771"/>
                <a:gd name="connsiteX301" fmla="*/ 2938301 w 3150572"/>
                <a:gd name="connsiteY301" fmla="*/ 2483419 h 3167771"/>
                <a:gd name="connsiteX302" fmla="*/ 3107287 w 3150572"/>
                <a:gd name="connsiteY302" fmla="*/ 2073478 h 3167771"/>
                <a:gd name="connsiteX303" fmla="*/ 3150171 w 3150572"/>
                <a:gd name="connsiteY303" fmla="*/ 1681214 h 316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</a:cxnLst>
              <a:rect l="l" t="t" r="r" b="b"/>
              <a:pathLst>
                <a:path w="3150572" h="3167771">
                  <a:moveTo>
                    <a:pt x="1370521" y="2332889"/>
                  </a:moveTo>
                  <a:cubicBezTo>
                    <a:pt x="1373336" y="2333692"/>
                    <a:pt x="1376284" y="2334228"/>
                    <a:pt x="1378964" y="2334764"/>
                  </a:cubicBezTo>
                  <a:cubicBezTo>
                    <a:pt x="1207030" y="2216777"/>
                    <a:pt x="1156240" y="2058211"/>
                    <a:pt x="1215338" y="1858932"/>
                  </a:cubicBezTo>
                  <a:cubicBezTo>
                    <a:pt x="1211318" y="1863485"/>
                    <a:pt x="1206494" y="1867503"/>
                    <a:pt x="1203277" y="1872458"/>
                  </a:cubicBezTo>
                  <a:cubicBezTo>
                    <a:pt x="1178620" y="1911296"/>
                    <a:pt x="1167229" y="1954018"/>
                    <a:pt x="1166961" y="1999686"/>
                  </a:cubicBezTo>
                  <a:cubicBezTo>
                    <a:pt x="1166559" y="2084192"/>
                    <a:pt x="1191887" y="2161600"/>
                    <a:pt x="1239728" y="2230303"/>
                  </a:cubicBezTo>
                  <a:cubicBezTo>
                    <a:pt x="1272292" y="2277043"/>
                    <a:pt x="1312897" y="2316550"/>
                    <a:pt x="1370521" y="2332755"/>
                  </a:cubicBezTo>
                  <a:moveTo>
                    <a:pt x="2189053" y="2123833"/>
                  </a:moveTo>
                  <a:cubicBezTo>
                    <a:pt x="2222019" y="2015221"/>
                    <a:pt x="2218669" y="1906876"/>
                    <a:pt x="2182754" y="1801344"/>
                  </a:cubicBezTo>
                  <a:cubicBezTo>
                    <a:pt x="2164663" y="1748176"/>
                    <a:pt x="2134109" y="1698758"/>
                    <a:pt x="2105163" y="1650010"/>
                  </a:cubicBezTo>
                  <a:cubicBezTo>
                    <a:pt x="2084123" y="1614654"/>
                    <a:pt x="2057857" y="1582111"/>
                    <a:pt x="2031323" y="1550638"/>
                  </a:cubicBezTo>
                  <a:cubicBezTo>
                    <a:pt x="1987904" y="1499078"/>
                    <a:pt x="1950248" y="1443633"/>
                    <a:pt x="1919827" y="1383769"/>
                  </a:cubicBezTo>
                  <a:cubicBezTo>
                    <a:pt x="1902272" y="1349083"/>
                    <a:pt x="1890881" y="1311182"/>
                    <a:pt x="1875738" y="1275157"/>
                  </a:cubicBezTo>
                  <a:cubicBezTo>
                    <a:pt x="1850946" y="1216230"/>
                    <a:pt x="1840762" y="1153821"/>
                    <a:pt x="1827763" y="1091814"/>
                  </a:cubicBezTo>
                  <a:cubicBezTo>
                    <a:pt x="1826289" y="1084583"/>
                    <a:pt x="1817310" y="1079092"/>
                    <a:pt x="1811816" y="1072663"/>
                  </a:cubicBezTo>
                  <a:cubicBezTo>
                    <a:pt x="1807259" y="1079761"/>
                    <a:pt x="1798280" y="1087127"/>
                    <a:pt x="1798817" y="1093823"/>
                  </a:cubicBezTo>
                  <a:cubicBezTo>
                    <a:pt x="1801229" y="1128242"/>
                    <a:pt x="1802301" y="1163598"/>
                    <a:pt x="1811146" y="1196543"/>
                  </a:cubicBezTo>
                  <a:cubicBezTo>
                    <a:pt x="1826289" y="1253059"/>
                    <a:pt x="1842906" y="1309977"/>
                    <a:pt x="1866492" y="1363412"/>
                  </a:cubicBezTo>
                  <a:cubicBezTo>
                    <a:pt x="1887933" y="1412027"/>
                    <a:pt x="1917549" y="1457293"/>
                    <a:pt x="1946629" y="1502158"/>
                  </a:cubicBezTo>
                  <a:cubicBezTo>
                    <a:pt x="1969679" y="1537782"/>
                    <a:pt x="1997821" y="1570057"/>
                    <a:pt x="2022747" y="1604342"/>
                  </a:cubicBezTo>
                  <a:cubicBezTo>
                    <a:pt x="2048745" y="1640100"/>
                    <a:pt x="2075279" y="1675456"/>
                    <a:pt x="2098596" y="1712820"/>
                  </a:cubicBezTo>
                  <a:cubicBezTo>
                    <a:pt x="2182621" y="1847682"/>
                    <a:pt x="2194413" y="1992722"/>
                    <a:pt x="2145500" y="2140708"/>
                  </a:cubicBezTo>
                  <a:cubicBezTo>
                    <a:pt x="2116956" y="2227223"/>
                    <a:pt x="2062280" y="2299944"/>
                    <a:pt x="1992193" y="2359674"/>
                  </a:cubicBezTo>
                  <a:cubicBezTo>
                    <a:pt x="1878552" y="2456635"/>
                    <a:pt x="1745749" y="2498151"/>
                    <a:pt x="1598070" y="2496142"/>
                  </a:cubicBezTo>
                  <a:cubicBezTo>
                    <a:pt x="1501985" y="2494803"/>
                    <a:pt x="1412467" y="2468688"/>
                    <a:pt x="1332061" y="2416324"/>
                  </a:cubicBezTo>
                  <a:cubicBezTo>
                    <a:pt x="1284219" y="2385253"/>
                    <a:pt x="1242274" y="2347219"/>
                    <a:pt x="1208236" y="2300211"/>
                  </a:cubicBezTo>
                  <a:cubicBezTo>
                    <a:pt x="1163477" y="2238205"/>
                    <a:pt x="1140695" y="2168430"/>
                    <a:pt x="1128768" y="2094638"/>
                  </a:cubicBezTo>
                  <a:cubicBezTo>
                    <a:pt x="1122068" y="2053255"/>
                    <a:pt x="1116841" y="2011203"/>
                    <a:pt x="1116305" y="1969285"/>
                  </a:cubicBezTo>
                  <a:cubicBezTo>
                    <a:pt x="1115501" y="1910091"/>
                    <a:pt x="1134665" y="1855449"/>
                    <a:pt x="1164951" y="1804291"/>
                  </a:cubicBezTo>
                  <a:cubicBezTo>
                    <a:pt x="1198587" y="1747373"/>
                    <a:pt x="1229543" y="1688982"/>
                    <a:pt x="1263850" y="1632466"/>
                  </a:cubicBezTo>
                  <a:cubicBezTo>
                    <a:pt x="1294672" y="1581575"/>
                    <a:pt x="1311825" y="1526130"/>
                    <a:pt x="1328040" y="1469614"/>
                  </a:cubicBezTo>
                  <a:cubicBezTo>
                    <a:pt x="1359131" y="1361136"/>
                    <a:pt x="1355781" y="1251184"/>
                    <a:pt x="1347204" y="1140697"/>
                  </a:cubicBezTo>
                  <a:cubicBezTo>
                    <a:pt x="1346266" y="1129179"/>
                    <a:pt x="1345596" y="1117662"/>
                    <a:pt x="1343720" y="1106278"/>
                  </a:cubicBezTo>
                  <a:cubicBezTo>
                    <a:pt x="1342916" y="1100921"/>
                    <a:pt x="1339699" y="1095832"/>
                    <a:pt x="1337555" y="1090609"/>
                  </a:cubicBezTo>
                  <a:cubicBezTo>
                    <a:pt x="1335545" y="1090743"/>
                    <a:pt x="1333535" y="1090877"/>
                    <a:pt x="1331659" y="1091011"/>
                  </a:cubicBezTo>
                  <a:cubicBezTo>
                    <a:pt x="1330319" y="1097707"/>
                    <a:pt x="1328040" y="1104403"/>
                    <a:pt x="1327906" y="1111100"/>
                  </a:cubicBezTo>
                  <a:cubicBezTo>
                    <a:pt x="1327370" y="1176187"/>
                    <a:pt x="1332061" y="1241810"/>
                    <a:pt x="1325762" y="1306227"/>
                  </a:cubicBezTo>
                  <a:cubicBezTo>
                    <a:pt x="1318392" y="1382564"/>
                    <a:pt x="1308073" y="1459704"/>
                    <a:pt x="1277385" y="1531219"/>
                  </a:cubicBezTo>
                  <a:cubicBezTo>
                    <a:pt x="1259830" y="1572200"/>
                    <a:pt x="1237986" y="1611708"/>
                    <a:pt x="1216142" y="1650680"/>
                  </a:cubicBezTo>
                  <a:cubicBezTo>
                    <a:pt x="1185454" y="1705187"/>
                    <a:pt x="1151684" y="1757819"/>
                    <a:pt x="1121531" y="1812460"/>
                  </a:cubicBezTo>
                  <a:cubicBezTo>
                    <a:pt x="1071814" y="1902591"/>
                    <a:pt x="1071948" y="1998748"/>
                    <a:pt x="1091513" y="2096513"/>
                  </a:cubicBezTo>
                  <a:cubicBezTo>
                    <a:pt x="1097544" y="2126914"/>
                    <a:pt x="1102904" y="2157984"/>
                    <a:pt x="1113223" y="2187046"/>
                  </a:cubicBezTo>
                  <a:cubicBezTo>
                    <a:pt x="1131448" y="2237937"/>
                    <a:pt x="1152220" y="2288292"/>
                    <a:pt x="1187196" y="2330478"/>
                  </a:cubicBezTo>
                  <a:cubicBezTo>
                    <a:pt x="1237584" y="2391146"/>
                    <a:pt x="1296548" y="2441769"/>
                    <a:pt x="1368645" y="2475920"/>
                  </a:cubicBezTo>
                  <a:cubicBezTo>
                    <a:pt x="1472369" y="2524936"/>
                    <a:pt x="1581051" y="2537793"/>
                    <a:pt x="1694021" y="2524266"/>
                  </a:cubicBezTo>
                  <a:cubicBezTo>
                    <a:pt x="1789972" y="2512749"/>
                    <a:pt x="1878954" y="2481277"/>
                    <a:pt x="1959762" y="2428645"/>
                  </a:cubicBezTo>
                  <a:cubicBezTo>
                    <a:pt x="2000233" y="2402262"/>
                    <a:pt x="2036550" y="2370522"/>
                    <a:pt x="2068980" y="2333960"/>
                  </a:cubicBezTo>
                  <a:cubicBezTo>
                    <a:pt x="2124058" y="2272087"/>
                    <a:pt x="2165199" y="2203384"/>
                    <a:pt x="2189321" y="2123699"/>
                  </a:cubicBezTo>
                  <a:moveTo>
                    <a:pt x="1310083" y="1907278"/>
                  </a:moveTo>
                  <a:cubicBezTo>
                    <a:pt x="1299764" y="1917055"/>
                    <a:pt x="1285157" y="1921206"/>
                    <a:pt x="1274035" y="1912100"/>
                  </a:cubicBezTo>
                  <a:cubicBezTo>
                    <a:pt x="1269210" y="1908216"/>
                    <a:pt x="1268808" y="1890002"/>
                    <a:pt x="1273633" y="1885047"/>
                  </a:cubicBezTo>
                  <a:cubicBezTo>
                    <a:pt x="1288374" y="1869512"/>
                    <a:pt x="1306599" y="1857057"/>
                    <a:pt x="1323350" y="1843396"/>
                  </a:cubicBezTo>
                  <a:cubicBezTo>
                    <a:pt x="1324958" y="1844870"/>
                    <a:pt x="1326700" y="1846343"/>
                    <a:pt x="1328309" y="1847816"/>
                  </a:cubicBezTo>
                  <a:cubicBezTo>
                    <a:pt x="1328711" y="1869378"/>
                    <a:pt x="1327370" y="1890805"/>
                    <a:pt x="1310083" y="1907144"/>
                  </a:cubicBezTo>
                  <a:moveTo>
                    <a:pt x="2000367" y="1889065"/>
                  </a:moveTo>
                  <a:cubicBezTo>
                    <a:pt x="1970751" y="1888261"/>
                    <a:pt x="1941001" y="1861476"/>
                    <a:pt x="1936177" y="1833218"/>
                  </a:cubicBezTo>
                  <a:cubicBezTo>
                    <a:pt x="1961638" y="1847414"/>
                    <a:pt x="1983214" y="1862547"/>
                    <a:pt x="2000367" y="1889065"/>
                  </a:cubicBezTo>
                  <a:moveTo>
                    <a:pt x="1499707" y="1378814"/>
                  </a:moveTo>
                  <a:cubicBezTo>
                    <a:pt x="1502521" y="1361136"/>
                    <a:pt x="1505335" y="1343056"/>
                    <a:pt x="1508418" y="1323771"/>
                  </a:cubicBezTo>
                  <a:cubicBezTo>
                    <a:pt x="1523427" y="1330735"/>
                    <a:pt x="1535889" y="1338235"/>
                    <a:pt x="1549290" y="1342386"/>
                  </a:cubicBezTo>
                  <a:cubicBezTo>
                    <a:pt x="1579979" y="1352029"/>
                    <a:pt x="1609193" y="1347609"/>
                    <a:pt x="1632779" y="1324842"/>
                  </a:cubicBezTo>
                  <a:cubicBezTo>
                    <a:pt x="1638273" y="1319485"/>
                    <a:pt x="1636531" y="1306495"/>
                    <a:pt x="1638139" y="1297120"/>
                  </a:cubicBezTo>
                  <a:cubicBezTo>
                    <a:pt x="1630232" y="1298192"/>
                    <a:pt x="1622192" y="1298459"/>
                    <a:pt x="1614419" y="1300468"/>
                  </a:cubicBezTo>
                  <a:cubicBezTo>
                    <a:pt x="1610265" y="1301540"/>
                    <a:pt x="1606915" y="1305557"/>
                    <a:pt x="1603028" y="1308102"/>
                  </a:cubicBezTo>
                  <a:cubicBezTo>
                    <a:pt x="1581721" y="1322030"/>
                    <a:pt x="1559073" y="1327655"/>
                    <a:pt x="1534147" y="1319887"/>
                  </a:cubicBezTo>
                  <a:cubicBezTo>
                    <a:pt x="1512304" y="1313191"/>
                    <a:pt x="1510026" y="1308905"/>
                    <a:pt x="1512572" y="1286138"/>
                  </a:cubicBezTo>
                  <a:cubicBezTo>
                    <a:pt x="1517530" y="1242881"/>
                    <a:pt x="1522086" y="1199489"/>
                    <a:pt x="1526241" y="1156098"/>
                  </a:cubicBezTo>
                  <a:cubicBezTo>
                    <a:pt x="1527313" y="1144715"/>
                    <a:pt x="1525169" y="1132929"/>
                    <a:pt x="1526643" y="1121546"/>
                  </a:cubicBezTo>
                  <a:cubicBezTo>
                    <a:pt x="1527313" y="1116724"/>
                    <a:pt x="1533075" y="1109225"/>
                    <a:pt x="1537230" y="1108555"/>
                  </a:cubicBezTo>
                  <a:cubicBezTo>
                    <a:pt x="1571000" y="1104136"/>
                    <a:pt x="1604905" y="1101323"/>
                    <a:pt x="1638675" y="1097305"/>
                  </a:cubicBezTo>
                  <a:cubicBezTo>
                    <a:pt x="1651138" y="1095832"/>
                    <a:pt x="1653684" y="1101323"/>
                    <a:pt x="1655828" y="1112305"/>
                  </a:cubicBezTo>
                  <a:cubicBezTo>
                    <a:pt x="1669229" y="1179535"/>
                    <a:pt x="1682094" y="1246899"/>
                    <a:pt x="1698577" y="1313459"/>
                  </a:cubicBezTo>
                  <a:cubicBezTo>
                    <a:pt x="1703938" y="1335021"/>
                    <a:pt x="1698711" y="1347476"/>
                    <a:pt x="1684908" y="1361805"/>
                  </a:cubicBezTo>
                  <a:cubicBezTo>
                    <a:pt x="1648324" y="1399974"/>
                    <a:pt x="1553311" y="1398367"/>
                    <a:pt x="1499305" y="1378412"/>
                  </a:cubicBezTo>
                  <a:moveTo>
                    <a:pt x="1808867" y="1876877"/>
                  </a:moveTo>
                  <a:cubicBezTo>
                    <a:pt x="1832587" y="1897636"/>
                    <a:pt x="1842236" y="1921608"/>
                    <a:pt x="1848400" y="1947321"/>
                  </a:cubicBezTo>
                  <a:cubicBezTo>
                    <a:pt x="1849472" y="1951741"/>
                    <a:pt x="1846122" y="1961250"/>
                    <a:pt x="1843844" y="1961651"/>
                  </a:cubicBezTo>
                  <a:cubicBezTo>
                    <a:pt x="1837947" y="1962455"/>
                    <a:pt x="1829237" y="1961651"/>
                    <a:pt x="1825753" y="1957634"/>
                  </a:cubicBezTo>
                  <a:cubicBezTo>
                    <a:pt x="1805785" y="1935804"/>
                    <a:pt x="1800291" y="1910091"/>
                    <a:pt x="1808867" y="1876877"/>
                  </a:cubicBezTo>
                  <a:moveTo>
                    <a:pt x="1635191" y="1928974"/>
                  </a:moveTo>
                  <a:cubicBezTo>
                    <a:pt x="1635593" y="1924688"/>
                    <a:pt x="1640015" y="1920804"/>
                    <a:pt x="1642561" y="1916653"/>
                  </a:cubicBezTo>
                  <a:cubicBezTo>
                    <a:pt x="1646045" y="1919197"/>
                    <a:pt x="1650736" y="1920938"/>
                    <a:pt x="1652880" y="1924421"/>
                  </a:cubicBezTo>
                  <a:cubicBezTo>
                    <a:pt x="1663869" y="1941831"/>
                    <a:pt x="1676466" y="1958839"/>
                    <a:pt x="1683970" y="1977722"/>
                  </a:cubicBezTo>
                  <a:cubicBezTo>
                    <a:pt x="1692681" y="1999820"/>
                    <a:pt x="1698711" y="2023524"/>
                    <a:pt x="1702330" y="2046961"/>
                  </a:cubicBezTo>
                  <a:cubicBezTo>
                    <a:pt x="1704742" y="2063701"/>
                    <a:pt x="1691475" y="2071871"/>
                    <a:pt x="1675260" y="2066782"/>
                  </a:cubicBezTo>
                  <a:cubicBezTo>
                    <a:pt x="1657570" y="2061291"/>
                    <a:pt x="1645241" y="2049773"/>
                    <a:pt x="1641221" y="2031560"/>
                  </a:cubicBezTo>
                  <a:cubicBezTo>
                    <a:pt x="1637469" y="2014283"/>
                    <a:pt x="1635191" y="1996606"/>
                    <a:pt x="1632913" y="1983079"/>
                  </a:cubicBezTo>
                  <a:cubicBezTo>
                    <a:pt x="1633583" y="1962187"/>
                    <a:pt x="1633717" y="1945446"/>
                    <a:pt x="1635191" y="1928840"/>
                  </a:cubicBezTo>
                  <a:moveTo>
                    <a:pt x="1467679" y="1878484"/>
                  </a:moveTo>
                  <a:cubicBezTo>
                    <a:pt x="1478935" y="1913439"/>
                    <a:pt x="1490594" y="1944241"/>
                    <a:pt x="1485636" y="1977588"/>
                  </a:cubicBezTo>
                  <a:cubicBezTo>
                    <a:pt x="1484564" y="1985088"/>
                    <a:pt x="1476657" y="1996204"/>
                    <a:pt x="1470493" y="1997275"/>
                  </a:cubicBezTo>
                  <a:cubicBezTo>
                    <a:pt x="1463122" y="1998614"/>
                    <a:pt x="1452401" y="1992588"/>
                    <a:pt x="1446237" y="1986695"/>
                  </a:cubicBezTo>
                  <a:cubicBezTo>
                    <a:pt x="1432300" y="1973303"/>
                    <a:pt x="1433372" y="1957232"/>
                    <a:pt x="1440207" y="1939420"/>
                  </a:cubicBezTo>
                  <a:cubicBezTo>
                    <a:pt x="1447711" y="1919599"/>
                    <a:pt x="1451731" y="1898573"/>
                    <a:pt x="1467679" y="1878484"/>
                  </a:cubicBezTo>
                  <a:moveTo>
                    <a:pt x="1380304" y="1789827"/>
                  </a:moveTo>
                  <a:cubicBezTo>
                    <a:pt x="1374676" y="1791434"/>
                    <a:pt x="1369047" y="1792773"/>
                    <a:pt x="1360471" y="1794916"/>
                  </a:cubicBezTo>
                  <a:cubicBezTo>
                    <a:pt x="1363553" y="1787416"/>
                    <a:pt x="1364893" y="1783800"/>
                    <a:pt x="1366501" y="1780184"/>
                  </a:cubicBezTo>
                  <a:cubicBezTo>
                    <a:pt x="1384726" y="1740007"/>
                    <a:pt x="1406704" y="1701169"/>
                    <a:pt x="1420507" y="1659519"/>
                  </a:cubicBezTo>
                  <a:cubicBezTo>
                    <a:pt x="1446103" y="1582244"/>
                    <a:pt x="1467277" y="1503363"/>
                    <a:pt x="1489388" y="1425018"/>
                  </a:cubicBezTo>
                  <a:cubicBezTo>
                    <a:pt x="1495151" y="1404661"/>
                    <a:pt x="1495017" y="1403992"/>
                    <a:pt x="1515788" y="1407875"/>
                  </a:cubicBezTo>
                  <a:cubicBezTo>
                    <a:pt x="1584267" y="1420598"/>
                    <a:pt x="1651942" y="1425687"/>
                    <a:pt x="1712246" y="1378412"/>
                  </a:cubicBezTo>
                  <a:cubicBezTo>
                    <a:pt x="1714390" y="1381090"/>
                    <a:pt x="1716669" y="1383099"/>
                    <a:pt x="1717607" y="1385510"/>
                  </a:cubicBezTo>
                  <a:cubicBezTo>
                    <a:pt x="1736770" y="1438410"/>
                    <a:pt x="1754861" y="1491578"/>
                    <a:pt x="1774829" y="1544210"/>
                  </a:cubicBezTo>
                  <a:cubicBezTo>
                    <a:pt x="1790642" y="1585593"/>
                    <a:pt x="1803909" y="1628984"/>
                    <a:pt x="1826959" y="1666215"/>
                  </a:cubicBezTo>
                  <a:cubicBezTo>
                    <a:pt x="1852421" y="1707464"/>
                    <a:pt x="1859523" y="1753935"/>
                    <a:pt x="1878150" y="1794246"/>
                  </a:cubicBezTo>
                  <a:cubicBezTo>
                    <a:pt x="1853627" y="1807237"/>
                    <a:pt x="1832185" y="1818888"/>
                    <a:pt x="1810341" y="1829602"/>
                  </a:cubicBezTo>
                  <a:cubicBezTo>
                    <a:pt x="1805919" y="1831745"/>
                    <a:pt x="1799085" y="1831879"/>
                    <a:pt x="1794394" y="1830138"/>
                  </a:cubicBezTo>
                  <a:cubicBezTo>
                    <a:pt x="1737976" y="1809112"/>
                    <a:pt x="1686248" y="1812728"/>
                    <a:pt x="1641355" y="1856923"/>
                  </a:cubicBezTo>
                  <a:cubicBezTo>
                    <a:pt x="1634789" y="1863351"/>
                    <a:pt x="1628490" y="1864422"/>
                    <a:pt x="1620450" y="1857726"/>
                  </a:cubicBezTo>
                  <a:cubicBezTo>
                    <a:pt x="1608121" y="1847414"/>
                    <a:pt x="1595256" y="1837102"/>
                    <a:pt x="1581185" y="1829736"/>
                  </a:cubicBezTo>
                  <a:cubicBezTo>
                    <a:pt x="1548888" y="1812728"/>
                    <a:pt x="1515118" y="1804960"/>
                    <a:pt x="1481214" y="1825718"/>
                  </a:cubicBezTo>
                  <a:cubicBezTo>
                    <a:pt x="1471297" y="1831745"/>
                    <a:pt x="1468215" y="1825183"/>
                    <a:pt x="1463792" y="1819022"/>
                  </a:cubicBezTo>
                  <a:cubicBezTo>
                    <a:pt x="1442619" y="1789827"/>
                    <a:pt x="1414879" y="1780318"/>
                    <a:pt x="1380438" y="1790095"/>
                  </a:cubicBezTo>
                  <a:moveTo>
                    <a:pt x="1503057" y="918919"/>
                  </a:moveTo>
                  <a:cubicBezTo>
                    <a:pt x="1474111" y="916508"/>
                    <a:pt x="1445433" y="912088"/>
                    <a:pt x="1416621" y="908606"/>
                  </a:cubicBezTo>
                  <a:cubicBezTo>
                    <a:pt x="1416487" y="906062"/>
                    <a:pt x="1416219" y="903651"/>
                    <a:pt x="1416085" y="901107"/>
                  </a:cubicBezTo>
                  <a:cubicBezTo>
                    <a:pt x="1421043" y="899499"/>
                    <a:pt x="1426002" y="897223"/>
                    <a:pt x="1431094" y="896285"/>
                  </a:cubicBezTo>
                  <a:cubicBezTo>
                    <a:pt x="1472503" y="889187"/>
                    <a:pt x="1513644" y="879009"/>
                    <a:pt x="1555455" y="876063"/>
                  </a:cubicBezTo>
                  <a:cubicBezTo>
                    <a:pt x="1617367" y="871509"/>
                    <a:pt x="1679548" y="871777"/>
                    <a:pt x="1741594" y="870706"/>
                  </a:cubicBezTo>
                  <a:cubicBezTo>
                    <a:pt x="1746821" y="870706"/>
                    <a:pt x="1752047" y="875661"/>
                    <a:pt x="1757274" y="878340"/>
                  </a:cubicBezTo>
                  <a:cubicBezTo>
                    <a:pt x="1752717" y="882759"/>
                    <a:pt x="1748831" y="887982"/>
                    <a:pt x="1743604" y="891464"/>
                  </a:cubicBezTo>
                  <a:cubicBezTo>
                    <a:pt x="1739450" y="894276"/>
                    <a:pt x="1733956" y="895348"/>
                    <a:pt x="1728997" y="896419"/>
                  </a:cubicBezTo>
                  <a:cubicBezTo>
                    <a:pt x="1654622" y="913294"/>
                    <a:pt x="1579577" y="925347"/>
                    <a:pt x="1502923" y="918785"/>
                  </a:cubicBezTo>
                  <a:moveTo>
                    <a:pt x="1449185" y="1000880"/>
                  </a:moveTo>
                  <a:cubicBezTo>
                    <a:pt x="1550095" y="973158"/>
                    <a:pt x="1652076" y="955614"/>
                    <a:pt x="1757408" y="964721"/>
                  </a:cubicBezTo>
                  <a:cubicBezTo>
                    <a:pt x="1758748" y="967935"/>
                    <a:pt x="1759954" y="971149"/>
                    <a:pt x="1761294" y="974497"/>
                  </a:cubicBezTo>
                  <a:cubicBezTo>
                    <a:pt x="1751377" y="980658"/>
                    <a:pt x="1742130" y="989095"/>
                    <a:pt x="1731276" y="992443"/>
                  </a:cubicBezTo>
                  <a:cubicBezTo>
                    <a:pt x="1673115" y="1009853"/>
                    <a:pt x="1613883" y="1021906"/>
                    <a:pt x="1552775" y="1019495"/>
                  </a:cubicBezTo>
                  <a:cubicBezTo>
                    <a:pt x="1518200" y="1018156"/>
                    <a:pt x="1483760" y="1013067"/>
                    <a:pt x="1449185" y="1009719"/>
                  </a:cubicBezTo>
                  <a:cubicBezTo>
                    <a:pt x="1449185" y="1006907"/>
                    <a:pt x="1449185" y="1003960"/>
                    <a:pt x="1449185" y="1001014"/>
                  </a:cubicBezTo>
                  <a:moveTo>
                    <a:pt x="1416621" y="987354"/>
                  </a:moveTo>
                  <a:cubicBezTo>
                    <a:pt x="1389685" y="997666"/>
                    <a:pt x="1369851" y="984139"/>
                    <a:pt x="1350152" y="971015"/>
                  </a:cubicBezTo>
                  <a:cubicBezTo>
                    <a:pt x="1338627" y="963247"/>
                    <a:pt x="1336349" y="949587"/>
                    <a:pt x="1344524" y="937132"/>
                  </a:cubicBezTo>
                  <a:cubicBezTo>
                    <a:pt x="1352430" y="925213"/>
                    <a:pt x="1363017" y="915704"/>
                    <a:pt x="1378964" y="920793"/>
                  </a:cubicBezTo>
                  <a:cubicBezTo>
                    <a:pt x="1440073" y="940212"/>
                    <a:pt x="1502789" y="945034"/>
                    <a:pt x="1566444" y="942623"/>
                  </a:cubicBezTo>
                  <a:cubicBezTo>
                    <a:pt x="1586545" y="941820"/>
                    <a:pt x="1606513" y="939677"/>
                    <a:pt x="1626480" y="938204"/>
                  </a:cubicBezTo>
                  <a:cubicBezTo>
                    <a:pt x="1626614" y="939811"/>
                    <a:pt x="1626882" y="941284"/>
                    <a:pt x="1627016" y="942891"/>
                  </a:cubicBezTo>
                  <a:cubicBezTo>
                    <a:pt x="1621522" y="943694"/>
                    <a:pt x="1615893" y="944498"/>
                    <a:pt x="1610399" y="945435"/>
                  </a:cubicBezTo>
                  <a:cubicBezTo>
                    <a:pt x="1545270" y="956685"/>
                    <a:pt x="1478935" y="963381"/>
                    <a:pt x="1416621" y="987354"/>
                  </a:cubicBezTo>
                  <a:moveTo>
                    <a:pt x="1721627" y="803074"/>
                  </a:moveTo>
                  <a:cubicBezTo>
                    <a:pt x="1635861" y="819011"/>
                    <a:pt x="1552641" y="823297"/>
                    <a:pt x="1468885" y="819681"/>
                  </a:cubicBezTo>
                  <a:cubicBezTo>
                    <a:pt x="1502789" y="803744"/>
                    <a:pt x="1693351" y="791289"/>
                    <a:pt x="1721627" y="803074"/>
                  </a:cubicBezTo>
                  <a:moveTo>
                    <a:pt x="3136904" y="1681616"/>
                  </a:moveTo>
                  <a:cubicBezTo>
                    <a:pt x="3137172" y="1825183"/>
                    <a:pt x="3122833" y="1956160"/>
                    <a:pt x="3094423" y="2070666"/>
                  </a:cubicBezTo>
                  <a:cubicBezTo>
                    <a:pt x="3064538" y="2191063"/>
                    <a:pt x="3011203" y="2320300"/>
                    <a:pt x="2926643" y="2477527"/>
                  </a:cubicBezTo>
                  <a:cubicBezTo>
                    <a:pt x="2789818" y="2731715"/>
                    <a:pt x="2568971" y="2912780"/>
                    <a:pt x="2270263" y="3015500"/>
                  </a:cubicBezTo>
                  <a:cubicBezTo>
                    <a:pt x="2239441" y="3026080"/>
                    <a:pt x="2208484" y="3038401"/>
                    <a:pt x="2178466" y="3050320"/>
                  </a:cubicBezTo>
                  <a:cubicBezTo>
                    <a:pt x="2122048" y="3072685"/>
                    <a:pt x="2063754" y="3095854"/>
                    <a:pt x="2004790" y="3108309"/>
                  </a:cubicBezTo>
                  <a:cubicBezTo>
                    <a:pt x="1880295" y="3134424"/>
                    <a:pt x="1758614" y="3149424"/>
                    <a:pt x="1642695" y="3152772"/>
                  </a:cubicBezTo>
                  <a:cubicBezTo>
                    <a:pt x="1487914" y="3157326"/>
                    <a:pt x="1330319" y="3153709"/>
                    <a:pt x="1178084" y="3150361"/>
                  </a:cubicBezTo>
                  <a:lnTo>
                    <a:pt x="1147931" y="3149692"/>
                  </a:lnTo>
                  <a:cubicBezTo>
                    <a:pt x="996098" y="3146344"/>
                    <a:pt x="916229" y="3088489"/>
                    <a:pt x="795352" y="3000902"/>
                  </a:cubicBezTo>
                  <a:lnTo>
                    <a:pt x="792806" y="2999027"/>
                  </a:lnTo>
                  <a:cubicBezTo>
                    <a:pt x="466090" y="2762383"/>
                    <a:pt x="213080" y="2447796"/>
                    <a:pt x="61112" y="2089281"/>
                  </a:cubicBezTo>
                  <a:cubicBezTo>
                    <a:pt x="6571" y="1960580"/>
                    <a:pt x="11395" y="1794514"/>
                    <a:pt x="15817" y="1648001"/>
                  </a:cubicBezTo>
                  <a:lnTo>
                    <a:pt x="16219" y="1634475"/>
                  </a:lnTo>
                  <a:cubicBezTo>
                    <a:pt x="24394" y="1349886"/>
                    <a:pt x="100779" y="1062485"/>
                    <a:pt x="243232" y="780173"/>
                  </a:cubicBezTo>
                  <a:cubicBezTo>
                    <a:pt x="366655" y="535494"/>
                    <a:pt x="551186" y="352420"/>
                    <a:pt x="791600" y="235906"/>
                  </a:cubicBezTo>
                  <a:cubicBezTo>
                    <a:pt x="973183" y="147918"/>
                    <a:pt x="1183712" y="59126"/>
                    <a:pt x="1417157" y="26716"/>
                  </a:cubicBezTo>
                  <a:cubicBezTo>
                    <a:pt x="1401210" y="54974"/>
                    <a:pt x="1395045" y="87250"/>
                    <a:pt x="1400406" y="128766"/>
                  </a:cubicBezTo>
                  <a:cubicBezTo>
                    <a:pt x="1404828" y="164122"/>
                    <a:pt x="1416353" y="198005"/>
                    <a:pt x="1427476" y="230817"/>
                  </a:cubicBezTo>
                  <a:lnTo>
                    <a:pt x="1432032" y="244477"/>
                  </a:lnTo>
                  <a:cubicBezTo>
                    <a:pt x="1457092" y="319474"/>
                    <a:pt x="1477461" y="397016"/>
                    <a:pt x="1492604" y="475094"/>
                  </a:cubicBezTo>
                  <a:cubicBezTo>
                    <a:pt x="1500243" y="513932"/>
                    <a:pt x="1506675" y="553708"/>
                    <a:pt x="1511768" y="593081"/>
                  </a:cubicBezTo>
                  <a:cubicBezTo>
                    <a:pt x="1513108" y="603126"/>
                    <a:pt x="1514850" y="613170"/>
                    <a:pt x="1516726" y="623214"/>
                  </a:cubicBezTo>
                  <a:cubicBezTo>
                    <a:pt x="1519272" y="637544"/>
                    <a:pt x="1522086" y="652410"/>
                    <a:pt x="1523025" y="667007"/>
                  </a:cubicBezTo>
                  <a:cubicBezTo>
                    <a:pt x="1523159" y="669820"/>
                    <a:pt x="1523427" y="672900"/>
                    <a:pt x="1523427" y="675712"/>
                  </a:cubicBezTo>
                  <a:cubicBezTo>
                    <a:pt x="1497429" y="678927"/>
                    <a:pt x="1471565" y="684685"/>
                    <a:pt x="1446103" y="693658"/>
                  </a:cubicBezTo>
                  <a:cubicBezTo>
                    <a:pt x="1419301" y="703033"/>
                    <a:pt x="1393437" y="716291"/>
                    <a:pt x="1368913" y="730889"/>
                  </a:cubicBezTo>
                  <a:cubicBezTo>
                    <a:pt x="1358595" y="737050"/>
                    <a:pt x="1351626" y="750576"/>
                    <a:pt x="1346400" y="762227"/>
                  </a:cubicBezTo>
                  <a:cubicBezTo>
                    <a:pt x="1343854" y="767986"/>
                    <a:pt x="1347740" y="777629"/>
                    <a:pt x="1350956" y="784459"/>
                  </a:cubicBezTo>
                  <a:cubicBezTo>
                    <a:pt x="1355244" y="793566"/>
                    <a:pt x="1361677" y="801735"/>
                    <a:pt x="1368243" y="811913"/>
                  </a:cubicBezTo>
                  <a:cubicBezTo>
                    <a:pt x="1362749" y="814993"/>
                    <a:pt x="1358595" y="817806"/>
                    <a:pt x="1354172" y="819815"/>
                  </a:cubicBezTo>
                  <a:cubicBezTo>
                    <a:pt x="1321206" y="834948"/>
                    <a:pt x="1313433" y="863876"/>
                    <a:pt x="1335009" y="893339"/>
                  </a:cubicBezTo>
                  <a:cubicBezTo>
                    <a:pt x="1339699" y="899633"/>
                    <a:pt x="1343988" y="903517"/>
                    <a:pt x="1336885" y="912088"/>
                  </a:cubicBezTo>
                  <a:cubicBezTo>
                    <a:pt x="1308073" y="947043"/>
                    <a:pt x="1312629" y="974497"/>
                    <a:pt x="1350152" y="999675"/>
                  </a:cubicBezTo>
                  <a:cubicBezTo>
                    <a:pt x="1352966" y="1001550"/>
                    <a:pt x="1355781" y="1003559"/>
                    <a:pt x="1360739" y="1007041"/>
                  </a:cubicBezTo>
                  <a:cubicBezTo>
                    <a:pt x="1356316" y="1011192"/>
                    <a:pt x="1352564" y="1014942"/>
                    <a:pt x="1348544" y="1018424"/>
                  </a:cubicBezTo>
                  <a:cubicBezTo>
                    <a:pt x="1329783" y="1034495"/>
                    <a:pt x="1328309" y="1050030"/>
                    <a:pt x="1343854" y="1069449"/>
                  </a:cubicBezTo>
                  <a:cubicBezTo>
                    <a:pt x="1360739" y="1090475"/>
                    <a:pt x="1385799" y="1095564"/>
                    <a:pt x="1409652" y="1100787"/>
                  </a:cubicBezTo>
                  <a:cubicBezTo>
                    <a:pt x="1433640" y="1106144"/>
                    <a:pt x="1458566" y="1107350"/>
                    <a:pt x="1483224" y="1108957"/>
                  </a:cubicBezTo>
                  <a:cubicBezTo>
                    <a:pt x="1494212" y="1109760"/>
                    <a:pt x="1499171" y="1112975"/>
                    <a:pt x="1498233" y="1124358"/>
                  </a:cubicBezTo>
                  <a:cubicBezTo>
                    <a:pt x="1491532" y="1202436"/>
                    <a:pt x="1484698" y="1280380"/>
                    <a:pt x="1478533" y="1358457"/>
                  </a:cubicBezTo>
                  <a:cubicBezTo>
                    <a:pt x="1477327" y="1374126"/>
                    <a:pt x="1469823" y="1374796"/>
                    <a:pt x="1457896" y="1371046"/>
                  </a:cubicBezTo>
                  <a:cubicBezTo>
                    <a:pt x="1450257" y="1368636"/>
                    <a:pt x="1442485" y="1366493"/>
                    <a:pt x="1434444" y="1365288"/>
                  </a:cubicBezTo>
                  <a:cubicBezTo>
                    <a:pt x="1431094" y="1364752"/>
                    <a:pt x="1427208" y="1366761"/>
                    <a:pt x="1423589" y="1367564"/>
                  </a:cubicBezTo>
                  <a:cubicBezTo>
                    <a:pt x="1425197" y="1371448"/>
                    <a:pt x="1425734" y="1376939"/>
                    <a:pt x="1428682" y="1378814"/>
                  </a:cubicBezTo>
                  <a:cubicBezTo>
                    <a:pt x="1438330" y="1384840"/>
                    <a:pt x="1448515" y="1390063"/>
                    <a:pt x="1459102" y="1394617"/>
                  </a:cubicBezTo>
                  <a:cubicBezTo>
                    <a:pt x="1467008" y="1397965"/>
                    <a:pt x="1471833" y="1401715"/>
                    <a:pt x="1469421" y="1411223"/>
                  </a:cubicBezTo>
                  <a:cubicBezTo>
                    <a:pt x="1458566" y="1453543"/>
                    <a:pt x="1450391" y="1496667"/>
                    <a:pt x="1436856" y="1538049"/>
                  </a:cubicBezTo>
                  <a:cubicBezTo>
                    <a:pt x="1412869" y="1611708"/>
                    <a:pt x="1387139" y="1684964"/>
                    <a:pt x="1359265" y="1757283"/>
                  </a:cubicBezTo>
                  <a:cubicBezTo>
                    <a:pt x="1346400" y="1790496"/>
                    <a:pt x="1325360" y="1818487"/>
                    <a:pt x="1291456" y="1836700"/>
                  </a:cubicBezTo>
                  <a:cubicBezTo>
                    <a:pt x="1273766" y="1846209"/>
                    <a:pt x="1258623" y="1864155"/>
                    <a:pt x="1247769" y="1881699"/>
                  </a:cubicBezTo>
                  <a:cubicBezTo>
                    <a:pt x="1233296" y="1905135"/>
                    <a:pt x="1250583" y="1932456"/>
                    <a:pt x="1278457" y="1935268"/>
                  </a:cubicBezTo>
                  <a:cubicBezTo>
                    <a:pt x="1309547" y="1938349"/>
                    <a:pt x="1333401" y="1921876"/>
                    <a:pt x="1340369" y="1890270"/>
                  </a:cubicBezTo>
                  <a:cubicBezTo>
                    <a:pt x="1343586" y="1875806"/>
                    <a:pt x="1343988" y="1860539"/>
                    <a:pt x="1343988" y="1845673"/>
                  </a:cubicBezTo>
                  <a:cubicBezTo>
                    <a:pt x="1343988" y="1834691"/>
                    <a:pt x="1348008" y="1828665"/>
                    <a:pt x="1357925" y="1824647"/>
                  </a:cubicBezTo>
                  <a:cubicBezTo>
                    <a:pt x="1381108" y="1815272"/>
                    <a:pt x="1403488" y="1805496"/>
                    <a:pt x="1428816" y="1820228"/>
                  </a:cubicBezTo>
                  <a:cubicBezTo>
                    <a:pt x="1449721" y="1832415"/>
                    <a:pt x="1456288" y="1848619"/>
                    <a:pt x="1443155" y="1868038"/>
                  </a:cubicBezTo>
                  <a:cubicBezTo>
                    <a:pt x="1421177" y="1900716"/>
                    <a:pt x="1409518" y="1935804"/>
                    <a:pt x="1414745" y="1975312"/>
                  </a:cubicBezTo>
                  <a:cubicBezTo>
                    <a:pt x="1418497" y="2004641"/>
                    <a:pt x="1442217" y="2022051"/>
                    <a:pt x="1471431" y="2017899"/>
                  </a:cubicBezTo>
                  <a:cubicBezTo>
                    <a:pt x="1489388" y="2015355"/>
                    <a:pt x="1501583" y="2003436"/>
                    <a:pt x="1500377" y="1983079"/>
                  </a:cubicBezTo>
                  <a:cubicBezTo>
                    <a:pt x="1498367" y="1947589"/>
                    <a:pt x="1494882" y="1911965"/>
                    <a:pt x="1489120" y="1876877"/>
                  </a:cubicBezTo>
                  <a:cubicBezTo>
                    <a:pt x="1485100" y="1852771"/>
                    <a:pt x="1486306" y="1848084"/>
                    <a:pt x="1509758" y="1840986"/>
                  </a:cubicBezTo>
                  <a:cubicBezTo>
                    <a:pt x="1536158" y="1832950"/>
                    <a:pt x="1556527" y="1847146"/>
                    <a:pt x="1578237" y="1857324"/>
                  </a:cubicBezTo>
                  <a:cubicBezTo>
                    <a:pt x="1582391" y="1859333"/>
                    <a:pt x="1585741" y="1862682"/>
                    <a:pt x="1589627" y="1865092"/>
                  </a:cubicBezTo>
                  <a:cubicBezTo>
                    <a:pt x="1609595" y="1877145"/>
                    <a:pt x="1616697" y="1890538"/>
                    <a:pt x="1610667" y="1916787"/>
                  </a:cubicBezTo>
                  <a:cubicBezTo>
                    <a:pt x="1600080" y="1963392"/>
                    <a:pt x="1606379" y="2010801"/>
                    <a:pt x="1622862" y="2056202"/>
                  </a:cubicBezTo>
                  <a:cubicBezTo>
                    <a:pt x="1633985" y="2086870"/>
                    <a:pt x="1689599" y="2113253"/>
                    <a:pt x="1720287" y="2078835"/>
                  </a:cubicBezTo>
                  <a:cubicBezTo>
                    <a:pt x="1725379" y="2073210"/>
                    <a:pt x="1730606" y="2065844"/>
                    <a:pt x="1731678" y="2058612"/>
                  </a:cubicBezTo>
                  <a:cubicBezTo>
                    <a:pt x="1735564" y="2030354"/>
                    <a:pt x="1728997" y="2003837"/>
                    <a:pt x="1714122" y="1979597"/>
                  </a:cubicBezTo>
                  <a:cubicBezTo>
                    <a:pt x="1696165" y="1950268"/>
                    <a:pt x="1677270" y="1921474"/>
                    <a:pt x="1659983" y="1891743"/>
                  </a:cubicBezTo>
                  <a:cubicBezTo>
                    <a:pt x="1657838" y="1887993"/>
                    <a:pt x="1660921" y="1878217"/>
                    <a:pt x="1664673" y="1874333"/>
                  </a:cubicBezTo>
                  <a:cubicBezTo>
                    <a:pt x="1688929" y="1849825"/>
                    <a:pt x="1719483" y="1843664"/>
                    <a:pt x="1752315" y="1848486"/>
                  </a:cubicBezTo>
                  <a:cubicBezTo>
                    <a:pt x="1788230" y="1853842"/>
                    <a:pt x="1789570" y="1856789"/>
                    <a:pt x="1779653" y="1891207"/>
                  </a:cubicBezTo>
                  <a:cubicBezTo>
                    <a:pt x="1770273" y="1924019"/>
                    <a:pt x="1794528" y="1974374"/>
                    <a:pt x="1826021" y="1987097"/>
                  </a:cubicBezTo>
                  <a:cubicBezTo>
                    <a:pt x="1855637" y="1999150"/>
                    <a:pt x="1878954" y="1984552"/>
                    <a:pt x="1879490" y="1952678"/>
                  </a:cubicBezTo>
                  <a:cubicBezTo>
                    <a:pt x="1880027" y="1918796"/>
                    <a:pt x="1867832" y="1889868"/>
                    <a:pt x="1842236" y="1866967"/>
                  </a:cubicBezTo>
                  <a:cubicBezTo>
                    <a:pt x="1837545" y="1862815"/>
                    <a:pt x="1833793" y="1857860"/>
                    <a:pt x="1824815" y="1847816"/>
                  </a:cubicBezTo>
                  <a:cubicBezTo>
                    <a:pt x="1847462" y="1839647"/>
                    <a:pt x="1865687" y="1832147"/>
                    <a:pt x="1884583" y="1826924"/>
                  </a:cubicBezTo>
                  <a:cubicBezTo>
                    <a:pt x="1888603" y="1825852"/>
                    <a:pt x="1896242" y="1832281"/>
                    <a:pt x="1900262" y="1836968"/>
                  </a:cubicBezTo>
                  <a:cubicBezTo>
                    <a:pt x="1916611" y="1856253"/>
                    <a:pt x="1931218" y="1876877"/>
                    <a:pt x="1948103" y="1895493"/>
                  </a:cubicBezTo>
                  <a:cubicBezTo>
                    <a:pt x="1963649" y="1912501"/>
                    <a:pt x="1984286" y="1920269"/>
                    <a:pt x="2007470" y="1917055"/>
                  </a:cubicBezTo>
                  <a:cubicBezTo>
                    <a:pt x="2032664" y="1913573"/>
                    <a:pt x="2038426" y="1901251"/>
                    <a:pt x="2026767" y="1879020"/>
                  </a:cubicBezTo>
                  <a:cubicBezTo>
                    <a:pt x="2005058" y="1837772"/>
                    <a:pt x="1971287" y="1812326"/>
                    <a:pt x="1925992" y="1802282"/>
                  </a:cubicBezTo>
                  <a:cubicBezTo>
                    <a:pt x="1910983" y="1798934"/>
                    <a:pt x="1902004" y="1789827"/>
                    <a:pt x="1896376" y="1776301"/>
                  </a:cubicBezTo>
                  <a:cubicBezTo>
                    <a:pt x="1876274" y="1727284"/>
                    <a:pt x="1855771" y="1678402"/>
                    <a:pt x="1836205" y="1629252"/>
                  </a:cubicBezTo>
                  <a:cubicBezTo>
                    <a:pt x="1816774" y="1580102"/>
                    <a:pt x="1797343" y="1530952"/>
                    <a:pt x="1779787" y="1481132"/>
                  </a:cubicBezTo>
                  <a:cubicBezTo>
                    <a:pt x="1766386" y="1443097"/>
                    <a:pt x="1754727" y="1404393"/>
                    <a:pt x="1744677" y="1365421"/>
                  </a:cubicBezTo>
                  <a:cubicBezTo>
                    <a:pt x="1721493" y="1276496"/>
                    <a:pt x="1699649" y="1187302"/>
                    <a:pt x="1676600" y="1095297"/>
                  </a:cubicBezTo>
                  <a:cubicBezTo>
                    <a:pt x="1726317" y="1084850"/>
                    <a:pt x="1771345" y="1075342"/>
                    <a:pt x="1816372" y="1065967"/>
                  </a:cubicBezTo>
                  <a:cubicBezTo>
                    <a:pt x="1816238" y="1063155"/>
                    <a:pt x="1816104" y="1060342"/>
                    <a:pt x="1815836" y="1057664"/>
                  </a:cubicBezTo>
                  <a:cubicBezTo>
                    <a:pt x="1810743" y="1056994"/>
                    <a:pt x="1805383" y="1054985"/>
                    <a:pt x="1800693" y="1055923"/>
                  </a:cubicBezTo>
                  <a:cubicBezTo>
                    <a:pt x="1703670" y="1075074"/>
                    <a:pt x="1605307" y="1082708"/>
                    <a:pt x="1506675" y="1087395"/>
                  </a:cubicBezTo>
                  <a:cubicBezTo>
                    <a:pt x="1468617" y="1089136"/>
                    <a:pt x="1430424" y="1086591"/>
                    <a:pt x="1394509" y="1071458"/>
                  </a:cubicBezTo>
                  <a:cubicBezTo>
                    <a:pt x="1387675" y="1068512"/>
                    <a:pt x="1380974" y="1065164"/>
                    <a:pt x="1374810" y="1061012"/>
                  </a:cubicBezTo>
                  <a:cubicBezTo>
                    <a:pt x="1358595" y="1050164"/>
                    <a:pt x="1360203" y="1039048"/>
                    <a:pt x="1376016" y="1028736"/>
                  </a:cubicBezTo>
                  <a:cubicBezTo>
                    <a:pt x="1401344" y="1012264"/>
                    <a:pt x="1425466" y="1025522"/>
                    <a:pt x="1449185" y="1030343"/>
                  </a:cubicBezTo>
                  <a:cubicBezTo>
                    <a:pt x="1541652" y="1049361"/>
                    <a:pt x="1632779" y="1043066"/>
                    <a:pt x="1723101" y="1018826"/>
                  </a:cubicBezTo>
                  <a:cubicBezTo>
                    <a:pt x="1741728" y="1013871"/>
                    <a:pt x="1759686" y="1004630"/>
                    <a:pt x="1776437" y="994853"/>
                  </a:cubicBezTo>
                  <a:cubicBezTo>
                    <a:pt x="1783540" y="990702"/>
                    <a:pt x="1790776" y="979854"/>
                    <a:pt x="1790642" y="972086"/>
                  </a:cubicBezTo>
                  <a:cubicBezTo>
                    <a:pt x="1790508" y="964319"/>
                    <a:pt x="1782869" y="952533"/>
                    <a:pt x="1775767" y="949721"/>
                  </a:cubicBezTo>
                  <a:cubicBezTo>
                    <a:pt x="1759016" y="943159"/>
                    <a:pt x="1740656" y="939141"/>
                    <a:pt x="1722565" y="937266"/>
                  </a:cubicBezTo>
                  <a:cubicBezTo>
                    <a:pt x="1703804" y="935391"/>
                    <a:pt x="1684506" y="937132"/>
                    <a:pt x="1664807" y="934320"/>
                  </a:cubicBezTo>
                  <a:cubicBezTo>
                    <a:pt x="1687589" y="928829"/>
                    <a:pt x="1710504" y="923606"/>
                    <a:pt x="1733286" y="917579"/>
                  </a:cubicBezTo>
                  <a:cubicBezTo>
                    <a:pt x="1746017" y="914231"/>
                    <a:pt x="1758614" y="909946"/>
                    <a:pt x="1770943" y="905124"/>
                  </a:cubicBezTo>
                  <a:cubicBezTo>
                    <a:pt x="1783942" y="900035"/>
                    <a:pt x="1792116" y="890527"/>
                    <a:pt x="1790776" y="875929"/>
                  </a:cubicBezTo>
                  <a:cubicBezTo>
                    <a:pt x="1789436" y="861465"/>
                    <a:pt x="1779653" y="852224"/>
                    <a:pt x="1765850" y="851555"/>
                  </a:cubicBezTo>
                  <a:cubicBezTo>
                    <a:pt x="1720421" y="849278"/>
                    <a:pt x="1674858" y="845394"/>
                    <a:pt x="1629696" y="847537"/>
                  </a:cubicBezTo>
                  <a:cubicBezTo>
                    <a:pt x="1547816" y="851555"/>
                    <a:pt x="1466472" y="860929"/>
                    <a:pt x="1387809" y="886107"/>
                  </a:cubicBezTo>
                  <a:cubicBezTo>
                    <a:pt x="1371460" y="891330"/>
                    <a:pt x="1361141" y="882357"/>
                    <a:pt x="1351626" y="872715"/>
                  </a:cubicBezTo>
                  <a:cubicBezTo>
                    <a:pt x="1348142" y="869233"/>
                    <a:pt x="1347338" y="860662"/>
                    <a:pt x="1348946" y="855305"/>
                  </a:cubicBezTo>
                  <a:cubicBezTo>
                    <a:pt x="1352564" y="842850"/>
                    <a:pt x="1387139" y="827582"/>
                    <a:pt x="1400004" y="829993"/>
                  </a:cubicBezTo>
                  <a:cubicBezTo>
                    <a:pt x="1428146" y="835350"/>
                    <a:pt x="1456422" y="842448"/>
                    <a:pt x="1484832" y="844055"/>
                  </a:cubicBezTo>
                  <a:cubicBezTo>
                    <a:pt x="1570866" y="849010"/>
                    <a:pt x="1656632" y="844055"/>
                    <a:pt x="1741192" y="825975"/>
                  </a:cubicBezTo>
                  <a:cubicBezTo>
                    <a:pt x="1751377" y="823832"/>
                    <a:pt x="1760490" y="816065"/>
                    <a:pt x="1770004" y="810842"/>
                  </a:cubicBezTo>
                  <a:cubicBezTo>
                    <a:pt x="1762500" y="801333"/>
                    <a:pt x="1757005" y="788343"/>
                    <a:pt x="1747223" y="783119"/>
                  </a:cubicBezTo>
                  <a:cubicBezTo>
                    <a:pt x="1734090" y="776155"/>
                    <a:pt x="1717741" y="772138"/>
                    <a:pt x="1702866" y="772138"/>
                  </a:cubicBezTo>
                  <a:cubicBezTo>
                    <a:pt x="1612141" y="772138"/>
                    <a:pt x="1522086" y="780575"/>
                    <a:pt x="1432836" y="797851"/>
                  </a:cubicBezTo>
                  <a:cubicBezTo>
                    <a:pt x="1417157" y="800931"/>
                    <a:pt x="1400540" y="808029"/>
                    <a:pt x="1386067" y="791958"/>
                  </a:cubicBezTo>
                  <a:cubicBezTo>
                    <a:pt x="1370253" y="774281"/>
                    <a:pt x="1370119" y="755933"/>
                    <a:pt x="1390891" y="744683"/>
                  </a:cubicBezTo>
                  <a:cubicBezTo>
                    <a:pt x="1413539" y="732496"/>
                    <a:pt x="1437794" y="722586"/>
                    <a:pt x="1462318" y="715220"/>
                  </a:cubicBezTo>
                  <a:cubicBezTo>
                    <a:pt x="1517798" y="698479"/>
                    <a:pt x="1574886" y="698346"/>
                    <a:pt x="1632109" y="703301"/>
                  </a:cubicBezTo>
                  <a:cubicBezTo>
                    <a:pt x="1641891" y="704104"/>
                    <a:pt x="1653818" y="707988"/>
                    <a:pt x="1655694" y="694060"/>
                  </a:cubicBezTo>
                  <a:cubicBezTo>
                    <a:pt x="1657704" y="680132"/>
                    <a:pt x="1644437" y="679596"/>
                    <a:pt x="1635325" y="678123"/>
                  </a:cubicBezTo>
                  <a:cubicBezTo>
                    <a:pt x="1602224" y="672632"/>
                    <a:pt x="1569392" y="671293"/>
                    <a:pt x="1536962" y="673971"/>
                  </a:cubicBezTo>
                  <a:cubicBezTo>
                    <a:pt x="1536962" y="671293"/>
                    <a:pt x="1536694" y="668481"/>
                    <a:pt x="1536560" y="665802"/>
                  </a:cubicBezTo>
                  <a:cubicBezTo>
                    <a:pt x="1535622" y="650401"/>
                    <a:pt x="1532807" y="635267"/>
                    <a:pt x="1530127" y="620536"/>
                  </a:cubicBezTo>
                  <a:cubicBezTo>
                    <a:pt x="1528385" y="610759"/>
                    <a:pt x="1526643" y="600849"/>
                    <a:pt x="1525303" y="591072"/>
                  </a:cubicBezTo>
                  <a:cubicBezTo>
                    <a:pt x="1520210" y="551431"/>
                    <a:pt x="1513644" y="511388"/>
                    <a:pt x="1506139" y="472148"/>
                  </a:cubicBezTo>
                  <a:cubicBezTo>
                    <a:pt x="1490862" y="393534"/>
                    <a:pt x="1470225" y="315323"/>
                    <a:pt x="1445031" y="239790"/>
                  </a:cubicBezTo>
                  <a:lnTo>
                    <a:pt x="1440475" y="226129"/>
                  </a:lnTo>
                  <a:cubicBezTo>
                    <a:pt x="1429620" y="193988"/>
                    <a:pt x="1418363" y="160640"/>
                    <a:pt x="1414075" y="126758"/>
                  </a:cubicBezTo>
                  <a:cubicBezTo>
                    <a:pt x="1408982" y="87250"/>
                    <a:pt x="1415281" y="51492"/>
                    <a:pt x="1430826" y="24440"/>
                  </a:cubicBezTo>
                  <a:cubicBezTo>
                    <a:pt x="1485636" y="17342"/>
                    <a:pt x="1541786" y="13458"/>
                    <a:pt x="1599008" y="13458"/>
                  </a:cubicBezTo>
                  <a:cubicBezTo>
                    <a:pt x="1608657" y="13458"/>
                    <a:pt x="1618574" y="13458"/>
                    <a:pt x="1628356" y="13726"/>
                  </a:cubicBezTo>
                  <a:cubicBezTo>
                    <a:pt x="1828567" y="18413"/>
                    <a:pt x="2005192" y="83500"/>
                    <a:pt x="2208886" y="179658"/>
                  </a:cubicBezTo>
                  <a:lnTo>
                    <a:pt x="2236760" y="192782"/>
                  </a:lnTo>
                  <a:cubicBezTo>
                    <a:pt x="2419014" y="278628"/>
                    <a:pt x="2607431" y="367285"/>
                    <a:pt x="2737823" y="537637"/>
                  </a:cubicBezTo>
                  <a:cubicBezTo>
                    <a:pt x="2866070" y="705176"/>
                    <a:pt x="3005574" y="908339"/>
                    <a:pt x="3068827" y="1145652"/>
                  </a:cubicBezTo>
                  <a:cubicBezTo>
                    <a:pt x="3112648" y="1310111"/>
                    <a:pt x="3136904" y="1500417"/>
                    <a:pt x="3137172" y="1681482"/>
                  </a:cubicBezTo>
                  <a:moveTo>
                    <a:pt x="3150573" y="1681482"/>
                  </a:moveTo>
                  <a:cubicBezTo>
                    <a:pt x="3150305" y="1499345"/>
                    <a:pt x="3125781" y="1307834"/>
                    <a:pt x="3081692" y="1142304"/>
                  </a:cubicBezTo>
                  <a:cubicBezTo>
                    <a:pt x="3017903" y="902714"/>
                    <a:pt x="2877461" y="698078"/>
                    <a:pt x="2748409" y="529601"/>
                  </a:cubicBezTo>
                  <a:cubicBezTo>
                    <a:pt x="2616008" y="356705"/>
                    <a:pt x="2426116" y="267244"/>
                    <a:pt x="2242389" y="180729"/>
                  </a:cubicBezTo>
                  <a:lnTo>
                    <a:pt x="2214515" y="167604"/>
                  </a:lnTo>
                  <a:cubicBezTo>
                    <a:pt x="2036952" y="83768"/>
                    <a:pt x="1843040" y="5422"/>
                    <a:pt x="1628490" y="333"/>
                  </a:cubicBezTo>
                  <a:cubicBezTo>
                    <a:pt x="1306599" y="-7033"/>
                    <a:pt x="1021962" y="108946"/>
                    <a:pt x="785703" y="223451"/>
                  </a:cubicBezTo>
                  <a:cubicBezTo>
                    <a:pt x="542609" y="341304"/>
                    <a:pt x="356068" y="526521"/>
                    <a:pt x="231305" y="773745"/>
                  </a:cubicBezTo>
                  <a:cubicBezTo>
                    <a:pt x="88048" y="1057932"/>
                    <a:pt x="11127" y="1347208"/>
                    <a:pt x="2818" y="1633671"/>
                  </a:cubicBezTo>
                  <a:lnTo>
                    <a:pt x="2416" y="1647198"/>
                  </a:lnTo>
                  <a:cubicBezTo>
                    <a:pt x="-1872" y="1795184"/>
                    <a:pt x="-6830" y="1962857"/>
                    <a:pt x="48784" y="2094102"/>
                  </a:cubicBezTo>
                  <a:cubicBezTo>
                    <a:pt x="201555" y="2454894"/>
                    <a:pt x="456173" y="2771356"/>
                    <a:pt x="784899" y="3009473"/>
                  </a:cubicBezTo>
                  <a:lnTo>
                    <a:pt x="787445" y="3011214"/>
                  </a:lnTo>
                  <a:cubicBezTo>
                    <a:pt x="910332" y="3100274"/>
                    <a:pt x="991542" y="3159067"/>
                    <a:pt x="1147663" y="3162549"/>
                  </a:cubicBezTo>
                  <a:lnTo>
                    <a:pt x="1177816" y="3163218"/>
                  </a:lnTo>
                  <a:cubicBezTo>
                    <a:pt x="1278725" y="3165495"/>
                    <a:pt x="1381912" y="3167772"/>
                    <a:pt x="1485234" y="3167772"/>
                  </a:cubicBezTo>
                  <a:cubicBezTo>
                    <a:pt x="1537900" y="3167772"/>
                    <a:pt x="1590700" y="3167236"/>
                    <a:pt x="1643097" y="3165629"/>
                  </a:cubicBezTo>
                  <a:cubicBezTo>
                    <a:pt x="1759686" y="3162281"/>
                    <a:pt x="1882305" y="3147147"/>
                    <a:pt x="2007470" y="3120898"/>
                  </a:cubicBezTo>
                  <a:cubicBezTo>
                    <a:pt x="2067640" y="3108309"/>
                    <a:pt x="2126470" y="3084873"/>
                    <a:pt x="2183425" y="3062239"/>
                  </a:cubicBezTo>
                  <a:cubicBezTo>
                    <a:pt x="2213175" y="3050454"/>
                    <a:pt x="2243997" y="3038133"/>
                    <a:pt x="2274551" y="3027687"/>
                  </a:cubicBezTo>
                  <a:cubicBezTo>
                    <a:pt x="2576475" y="2923762"/>
                    <a:pt x="2799869" y="2740688"/>
                    <a:pt x="2938301" y="2483419"/>
                  </a:cubicBezTo>
                  <a:cubicBezTo>
                    <a:pt x="3023531" y="2325121"/>
                    <a:pt x="3077135" y="2194947"/>
                    <a:pt x="3107287" y="2073478"/>
                  </a:cubicBezTo>
                  <a:cubicBezTo>
                    <a:pt x="3135966" y="1957902"/>
                    <a:pt x="3150439" y="1825986"/>
                    <a:pt x="3150171" y="1681214"/>
                  </a:cubicBezTo>
                </a:path>
              </a:pathLst>
            </a:custGeom>
            <a:solidFill>
              <a:srgbClr val="FFC000"/>
            </a:solidFill>
            <a:ln w="9602" cap="flat">
              <a:solidFill>
                <a:srgbClr val="F1B74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F0302020204030204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920049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lanco">
  <a:themeElements>
    <a:clrScheme name="TETRA">
      <a:dk1>
        <a:srgbClr val="000000"/>
      </a:dk1>
      <a:lt1>
        <a:srgbClr val="FFFFFF"/>
      </a:lt1>
      <a:dk2>
        <a:srgbClr val="153359"/>
      </a:dk2>
      <a:lt2>
        <a:srgbClr val="FFFFFF"/>
      </a:lt2>
      <a:accent1>
        <a:srgbClr val="27B08E"/>
      </a:accent1>
      <a:accent2>
        <a:srgbClr val="F27171"/>
      </a:accent2>
      <a:accent3>
        <a:srgbClr val="C089DA"/>
      </a:accent3>
      <a:accent4>
        <a:srgbClr val="F6B1A7"/>
      </a:accent4>
      <a:accent5>
        <a:srgbClr val="F1B749"/>
      </a:accent5>
      <a:accent6>
        <a:srgbClr val="68C6E2"/>
      </a:accent6>
      <a:hlink>
        <a:srgbClr val="68C6E2"/>
      </a:hlink>
      <a:folHlink>
        <a:srgbClr val="C089D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CureNaarCARE_TEMPLATE finaal.pptx" id="{2898F9DF-28B2-4985-81D3-2D1A55FC07F2}" vid="{27F9E630-7B4B-4810-A349-489FBC9D4D00}"/>
    </a:ext>
  </a:extLst>
</a:theme>
</file>

<file path=ppt/theme/theme2.xml><?xml version="1.0" encoding="utf-8"?>
<a:theme xmlns:a="http://schemas.openxmlformats.org/drawingml/2006/main" name="Van CURE Naar CARE_blauw">
  <a:themeElements>
    <a:clrScheme name="TETRA">
      <a:dk1>
        <a:srgbClr val="000000"/>
      </a:dk1>
      <a:lt1>
        <a:srgbClr val="FFFFFF"/>
      </a:lt1>
      <a:dk2>
        <a:srgbClr val="153359"/>
      </a:dk2>
      <a:lt2>
        <a:srgbClr val="FFFFFF"/>
      </a:lt2>
      <a:accent1>
        <a:srgbClr val="27B08E"/>
      </a:accent1>
      <a:accent2>
        <a:srgbClr val="F27171"/>
      </a:accent2>
      <a:accent3>
        <a:srgbClr val="C089DA"/>
      </a:accent3>
      <a:accent4>
        <a:srgbClr val="F6B1A7"/>
      </a:accent4>
      <a:accent5>
        <a:srgbClr val="F1B749"/>
      </a:accent5>
      <a:accent6>
        <a:srgbClr val="68C6E2"/>
      </a:accent6>
      <a:hlink>
        <a:srgbClr val="68C6E2"/>
      </a:hlink>
      <a:folHlink>
        <a:srgbClr val="C089D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CureNaarCARE_TEMPLATE finaal.pptx" id="{2898F9DF-28B2-4985-81D3-2D1A55FC07F2}" vid="{7ADFDB6E-A12F-4237-B39F-E81EEC282F22}"/>
    </a:ext>
  </a:extLst>
</a:theme>
</file>

<file path=ppt/theme/theme3.xml><?xml version="1.0" encoding="utf-8"?>
<a:theme xmlns:a="http://schemas.openxmlformats.org/drawingml/2006/main" name="Van CURE Naar CARE_wit">
  <a:themeElements>
    <a:clrScheme name="TETRA">
      <a:dk1>
        <a:srgbClr val="000000"/>
      </a:dk1>
      <a:lt1>
        <a:srgbClr val="FFFFFF"/>
      </a:lt1>
      <a:dk2>
        <a:srgbClr val="153359"/>
      </a:dk2>
      <a:lt2>
        <a:srgbClr val="FFFFFF"/>
      </a:lt2>
      <a:accent1>
        <a:srgbClr val="27B08E"/>
      </a:accent1>
      <a:accent2>
        <a:srgbClr val="F27171"/>
      </a:accent2>
      <a:accent3>
        <a:srgbClr val="C089DA"/>
      </a:accent3>
      <a:accent4>
        <a:srgbClr val="F6B1A7"/>
      </a:accent4>
      <a:accent5>
        <a:srgbClr val="F1B749"/>
      </a:accent5>
      <a:accent6>
        <a:srgbClr val="68C6E2"/>
      </a:accent6>
      <a:hlink>
        <a:srgbClr val="68C6E2"/>
      </a:hlink>
      <a:folHlink>
        <a:srgbClr val="C089D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CureNaarCARE_TEMPLATE finaal.pptx" id="{2898F9DF-28B2-4985-81D3-2D1A55FC07F2}" vid="{169A800A-3F84-431C-832C-932D9B87380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A4B4B841D94349BDBB88D1024608BC" ma:contentTypeVersion="15" ma:contentTypeDescription="Een nieuw document maken." ma:contentTypeScope="" ma:versionID="991bb183084f301326d1b1acd3ca46f7">
  <xsd:schema xmlns:xsd="http://www.w3.org/2001/XMLSchema" xmlns:xs="http://www.w3.org/2001/XMLSchema" xmlns:p="http://schemas.microsoft.com/office/2006/metadata/properties" xmlns:ns2="e1c961dc-6905-4a66-aa06-9f1ec5749455" xmlns:ns3="3fee4734-cc5e-4441-a85b-c168c1923781" targetNamespace="http://schemas.microsoft.com/office/2006/metadata/properties" ma:root="true" ma:fieldsID="3bcdb69d832f40606563f87482229eb4" ns2:_="" ns3:_="">
    <xsd:import namespace="e1c961dc-6905-4a66-aa06-9f1ec5749455"/>
    <xsd:import namespace="3fee4734-cc5e-4441-a85b-c168c19237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c961dc-6905-4a66-aa06-9f1ec57494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9d9af33d-1c7e-4655-8224-df3a670842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ee4734-cc5e-4441-a85b-c168c192378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055760b-a8dd-43ff-be8e-9a39e67177c9}" ma:internalName="TaxCatchAll" ma:showField="CatchAllData" ma:web="3fee4734-cc5e-4441-a85b-c168c19237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ee4734-cc5e-4441-a85b-c168c1923781" xsi:nil="true"/>
    <lcf76f155ced4ddcb4097134ff3c332f xmlns="e1c961dc-6905-4a66-aa06-9f1ec574945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2BAD11B-E35C-42EC-A680-00096EF5EA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c961dc-6905-4a66-aa06-9f1ec5749455"/>
    <ds:schemaRef ds:uri="3fee4734-cc5e-4441-a85b-c168c19237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D333C0-1496-44AB-AEBD-1D774C6EDA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B46CC0-C0EE-4F62-9756-7AD816118618}">
  <ds:schemaRefs>
    <ds:schemaRef ds:uri="http://purl.org/dc/elements/1.1/"/>
    <ds:schemaRef ds:uri="e1c961dc-6905-4a66-aa06-9f1ec5749455"/>
    <ds:schemaRef ds:uri="http://purl.org/dc/terms/"/>
    <ds:schemaRef ds:uri="http://purl.org/dc/dcmitype/"/>
    <ds:schemaRef ds:uri="3fee4734-cc5e-4441-a85b-c168c1923781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VanCureNaarCARE_TEMPLATE sjabloon finaal</Template>
  <TotalTime>0</TotalTime>
  <Words>142</Words>
  <Application>Microsoft Office PowerPoint</Application>
  <PresentationFormat>Breedbeeld</PresentationFormat>
  <Paragraphs>36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Arial</vt:lpstr>
      <vt:lpstr>Bradley Hand ITC</vt:lpstr>
      <vt:lpstr>Century Gothic</vt:lpstr>
      <vt:lpstr>Blanco</vt:lpstr>
      <vt:lpstr>Van CURE Naar CARE_blauw</vt:lpstr>
      <vt:lpstr>Van CURE Naar CARE_wit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Vereecke Danny</dc:creator>
  <cp:lastModifiedBy>Vereecke Danny</cp:lastModifiedBy>
  <cp:revision>1</cp:revision>
  <dcterms:created xsi:type="dcterms:W3CDTF">2023-07-17T14:27:50Z</dcterms:created>
  <dcterms:modified xsi:type="dcterms:W3CDTF">2024-02-06T15:31:40Z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0x010100F1A4B4B841D94349BDBB88D1024608BC</vt:lpwstr>
  </property>
  <property fmtid="{D5CDD505-2E9C-101B-9397-08002B2CF9AE}" pid="3" name="ArticulateGUID">
    <vt:lpwstr>4DF48E52-8C73-4678-BB07-3D0EF2007EC9</vt:lpwstr>
  </property>
  <property fmtid="{D5CDD505-2E9C-101B-9397-08002B2CF9AE}" pid="4" name="ArticulatePath">
    <vt:lpwstr>https://studenthowest.sharepoint.com/sites/PROJECT.VanCureNaarCare/Gedeelde documenten/Afgewerkte materialen/Affiche knipperlichten</vt:lpwstr>
  </property>
  <property fmtid="{D5CDD505-2E9C-101B-9397-08002B2CF9AE}" pid="5" name="MediaServiceImageTags">
    <vt:lpwstr/>
  </property>
</Properties>
</file>