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  <p:sldMasterId id="2147483854" r:id="rId5"/>
    <p:sldMasterId id="2147483815" r:id="rId6"/>
  </p:sldMasterIdLst>
  <p:notesMasterIdLst>
    <p:notesMasterId r:id="rId46"/>
  </p:notesMasterIdLst>
  <p:handoutMasterIdLst>
    <p:handoutMasterId r:id="rId47"/>
  </p:handoutMasterIdLst>
  <p:sldIdLst>
    <p:sldId id="260" r:id="rId7"/>
    <p:sldId id="272" r:id="rId8"/>
    <p:sldId id="311" r:id="rId9"/>
    <p:sldId id="308" r:id="rId10"/>
    <p:sldId id="309" r:id="rId11"/>
    <p:sldId id="310" r:id="rId12"/>
    <p:sldId id="306" r:id="rId13"/>
    <p:sldId id="270" r:id="rId14"/>
    <p:sldId id="303" r:id="rId15"/>
    <p:sldId id="344" r:id="rId16"/>
    <p:sldId id="332" r:id="rId17"/>
    <p:sldId id="312" r:id="rId18"/>
    <p:sldId id="329" r:id="rId19"/>
    <p:sldId id="346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18" r:id="rId28"/>
    <p:sldId id="343" r:id="rId29"/>
    <p:sldId id="317" r:id="rId30"/>
    <p:sldId id="322" r:id="rId31"/>
    <p:sldId id="325" r:id="rId32"/>
    <p:sldId id="323" r:id="rId33"/>
    <p:sldId id="345" r:id="rId34"/>
    <p:sldId id="326" r:id="rId35"/>
    <p:sldId id="315" r:id="rId36"/>
    <p:sldId id="327" r:id="rId37"/>
    <p:sldId id="328" r:id="rId38"/>
    <p:sldId id="324" r:id="rId39"/>
    <p:sldId id="319" r:id="rId40"/>
    <p:sldId id="316" r:id="rId41"/>
    <p:sldId id="320" r:id="rId42"/>
    <p:sldId id="321" r:id="rId43"/>
    <p:sldId id="330" r:id="rId44"/>
    <p:sldId id="331" r:id="rId45"/>
  </p:sldIdLst>
  <p:sldSz cx="12192000" cy="6858000"/>
  <p:notesSz cx="6858000" cy="9144000"/>
  <p:custDataLst>
    <p:tags r:id="rId4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s" id="{F0463DBB-1CF1-4D2A-9921-46A68AC6A14B}">
          <p14:sldIdLst>
            <p14:sldId id="260"/>
            <p14:sldId id="272"/>
            <p14:sldId id="311"/>
            <p14:sldId id="308"/>
            <p14:sldId id="309"/>
            <p14:sldId id="310"/>
            <p14:sldId id="306"/>
            <p14:sldId id="270"/>
            <p14:sldId id="303"/>
          </p14:sldIdLst>
        </p14:section>
        <p14:section name="Rise aanpassingen" id="{0F4484E4-6AAE-4C57-806B-086B4664D658}">
          <p14:sldIdLst>
            <p14:sldId id="344"/>
            <p14:sldId id="332"/>
            <p14:sldId id="312"/>
            <p14:sldId id="329"/>
            <p14:sldId id="346"/>
            <p14:sldId id="333"/>
            <p14:sldId id="334"/>
            <p14:sldId id="335"/>
            <p14:sldId id="336"/>
            <p14:sldId id="337"/>
            <p14:sldId id="338"/>
            <p14:sldId id="339"/>
            <p14:sldId id="318"/>
            <p14:sldId id="343"/>
            <p14:sldId id="317"/>
            <p14:sldId id="322"/>
            <p14:sldId id="325"/>
            <p14:sldId id="323"/>
            <p14:sldId id="345"/>
            <p14:sldId id="326"/>
            <p14:sldId id="315"/>
            <p14:sldId id="327"/>
            <p14:sldId id="328"/>
            <p14:sldId id="324"/>
            <p14:sldId id="319"/>
            <p14:sldId id="316"/>
            <p14:sldId id="320"/>
            <p14:sldId id="321"/>
            <p14:sldId id="330"/>
            <p14:sldId id="3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B08E"/>
    <a:srgbClr val="F1B749"/>
    <a:srgbClr val="E2635B"/>
    <a:srgbClr val="EFDBAF"/>
    <a:srgbClr val="F0C278"/>
    <a:srgbClr val="B3B3B3"/>
    <a:srgbClr val="FAD3A9"/>
    <a:srgbClr val="A4D65E"/>
    <a:srgbClr val="FEED64"/>
    <a:srgbClr val="642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07143-63E3-4ABC-8373-87740B24DCDC}" v="13" dt="2023-04-03T11:47:50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74" autoAdjust="0"/>
    <p:restoredTop sz="95426" autoAdjust="0"/>
  </p:normalViewPr>
  <p:slideViewPr>
    <p:cSldViewPr snapToGrid="0">
      <p:cViewPr varScale="1">
        <p:scale>
          <a:sx n="105" d="100"/>
          <a:sy n="105" d="100"/>
        </p:scale>
        <p:origin x="9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18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gs" Target="tags/tag1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pez Veerle" userId="8ff80584-7882-4c6b-adc0-a33618c298ba" providerId="ADAL" clId="{60835904-A072-4264-BDF0-9C6E042EAF84}"/>
    <pc:docChg chg="undo custSel addSld modSld sldOrd modSection replTag delTag">
      <pc:chgData name="Coupez Veerle" userId="8ff80584-7882-4c6b-adc0-a33618c298ba" providerId="ADAL" clId="{60835904-A072-4264-BDF0-9C6E042EAF84}" dt="2023-02-08T08:07:32.970" v="741" actId="1076"/>
      <pc:docMkLst>
        <pc:docMk/>
      </pc:docMkLst>
      <pc:sldChg chg="replTag delTag">
        <pc:chgData name="Coupez Veerle" userId="8ff80584-7882-4c6b-adc0-a33618c298ba" providerId="ADAL" clId="{60835904-A072-4264-BDF0-9C6E042EAF84}" dt="2023-02-08T08:07:21.238" v="734"/>
        <pc:sldMkLst>
          <pc:docMk/>
          <pc:sldMk cId="603892561" sldId="260"/>
        </pc:sldMkLst>
      </pc:sldChg>
      <pc:sldChg chg="replTag delTag">
        <pc:chgData name="Coupez Veerle" userId="8ff80584-7882-4c6b-adc0-a33618c298ba" providerId="ADAL" clId="{60835904-A072-4264-BDF0-9C6E042EAF84}" dt="2023-02-03T14:03:09.147" v="130"/>
        <pc:sldMkLst>
          <pc:docMk/>
          <pc:sldMk cId="3878598768" sldId="270"/>
        </pc:sldMkLst>
      </pc:sldChg>
      <pc:sldChg chg="replTag delTag">
        <pc:chgData name="Coupez Veerle" userId="8ff80584-7882-4c6b-adc0-a33618c298ba" providerId="ADAL" clId="{60835904-A072-4264-BDF0-9C6E042EAF84}" dt="2023-02-06T15:49:38.329" v="175"/>
        <pc:sldMkLst>
          <pc:docMk/>
          <pc:sldMk cId="527800513" sldId="303"/>
        </pc:sldMkLst>
      </pc:sldChg>
      <pc:sldChg chg="replTag delTag">
        <pc:chgData name="Coupez Veerle" userId="8ff80584-7882-4c6b-adc0-a33618c298ba" providerId="ADAL" clId="{60835904-A072-4264-BDF0-9C6E042EAF84}" dt="2023-02-03T14:03:47.948" v="138"/>
        <pc:sldMkLst>
          <pc:docMk/>
          <pc:sldMk cId="3791702963" sldId="310"/>
        </pc:sldMkLst>
      </pc:sldChg>
      <pc:sldChg chg="addSp modSp mod replTag delTag">
        <pc:chgData name="Coupez Veerle" userId="8ff80584-7882-4c6b-adc0-a33618c298ba" providerId="ADAL" clId="{60835904-A072-4264-BDF0-9C6E042EAF84}" dt="2023-02-06T16:30:26.907" v="566"/>
        <pc:sldMkLst>
          <pc:docMk/>
          <pc:sldMk cId="1689544381" sldId="315"/>
        </pc:sldMkLst>
        <pc:spChg chg="mod">
          <ac:chgData name="Coupez Veerle" userId="8ff80584-7882-4c6b-adc0-a33618c298ba" providerId="ADAL" clId="{60835904-A072-4264-BDF0-9C6E042EAF84}" dt="2023-02-03T14:01:35.453" v="123" actId="164"/>
          <ac:spMkLst>
            <pc:docMk/>
            <pc:sldMk cId="1689544381" sldId="315"/>
            <ac:spMk id="3" creationId="{5A96AB81-900B-60E5-4530-873CD74306E6}"/>
          </ac:spMkLst>
        </pc:spChg>
        <pc:spChg chg="mod">
          <ac:chgData name="Coupez Veerle" userId="8ff80584-7882-4c6b-adc0-a33618c298ba" providerId="ADAL" clId="{60835904-A072-4264-BDF0-9C6E042EAF84}" dt="2023-02-03T14:01:35.453" v="123" actId="164"/>
          <ac:spMkLst>
            <pc:docMk/>
            <pc:sldMk cId="1689544381" sldId="315"/>
            <ac:spMk id="22" creationId="{8306DAF7-6F7B-D9DE-EC5E-A0F077D11C71}"/>
          </ac:spMkLst>
        </pc:spChg>
        <pc:spChg chg="mod">
          <ac:chgData name="Coupez Veerle" userId="8ff80584-7882-4c6b-adc0-a33618c298ba" providerId="ADAL" clId="{60835904-A072-4264-BDF0-9C6E042EAF84}" dt="2023-02-03T14:01:35.453" v="123" actId="164"/>
          <ac:spMkLst>
            <pc:docMk/>
            <pc:sldMk cId="1689544381" sldId="315"/>
            <ac:spMk id="23" creationId="{473CF25E-AFDD-F9C2-1C03-2B9670E9240A}"/>
          </ac:spMkLst>
        </pc:spChg>
        <pc:grpChg chg="add mod">
          <ac:chgData name="Coupez Veerle" userId="8ff80584-7882-4c6b-adc0-a33618c298ba" providerId="ADAL" clId="{60835904-A072-4264-BDF0-9C6E042EAF84}" dt="2023-02-03T14:01:35.453" v="123" actId="164"/>
          <ac:grpSpMkLst>
            <pc:docMk/>
            <pc:sldMk cId="1689544381" sldId="315"/>
            <ac:grpSpMk id="2" creationId="{0E8C410C-A50A-0A1B-3B20-07EE20D46D06}"/>
          </ac:grpSpMkLst>
        </pc:grpChg>
      </pc:sldChg>
      <pc:sldChg chg="replTag">
        <pc:chgData name="Coupez Veerle" userId="8ff80584-7882-4c6b-adc0-a33618c298ba" providerId="ADAL" clId="{60835904-A072-4264-BDF0-9C6E042EAF84}" dt="2023-02-03T14:02:56.558" v="126"/>
        <pc:sldMkLst>
          <pc:docMk/>
          <pc:sldMk cId="348058661" sldId="316"/>
        </pc:sldMkLst>
      </pc:sldChg>
      <pc:sldChg chg="replTag delTag">
        <pc:chgData name="Coupez Veerle" userId="8ff80584-7882-4c6b-adc0-a33618c298ba" providerId="ADAL" clId="{60835904-A072-4264-BDF0-9C6E042EAF84}" dt="2023-02-07T12:41:43.251" v="681"/>
        <pc:sldMkLst>
          <pc:docMk/>
          <pc:sldMk cId="456652311" sldId="317"/>
        </pc:sldMkLst>
      </pc:sldChg>
      <pc:sldChg chg="replTag">
        <pc:chgData name="Coupez Veerle" userId="8ff80584-7882-4c6b-adc0-a33618c298ba" providerId="ADAL" clId="{60835904-A072-4264-BDF0-9C6E042EAF84}" dt="2023-02-03T14:04:04.342" v="143"/>
        <pc:sldMkLst>
          <pc:docMk/>
          <pc:sldMk cId="4133269772" sldId="318"/>
        </pc:sldMkLst>
      </pc:sldChg>
      <pc:sldChg chg="replTag">
        <pc:chgData name="Coupez Veerle" userId="8ff80584-7882-4c6b-adc0-a33618c298ba" providerId="ADAL" clId="{60835904-A072-4264-BDF0-9C6E042EAF84}" dt="2023-02-06T15:49:08.824" v="169"/>
        <pc:sldMkLst>
          <pc:docMk/>
          <pc:sldMk cId="1691689724" sldId="319"/>
        </pc:sldMkLst>
      </pc:sldChg>
      <pc:sldChg chg="replTag">
        <pc:chgData name="Coupez Veerle" userId="8ff80584-7882-4c6b-adc0-a33618c298ba" providerId="ADAL" clId="{60835904-A072-4264-BDF0-9C6E042EAF84}" dt="2023-02-03T14:02:58.325" v="127"/>
        <pc:sldMkLst>
          <pc:docMk/>
          <pc:sldMk cId="2895285179" sldId="320"/>
        </pc:sldMkLst>
      </pc:sldChg>
      <pc:sldChg chg="replTag">
        <pc:chgData name="Coupez Veerle" userId="8ff80584-7882-4c6b-adc0-a33618c298ba" providerId="ADAL" clId="{60835904-A072-4264-BDF0-9C6E042EAF84}" dt="2023-02-03T14:00:17.064" v="107"/>
        <pc:sldMkLst>
          <pc:docMk/>
          <pc:sldMk cId="3248236106" sldId="321"/>
        </pc:sldMkLst>
      </pc:sldChg>
      <pc:sldChg chg="replTag delTag">
        <pc:chgData name="Coupez Veerle" userId="8ff80584-7882-4c6b-adc0-a33618c298ba" providerId="ADAL" clId="{60835904-A072-4264-BDF0-9C6E042EAF84}" dt="2023-02-06T16:30:31.319" v="577"/>
        <pc:sldMkLst>
          <pc:docMk/>
          <pc:sldMk cId="1302328258" sldId="322"/>
        </pc:sldMkLst>
      </pc:sldChg>
      <pc:sldChg chg="addSp modSp replTag delTag">
        <pc:chgData name="Coupez Veerle" userId="8ff80584-7882-4c6b-adc0-a33618c298ba" providerId="ADAL" clId="{60835904-A072-4264-BDF0-9C6E042EAF84}" dt="2023-02-06T16:38:58.500" v="643" actId="164"/>
        <pc:sldMkLst>
          <pc:docMk/>
          <pc:sldMk cId="1351832452" sldId="323"/>
        </pc:sldMkLst>
        <pc:spChg chg="mod">
          <ac:chgData name="Coupez Veerle" userId="8ff80584-7882-4c6b-adc0-a33618c298ba" providerId="ADAL" clId="{60835904-A072-4264-BDF0-9C6E042EAF84}" dt="2023-02-06T16:38:58.500" v="643" actId="164"/>
          <ac:spMkLst>
            <pc:docMk/>
            <pc:sldMk cId="1351832452" sldId="323"/>
            <ac:spMk id="39" creationId="{EA12B99D-B5D0-04EA-B75D-2AF269455D22}"/>
          </ac:spMkLst>
        </pc:spChg>
        <pc:grpChg chg="add mod">
          <ac:chgData name="Coupez Veerle" userId="8ff80584-7882-4c6b-adc0-a33618c298ba" providerId="ADAL" clId="{60835904-A072-4264-BDF0-9C6E042EAF84}" dt="2023-02-06T16:38:58.500" v="643" actId="164"/>
          <ac:grpSpMkLst>
            <pc:docMk/>
            <pc:sldMk cId="1351832452" sldId="323"/>
            <ac:grpSpMk id="3" creationId="{FFD11374-E91D-AEA8-D2A6-5B7AAAA3CA82}"/>
          </ac:grpSpMkLst>
        </pc:grpChg>
        <pc:grpChg chg="mod">
          <ac:chgData name="Coupez Veerle" userId="8ff80584-7882-4c6b-adc0-a33618c298ba" providerId="ADAL" clId="{60835904-A072-4264-BDF0-9C6E042EAF84}" dt="2023-02-06T16:38:58.500" v="643" actId="164"/>
          <ac:grpSpMkLst>
            <pc:docMk/>
            <pc:sldMk cId="1351832452" sldId="323"/>
            <ac:grpSpMk id="40" creationId="{BE4C0F6C-9813-5F22-AF83-7750FF1EFB43}"/>
          </ac:grpSpMkLst>
        </pc:grpChg>
      </pc:sldChg>
      <pc:sldChg chg="delSp modSp mod replTag delTag">
        <pc:chgData name="Coupez Veerle" userId="8ff80584-7882-4c6b-adc0-a33618c298ba" providerId="ADAL" clId="{60835904-A072-4264-BDF0-9C6E042EAF84}" dt="2023-02-06T16:31:23.672" v="610" actId="1076"/>
        <pc:sldMkLst>
          <pc:docMk/>
          <pc:sldMk cId="3310920671" sldId="324"/>
        </pc:sldMkLst>
        <pc:spChg chg="mod topLvl">
          <ac:chgData name="Coupez Veerle" userId="8ff80584-7882-4c6b-adc0-a33618c298ba" providerId="ADAL" clId="{60835904-A072-4264-BDF0-9C6E042EAF84}" dt="2023-02-06T16:31:04.362" v="601" actId="165"/>
          <ac:spMkLst>
            <pc:docMk/>
            <pc:sldMk cId="3310920671" sldId="324"/>
            <ac:spMk id="14" creationId="{B9B70C00-940D-0B9A-E55D-CE3AE02E7112}"/>
          </ac:spMkLst>
        </pc:spChg>
        <pc:spChg chg="mod topLvl">
          <ac:chgData name="Coupez Veerle" userId="8ff80584-7882-4c6b-adc0-a33618c298ba" providerId="ADAL" clId="{60835904-A072-4264-BDF0-9C6E042EAF84}" dt="2023-02-06T16:31:23.672" v="610" actId="1076"/>
          <ac:spMkLst>
            <pc:docMk/>
            <pc:sldMk cId="3310920671" sldId="324"/>
            <ac:spMk id="15" creationId="{1C37668A-759A-CB52-34D9-53ACE769020B}"/>
          </ac:spMkLst>
        </pc:spChg>
        <pc:grpChg chg="del">
          <ac:chgData name="Coupez Veerle" userId="8ff80584-7882-4c6b-adc0-a33618c298ba" providerId="ADAL" clId="{60835904-A072-4264-BDF0-9C6E042EAF84}" dt="2023-02-06T16:31:04.362" v="601" actId="165"/>
          <ac:grpSpMkLst>
            <pc:docMk/>
            <pc:sldMk cId="3310920671" sldId="324"/>
            <ac:grpSpMk id="13" creationId="{7A01B83A-B540-AEE2-5384-CADC7427A4AA}"/>
          </ac:grpSpMkLst>
        </pc:grpChg>
      </pc:sldChg>
      <pc:sldChg chg="replTag delTag">
        <pc:chgData name="Coupez Veerle" userId="8ff80584-7882-4c6b-adc0-a33618c298ba" providerId="ADAL" clId="{60835904-A072-4264-BDF0-9C6E042EAF84}" dt="2023-02-06T16:30:31.855" v="579"/>
        <pc:sldMkLst>
          <pc:docMk/>
          <pc:sldMk cId="3036532002" sldId="325"/>
        </pc:sldMkLst>
      </pc:sldChg>
      <pc:sldChg chg="replTag delTag">
        <pc:chgData name="Coupez Veerle" userId="8ff80584-7882-4c6b-adc0-a33618c298ba" providerId="ADAL" clId="{60835904-A072-4264-BDF0-9C6E042EAF84}" dt="2023-02-06T16:30:57.348" v="594"/>
        <pc:sldMkLst>
          <pc:docMk/>
          <pc:sldMk cId="3844835889" sldId="326"/>
        </pc:sldMkLst>
      </pc:sldChg>
      <pc:sldChg chg="replTag delTag">
        <pc:chgData name="Coupez Veerle" userId="8ff80584-7882-4c6b-adc0-a33618c298ba" providerId="ADAL" clId="{60835904-A072-4264-BDF0-9C6E042EAF84}" dt="2023-02-06T16:30:26.350" v="564"/>
        <pc:sldMkLst>
          <pc:docMk/>
          <pc:sldMk cId="2604382404" sldId="327"/>
        </pc:sldMkLst>
      </pc:sldChg>
      <pc:sldChg chg="replTag delTag">
        <pc:chgData name="Coupez Veerle" userId="8ff80584-7882-4c6b-adc0-a33618c298ba" providerId="ADAL" clId="{60835904-A072-4264-BDF0-9C6E042EAF84}" dt="2023-02-06T16:30:57.601" v="596"/>
        <pc:sldMkLst>
          <pc:docMk/>
          <pc:sldMk cId="475812564" sldId="328"/>
        </pc:sldMkLst>
      </pc:sldChg>
      <pc:sldChg chg="replTag delTag">
        <pc:chgData name="Coupez Veerle" userId="8ff80584-7882-4c6b-adc0-a33618c298ba" providerId="ADAL" clId="{60835904-A072-4264-BDF0-9C6E042EAF84}" dt="2023-02-07T12:40:25.897" v="655"/>
        <pc:sldMkLst>
          <pc:docMk/>
          <pc:sldMk cId="2532031403" sldId="329"/>
        </pc:sldMkLst>
      </pc:sldChg>
      <pc:sldChg chg="replTag delTag">
        <pc:chgData name="Coupez Veerle" userId="8ff80584-7882-4c6b-adc0-a33618c298ba" providerId="ADAL" clId="{60835904-A072-4264-BDF0-9C6E042EAF84}" dt="2023-02-03T14:00:19.450" v="110"/>
        <pc:sldMkLst>
          <pc:docMk/>
          <pc:sldMk cId="505012770" sldId="330"/>
        </pc:sldMkLst>
      </pc:sldChg>
      <pc:sldChg chg="replTag">
        <pc:chgData name="Coupez Veerle" userId="8ff80584-7882-4c6b-adc0-a33618c298ba" providerId="ADAL" clId="{60835904-A072-4264-BDF0-9C6E042EAF84}" dt="2023-02-03T14:00:16.788" v="106"/>
        <pc:sldMkLst>
          <pc:docMk/>
          <pc:sldMk cId="420760251" sldId="331"/>
        </pc:sldMkLst>
      </pc:sldChg>
      <pc:sldChg chg="replTag delTag">
        <pc:chgData name="Coupez Veerle" userId="8ff80584-7882-4c6b-adc0-a33618c298ba" providerId="ADAL" clId="{60835904-A072-4264-BDF0-9C6E042EAF84}" dt="2023-02-07T12:40:26.874" v="657"/>
        <pc:sldMkLst>
          <pc:docMk/>
          <pc:sldMk cId="521525279" sldId="333"/>
        </pc:sldMkLst>
      </pc:sldChg>
      <pc:sldChg chg="modSp mod replTag delTag">
        <pc:chgData name="Coupez Veerle" userId="8ff80584-7882-4c6b-adc0-a33618c298ba" providerId="ADAL" clId="{60835904-A072-4264-BDF0-9C6E042EAF84}" dt="2023-02-07T12:40:30.883" v="663" actId="20577"/>
        <pc:sldMkLst>
          <pc:docMk/>
          <pc:sldMk cId="1118601277" sldId="334"/>
        </pc:sldMkLst>
        <pc:spChg chg="mod">
          <ac:chgData name="Coupez Veerle" userId="8ff80584-7882-4c6b-adc0-a33618c298ba" providerId="ADAL" clId="{60835904-A072-4264-BDF0-9C6E042EAF84}" dt="2023-02-07T12:40:30.883" v="663" actId="20577"/>
          <ac:spMkLst>
            <pc:docMk/>
            <pc:sldMk cId="1118601277" sldId="334"/>
            <ac:spMk id="5" creationId="{23996A44-B025-4B3D-587A-64B17BF5097D}"/>
          </ac:spMkLst>
        </pc:spChg>
      </pc:sldChg>
      <pc:sldChg chg="replTag delTag">
        <pc:chgData name="Coupez Veerle" userId="8ff80584-7882-4c6b-adc0-a33618c298ba" providerId="ADAL" clId="{60835904-A072-4264-BDF0-9C6E042EAF84}" dt="2023-02-07T12:41:08.780" v="665"/>
        <pc:sldMkLst>
          <pc:docMk/>
          <pc:sldMk cId="3914397631" sldId="335"/>
        </pc:sldMkLst>
      </pc:sldChg>
      <pc:sldChg chg="replTag delTag">
        <pc:chgData name="Coupez Veerle" userId="8ff80584-7882-4c6b-adc0-a33618c298ba" providerId="ADAL" clId="{60835904-A072-4264-BDF0-9C6E042EAF84}" dt="2023-02-07T12:41:11.276" v="667"/>
        <pc:sldMkLst>
          <pc:docMk/>
          <pc:sldMk cId="3746714074" sldId="336"/>
        </pc:sldMkLst>
      </pc:sldChg>
      <pc:sldChg chg="replTag delTag">
        <pc:chgData name="Coupez Veerle" userId="8ff80584-7882-4c6b-adc0-a33618c298ba" providerId="ADAL" clId="{60835904-A072-4264-BDF0-9C6E042EAF84}" dt="2023-02-07T12:41:14.208" v="669"/>
        <pc:sldMkLst>
          <pc:docMk/>
          <pc:sldMk cId="1335101641" sldId="337"/>
        </pc:sldMkLst>
      </pc:sldChg>
      <pc:sldChg chg="modSp mod replTag delTag">
        <pc:chgData name="Coupez Veerle" userId="8ff80584-7882-4c6b-adc0-a33618c298ba" providerId="ADAL" clId="{60835904-A072-4264-BDF0-9C6E042EAF84}" dt="2023-02-07T12:41:21.892" v="675" actId="20577"/>
        <pc:sldMkLst>
          <pc:docMk/>
          <pc:sldMk cId="3094863002" sldId="338"/>
        </pc:sldMkLst>
        <pc:spChg chg="mod">
          <ac:chgData name="Coupez Veerle" userId="8ff80584-7882-4c6b-adc0-a33618c298ba" providerId="ADAL" clId="{60835904-A072-4264-BDF0-9C6E042EAF84}" dt="2023-02-07T12:41:21.892" v="675" actId="20577"/>
          <ac:spMkLst>
            <pc:docMk/>
            <pc:sldMk cId="3094863002" sldId="338"/>
            <ac:spMk id="9" creationId="{1E3B6809-0CC3-9F35-0AB7-8CCE86C36B6F}"/>
          </ac:spMkLst>
        </pc:spChg>
      </pc:sldChg>
      <pc:sldChg chg="modSp mod replTag delTag">
        <pc:chgData name="Coupez Veerle" userId="8ff80584-7882-4c6b-adc0-a33618c298ba" providerId="ADAL" clId="{60835904-A072-4264-BDF0-9C6E042EAF84}" dt="2023-02-07T12:50:19.054" v="691"/>
        <pc:sldMkLst>
          <pc:docMk/>
          <pc:sldMk cId="2232039812" sldId="339"/>
        </pc:sldMkLst>
        <pc:spChg chg="mod">
          <ac:chgData name="Coupez Veerle" userId="8ff80584-7882-4c6b-adc0-a33618c298ba" providerId="ADAL" clId="{60835904-A072-4264-BDF0-9C6E042EAF84}" dt="2023-02-07T12:41:49.602" v="689" actId="20577"/>
          <ac:spMkLst>
            <pc:docMk/>
            <pc:sldMk cId="2232039812" sldId="339"/>
            <ac:spMk id="5" creationId="{23996A44-B025-4B3D-587A-64B17BF5097D}"/>
          </ac:spMkLst>
        </pc:spChg>
      </pc:sldChg>
      <pc:sldChg chg="addSp delSp modSp mod delAnim replTag delTag modNotesTx">
        <pc:chgData name="Coupez Veerle" userId="8ff80584-7882-4c6b-adc0-a33618c298ba" providerId="ADAL" clId="{60835904-A072-4264-BDF0-9C6E042EAF84}" dt="2023-02-07T20:18:19.853" v="728" actId="164"/>
        <pc:sldMkLst>
          <pc:docMk/>
          <pc:sldMk cId="3334356274" sldId="340"/>
        </pc:sldMkLst>
        <pc:spChg chg="add mod">
          <ac:chgData name="Coupez Veerle" userId="8ff80584-7882-4c6b-adc0-a33618c298ba" providerId="ADAL" clId="{60835904-A072-4264-BDF0-9C6E042EAF84}" dt="2023-02-07T20:18:19.853" v="728" actId="164"/>
          <ac:spMkLst>
            <pc:docMk/>
            <pc:sldMk cId="3334356274" sldId="340"/>
            <ac:spMk id="2" creationId="{29F3C952-583C-4AFF-E2D0-715A6D95C4B1}"/>
          </ac:spMkLst>
        </pc:spChg>
        <pc:grpChg chg="add mod">
          <ac:chgData name="Coupez Veerle" userId="8ff80584-7882-4c6b-adc0-a33618c298ba" providerId="ADAL" clId="{60835904-A072-4264-BDF0-9C6E042EAF84}" dt="2023-02-07T20:18:19.853" v="728" actId="164"/>
          <ac:grpSpMkLst>
            <pc:docMk/>
            <pc:sldMk cId="3334356274" sldId="340"/>
            <ac:grpSpMk id="5" creationId="{52E3877A-427B-5C75-0264-D333DEEB1D8A}"/>
          </ac:grpSpMkLst>
        </pc:grpChg>
        <pc:grpChg chg="mod">
          <ac:chgData name="Coupez Veerle" userId="8ff80584-7882-4c6b-adc0-a33618c298ba" providerId="ADAL" clId="{60835904-A072-4264-BDF0-9C6E042EAF84}" dt="2023-02-07T20:18:19.853" v="728" actId="164"/>
          <ac:grpSpMkLst>
            <pc:docMk/>
            <pc:sldMk cId="3334356274" sldId="340"/>
            <ac:grpSpMk id="20" creationId="{1DF5117F-1B4C-1DA4-0AE1-E3AEF8A14ED5}"/>
          </ac:grpSpMkLst>
        </pc:grpChg>
        <pc:picChg chg="del">
          <ac:chgData name="Coupez Veerle" userId="8ff80584-7882-4c6b-adc0-a33618c298ba" providerId="ADAL" clId="{60835904-A072-4264-BDF0-9C6E042EAF84}" dt="2023-02-03T13:52:02.844" v="20" actId="478"/>
          <ac:picMkLst>
            <pc:docMk/>
            <pc:sldMk cId="3334356274" sldId="340"/>
            <ac:picMk id="62" creationId="{AE020A05-9608-B195-3D64-F2C2AB3A0049}"/>
          </ac:picMkLst>
        </pc:picChg>
      </pc:sldChg>
      <pc:sldChg chg="delSp mod delAnim modAnim replTag delTag modNotesTx">
        <pc:chgData name="Coupez Veerle" userId="8ff80584-7882-4c6b-adc0-a33618c298ba" providerId="ADAL" clId="{60835904-A072-4264-BDF0-9C6E042EAF84}" dt="2023-02-03T13:53:06.992" v="60"/>
        <pc:sldMkLst>
          <pc:docMk/>
          <pc:sldMk cId="1920534229" sldId="341"/>
        </pc:sldMkLst>
        <pc:picChg chg="del">
          <ac:chgData name="Coupez Veerle" userId="8ff80584-7882-4c6b-adc0-a33618c298ba" providerId="ADAL" clId="{60835904-A072-4264-BDF0-9C6E042EAF84}" dt="2023-02-03T13:52:06.343" v="25" actId="478"/>
          <ac:picMkLst>
            <pc:docMk/>
            <pc:sldMk cId="1920534229" sldId="341"/>
            <ac:picMk id="73" creationId="{7BFC6E1D-DA3C-3EA4-AE15-E40BD995588A}"/>
          </ac:picMkLst>
        </pc:picChg>
      </pc:sldChg>
      <pc:sldChg chg="addSp delSp modSp add mod replTag delTag">
        <pc:chgData name="Coupez Veerle" userId="8ff80584-7882-4c6b-adc0-a33618c298ba" providerId="ADAL" clId="{60835904-A072-4264-BDF0-9C6E042EAF84}" dt="2023-02-03T13:55:36.247" v="101" actId="164"/>
        <pc:sldMkLst>
          <pc:docMk/>
          <pc:sldMk cId="2189218780" sldId="342"/>
        </pc:sldMkLst>
        <pc:spChg chg="mod topLvl">
          <ac:chgData name="Coupez Veerle" userId="8ff80584-7882-4c6b-adc0-a33618c298ba" providerId="ADAL" clId="{60835904-A072-4264-BDF0-9C6E042EAF84}" dt="2023-02-03T13:55:36.247" v="101" actId="164"/>
          <ac:spMkLst>
            <pc:docMk/>
            <pc:sldMk cId="2189218780" sldId="342"/>
            <ac:spMk id="14" creationId="{46E54AC9-0B42-530C-22CD-014D1A06DAE6}"/>
          </ac:spMkLst>
        </pc:spChg>
        <pc:spChg chg="mod topLvl">
          <ac:chgData name="Coupez Veerle" userId="8ff80584-7882-4c6b-adc0-a33618c298ba" providerId="ADAL" clId="{60835904-A072-4264-BDF0-9C6E042EAF84}" dt="2023-02-03T13:55:36.247" v="101" actId="164"/>
          <ac:spMkLst>
            <pc:docMk/>
            <pc:sldMk cId="2189218780" sldId="342"/>
            <ac:spMk id="16" creationId="{A880E6B4-9A9B-DF7D-8CB5-EDBA4F496DE5}"/>
          </ac:spMkLst>
        </pc:spChg>
        <pc:spChg chg="mod topLvl">
          <ac:chgData name="Coupez Veerle" userId="8ff80584-7882-4c6b-adc0-a33618c298ba" providerId="ADAL" clId="{60835904-A072-4264-BDF0-9C6E042EAF84}" dt="2023-02-03T13:55:36.247" v="101" actId="164"/>
          <ac:spMkLst>
            <pc:docMk/>
            <pc:sldMk cId="2189218780" sldId="342"/>
            <ac:spMk id="17" creationId="{12E8C47C-0534-DE46-BDAE-3118769EB9DA}"/>
          </ac:spMkLst>
        </pc:spChg>
        <pc:spChg chg="mod topLvl">
          <ac:chgData name="Coupez Veerle" userId="8ff80584-7882-4c6b-adc0-a33618c298ba" providerId="ADAL" clId="{60835904-A072-4264-BDF0-9C6E042EAF84}" dt="2023-02-03T13:55:36.247" v="101" actId="164"/>
          <ac:spMkLst>
            <pc:docMk/>
            <pc:sldMk cId="2189218780" sldId="342"/>
            <ac:spMk id="18" creationId="{B380FEEF-F610-6AB8-CAAE-D84027561DCD}"/>
          </ac:spMkLst>
        </pc:spChg>
        <pc:spChg chg="mod topLvl">
          <ac:chgData name="Coupez Veerle" userId="8ff80584-7882-4c6b-adc0-a33618c298ba" providerId="ADAL" clId="{60835904-A072-4264-BDF0-9C6E042EAF84}" dt="2023-02-03T13:55:36.247" v="101" actId="164"/>
          <ac:spMkLst>
            <pc:docMk/>
            <pc:sldMk cId="2189218780" sldId="342"/>
            <ac:spMk id="19" creationId="{1FB64DB5-E67B-6F5B-EA31-126C366837FB}"/>
          </ac:spMkLst>
        </pc:spChg>
        <pc:spChg chg="mod topLvl">
          <ac:chgData name="Coupez Veerle" userId="8ff80584-7882-4c6b-adc0-a33618c298ba" providerId="ADAL" clId="{60835904-A072-4264-BDF0-9C6E042EAF84}" dt="2023-02-03T13:55:36.247" v="101" actId="164"/>
          <ac:spMkLst>
            <pc:docMk/>
            <pc:sldMk cId="2189218780" sldId="342"/>
            <ac:spMk id="22" creationId="{FD2861B7-4D38-C9AC-49DC-D7F5B2BDF3BE}"/>
          </ac:spMkLst>
        </pc:spChg>
        <pc:spChg chg="del mod topLvl">
          <ac:chgData name="Coupez Veerle" userId="8ff80584-7882-4c6b-adc0-a33618c298ba" providerId="ADAL" clId="{60835904-A072-4264-BDF0-9C6E042EAF84}" dt="2023-02-03T13:54:15.477" v="72" actId="478"/>
          <ac:spMkLst>
            <pc:docMk/>
            <pc:sldMk cId="2189218780" sldId="342"/>
            <ac:spMk id="27" creationId="{8175FF08-B222-B4BB-7EFB-630D27FF166F}"/>
          </ac:spMkLst>
        </pc:spChg>
        <pc:spChg chg="del mod topLvl">
          <ac:chgData name="Coupez Veerle" userId="8ff80584-7882-4c6b-adc0-a33618c298ba" providerId="ADAL" clId="{60835904-A072-4264-BDF0-9C6E042EAF84}" dt="2023-02-03T13:54:19.236" v="73" actId="478"/>
          <ac:spMkLst>
            <pc:docMk/>
            <pc:sldMk cId="2189218780" sldId="342"/>
            <ac:spMk id="29" creationId="{89F33573-4298-097D-C89B-6EE4D5CAF157}"/>
          </ac:spMkLst>
        </pc:spChg>
        <pc:spChg chg="del mod topLvl">
          <ac:chgData name="Coupez Veerle" userId="8ff80584-7882-4c6b-adc0-a33618c298ba" providerId="ADAL" clId="{60835904-A072-4264-BDF0-9C6E042EAF84}" dt="2023-02-03T13:54:25.988" v="75" actId="478"/>
          <ac:spMkLst>
            <pc:docMk/>
            <pc:sldMk cId="2189218780" sldId="342"/>
            <ac:spMk id="31" creationId="{D329DE56-FE5F-0129-5971-15A026DB0832}"/>
          </ac:spMkLst>
        </pc:spChg>
        <pc:spChg chg="del mod topLvl">
          <ac:chgData name="Coupez Veerle" userId="8ff80584-7882-4c6b-adc0-a33618c298ba" providerId="ADAL" clId="{60835904-A072-4264-BDF0-9C6E042EAF84}" dt="2023-02-03T13:54:29.477" v="76" actId="478"/>
          <ac:spMkLst>
            <pc:docMk/>
            <pc:sldMk cId="2189218780" sldId="342"/>
            <ac:spMk id="32" creationId="{E27F76C0-7139-1D09-463F-58FB18029474}"/>
          </ac:spMkLst>
        </pc:spChg>
        <pc:spChg chg="mod topLvl">
          <ac:chgData name="Coupez Veerle" userId="8ff80584-7882-4c6b-adc0-a33618c298ba" providerId="ADAL" clId="{60835904-A072-4264-BDF0-9C6E042EAF84}" dt="2023-02-03T13:55:36.247" v="101" actId="164"/>
          <ac:spMkLst>
            <pc:docMk/>
            <pc:sldMk cId="2189218780" sldId="342"/>
            <ac:spMk id="33" creationId="{7F6B4FC5-2250-8156-4F48-464714E02AE0}"/>
          </ac:spMkLst>
        </pc:spChg>
        <pc:spChg chg="mod topLvl">
          <ac:chgData name="Coupez Veerle" userId="8ff80584-7882-4c6b-adc0-a33618c298ba" providerId="ADAL" clId="{60835904-A072-4264-BDF0-9C6E042EAF84}" dt="2023-02-03T13:55:36.247" v="101" actId="164"/>
          <ac:spMkLst>
            <pc:docMk/>
            <pc:sldMk cId="2189218780" sldId="342"/>
            <ac:spMk id="34" creationId="{0D2D4826-94A5-6C8A-1A57-1F00B53C7BD3}"/>
          </ac:spMkLst>
        </pc:spChg>
        <pc:spChg chg="mod topLvl">
          <ac:chgData name="Coupez Veerle" userId="8ff80584-7882-4c6b-adc0-a33618c298ba" providerId="ADAL" clId="{60835904-A072-4264-BDF0-9C6E042EAF84}" dt="2023-02-03T13:55:36.247" v="101" actId="164"/>
          <ac:spMkLst>
            <pc:docMk/>
            <pc:sldMk cId="2189218780" sldId="342"/>
            <ac:spMk id="35" creationId="{F8D1B740-5847-6746-33F8-E7304DA29C9F}"/>
          </ac:spMkLst>
        </pc:spChg>
        <pc:spChg chg="mod topLvl">
          <ac:chgData name="Coupez Veerle" userId="8ff80584-7882-4c6b-adc0-a33618c298ba" providerId="ADAL" clId="{60835904-A072-4264-BDF0-9C6E042EAF84}" dt="2023-02-03T13:55:36.247" v="101" actId="164"/>
          <ac:spMkLst>
            <pc:docMk/>
            <pc:sldMk cId="2189218780" sldId="342"/>
            <ac:spMk id="36" creationId="{FAD2FA46-4701-4A1D-CA1D-A97F37AC40EB}"/>
          </ac:spMkLst>
        </pc:spChg>
        <pc:spChg chg="add del mod topLvl">
          <ac:chgData name="Coupez Veerle" userId="8ff80584-7882-4c6b-adc0-a33618c298ba" providerId="ADAL" clId="{60835904-A072-4264-BDF0-9C6E042EAF84}" dt="2023-02-03T13:55:36.247" v="101" actId="164"/>
          <ac:spMkLst>
            <pc:docMk/>
            <pc:sldMk cId="2189218780" sldId="342"/>
            <ac:spMk id="42" creationId="{619F426C-6D67-BBDC-201C-7D7D2E7F10E2}"/>
          </ac:spMkLst>
        </pc:spChg>
        <pc:spChg chg="del mod topLvl">
          <ac:chgData name="Coupez Veerle" userId="8ff80584-7882-4c6b-adc0-a33618c298ba" providerId="ADAL" clId="{60835904-A072-4264-BDF0-9C6E042EAF84}" dt="2023-02-03T13:54:34.867" v="78" actId="478"/>
          <ac:spMkLst>
            <pc:docMk/>
            <pc:sldMk cId="2189218780" sldId="342"/>
            <ac:spMk id="43" creationId="{2D02CB8A-0597-A645-76A4-7AE46FB66AA3}"/>
          </ac:spMkLst>
        </pc:spChg>
        <pc:spChg chg="del mod topLvl">
          <ac:chgData name="Coupez Veerle" userId="8ff80584-7882-4c6b-adc0-a33618c298ba" providerId="ADAL" clId="{60835904-A072-4264-BDF0-9C6E042EAF84}" dt="2023-02-03T13:54:32.708" v="77" actId="478"/>
          <ac:spMkLst>
            <pc:docMk/>
            <pc:sldMk cId="2189218780" sldId="342"/>
            <ac:spMk id="44" creationId="{FEA95063-A264-510D-9942-10EA22B37D0D}"/>
          </ac:spMkLst>
        </pc:spChg>
        <pc:spChg chg="mod topLvl">
          <ac:chgData name="Coupez Veerle" userId="8ff80584-7882-4c6b-adc0-a33618c298ba" providerId="ADAL" clId="{60835904-A072-4264-BDF0-9C6E042EAF84}" dt="2023-02-03T13:55:36.247" v="101" actId="164"/>
          <ac:spMkLst>
            <pc:docMk/>
            <pc:sldMk cId="2189218780" sldId="342"/>
            <ac:spMk id="45" creationId="{D959611D-9C5D-529A-FBC6-35A77F945B6B}"/>
          </ac:spMkLst>
        </pc:spChg>
        <pc:spChg chg="del mod topLvl">
          <ac:chgData name="Coupez Veerle" userId="8ff80584-7882-4c6b-adc0-a33618c298ba" providerId="ADAL" clId="{60835904-A072-4264-BDF0-9C6E042EAF84}" dt="2023-02-03T13:54:22.116" v="74" actId="478"/>
          <ac:spMkLst>
            <pc:docMk/>
            <pc:sldMk cId="2189218780" sldId="342"/>
            <ac:spMk id="46" creationId="{F69B3398-9489-28FB-70F4-0D110B169F16}"/>
          </ac:spMkLst>
        </pc:spChg>
        <pc:spChg chg="mod topLvl">
          <ac:chgData name="Coupez Veerle" userId="8ff80584-7882-4c6b-adc0-a33618c298ba" providerId="ADAL" clId="{60835904-A072-4264-BDF0-9C6E042EAF84}" dt="2023-02-03T13:55:36.247" v="101" actId="164"/>
          <ac:spMkLst>
            <pc:docMk/>
            <pc:sldMk cId="2189218780" sldId="342"/>
            <ac:spMk id="47" creationId="{0583F261-0388-3C0B-072D-1DF0A639BC63}"/>
          </ac:spMkLst>
        </pc:spChg>
        <pc:spChg chg="del mod topLvl">
          <ac:chgData name="Coupez Veerle" userId="8ff80584-7882-4c6b-adc0-a33618c298ba" providerId="ADAL" clId="{60835904-A072-4264-BDF0-9C6E042EAF84}" dt="2023-02-03T13:54:53.124" v="81" actId="478"/>
          <ac:spMkLst>
            <pc:docMk/>
            <pc:sldMk cId="2189218780" sldId="342"/>
            <ac:spMk id="48" creationId="{3DC18BAE-A4E2-7D8E-7139-ED92406399D1}"/>
          </ac:spMkLst>
        </pc:spChg>
        <pc:grpChg chg="add mod">
          <ac:chgData name="Coupez Veerle" userId="8ff80584-7882-4c6b-adc0-a33618c298ba" providerId="ADAL" clId="{60835904-A072-4264-BDF0-9C6E042EAF84}" dt="2023-02-03T13:55:36.247" v="101" actId="164"/>
          <ac:grpSpMkLst>
            <pc:docMk/>
            <pc:sldMk cId="2189218780" sldId="342"/>
            <ac:grpSpMk id="2" creationId="{1E76616C-28EB-75EA-7F7C-4BE8048DE11F}"/>
          </ac:grpSpMkLst>
        </pc:grpChg>
        <pc:grpChg chg="del">
          <ac:chgData name="Coupez Veerle" userId="8ff80584-7882-4c6b-adc0-a33618c298ba" providerId="ADAL" clId="{60835904-A072-4264-BDF0-9C6E042EAF84}" dt="2023-02-03T13:53:40.126" v="70" actId="165"/>
          <ac:grpSpMkLst>
            <pc:docMk/>
            <pc:sldMk cId="2189218780" sldId="342"/>
            <ac:grpSpMk id="20" creationId="{1DF5117F-1B4C-1DA4-0AE1-E3AEF8A14ED5}"/>
          </ac:grpSpMkLst>
        </pc:grpChg>
        <pc:grpChg chg="mod topLvl">
          <ac:chgData name="Coupez Veerle" userId="8ff80584-7882-4c6b-adc0-a33618c298ba" providerId="ADAL" clId="{60835904-A072-4264-BDF0-9C6E042EAF84}" dt="2023-02-03T13:55:36.247" v="101" actId="164"/>
          <ac:grpSpMkLst>
            <pc:docMk/>
            <pc:sldMk cId="2189218780" sldId="342"/>
            <ac:grpSpMk id="26" creationId="{22D1700F-1BC7-CDCB-68A2-12B2E0BA7E4C}"/>
          </ac:grpSpMkLst>
        </pc:grpChg>
        <pc:cxnChg chg="mod topLvl">
          <ac:chgData name="Coupez Veerle" userId="8ff80584-7882-4c6b-adc0-a33618c298ba" providerId="ADAL" clId="{60835904-A072-4264-BDF0-9C6E042EAF84}" dt="2023-02-03T13:55:36.247" v="101" actId="164"/>
          <ac:cxnSpMkLst>
            <pc:docMk/>
            <pc:sldMk cId="2189218780" sldId="342"/>
            <ac:cxnSpMk id="3" creationId="{10E8C5A7-A2E3-7062-AF7D-892AEB7ABC51}"/>
          </ac:cxnSpMkLst>
        </pc:cxnChg>
        <pc:cxnChg chg="mod topLvl">
          <ac:chgData name="Coupez Veerle" userId="8ff80584-7882-4c6b-adc0-a33618c298ba" providerId="ADAL" clId="{60835904-A072-4264-BDF0-9C6E042EAF84}" dt="2023-02-03T13:55:36.247" v="101" actId="164"/>
          <ac:cxnSpMkLst>
            <pc:docMk/>
            <pc:sldMk cId="2189218780" sldId="342"/>
            <ac:cxnSpMk id="4" creationId="{FBEEECF7-824C-962B-BF19-8174C01A1A13}"/>
          </ac:cxnSpMkLst>
        </pc:cxnChg>
        <pc:cxnChg chg="mod">
          <ac:chgData name="Coupez Veerle" userId="8ff80584-7882-4c6b-adc0-a33618c298ba" providerId="ADAL" clId="{60835904-A072-4264-BDF0-9C6E042EAF84}" dt="2023-02-03T13:53:40.126" v="70" actId="165"/>
          <ac:cxnSpMkLst>
            <pc:docMk/>
            <pc:sldMk cId="2189218780" sldId="342"/>
            <ac:cxnSpMk id="7" creationId="{69977706-5104-3407-3190-348129B9E8C6}"/>
          </ac:cxnSpMkLst>
        </pc:cxnChg>
        <pc:cxnChg chg="mod">
          <ac:chgData name="Coupez Veerle" userId="8ff80584-7882-4c6b-adc0-a33618c298ba" providerId="ADAL" clId="{60835904-A072-4264-BDF0-9C6E042EAF84}" dt="2023-02-03T13:53:40.126" v="70" actId="165"/>
          <ac:cxnSpMkLst>
            <pc:docMk/>
            <pc:sldMk cId="2189218780" sldId="342"/>
            <ac:cxnSpMk id="10" creationId="{1C6C6ACE-EF48-821A-5E7F-F8B13EAAC206}"/>
          </ac:cxnSpMkLst>
        </pc:cxnChg>
        <pc:cxnChg chg="mod topLvl">
          <ac:chgData name="Coupez Veerle" userId="8ff80584-7882-4c6b-adc0-a33618c298ba" providerId="ADAL" clId="{60835904-A072-4264-BDF0-9C6E042EAF84}" dt="2023-02-03T13:55:36.247" v="101" actId="164"/>
          <ac:cxnSpMkLst>
            <pc:docMk/>
            <pc:sldMk cId="2189218780" sldId="342"/>
            <ac:cxnSpMk id="11" creationId="{EAFBA77A-605F-A8E1-7ECC-7495BB8ABC31}"/>
          </ac:cxnSpMkLst>
        </pc:cxnChg>
        <pc:cxnChg chg="mod topLvl">
          <ac:chgData name="Coupez Veerle" userId="8ff80584-7882-4c6b-adc0-a33618c298ba" providerId="ADAL" clId="{60835904-A072-4264-BDF0-9C6E042EAF84}" dt="2023-02-03T13:55:36.247" v="101" actId="164"/>
          <ac:cxnSpMkLst>
            <pc:docMk/>
            <pc:sldMk cId="2189218780" sldId="342"/>
            <ac:cxnSpMk id="12" creationId="{A0624DF4-E668-1B4E-CBDF-0ADA41C554F9}"/>
          </ac:cxnSpMkLst>
        </pc:cxnChg>
        <pc:cxnChg chg="mod topLvl">
          <ac:chgData name="Coupez Veerle" userId="8ff80584-7882-4c6b-adc0-a33618c298ba" providerId="ADAL" clId="{60835904-A072-4264-BDF0-9C6E042EAF84}" dt="2023-02-03T13:55:36.247" v="101" actId="164"/>
          <ac:cxnSpMkLst>
            <pc:docMk/>
            <pc:sldMk cId="2189218780" sldId="342"/>
            <ac:cxnSpMk id="13" creationId="{38FF7D4B-1ABA-1F79-B8CF-57BC07C6242D}"/>
          </ac:cxnSpMkLst>
        </pc:cxnChg>
        <pc:cxnChg chg="mod topLvl">
          <ac:chgData name="Coupez Veerle" userId="8ff80584-7882-4c6b-adc0-a33618c298ba" providerId="ADAL" clId="{60835904-A072-4264-BDF0-9C6E042EAF84}" dt="2023-02-03T13:55:36.247" v="101" actId="164"/>
          <ac:cxnSpMkLst>
            <pc:docMk/>
            <pc:sldMk cId="2189218780" sldId="342"/>
            <ac:cxnSpMk id="15" creationId="{5309EC9E-5C5C-0639-A489-2C56A3242FC4}"/>
          </ac:cxnSpMkLst>
        </pc:cxnChg>
        <pc:cxnChg chg="mod topLvl">
          <ac:chgData name="Coupez Veerle" userId="8ff80584-7882-4c6b-adc0-a33618c298ba" providerId="ADAL" clId="{60835904-A072-4264-BDF0-9C6E042EAF84}" dt="2023-02-03T13:55:36.247" v="101" actId="164"/>
          <ac:cxnSpMkLst>
            <pc:docMk/>
            <pc:sldMk cId="2189218780" sldId="342"/>
            <ac:cxnSpMk id="39" creationId="{891EB630-3FDA-443C-523A-9D58A34FA4D5}"/>
          </ac:cxnSpMkLst>
        </pc:cxnChg>
        <pc:cxnChg chg="mod topLvl">
          <ac:chgData name="Coupez Veerle" userId="8ff80584-7882-4c6b-adc0-a33618c298ba" providerId="ADAL" clId="{60835904-A072-4264-BDF0-9C6E042EAF84}" dt="2023-02-03T13:55:36.247" v="101" actId="164"/>
          <ac:cxnSpMkLst>
            <pc:docMk/>
            <pc:sldMk cId="2189218780" sldId="342"/>
            <ac:cxnSpMk id="40" creationId="{10C045B4-8B4D-63AF-DE60-20EF5CC6CEB6}"/>
          </ac:cxnSpMkLst>
        </pc:cxnChg>
        <pc:cxnChg chg="mod topLvl">
          <ac:chgData name="Coupez Veerle" userId="8ff80584-7882-4c6b-adc0-a33618c298ba" providerId="ADAL" clId="{60835904-A072-4264-BDF0-9C6E042EAF84}" dt="2023-02-03T13:55:36.247" v="101" actId="164"/>
          <ac:cxnSpMkLst>
            <pc:docMk/>
            <pc:sldMk cId="2189218780" sldId="342"/>
            <ac:cxnSpMk id="41" creationId="{BC5174BB-47B5-8125-9218-5A9D2AB415CA}"/>
          </ac:cxnSpMkLst>
        </pc:cxnChg>
      </pc:sldChg>
      <pc:sldChg chg="addSp delSp modSp add mod replTag delTag">
        <pc:chgData name="Coupez Veerle" userId="8ff80584-7882-4c6b-adc0-a33618c298ba" providerId="ADAL" clId="{60835904-A072-4264-BDF0-9C6E042EAF84}" dt="2023-02-07T12:41:43.832" v="683"/>
        <pc:sldMkLst>
          <pc:docMk/>
          <pc:sldMk cId="1715653238" sldId="343"/>
        </pc:sldMkLst>
        <pc:spChg chg="mod">
          <ac:chgData name="Coupez Veerle" userId="8ff80584-7882-4c6b-adc0-a33618c298ba" providerId="ADAL" clId="{60835904-A072-4264-BDF0-9C6E042EAF84}" dt="2023-02-03T14:04:48.659" v="152"/>
          <ac:spMkLst>
            <pc:docMk/>
            <pc:sldMk cId="1715653238" sldId="343"/>
            <ac:spMk id="7" creationId="{8C5C1957-3C0F-BDA6-FC59-1FB49D0DBD32}"/>
          </ac:spMkLst>
        </pc:spChg>
        <pc:spChg chg="mod">
          <ac:chgData name="Coupez Veerle" userId="8ff80584-7882-4c6b-adc0-a33618c298ba" providerId="ADAL" clId="{60835904-A072-4264-BDF0-9C6E042EAF84}" dt="2023-02-03T14:04:48.659" v="152"/>
          <ac:spMkLst>
            <pc:docMk/>
            <pc:sldMk cId="1715653238" sldId="343"/>
            <ac:spMk id="8" creationId="{6FF95AF6-7515-AE73-0463-EF74413D1B9A}"/>
          </ac:spMkLst>
        </pc:spChg>
        <pc:spChg chg="mod topLvl">
          <ac:chgData name="Coupez Veerle" userId="8ff80584-7882-4c6b-adc0-a33618c298ba" providerId="ADAL" clId="{60835904-A072-4264-BDF0-9C6E042EAF84}" dt="2023-02-03T15:52:06.514" v="162" actId="164"/>
          <ac:spMkLst>
            <pc:docMk/>
            <pc:sldMk cId="1715653238" sldId="343"/>
            <ac:spMk id="12" creationId="{900678C9-38C5-7380-1B76-1328CFDE6C1C}"/>
          </ac:spMkLst>
        </pc:spChg>
        <pc:spChg chg="mod topLvl">
          <ac:chgData name="Coupez Veerle" userId="8ff80584-7882-4c6b-adc0-a33618c298ba" providerId="ADAL" clId="{60835904-A072-4264-BDF0-9C6E042EAF84}" dt="2023-02-03T15:52:06.514" v="162" actId="164"/>
          <ac:spMkLst>
            <pc:docMk/>
            <pc:sldMk cId="1715653238" sldId="343"/>
            <ac:spMk id="20" creationId="{27D4B440-61BF-F8C4-DF67-38495761BF45}"/>
          </ac:spMkLst>
        </pc:spChg>
        <pc:spChg chg="del mod topLvl">
          <ac:chgData name="Coupez Veerle" userId="8ff80584-7882-4c6b-adc0-a33618c298ba" providerId="ADAL" clId="{60835904-A072-4264-BDF0-9C6E042EAF84}" dt="2023-02-03T14:05:49.511" v="157" actId="478"/>
          <ac:spMkLst>
            <pc:docMk/>
            <pc:sldMk cId="1715653238" sldId="343"/>
            <ac:spMk id="26" creationId="{3C965A29-6978-9A87-0FCE-8C2176495D19}"/>
          </ac:spMkLst>
        </pc:spChg>
        <pc:spChg chg="del mod topLvl">
          <ac:chgData name="Coupez Veerle" userId="8ff80584-7882-4c6b-adc0-a33618c298ba" providerId="ADAL" clId="{60835904-A072-4264-BDF0-9C6E042EAF84}" dt="2023-02-03T14:05:52.471" v="158" actId="478"/>
          <ac:spMkLst>
            <pc:docMk/>
            <pc:sldMk cId="1715653238" sldId="343"/>
            <ac:spMk id="30" creationId="{9AB218F0-54BA-EFBF-CEE0-02DCC5546F85}"/>
          </ac:spMkLst>
        </pc:spChg>
        <pc:grpChg chg="add mod">
          <ac:chgData name="Coupez Veerle" userId="8ff80584-7882-4c6b-adc0-a33618c298ba" providerId="ADAL" clId="{60835904-A072-4264-BDF0-9C6E042EAF84}" dt="2023-02-03T15:52:06.514" v="162" actId="164"/>
          <ac:grpSpMkLst>
            <pc:docMk/>
            <pc:sldMk cId="1715653238" sldId="343"/>
            <ac:grpSpMk id="4" creationId="{37C15A16-6BD9-C0A9-D9C3-F8B8E392D19B}"/>
          </ac:grpSpMkLst>
        </pc:grpChg>
        <pc:grpChg chg="mod">
          <ac:chgData name="Coupez Veerle" userId="8ff80584-7882-4c6b-adc0-a33618c298ba" providerId="ADAL" clId="{60835904-A072-4264-BDF0-9C6E042EAF84}" dt="2023-02-03T14:04:48.659" v="152"/>
          <ac:grpSpMkLst>
            <pc:docMk/>
            <pc:sldMk cId="1715653238" sldId="343"/>
            <ac:grpSpMk id="5" creationId="{24ABDEA4-1326-4AB8-1A7F-4FA9833B4CBF}"/>
          </ac:grpSpMkLst>
        </pc:grpChg>
        <pc:grpChg chg="add mod">
          <ac:chgData name="Coupez Veerle" userId="8ff80584-7882-4c6b-adc0-a33618c298ba" providerId="ADAL" clId="{60835904-A072-4264-BDF0-9C6E042EAF84}" dt="2023-02-03T15:52:06.514" v="162" actId="164"/>
          <ac:grpSpMkLst>
            <pc:docMk/>
            <pc:sldMk cId="1715653238" sldId="343"/>
            <ac:grpSpMk id="9" creationId="{51A6A2AD-ABF1-CAE9-A67C-8C72901183B4}"/>
          </ac:grpSpMkLst>
        </pc:grpChg>
        <pc:grpChg chg="del">
          <ac:chgData name="Coupez Veerle" userId="8ff80584-7882-4c6b-adc0-a33618c298ba" providerId="ADAL" clId="{60835904-A072-4264-BDF0-9C6E042EAF84}" dt="2023-02-03T14:04:41.615" v="151" actId="165"/>
          <ac:grpSpMkLst>
            <pc:docMk/>
            <pc:sldMk cId="1715653238" sldId="343"/>
            <ac:grpSpMk id="35" creationId="{AAF9C509-A75B-54D8-37E8-FDDF58B28650}"/>
          </ac:grpSpMkLst>
        </pc:grpChg>
        <pc:picChg chg="mod">
          <ac:chgData name="Coupez Veerle" userId="8ff80584-7882-4c6b-adc0-a33618c298ba" providerId="ADAL" clId="{60835904-A072-4264-BDF0-9C6E042EAF84}" dt="2023-02-03T14:04:48.659" v="152"/>
          <ac:picMkLst>
            <pc:docMk/>
            <pc:sldMk cId="1715653238" sldId="343"/>
            <ac:picMk id="6" creationId="{330D6F3A-2A82-8400-4F29-6255E4C068D0}"/>
          </ac:picMkLst>
        </pc:picChg>
      </pc:sldChg>
      <pc:sldChg chg="addSp delSp modSp add mod ord replTag delTag">
        <pc:chgData name="Coupez Veerle" userId="8ff80584-7882-4c6b-adc0-a33618c298ba" providerId="ADAL" clId="{60835904-A072-4264-BDF0-9C6E042EAF84}" dt="2023-02-08T08:07:32.970" v="741" actId="1076"/>
        <pc:sldMkLst>
          <pc:docMk/>
          <pc:sldMk cId="2822765031" sldId="344"/>
        </pc:sldMkLst>
        <pc:spChg chg="mod topLvl">
          <ac:chgData name="Coupez Veerle" userId="8ff80584-7882-4c6b-adc0-a33618c298ba" providerId="ADAL" clId="{60835904-A072-4264-BDF0-9C6E042EAF84}" dt="2023-02-08T08:07:27.978" v="740" actId="20577"/>
          <ac:spMkLst>
            <pc:docMk/>
            <pc:sldMk cId="2822765031" sldId="344"/>
            <ac:spMk id="7" creationId="{D3C4942A-2942-0CDE-7555-6AFEFC5B88F1}"/>
          </ac:spMkLst>
        </pc:spChg>
        <pc:spChg chg="mod topLvl">
          <ac:chgData name="Coupez Veerle" userId="8ff80584-7882-4c6b-adc0-a33618c298ba" providerId="ADAL" clId="{60835904-A072-4264-BDF0-9C6E042EAF84}" dt="2023-02-06T16:14:51.248" v="479" actId="164"/>
          <ac:spMkLst>
            <pc:docMk/>
            <pc:sldMk cId="2822765031" sldId="344"/>
            <ac:spMk id="9" creationId="{625661B0-C180-2173-74F5-4F0815C3C8E4}"/>
          </ac:spMkLst>
        </pc:spChg>
        <pc:spChg chg="mod topLvl">
          <ac:chgData name="Coupez Veerle" userId="8ff80584-7882-4c6b-adc0-a33618c298ba" providerId="ADAL" clId="{60835904-A072-4264-BDF0-9C6E042EAF84}" dt="2023-02-06T16:14:51.248" v="479" actId="164"/>
          <ac:spMkLst>
            <pc:docMk/>
            <pc:sldMk cId="2822765031" sldId="344"/>
            <ac:spMk id="17" creationId="{BD61809B-3408-9877-069A-5C7D118BF560}"/>
          </ac:spMkLst>
        </pc:spChg>
        <pc:spChg chg="mod topLvl">
          <ac:chgData name="Coupez Veerle" userId="8ff80584-7882-4c6b-adc0-a33618c298ba" providerId="ADAL" clId="{60835904-A072-4264-BDF0-9C6E042EAF84}" dt="2023-02-06T16:16:34.473" v="540" actId="164"/>
          <ac:spMkLst>
            <pc:docMk/>
            <pc:sldMk cId="2822765031" sldId="344"/>
            <ac:spMk id="23" creationId="{59E9D301-44C3-5520-F114-D6FBFB68C386}"/>
          </ac:spMkLst>
        </pc:spChg>
        <pc:spChg chg="mod topLvl">
          <ac:chgData name="Coupez Veerle" userId="8ff80584-7882-4c6b-adc0-a33618c298ba" providerId="ADAL" clId="{60835904-A072-4264-BDF0-9C6E042EAF84}" dt="2023-02-06T16:16:34.473" v="540" actId="164"/>
          <ac:spMkLst>
            <pc:docMk/>
            <pc:sldMk cId="2822765031" sldId="344"/>
            <ac:spMk id="24" creationId="{4DB6F72D-4CC9-0C4D-F615-9E7F3B94FC78}"/>
          </ac:spMkLst>
        </pc:spChg>
        <pc:spChg chg="mod topLvl">
          <ac:chgData name="Coupez Veerle" userId="8ff80584-7882-4c6b-adc0-a33618c298ba" providerId="ADAL" clId="{60835904-A072-4264-BDF0-9C6E042EAF84}" dt="2023-02-06T16:16:34.473" v="540" actId="164"/>
          <ac:spMkLst>
            <pc:docMk/>
            <pc:sldMk cId="2822765031" sldId="344"/>
            <ac:spMk id="26" creationId="{FB51B59E-B3B4-E842-B973-717AAAD7DC2F}"/>
          </ac:spMkLst>
        </pc:spChg>
        <pc:spChg chg="mod">
          <ac:chgData name="Coupez Veerle" userId="8ff80584-7882-4c6b-adc0-a33618c298ba" providerId="ADAL" clId="{60835904-A072-4264-BDF0-9C6E042EAF84}" dt="2023-02-06T16:08:35.852" v="315" actId="113"/>
          <ac:spMkLst>
            <pc:docMk/>
            <pc:sldMk cId="2822765031" sldId="344"/>
            <ac:spMk id="53" creationId="{191AB5DD-DC3C-D459-BFFA-379C941CD458}"/>
          </ac:spMkLst>
        </pc:spChg>
        <pc:spChg chg="mod">
          <ac:chgData name="Coupez Veerle" userId="8ff80584-7882-4c6b-adc0-a33618c298ba" providerId="ADAL" clId="{60835904-A072-4264-BDF0-9C6E042EAF84}" dt="2023-02-06T15:50:22.469" v="226" actId="113"/>
          <ac:spMkLst>
            <pc:docMk/>
            <pc:sldMk cId="2822765031" sldId="344"/>
            <ac:spMk id="54" creationId="{81232248-4B3C-3074-FECA-2765C31FD6AD}"/>
          </ac:spMkLst>
        </pc:spChg>
        <pc:spChg chg="mod">
          <ac:chgData name="Coupez Veerle" userId="8ff80584-7882-4c6b-adc0-a33618c298ba" providerId="ADAL" clId="{60835904-A072-4264-BDF0-9C6E042EAF84}" dt="2023-02-06T16:09:31.556" v="336" actId="113"/>
          <ac:spMkLst>
            <pc:docMk/>
            <pc:sldMk cId="2822765031" sldId="344"/>
            <ac:spMk id="55" creationId="{0069B69E-2E32-7E89-BA91-5EB9ED79B599}"/>
          </ac:spMkLst>
        </pc:spChg>
        <pc:spChg chg="mod">
          <ac:chgData name="Coupez Veerle" userId="8ff80584-7882-4c6b-adc0-a33618c298ba" providerId="ADAL" clId="{60835904-A072-4264-BDF0-9C6E042EAF84}" dt="2023-02-06T16:10:21.918" v="403" actId="113"/>
          <ac:spMkLst>
            <pc:docMk/>
            <pc:sldMk cId="2822765031" sldId="344"/>
            <ac:spMk id="56" creationId="{1D5D225C-450F-C46E-7A5E-DBD57B6E9B27}"/>
          </ac:spMkLst>
        </pc:spChg>
        <pc:grpChg chg="add del mod">
          <ac:chgData name="Coupez Veerle" userId="8ff80584-7882-4c6b-adc0-a33618c298ba" providerId="ADAL" clId="{60835904-A072-4264-BDF0-9C6E042EAF84}" dt="2023-02-06T16:14:10.623" v="473" actId="165"/>
          <ac:grpSpMkLst>
            <pc:docMk/>
            <pc:sldMk cId="2822765031" sldId="344"/>
            <ac:grpSpMk id="5" creationId="{2F918A44-33D5-CD94-C906-1F1478E1C8D1}"/>
          </ac:grpSpMkLst>
        </pc:grpChg>
        <pc:grpChg chg="del mod topLvl">
          <ac:chgData name="Coupez Veerle" userId="8ff80584-7882-4c6b-adc0-a33618c298ba" providerId="ADAL" clId="{60835904-A072-4264-BDF0-9C6E042EAF84}" dt="2023-02-06T16:14:15.896" v="474" actId="165"/>
          <ac:grpSpMkLst>
            <pc:docMk/>
            <pc:sldMk cId="2822765031" sldId="344"/>
            <ac:grpSpMk id="6" creationId="{D3D172C1-439B-BF70-B042-1D3B60497416}"/>
          </ac:grpSpMkLst>
        </pc:grpChg>
        <pc:grpChg chg="del">
          <ac:chgData name="Coupez Veerle" userId="8ff80584-7882-4c6b-adc0-a33618c298ba" providerId="ADAL" clId="{60835904-A072-4264-BDF0-9C6E042EAF84}" dt="2023-02-06T16:12:51.539" v="408" actId="478"/>
          <ac:grpSpMkLst>
            <pc:docMk/>
            <pc:sldMk cId="2822765031" sldId="344"/>
            <ac:grpSpMk id="16" creationId="{841667E8-A8E5-A586-1269-1D93211424FF}"/>
          </ac:grpSpMkLst>
        </pc:grpChg>
        <pc:grpChg chg="add mod">
          <ac:chgData name="Coupez Veerle" userId="8ff80584-7882-4c6b-adc0-a33618c298ba" providerId="ADAL" clId="{60835904-A072-4264-BDF0-9C6E042EAF84}" dt="2023-02-08T08:07:32.970" v="741" actId="1076"/>
          <ac:grpSpMkLst>
            <pc:docMk/>
            <pc:sldMk cId="2822765031" sldId="344"/>
            <ac:grpSpMk id="18" creationId="{F291CBF8-02B6-5382-AA90-8AF8799F9BA0}"/>
          </ac:grpSpMkLst>
        </pc:grpChg>
        <pc:grpChg chg="del">
          <ac:chgData name="Coupez Veerle" userId="8ff80584-7882-4c6b-adc0-a33618c298ba" providerId="ADAL" clId="{60835904-A072-4264-BDF0-9C6E042EAF84}" dt="2023-02-06T16:12:51.539" v="408" actId="478"/>
          <ac:grpSpMkLst>
            <pc:docMk/>
            <pc:sldMk cId="2822765031" sldId="344"/>
            <ac:grpSpMk id="19" creationId="{00F00121-E61C-1401-36A0-A28B3DA3466B}"/>
          </ac:grpSpMkLst>
        </pc:grpChg>
        <pc:grpChg chg="add del mod">
          <ac:chgData name="Coupez Veerle" userId="8ff80584-7882-4c6b-adc0-a33618c298ba" providerId="ADAL" clId="{60835904-A072-4264-BDF0-9C6E042EAF84}" dt="2023-02-06T16:15:35.577" v="482" actId="165"/>
          <ac:grpSpMkLst>
            <pc:docMk/>
            <pc:sldMk cId="2822765031" sldId="344"/>
            <ac:grpSpMk id="20" creationId="{B6CD2572-5248-AFE1-BC72-850CB4C39740}"/>
          </ac:grpSpMkLst>
        </pc:grpChg>
        <pc:grpChg chg="del mod topLvl">
          <ac:chgData name="Coupez Veerle" userId="8ff80584-7882-4c6b-adc0-a33618c298ba" providerId="ADAL" clId="{60835904-A072-4264-BDF0-9C6E042EAF84}" dt="2023-02-06T16:15:36.737" v="483" actId="165"/>
          <ac:grpSpMkLst>
            <pc:docMk/>
            <pc:sldMk cId="2822765031" sldId="344"/>
            <ac:grpSpMk id="21" creationId="{B17E734B-E133-3109-DB7D-C976BE4BE8C9}"/>
          </ac:grpSpMkLst>
        </pc:grpChg>
        <pc:grpChg chg="del">
          <ac:chgData name="Coupez Veerle" userId="8ff80584-7882-4c6b-adc0-a33618c298ba" providerId="ADAL" clId="{60835904-A072-4264-BDF0-9C6E042EAF84}" dt="2023-02-06T16:12:51.539" v="408" actId="478"/>
          <ac:grpSpMkLst>
            <pc:docMk/>
            <pc:sldMk cId="2822765031" sldId="344"/>
            <ac:grpSpMk id="22" creationId="{06FCD3E4-E4E9-5699-2995-4D7C524288A0}"/>
          </ac:grpSpMkLst>
        </pc:grpChg>
        <pc:grpChg chg="del">
          <ac:chgData name="Coupez Veerle" userId="8ff80584-7882-4c6b-adc0-a33618c298ba" providerId="ADAL" clId="{60835904-A072-4264-BDF0-9C6E042EAF84}" dt="2023-02-06T16:12:51.539" v="408" actId="478"/>
          <ac:grpSpMkLst>
            <pc:docMk/>
            <pc:sldMk cId="2822765031" sldId="344"/>
            <ac:grpSpMk id="25" creationId="{F8104AC2-C209-0BD8-048C-6E836D1CC7A0}"/>
          </ac:grpSpMkLst>
        </pc:grpChg>
        <pc:grpChg chg="add mod">
          <ac:chgData name="Coupez Veerle" userId="8ff80584-7882-4c6b-adc0-a33618c298ba" providerId="ADAL" clId="{60835904-A072-4264-BDF0-9C6E042EAF84}" dt="2023-02-06T16:16:48.007" v="543" actId="14100"/>
          <ac:grpSpMkLst>
            <pc:docMk/>
            <pc:sldMk cId="2822765031" sldId="344"/>
            <ac:grpSpMk id="27" creationId="{C7E38199-1B95-0708-FC87-898638778567}"/>
          </ac:grpSpMkLst>
        </pc:grpChg>
        <pc:grpChg chg="del">
          <ac:chgData name="Coupez Veerle" userId="8ff80584-7882-4c6b-adc0-a33618c298ba" providerId="ADAL" clId="{60835904-A072-4264-BDF0-9C6E042EAF84}" dt="2023-02-06T16:12:51.539" v="408" actId="478"/>
          <ac:grpSpMkLst>
            <pc:docMk/>
            <pc:sldMk cId="2822765031" sldId="344"/>
            <ac:grpSpMk id="28" creationId="{5F558FD4-9A93-D594-DEC2-7B7D9651639D}"/>
          </ac:grpSpMkLst>
        </pc:grpChg>
        <pc:grpChg chg="del">
          <ac:chgData name="Coupez Veerle" userId="8ff80584-7882-4c6b-adc0-a33618c298ba" providerId="ADAL" clId="{60835904-A072-4264-BDF0-9C6E042EAF84}" dt="2023-02-06T16:12:51.539" v="408" actId="478"/>
          <ac:grpSpMkLst>
            <pc:docMk/>
            <pc:sldMk cId="2822765031" sldId="344"/>
            <ac:grpSpMk id="31" creationId="{79824643-A388-F17C-8343-DDAE8DEC0D8A}"/>
          </ac:grpSpMkLst>
        </pc:grpChg>
        <pc:grpChg chg="del">
          <ac:chgData name="Coupez Veerle" userId="8ff80584-7882-4c6b-adc0-a33618c298ba" providerId="ADAL" clId="{60835904-A072-4264-BDF0-9C6E042EAF84}" dt="2023-02-06T16:12:51.539" v="408" actId="478"/>
          <ac:grpSpMkLst>
            <pc:docMk/>
            <pc:sldMk cId="2822765031" sldId="344"/>
            <ac:grpSpMk id="34" creationId="{E91FDA48-4743-F809-8B88-686D4D8D4E56}"/>
          </ac:grpSpMkLst>
        </pc:grpChg>
        <pc:grpChg chg="del">
          <ac:chgData name="Coupez Veerle" userId="8ff80584-7882-4c6b-adc0-a33618c298ba" providerId="ADAL" clId="{60835904-A072-4264-BDF0-9C6E042EAF84}" dt="2023-02-06T16:12:51.539" v="408" actId="478"/>
          <ac:grpSpMkLst>
            <pc:docMk/>
            <pc:sldMk cId="2822765031" sldId="344"/>
            <ac:grpSpMk id="37" creationId="{49850B1F-A04C-6B53-EB2F-D6030AB4F4AC}"/>
          </ac:grpSpMkLst>
        </pc:grpChg>
        <pc:picChg chg="del">
          <ac:chgData name="Coupez Veerle" userId="8ff80584-7882-4c6b-adc0-a33618c298ba" providerId="ADAL" clId="{60835904-A072-4264-BDF0-9C6E042EAF84}" dt="2023-02-06T16:12:51.539" v="408" actId="478"/>
          <ac:picMkLst>
            <pc:docMk/>
            <pc:sldMk cId="2822765031" sldId="344"/>
            <ac:picMk id="15" creationId="{6FDDDF48-CCDA-379E-1837-14F33F78EAAE}"/>
          </ac:picMkLst>
        </pc:picChg>
      </pc:sldChg>
      <pc:sldChg chg="addSp delSp modSp add mod replTag delTag">
        <pc:chgData name="Coupez Veerle" userId="8ff80584-7882-4c6b-adc0-a33618c298ba" providerId="ADAL" clId="{60835904-A072-4264-BDF0-9C6E042EAF84}" dt="2023-02-06T16:38:49.148" v="638"/>
        <pc:sldMkLst>
          <pc:docMk/>
          <pc:sldMk cId="278433646" sldId="345"/>
        </pc:sldMkLst>
        <pc:spChg chg="add del mod">
          <ac:chgData name="Coupez Veerle" userId="8ff80584-7882-4c6b-adc0-a33618c298ba" providerId="ADAL" clId="{60835904-A072-4264-BDF0-9C6E042EAF84}" dt="2023-02-06T16:33:02.339" v="625" actId="164"/>
          <ac:spMkLst>
            <pc:docMk/>
            <pc:sldMk cId="278433646" sldId="345"/>
            <ac:spMk id="2" creationId="{69B69ACA-9C52-2263-AE5B-1D4AE31E3E8C}"/>
          </ac:spMkLst>
        </pc:spChg>
        <pc:spChg chg="add del mod topLvl">
          <ac:chgData name="Coupez Veerle" userId="8ff80584-7882-4c6b-adc0-a33618c298ba" providerId="ADAL" clId="{60835904-A072-4264-BDF0-9C6E042EAF84}" dt="2023-02-06T16:33:02.339" v="625" actId="164"/>
          <ac:spMkLst>
            <pc:docMk/>
            <pc:sldMk cId="278433646" sldId="345"/>
            <ac:spMk id="5" creationId="{99F32CA3-1489-D631-D72E-69FD468E6463}"/>
          </ac:spMkLst>
        </pc:spChg>
        <pc:spChg chg="mod">
          <ac:chgData name="Coupez Veerle" userId="8ff80584-7882-4c6b-adc0-a33618c298ba" providerId="ADAL" clId="{60835904-A072-4264-BDF0-9C6E042EAF84}" dt="2023-02-06T16:30:43.289" v="589" actId="165"/>
          <ac:spMkLst>
            <pc:docMk/>
            <pc:sldMk cId="278433646" sldId="345"/>
            <ac:spMk id="8" creationId="{056380E0-F019-D51D-92B4-1B6033DE9670}"/>
          </ac:spMkLst>
        </pc:spChg>
        <pc:spChg chg="mod">
          <ac:chgData name="Coupez Veerle" userId="8ff80584-7882-4c6b-adc0-a33618c298ba" providerId="ADAL" clId="{60835904-A072-4264-BDF0-9C6E042EAF84}" dt="2023-02-06T16:30:43.289" v="589" actId="165"/>
          <ac:spMkLst>
            <pc:docMk/>
            <pc:sldMk cId="278433646" sldId="345"/>
            <ac:spMk id="9" creationId="{7A7142EF-9552-211B-0319-1412EF76A263}"/>
          </ac:spMkLst>
        </pc:spChg>
        <pc:spChg chg="mod">
          <ac:chgData name="Coupez Veerle" userId="8ff80584-7882-4c6b-adc0-a33618c298ba" providerId="ADAL" clId="{60835904-A072-4264-BDF0-9C6E042EAF84}" dt="2023-02-06T16:30:43.289" v="589" actId="165"/>
          <ac:spMkLst>
            <pc:docMk/>
            <pc:sldMk cId="278433646" sldId="345"/>
            <ac:spMk id="10" creationId="{F2217890-D681-84EF-5888-8CF72D3BA885}"/>
          </ac:spMkLst>
        </pc:spChg>
        <pc:spChg chg="mod">
          <ac:chgData name="Coupez Veerle" userId="8ff80584-7882-4c6b-adc0-a33618c298ba" providerId="ADAL" clId="{60835904-A072-4264-BDF0-9C6E042EAF84}" dt="2023-02-06T16:31:45.392" v="615"/>
          <ac:spMkLst>
            <pc:docMk/>
            <pc:sldMk cId="278433646" sldId="345"/>
            <ac:spMk id="11" creationId="{DF2F6B85-F994-6532-1676-B29E49BC73C4}"/>
          </ac:spMkLst>
        </pc:spChg>
        <pc:spChg chg="mod">
          <ac:chgData name="Coupez Veerle" userId="8ff80584-7882-4c6b-adc0-a33618c298ba" providerId="ADAL" clId="{60835904-A072-4264-BDF0-9C6E042EAF84}" dt="2023-02-06T16:31:45.392" v="615"/>
          <ac:spMkLst>
            <pc:docMk/>
            <pc:sldMk cId="278433646" sldId="345"/>
            <ac:spMk id="18" creationId="{739C9F8B-0392-CCC7-8DC9-624EF8CA85AF}"/>
          </ac:spMkLst>
        </pc:spChg>
        <pc:spChg chg="mod">
          <ac:chgData name="Coupez Veerle" userId="8ff80584-7882-4c6b-adc0-a33618c298ba" providerId="ADAL" clId="{60835904-A072-4264-BDF0-9C6E042EAF84}" dt="2023-02-06T16:31:45.392" v="615"/>
          <ac:spMkLst>
            <pc:docMk/>
            <pc:sldMk cId="278433646" sldId="345"/>
            <ac:spMk id="19" creationId="{5C1C6357-E276-B935-9FDF-FB117865CE9B}"/>
          </ac:spMkLst>
        </pc:spChg>
        <pc:spChg chg="mod">
          <ac:chgData name="Coupez Veerle" userId="8ff80584-7882-4c6b-adc0-a33618c298ba" providerId="ADAL" clId="{60835904-A072-4264-BDF0-9C6E042EAF84}" dt="2023-02-06T16:31:45.392" v="615"/>
          <ac:spMkLst>
            <pc:docMk/>
            <pc:sldMk cId="278433646" sldId="345"/>
            <ac:spMk id="20" creationId="{6D9B82FF-1ABC-B04D-BF45-5751F6439424}"/>
          </ac:spMkLst>
        </pc:spChg>
        <pc:spChg chg="add del mod">
          <ac:chgData name="Coupez Veerle" userId="8ff80584-7882-4c6b-adc0-a33618c298ba" providerId="ADAL" clId="{60835904-A072-4264-BDF0-9C6E042EAF84}" dt="2023-02-06T16:33:02.339" v="625" actId="164"/>
          <ac:spMkLst>
            <pc:docMk/>
            <pc:sldMk cId="278433646" sldId="345"/>
            <ac:spMk id="21" creationId="{737A9B10-7056-FE8A-27BD-3E90127658CB}"/>
          </ac:spMkLst>
        </pc:spChg>
        <pc:spChg chg="add del mod">
          <ac:chgData name="Coupez Veerle" userId="8ff80584-7882-4c6b-adc0-a33618c298ba" providerId="ADAL" clId="{60835904-A072-4264-BDF0-9C6E042EAF84}" dt="2023-02-06T16:32:02.017" v="617" actId="478"/>
          <ac:spMkLst>
            <pc:docMk/>
            <pc:sldMk cId="278433646" sldId="345"/>
            <ac:spMk id="22" creationId="{0895275B-FBE0-11BD-E262-9F9218A5741F}"/>
          </ac:spMkLst>
        </pc:spChg>
        <pc:spChg chg="add del mod">
          <ac:chgData name="Coupez Veerle" userId="8ff80584-7882-4c6b-adc0-a33618c298ba" providerId="ADAL" clId="{60835904-A072-4264-BDF0-9C6E042EAF84}" dt="2023-02-06T16:32:02.017" v="617" actId="478"/>
          <ac:spMkLst>
            <pc:docMk/>
            <pc:sldMk cId="278433646" sldId="345"/>
            <ac:spMk id="23" creationId="{0B559FD7-A826-A811-E836-02AE3CF2A6A1}"/>
          </ac:spMkLst>
        </pc:spChg>
        <pc:spChg chg="add del mod">
          <ac:chgData name="Coupez Veerle" userId="8ff80584-7882-4c6b-adc0-a33618c298ba" providerId="ADAL" clId="{60835904-A072-4264-BDF0-9C6E042EAF84}" dt="2023-02-06T16:34:16.473" v="630" actId="478"/>
          <ac:spMkLst>
            <pc:docMk/>
            <pc:sldMk cId="278433646" sldId="345"/>
            <ac:spMk id="26" creationId="{5C7F7BA3-1AC8-42C5-D3F5-DA1442238C6D}"/>
          </ac:spMkLst>
        </pc:spChg>
        <pc:spChg chg="add del mod">
          <ac:chgData name="Coupez Veerle" userId="8ff80584-7882-4c6b-adc0-a33618c298ba" providerId="ADAL" clId="{60835904-A072-4264-BDF0-9C6E042EAF84}" dt="2023-02-06T16:33:02.339" v="625" actId="164"/>
          <ac:spMkLst>
            <pc:docMk/>
            <pc:sldMk cId="278433646" sldId="345"/>
            <ac:spMk id="27" creationId="{500A5EB9-1EC1-8ABE-845B-2884EE12B4E8}"/>
          </ac:spMkLst>
        </pc:spChg>
        <pc:spChg chg="add del">
          <ac:chgData name="Coupez Veerle" userId="8ff80584-7882-4c6b-adc0-a33618c298ba" providerId="ADAL" clId="{60835904-A072-4264-BDF0-9C6E042EAF84}" dt="2023-02-06T16:32:06.744" v="618" actId="478"/>
          <ac:spMkLst>
            <pc:docMk/>
            <pc:sldMk cId="278433646" sldId="345"/>
            <ac:spMk id="39" creationId="{EA12B99D-B5D0-04EA-B75D-2AF269455D22}"/>
          </ac:spMkLst>
        </pc:spChg>
        <pc:grpChg chg="add del mod">
          <ac:chgData name="Coupez Veerle" userId="8ff80584-7882-4c6b-adc0-a33618c298ba" providerId="ADAL" clId="{60835904-A072-4264-BDF0-9C6E042EAF84}" dt="2023-02-06T16:32:08.345" v="619" actId="478"/>
          <ac:grpSpMkLst>
            <pc:docMk/>
            <pc:sldMk cId="278433646" sldId="345"/>
            <ac:grpSpMk id="3" creationId="{A3256E98-3C18-535D-204D-32ABCA0AB362}"/>
          </ac:grpSpMkLst>
        </pc:grpChg>
        <pc:grpChg chg="del">
          <ac:chgData name="Coupez Veerle" userId="8ff80584-7882-4c6b-adc0-a33618c298ba" providerId="ADAL" clId="{60835904-A072-4264-BDF0-9C6E042EAF84}" dt="2023-02-06T16:30:43.289" v="589" actId="165"/>
          <ac:grpSpMkLst>
            <pc:docMk/>
            <pc:sldMk cId="278433646" sldId="345"/>
            <ac:grpSpMk id="4" creationId="{F5D3CB7A-AD80-2AC6-4ED2-5E00DE135085}"/>
          </ac:grpSpMkLst>
        </pc:grpChg>
        <pc:grpChg chg="del mod topLvl">
          <ac:chgData name="Coupez Veerle" userId="8ff80584-7882-4c6b-adc0-a33618c298ba" providerId="ADAL" clId="{60835904-A072-4264-BDF0-9C6E042EAF84}" dt="2023-02-06T16:30:54.888" v="592" actId="478"/>
          <ac:grpSpMkLst>
            <pc:docMk/>
            <pc:sldMk cId="278433646" sldId="345"/>
            <ac:grpSpMk id="6" creationId="{EF77A057-A278-362C-3573-2B7DC9AC0F89}"/>
          </ac:grpSpMkLst>
        </pc:grpChg>
        <pc:grpChg chg="mod">
          <ac:chgData name="Coupez Veerle" userId="8ff80584-7882-4c6b-adc0-a33618c298ba" providerId="ADAL" clId="{60835904-A072-4264-BDF0-9C6E042EAF84}" dt="2023-02-06T16:30:43.289" v="589" actId="165"/>
          <ac:grpSpMkLst>
            <pc:docMk/>
            <pc:sldMk cId="278433646" sldId="345"/>
            <ac:grpSpMk id="7" creationId="{8541AC90-EE4B-CE01-0157-884629CD068B}"/>
          </ac:grpSpMkLst>
        </pc:grpChg>
        <pc:grpChg chg="mod">
          <ac:chgData name="Coupez Veerle" userId="8ff80584-7882-4c6b-adc0-a33618c298ba" providerId="ADAL" clId="{60835904-A072-4264-BDF0-9C6E042EAF84}" dt="2023-02-06T16:31:45.392" v="615"/>
          <ac:grpSpMkLst>
            <pc:docMk/>
            <pc:sldMk cId="278433646" sldId="345"/>
            <ac:grpSpMk id="12" creationId="{9B4587D9-9F6C-AC5F-7CCB-7FC9E7B680F2}"/>
          </ac:grpSpMkLst>
        </pc:grpChg>
        <pc:grpChg chg="mod">
          <ac:chgData name="Coupez Veerle" userId="8ff80584-7882-4c6b-adc0-a33618c298ba" providerId="ADAL" clId="{60835904-A072-4264-BDF0-9C6E042EAF84}" dt="2023-02-06T16:31:45.392" v="615"/>
          <ac:grpSpMkLst>
            <pc:docMk/>
            <pc:sldMk cId="278433646" sldId="345"/>
            <ac:grpSpMk id="17" creationId="{762DFDC9-38F8-CC39-5AC4-66394C1278C9}"/>
          </ac:grpSpMkLst>
        </pc:grpChg>
        <pc:grpChg chg="add mod">
          <ac:chgData name="Coupez Veerle" userId="8ff80584-7882-4c6b-adc0-a33618c298ba" providerId="ADAL" clId="{60835904-A072-4264-BDF0-9C6E042EAF84}" dt="2023-02-06T16:33:02.339" v="625" actId="164"/>
          <ac:grpSpMkLst>
            <pc:docMk/>
            <pc:sldMk cId="278433646" sldId="345"/>
            <ac:grpSpMk id="28" creationId="{5F288E2C-4A21-B405-D6AD-3F9D892D21E9}"/>
          </ac:grpSpMkLst>
        </pc:grpChg>
        <pc:grpChg chg="add del">
          <ac:chgData name="Coupez Veerle" userId="8ff80584-7882-4c6b-adc0-a33618c298ba" providerId="ADAL" clId="{60835904-A072-4264-BDF0-9C6E042EAF84}" dt="2023-02-06T16:32:02.017" v="617" actId="478"/>
          <ac:grpSpMkLst>
            <pc:docMk/>
            <pc:sldMk cId="278433646" sldId="345"/>
            <ac:grpSpMk id="40" creationId="{BE4C0F6C-9813-5F22-AF83-7750FF1EFB43}"/>
          </ac:grpSpMkLst>
        </pc:grpChg>
      </pc:sldChg>
      <pc:sldChg chg="add replTag delTag">
        <pc:chgData name="Coupez Veerle" userId="8ff80584-7882-4c6b-adc0-a33618c298ba" providerId="ADAL" clId="{60835904-A072-4264-BDF0-9C6E042EAF84}" dt="2023-02-07T20:16:58.594" v="710"/>
        <pc:sldMkLst>
          <pc:docMk/>
          <pc:sldMk cId="759343837" sldId="346"/>
        </pc:sldMkLst>
      </pc:sldChg>
    </pc:docChg>
  </pc:docChgLst>
  <pc:docChgLst>
    <pc:chgData name="Coupez Veerle" userId="8ff80584-7882-4c6b-adc0-a33618c298ba" providerId="ADAL" clId="{99F07143-63E3-4ABC-8373-87740B24DCDC}"/>
    <pc:docChg chg="undo custSel addSld delSld modSld modSection replTag delTag">
      <pc:chgData name="Coupez Veerle" userId="8ff80584-7882-4c6b-adc0-a33618c298ba" providerId="ADAL" clId="{99F07143-63E3-4ABC-8373-87740B24DCDC}" dt="2023-04-03T11:49:13.209" v="122" actId="478"/>
      <pc:docMkLst>
        <pc:docMk/>
      </pc:docMkLst>
      <pc:sldChg chg="replTag delTag">
        <pc:chgData name="Coupez Veerle" userId="8ff80584-7882-4c6b-adc0-a33618c298ba" providerId="ADAL" clId="{99F07143-63E3-4ABC-8373-87740B24DCDC}" dt="2023-04-03T11:42:41.316" v="94"/>
        <pc:sldMkLst>
          <pc:docMk/>
          <pc:sldMk cId="603892561" sldId="260"/>
        </pc:sldMkLst>
      </pc:sldChg>
      <pc:sldChg chg="replTag delTag">
        <pc:chgData name="Coupez Veerle" userId="8ff80584-7882-4c6b-adc0-a33618c298ba" providerId="ADAL" clId="{99F07143-63E3-4ABC-8373-87740B24DCDC}" dt="2023-04-03T04:25:35.011" v="51"/>
        <pc:sldMkLst>
          <pc:docMk/>
          <pc:sldMk cId="229398287" sldId="272"/>
        </pc:sldMkLst>
      </pc:sldChg>
      <pc:sldChg chg="replTag">
        <pc:chgData name="Coupez Veerle" userId="8ff80584-7882-4c6b-adc0-a33618c298ba" providerId="ADAL" clId="{99F07143-63E3-4ABC-8373-87740B24DCDC}" dt="2023-04-03T04:25:38.336" v="54"/>
        <pc:sldMkLst>
          <pc:docMk/>
          <pc:sldMk cId="2029409427" sldId="308"/>
        </pc:sldMkLst>
      </pc:sldChg>
      <pc:sldChg chg="replTag">
        <pc:chgData name="Coupez Veerle" userId="8ff80584-7882-4c6b-adc0-a33618c298ba" providerId="ADAL" clId="{99F07143-63E3-4ABC-8373-87740B24DCDC}" dt="2023-04-03T04:25:39.164" v="55"/>
        <pc:sldMkLst>
          <pc:docMk/>
          <pc:sldMk cId="2083120738" sldId="309"/>
        </pc:sldMkLst>
      </pc:sldChg>
      <pc:sldChg chg="replTag delTag">
        <pc:chgData name="Coupez Veerle" userId="8ff80584-7882-4c6b-adc0-a33618c298ba" providerId="ADAL" clId="{99F07143-63E3-4ABC-8373-87740B24DCDC}" dt="2023-04-03T04:25:40.509" v="57"/>
        <pc:sldMkLst>
          <pc:docMk/>
          <pc:sldMk cId="3791702963" sldId="310"/>
        </pc:sldMkLst>
      </pc:sldChg>
      <pc:sldChg chg="replTag delTag">
        <pc:chgData name="Coupez Veerle" userId="8ff80584-7882-4c6b-adc0-a33618c298ba" providerId="ADAL" clId="{99F07143-63E3-4ABC-8373-87740B24DCDC}" dt="2023-04-03T04:25:36.499" v="53"/>
        <pc:sldMkLst>
          <pc:docMk/>
          <pc:sldMk cId="2026530046" sldId="311"/>
        </pc:sldMkLst>
      </pc:sldChg>
      <pc:sldChg chg="replTag delTag">
        <pc:chgData name="Coupez Veerle" userId="8ff80584-7882-4c6b-adc0-a33618c298ba" providerId="ADAL" clId="{99F07143-63E3-4ABC-8373-87740B24DCDC}" dt="2023-04-03T03:27:52.175" v="45"/>
        <pc:sldMkLst>
          <pc:docMk/>
          <pc:sldMk cId="3248236106" sldId="321"/>
        </pc:sldMkLst>
      </pc:sldChg>
      <pc:sldChg chg="addSp delSp modSp mod replTag delTag">
        <pc:chgData name="Coupez Veerle" userId="8ff80584-7882-4c6b-adc0-a33618c298ba" providerId="ADAL" clId="{99F07143-63E3-4ABC-8373-87740B24DCDC}" dt="2023-04-03T04:28:20.407" v="73"/>
        <pc:sldMkLst>
          <pc:docMk/>
          <pc:sldMk cId="2532031403" sldId="329"/>
        </pc:sldMkLst>
        <pc:spChg chg="mod">
          <ac:chgData name="Coupez Veerle" userId="8ff80584-7882-4c6b-adc0-a33618c298ba" providerId="ADAL" clId="{99F07143-63E3-4ABC-8373-87740B24DCDC}" dt="2023-04-03T04:28:17.994" v="71" actId="27803"/>
          <ac:spMkLst>
            <pc:docMk/>
            <pc:sldMk cId="2532031403" sldId="329"/>
            <ac:spMk id="5" creationId="{020A7D7B-5131-B766-B10A-142501EB464F}"/>
          </ac:spMkLst>
        </pc:spChg>
        <pc:spChg chg="mod">
          <ac:chgData name="Coupez Veerle" userId="8ff80584-7882-4c6b-adc0-a33618c298ba" providerId="ADAL" clId="{99F07143-63E3-4ABC-8373-87740B24DCDC}" dt="2023-04-03T04:28:17.994" v="71" actId="27803"/>
          <ac:spMkLst>
            <pc:docMk/>
            <pc:sldMk cId="2532031403" sldId="329"/>
            <ac:spMk id="6" creationId="{2BA151BD-657C-01CD-F34A-918B338F7183}"/>
          </ac:spMkLst>
        </pc:spChg>
        <pc:grpChg chg="add del mod">
          <ac:chgData name="Coupez Veerle" userId="8ff80584-7882-4c6b-adc0-a33618c298ba" providerId="ADAL" clId="{99F07143-63E3-4ABC-8373-87740B24DCDC}" dt="2023-04-03T04:28:17.994" v="71" actId="27803"/>
          <ac:grpSpMkLst>
            <pc:docMk/>
            <pc:sldMk cId="2532031403" sldId="329"/>
            <ac:grpSpMk id="4" creationId="{A748812F-A057-C30E-B559-2316E8E245EE}"/>
          </ac:grpSpMkLst>
        </pc:grpChg>
        <pc:picChg chg="add del">
          <ac:chgData name="Coupez Veerle" userId="8ff80584-7882-4c6b-adc0-a33618c298ba" providerId="ADAL" clId="{99F07143-63E3-4ABC-8373-87740B24DCDC}" dt="2023-04-03T04:28:17.994" v="71" actId="27803"/>
          <ac:picMkLst>
            <pc:docMk/>
            <pc:sldMk cId="2532031403" sldId="329"/>
            <ac:picMk id="2" creationId="{A93599FF-BFEE-DCE7-C3E0-94ADBE759AD9}"/>
          </ac:picMkLst>
        </pc:picChg>
      </pc:sldChg>
      <pc:sldChg chg="replTag delTag">
        <pc:chgData name="Coupez Veerle" userId="8ff80584-7882-4c6b-adc0-a33618c298ba" providerId="ADAL" clId="{99F07143-63E3-4ABC-8373-87740B24DCDC}" dt="2023-04-03T03:27:50.556" v="43"/>
        <pc:sldMkLst>
          <pc:docMk/>
          <pc:sldMk cId="505012770" sldId="330"/>
        </pc:sldMkLst>
      </pc:sldChg>
      <pc:sldChg chg="replTag delTag">
        <pc:chgData name="Coupez Veerle" userId="8ff80584-7882-4c6b-adc0-a33618c298ba" providerId="ADAL" clId="{99F07143-63E3-4ABC-8373-87740B24DCDC}" dt="2023-04-03T03:27:46.590" v="39"/>
        <pc:sldMkLst>
          <pc:docMk/>
          <pc:sldMk cId="420760251" sldId="331"/>
        </pc:sldMkLst>
      </pc:sldChg>
      <pc:sldChg chg="addSp delSp modSp mod replTag delTag">
        <pc:chgData name="Coupez Veerle" userId="8ff80584-7882-4c6b-adc0-a33618c298ba" providerId="ADAL" clId="{99F07143-63E3-4ABC-8373-87740B24DCDC}" dt="2023-04-03T11:49:13.209" v="122" actId="478"/>
        <pc:sldMkLst>
          <pc:docMk/>
          <pc:sldMk cId="521525279" sldId="333"/>
        </pc:sldMkLst>
        <pc:spChg chg="mod topLvl">
          <ac:chgData name="Coupez Veerle" userId="8ff80584-7882-4c6b-adc0-a33618c298ba" providerId="ADAL" clId="{99F07143-63E3-4ABC-8373-87740B24DCDC}" dt="2023-04-03T11:43:17.360" v="101" actId="165"/>
          <ac:spMkLst>
            <pc:docMk/>
            <pc:sldMk cId="521525279" sldId="333"/>
            <ac:spMk id="3" creationId="{5A96AB81-900B-60E5-4530-873CD74306E6}"/>
          </ac:spMkLst>
        </pc:spChg>
        <pc:spChg chg="mod topLvl">
          <ac:chgData name="Coupez Veerle" userId="8ff80584-7882-4c6b-adc0-a33618c298ba" providerId="ADAL" clId="{99F07143-63E3-4ABC-8373-87740B24DCDC}" dt="2023-04-03T11:43:17.360" v="101" actId="165"/>
          <ac:spMkLst>
            <pc:docMk/>
            <pc:sldMk cId="521525279" sldId="333"/>
            <ac:spMk id="5" creationId="{23996A44-B025-4B3D-587A-64B17BF5097D}"/>
          </ac:spMkLst>
        </pc:spChg>
        <pc:spChg chg="mod">
          <ac:chgData name="Coupez Veerle" userId="8ff80584-7882-4c6b-adc0-a33618c298ba" providerId="ADAL" clId="{99F07143-63E3-4ABC-8373-87740B24DCDC}" dt="2023-04-03T11:43:38.340" v="105" actId="27803"/>
          <ac:spMkLst>
            <pc:docMk/>
            <pc:sldMk cId="521525279" sldId="333"/>
            <ac:spMk id="7" creationId="{BB470C8F-C70E-A869-0154-334AC644FA24}"/>
          </ac:spMkLst>
        </pc:spChg>
        <pc:spChg chg="mod">
          <ac:chgData name="Coupez Veerle" userId="8ff80584-7882-4c6b-adc0-a33618c298ba" providerId="ADAL" clId="{99F07143-63E3-4ABC-8373-87740B24DCDC}" dt="2023-04-03T11:43:38.340" v="105" actId="27803"/>
          <ac:spMkLst>
            <pc:docMk/>
            <pc:sldMk cId="521525279" sldId="333"/>
            <ac:spMk id="8" creationId="{39A208BC-2C97-4535-82A7-9B2C7E2F8C6A}"/>
          </ac:spMkLst>
        </pc:spChg>
        <pc:spChg chg="mod">
          <ac:chgData name="Coupez Veerle" userId="8ff80584-7882-4c6b-adc0-a33618c298ba" providerId="ADAL" clId="{99F07143-63E3-4ABC-8373-87740B24DCDC}" dt="2023-04-03T11:43:49.947" v="107" actId="27803"/>
          <ac:spMkLst>
            <pc:docMk/>
            <pc:sldMk cId="521525279" sldId="333"/>
            <ac:spMk id="10" creationId="{12F10145-18F9-A1D2-D790-E515FAA1F2D1}"/>
          </ac:spMkLst>
        </pc:spChg>
        <pc:spChg chg="mod">
          <ac:chgData name="Coupez Veerle" userId="8ff80584-7882-4c6b-adc0-a33618c298ba" providerId="ADAL" clId="{99F07143-63E3-4ABC-8373-87740B24DCDC}" dt="2023-04-03T11:43:49.947" v="107" actId="27803"/>
          <ac:spMkLst>
            <pc:docMk/>
            <pc:sldMk cId="521525279" sldId="333"/>
            <ac:spMk id="11" creationId="{C2C4FD6E-7265-7B7E-8ACB-BDFC16E7BC85}"/>
          </ac:spMkLst>
        </pc:spChg>
        <pc:grpChg chg="add del mod">
          <ac:chgData name="Coupez Veerle" userId="8ff80584-7882-4c6b-adc0-a33618c298ba" providerId="ADAL" clId="{99F07143-63E3-4ABC-8373-87740B24DCDC}" dt="2023-04-03T11:43:38.340" v="105" actId="27803"/>
          <ac:grpSpMkLst>
            <pc:docMk/>
            <pc:sldMk cId="521525279" sldId="333"/>
            <ac:grpSpMk id="4" creationId="{1043929B-4C15-4B3B-46B4-6FEA618EEA4A}"/>
          </ac:grpSpMkLst>
        </pc:grpChg>
        <pc:grpChg chg="del">
          <ac:chgData name="Coupez Veerle" userId="8ff80584-7882-4c6b-adc0-a33618c298ba" providerId="ADAL" clId="{99F07143-63E3-4ABC-8373-87740B24DCDC}" dt="2023-04-03T11:43:17.360" v="101" actId="165"/>
          <ac:grpSpMkLst>
            <pc:docMk/>
            <pc:sldMk cId="521525279" sldId="333"/>
            <ac:grpSpMk id="6" creationId="{4F7D9DCF-65CD-40F0-E08A-ED291C6354DC}"/>
          </ac:grpSpMkLst>
        </pc:grpChg>
        <pc:grpChg chg="add del mod">
          <ac:chgData name="Coupez Veerle" userId="8ff80584-7882-4c6b-adc0-a33618c298ba" providerId="ADAL" clId="{99F07143-63E3-4ABC-8373-87740B24DCDC}" dt="2023-04-03T11:43:49.947" v="107" actId="27803"/>
          <ac:grpSpMkLst>
            <pc:docMk/>
            <pc:sldMk cId="521525279" sldId="333"/>
            <ac:grpSpMk id="9" creationId="{61854796-F726-B689-8CEA-34EF7A14C005}"/>
          </ac:grpSpMkLst>
        </pc:grpChg>
        <pc:grpChg chg="add del mod">
          <ac:chgData name="Coupez Veerle" userId="8ff80584-7882-4c6b-adc0-a33618c298ba" providerId="ADAL" clId="{99F07143-63E3-4ABC-8373-87740B24DCDC}" dt="2023-04-03T11:49:13.209" v="122" actId="478"/>
          <ac:grpSpMkLst>
            <pc:docMk/>
            <pc:sldMk cId="521525279" sldId="333"/>
            <ac:grpSpMk id="14" creationId="{27F29087-6E32-D5AD-CE6A-9AF92F9A1671}"/>
          </ac:grpSpMkLst>
        </pc:grpChg>
        <pc:grpChg chg="mod">
          <ac:chgData name="Coupez Veerle" userId="8ff80584-7882-4c6b-adc0-a33618c298ba" providerId="ADAL" clId="{99F07143-63E3-4ABC-8373-87740B24DCDC}" dt="2023-04-03T11:47:50.880" v="120"/>
          <ac:grpSpMkLst>
            <pc:docMk/>
            <pc:sldMk cId="521525279" sldId="333"/>
            <ac:grpSpMk id="16" creationId="{25ED188A-517A-5A66-E4DB-0BD664703470}"/>
          </ac:grpSpMkLst>
        </pc:grpChg>
        <pc:picChg chg="add del mod topLvl">
          <ac:chgData name="Coupez Veerle" userId="8ff80584-7882-4c6b-adc0-a33618c298ba" providerId="ADAL" clId="{99F07143-63E3-4ABC-8373-87740B24DCDC}" dt="2023-04-03T11:43:49.947" v="107" actId="27803"/>
          <ac:picMkLst>
            <pc:docMk/>
            <pc:sldMk cId="521525279" sldId="333"/>
            <ac:picMk id="2" creationId="{A93599FF-BFEE-DCE7-C3E0-94ADBE759AD9}"/>
          </ac:picMkLst>
        </pc:picChg>
        <pc:picChg chg="add del mod">
          <ac:chgData name="Coupez Veerle" userId="8ff80584-7882-4c6b-adc0-a33618c298ba" providerId="ADAL" clId="{99F07143-63E3-4ABC-8373-87740B24DCDC}" dt="2023-04-03T11:44:35.812" v="111"/>
          <ac:picMkLst>
            <pc:docMk/>
            <pc:sldMk cId="521525279" sldId="333"/>
            <ac:picMk id="12" creationId="{5518DEB7-1B61-4066-1FAA-5DC36F42E972}"/>
          </ac:picMkLst>
        </pc:picChg>
        <pc:picChg chg="add del mod">
          <ac:chgData name="Coupez Veerle" userId="8ff80584-7882-4c6b-adc0-a33618c298ba" providerId="ADAL" clId="{99F07143-63E3-4ABC-8373-87740B24DCDC}" dt="2023-04-03T11:47:34.600" v="117"/>
          <ac:picMkLst>
            <pc:docMk/>
            <pc:sldMk cId="521525279" sldId="333"/>
            <ac:picMk id="13" creationId="{5B42A5BF-C988-5E7C-5CAF-FB3D10B678E9}"/>
          </ac:picMkLst>
        </pc:picChg>
        <pc:picChg chg="mod">
          <ac:chgData name="Coupez Veerle" userId="8ff80584-7882-4c6b-adc0-a33618c298ba" providerId="ADAL" clId="{99F07143-63E3-4ABC-8373-87740B24DCDC}" dt="2023-04-03T11:47:50.880" v="120"/>
          <ac:picMkLst>
            <pc:docMk/>
            <pc:sldMk cId="521525279" sldId="333"/>
            <ac:picMk id="15" creationId="{5B18EBBA-F8BD-709A-E567-47BAF739664D}"/>
          </ac:picMkLst>
        </pc:picChg>
        <pc:picChg chg="mod">
          <ac:chgData name="Coupez Veerle" userId="8ff80584-7882-4c6b-adc0-a33618c298ba" providerId="ADAL" clId="{99F07143-63E3-4ABC-8373-87740B24DCDC}" dt="2023-04-03T11:47:50.880" v="120"/>
          <ac:picMkLst>
            <pc:docMk/>
            <pc:sldMk cId="521525279" sldId="333"/>
            <ac:picMk id="17" creationId="{3BE1C572-5AB6-84B2-D502-7A08B96913EB}"/>
          </ac:picMkLst>
        </pc:picChg>
        <pc:picChg chg="mod">
          <ac:chgData name="Coupez Veerle" userId="8ff80584-7882-4c6b-adc0-a33618c298ba" providerId="ADAL" clId="{99F07143-63E3-4ABC-8373-87740B24DCDC}" dt="2023-04-03T11:47:50.880" v="120"/>
          <ac:picMkLst>
            <pc:docMk/>
            <pc:sldMk cId="521525279" sldId="333"/>
            <ac:picMk id="18" creationId="{B0B035E9-5518-BB34-029C-8F5731E64CC7}"/>
          </ac:picMkLst>
        </pc:picChg>
        <pc:picChg chg="mod">
          <ac:chgData name="Coupez Veerle" userId="8ff80584-7882-4c6b-adc0-a33618c298ba" providerId="ADAL" clId="{99F07143-63E3-4ABC-8373-87740B24DCDC}" dt="2023-04-03T11:47:50.880" v="120"/>
          <ac:picMkLst>
            <pc:docMk/>
            <pc:sldMk cId="521525279" sldId="333"/>
            <ac:picMk id="19" creationId="{2D52FF9F-6525-F724-8327-FC28DE4D2C5E}"/>
          </ac:picMkLst>
        </pc:picChg>
      </pc:sldChg>
      <pc:sldChg chg="del replTag delTag">
        <pc:chgData name="Coupez Veerle" userId="8ff80584-7882-4c6b-adc0-a33618c298ba" providerId="ADAL" clId="{99F07143-63E3-4ABC-8373-87740B24DCDC}" dt="2023-04-03T03:27:42.049" v="22" actId="47"/>
        <pc:sldMkLst>
          <pc:docMk/>
          <pc:sldMk cId="3334356274" sldId="340"/>
        </pc:sldMkLst>
      </pc:sldChg>
      <pc:sldChg chg="del replTag delTag">
        <pc:chgData name="Coupez Veerle" userId="8ff80584-7882-4c6b-adc0-a33618c298ba" providerId="ADAL" clId="{99F07143-63E3-4ABC-8373-87740B24DCDC}" dt="2023-04-03T03:27:46.589" v="37" actId="47"/>
        <pc:sldMkLst>
          <pc:docMk/>
          <pc:sldMk cId="1920534229" sldId="341"/>
        </pc:sldMkLst>
      </pc:sldChg>
      <pc:sldChg chg="del replTag delTag">
        <pc:chgData name="Coupez Veerle" userId="8ff80584-7882-4c6b-adc0-a33618c298ba" providerId="ADAL" clId="{99F07143-63E3-4ABC-8373-87740B24DCDC}" dt="2023-04-03T03:27:45.391" v="32" actId="47"/>
        <pc:sldMkLst>
          <pc:docMk/>
          <pc:sldMk cId="2189218780" sldId="342"/>
        </pc:sldMkLst>
      </pc:sldChg>
      <pc:sldChg chg="del replTag delTag">
        <pc:chgData name="Coupez Veerle" userId="8ff80584-7882-4c6b-adc0-a33618c298ba" providerId="ADAL" clId="{99F07143-63E3-4ABC-8373-87740B24DCDC}" dt="2023-04-03T03:27:43.567" v="27" actId="47"/>
        <pc:sldMkLst>
          <pc:docMk/>
          <pc:sldMk cId="759343837" sldId="346"/>
        </pc:sldMkLst>
      </pc:sldChg>
      <pc:sldChg chg="delSp modSp add mod replTag delTag">
        <pc:chgData name="Coupez Veerle" userId="8ff80584-7882-4c6b-adc0-a33618c298ba" providerId="ADAL" clId="{99F07143-63E3-4ABC-8373-87740B24DCDC}" dt="2023-04-03T04:30:05.791" v="88" actId="14100"/>
        <pc:sldMkLst>
          <pc:docMk/>
          <pc:sldMk cId="1658657922" sldId="346"/>
        </pc:sldMkLst>
        <pc:spChg chg="del mod">
          <ac:chgData name="Coupez Veerle" userId="8ff80584-7882-4c6b-adc0-a33618c298ba" providerId="ADAL" clId="{99F07143-63E3-4ABC-8373-87740B24DCDC}" dt="2023-04-03T04:29:47.087" v="86" actId="478"/>
          <ac:spMkLst>
            <pc:docMk/>
            <pc:sldMk cId="1658657922" sldId="346"/>
            <ac:spMk id="5" creationId="{607036BA-6A65-F55A-ABC2-8298E3228B34}"/>
          </ac:spMkLst>
        </pc:spChg>
        <pc:spChg chg="mod">
          <ac:chgData name="Coupez Veerle" userId="8ff80584-7882-4c6b-adc0-a33618c298ba" providerId="ADAL" clId="{99F07143-63E3-4ABC-8373-87740B24DCDC}" dt="2023-04-03T04:30:05.791" v="88" actId="14100"/>
          <ac:spMkLst>
            <pc:docMk/>
            <pc:sldMk cId="1658657922" sldId="346"/>
            <ac:spMk id="6" creationId="{7604B2E4-28B2-64EE-99D3-6DA521C90598}"/>
          </ac:spMkLst>
        </pc:spChg>
        <pc:grpChg chg="del mod">
          <ac:chgData name="Coupez Veerle" userId="8ff80584-7882-4c6b-adc0-a33618c298ba" providerId="ADAL" clId="{99F07143-63E3-4ABC-8373-87740B24DCDC}" dt="2023-04-03T04:28:26.234" v="81" actId="27803"/>
          <ac:grpSpMkLst>
            <pc:docMk/>
            <pc:sldMk cId="1658657922" sldId="346"/>
            <ac:grpSpMk id="4" creationId="{9EB55F97-2F12-413C-3818-3B338AF5B5F8}"/>
          </ac:grpSpMkLst>
        </pc:grpChg>
        <pc:picChg chg="del">
          <ac:chgData name="Coupez Veerle" userId="8ff80584-7882-4c6b-adc0-a33618c298ba" providerId="ADAL" clId="{99F07143-63E3-4ABC-8373-87740B24DCDC}" dt="2023-04-03T04:28:26.234" v="81" actId="27803"/>
          <ac:picMkLst>
            <pc:docMk/>
            <pc:sldMk cId="1658657922" sldId="346"/>
            <ac:picMk id="2" creationId="{A93599FF-BFEE-DCE7-C3E0-94ADBE759AD9}"/>
          </ac:picMkLst>
        </pc:picChg>
      </pc:sldChg>
    </pc:docChg>
  </pc:docChgLst>
  <pc:docChgLst>
    <pc:chgData name="Veerle Coupez" userId="8ff80584-7882-4c6b-adc0-a33618c298ba" providerId="ADAL" clId="{60835904-A072-4264-BDF0-9C6E042EAF84}"/>
    <pc:docChg chg="custSel modSld replTag delTag">
      <pc:chgData name="Veerle Coupez" userId="8ff80584-7882-4c6b-adc0-a33618c298ba" providerId="ADAL" clId="{60835904-A072-4264-BDF0-9C6E042EAF84}" dt="2023-02-08T19:23:38.866" v="13" actId="20577"/>
      <pc:docMkLst>
        <pc:docMk/>
      </pc:docMkLst>
      <pc:sldChg chg="replTag delTag">
        <pc:chgData name="Veerle Coupez" userId="8ff80584-7882-4c6b-adc0-a33618c298ba" providerId="ADAL" clId="{60835904-A072-4264-BDF0-9C6E042EAF84}" dt="2023-02-08T19:23:28.204" v="5"/>
        <pc:sldMkLst>
          <pc:docMk/>
          <pc:sldMk cId="603892561" sldId="260"/>
        </pc:sldMkLst>
      </pc:sldChg>
      <pc:sldChg chg="replTag delTag">
        <pc:chgData name="Veerle Coupez" userId="8ff80584-7882-4c6b-adc0-a33618c298ba" providerId="ADAL" clId="{60835904-A072-4264-BDF0-9C6E042EAF84}" dt="2023-02-08T19:23:30.111" v="7"/>
        <pc:sldMkLst>
          <pc:docMk/>
          <pc:sldMk cId="527800513" sldId="303"/>
        </pc:sldMkLst>
      </pc:sldChg>
      <pc:sldChg chg="modSp mod replTag delTag">
        <pc:chgData name="Veerle Coupez" userId="8ff80584-7882-4c6b-adc0-a33618c298ba" providerId="ADAL" clId="{60835904-A072-4264-BDF0-9C6E042EAF84}" dt="2023-02-08T19:23:38.866" v="13" actId="20577"/>
        <pc:sldMkLst>
          <pc:docMk/>
          <pc:sldMk cId="2822765031" sldId="344"/>
        </pc:sldMkLst>
        <pc:spChg chg="mod">
          <ac:chgData name="Veerle Coupez" userId="8ff80584-7882-4c6b-adc0-a33618c298ba" providerId="ADAL" clId="{60835904-A072-4264-BDF0-9C6E042EAF84}" dt="2023-02-08T19:23:38.866" v="13" actId="20577"/>
          <ac:spMkLst>
            <pc:docMk/>
            <pc:sldMk cId="2822765031" sldId="344"/>
            <ac:spMk id="23" creationId="{59E9D301-44C3-5520-F114-D6FBFB68C38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E0F9A8-F54F-BD52-0522-19D6CC9F4A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7251E-FF5D-8446-B633-0E25437FF3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72E6B-E278-4EB9-BD9B-442B3569552C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FD511-48B2-85E5-9A87-7383D241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5948C-F35A-9779-A82A-3F7B08520C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02B81-F0FA-4452-ABC1-F4C2381CF9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39543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127CC-51F1-4DE5-BD18-B17AC302D75E}" type="datetimeFigureOut">
              <a:rPr lang="nl-BE" smtClean="0"/>
              <a:t>3/04/2023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010B2-0CFE-4F55-9A92-03E9E8763E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113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8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openxmlformats.org/officeDocument/2006/relationships/image" Target="../media/image24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6050" y="1645193"/>
            <a:ext cx="10009188" cy="1878283"/>
          </a:xfrm>
        </p:spPr>
        <p:txBody>
          <a:bodyPr anchor="b" anchorCtr="0">
            <a:normAutofit/>
          </a:bodyPr>
          <a:lstStyle>
            <a:lvl1pPr algn="ctr"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049" y="4079875"/>
            <a:ext cx="1000918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7024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le pijl_blau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C1D104-496E-09D4-D180-60F73EAA9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grpSp>
        <p:nvGrpSpPr>
          <p:cNvPr id="5" name="Groep 24">
            <a:extLst>
              <a:ext uri="{FF2B5EF4-FFF2-40B4-BE49-F238E27FC236}">
                <a16:creationId xmlns:a16="http://schemas.microsoft.com/office/drawing/2014/main" id="{67DD9485-717B-E284-9A60-0E59EDE8EFF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76544" y="998900"/>
            <a:ext cx="7438911" cy="4860199"/>
            <a:chOff x="981480" y="2086493"/>
            <a:chExt cx="1635008" cy="1452628"/>
          </a:xfrm>
          <a:solidFill>
            <a:schemeClr val="accent1"/>
          </a:solidFill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0902BFF-D297-023F-B2B8-A371B6EDE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1480" y="2086493"/>
              <a:ext cx="1577711" cy="141994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B96F802-A3FA-FA4D-B70A-B4A296909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5044" y="2106822"/>
              <a:ext cx="1591444" cy="1432299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908515-1D6B-35CC-8269-F0EA37AB04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7627" y="3429000"/>
            <a:ext cx="5549152" cy="1205955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8A8187-431F-0ED2-E3BC-2235E69B0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628" y="2485481"/>
            <a:ext cx="5549152" cy="943520"/>
          </a:xfr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9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 bol en object_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EAC8D8D-7739-4577-E297-BAA3F4939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66483" y="-977197"/>
            <a:ext cx="6168472" cy="602502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03B461B-C96D-A917-DBA4-9B5B5FF09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419499" y="-1040635"/>
            <a:ext cx="6168472" cy="602502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7564A07-437E-BD69-18C7-CC4AB96A0EAA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100639" y="553749"/>
            <a:ext cx="6324599" cy="562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3247B0-F9F5-E29A-76E5-76CB61AA4FB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5804" y="553749"/>
            <a:ext cx="3914649" cy="1325563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E5703-5249-D523-C7D6-E21D2C84C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203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111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en titel en object_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EA269EE-D8AD-3882-AB20-48B50FEB0B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49337" y="-1275174"/>
            <a:ext cx="4193268" cy="409575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5649F62-BD9C-6E86-CDCE-67A52D9AC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32078" y="1438552"/>
            <a:ext cx="6206501" cy="606216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65E92-8551-E874-BDF2-02148F5C0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DDC64CB-0AD6-5F44-084F-8D5934208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28" y="1641022"/>
            <a:ext cx="8551409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5E43C75-DC03-7435-B09A-5443C11D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28" y="0"/>
            <a:ext cx="8551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345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onder en titel en object_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9D4E9A7-E92E-9B72-058F-D268548D0587}"/>
              </a:ext>
            </a:extLst>
          </p:cNvPr>
          <p:cNvGrpSpPr/>
          <p:nvPr userDrawn="1"/>
        </p:nvGrpSpPr>
        <p:grpSpPr>
          <a:xfrm>
            <a:off x="6096000" y="3198057"/>
            <a:ext cx="6315456" cy="6088460"/>
            <a:chOff x="6325210" y="1572269"/>
            <a:chExt cx="6315456" cy="608846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83F4736-9BB4-8069-08A4-A7212B854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25210" y="1635707"/>
              <a:ext cx="6168472" cy="6025022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AB53ACB-9E31-2D09-C1C1-A3E05D07D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72194" y="1572269"/>
              <a:ext cx="6168472" cy="6025022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20192E36-972A-63C3-A7EB-375ACCDD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22" y="0"/>
            <a:ext cx="999751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9F627A-C5D4-DA8C-9434-3B0E9E1B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722" y="1646527"/>
            <a:ext cx="999751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31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onder met figuur_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CB086B-5580-52D7-222C-BB5B4BBF29D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159896" y="513890"/>
            <a:ext cx="6120000" cy="60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Graphic 6">
            <a:extLst>
              <a:ext uri="{FF2B5EF4-FFF2-40B4-BE49-F238E27FC236}">
                <a16:creationId xmlns:a16="http://schemas.microsoft.com/office/drawing/2014/main" id="{0AB53ACB-9E31-2D09-C1C1-A3E05D07DEE3}"/>
              </a:ext>
            </a:extLst>
          </p:cNvPr>
          <p:cNvSpPr/>
          <p:nvPr/>
        </p:nvSpPr>
        <p:spPr>
          <a:xfrm>
            <a:off x="7024461" y="450393"/>
            <a:ext cx="6178634" cy="6031786"/>
          </a:xfrm>
          <a:custGeom>
            <a:avLst/>
            <a:gdLst>
              <a:gd name="connsiteX0" fmla="*/ 6172336 w 6178634"/>
              <a:gd name="connsiteY0" fmla="*/ 3176464 h 6031786"/>
              <a:gd name="connsiteX1" fmla="*/ 6170901 w 6178634"/>
              <a:gd name="connsiteY1" fmla="*/ 3668149 h 6031786"/>
              <a:gd name="connsiteX2" fmla="*/ 5799358 w 6178634"/>
              <a:gd name="connsiteY2" fmla="*/ 4695631 h 6031786"/>
              <a:gd name="connsiteX3" fmla="*/ 3854496 w 6178634"/>
              <a:gd name="connsiteY3" fmla="*/ 5924663 h 6031786"/>
              <a:gd name="connsiteX4" fmla="*/ 2257866 w 6178634"/>
              <a:gd name="connsiteY4" fmla="*/ 5960527 h 6031786"/>
              <a:gd name="connsiteX5" fmla="*/ 277141 w 6178634"/>
              <a:gd name="connsiteY5" fmla="*/ 4360668 h 6031786"/>
              <a:gd name="connsiteX6" fmla="*/ 278575 w 6178634"/>
              <a:gd name="connsiteY6" fmla="*/ 1806131 h 6031786"/>
              <a:gd name="connsiteX7" fmla="*/ 3651869 w 6178634"/>
              <a:gd name="connsiteY7" fmla="*/ 43812 h 6031786"/>
              <a:gd name="connsiteX8" fmla="*/ 5478024 w 6178634"/>
              <a:gd name="connsiteY8" fmla="*/ 1129750 h 6031786"/>
              <a:gd name="connsiteX9" fmla="*/ 6172694 w 6178634"/>
              <a:gd name="connsiteY9" fmla="*/ 3176464 h 603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8634" h="6031786">
                <a:moveTo>
                  <a:pt x="6172336" y="3176464"/>
                </a:moveTo>
                <a:cubicBezTo>
                  <a:pt x="6179149" y="3341435"/>
                  <a:pt x="6182736" y="3506048"/>
                  <a:pt x="6170901" y="3668149"/>
                </a:cubicBezTo>
                <a:cubicBezTo>
                  <a:pt x="6144721" y="4035389"/>
                  <a:pt x="5976881" y="4379676"/>
                  <a:pt x="5799358" y="4695631"/>
                </a:cubicBezTo>
                <a:cubicBezTo>
                  <a:pt x="5401994" y="5403929"/>
                  <a:pt x="4617665" y="5755389"/>
                  <a:pt x="3854496" y="5924663"/>
                </a:cubicBezTo>
                <a:cubicBezTo>
                  <a:pt x="3330535" y="6040861"/>
                  <a:pt x="2781469" y="6076724"/>
                  <a:pt x="2257866" y="5960527"/>
                </a:cubicBezTo>
                <a:cubicBezTo>
                  <a:pt x="1399659" y="5769735"/>
                  <a:pt x="650118" y="5156473"/>
                  <a:pt x="277141" y="4360668"/>
                </a:cubicBezTo>
                <a:cubicBezTo>
                  <a:pt x="-95837" y="3564863"/>
                  <a:pt x="-89381" y="2604446"/>
                  <a:pt x="278575" y="1806131"/>
                </a:cubicBezTo>
                <a:cubicBezTo>
                  <a:pt x="849518" y="566339"/>
                  <a:pt x="2308074" y="-195396"/>
                  <a:pt x="3651869" y="43812"/>
                </a:cubicBezTo>
                <a:cubicBezTo>
                  <a:pt x="4366264" y="171126"/>
                  <a:pt x="5014312" y="576739"/>
                  <a:pt x="5478024" y="1129750"/>
                </a:cubicBezTo>
                <a:cubicBezTo>
                  <a:pt x="6007723" y="1760943"/>
                  <a:pt x="6140776" y="2391060"/>
                  <a:pt x="6172694" y="3176464"/>
                </a:cubicBezTo>
              </a:path>
            </a:pathLst>
          </a:custGeom>
          <a:noFill/>
          <a:ln w="1436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88F18D-9B86-7A6D-17B7-029477FD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23" y="0"/>
            <a:ext cx="643176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0BECA6-CB2F-98B4-62AA-F5BD846E0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723" y="1646527"/>
            <a:ext cx="643176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244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boven met figuur_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0192E36-972A-63C3-A7EB-375ACCDDE9A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41368" y="0"/>
            <a:ext cx="708387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9F627A-C5D4-DA8C-9434-3B0E9E1B3DF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4341368" y="1646523"/>
            <a:ext cx="708387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8203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CB086B-5580-52D7-222C-BB5B4BBF29D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-2207840" y="-1193690"/>
            <a:ext cx="6120000" cy="60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B53ACB-9E31-2D09-C1C1-A3E05D07D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28990" y="-1023663"/>
            <a:ext cx="6168472" cy="6025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124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8F3071D-D608-5BAA-50EA-3E253E637C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630085 w 12192000"/>
              <a:gd name="connsiteY0" fmla="*/ 962592 h 6858000"/>
              <a:gd name="connsiteX1" fmla="*/ 6323115 w 12192000"/>
              <a:gd name="connsiteY1" fmla="*/ 964404 h 6858000"/>
              <a:gd name="connsiteX2" fmla="*/ 4787089 w 12192000"/>
              <a:gd name="connsiteY2" fmla="*/ 1033634 h 6858000"/>
              <a:gd name="connsiteX3" fmla="*/ 3304067 w 12192000"/>
              <a:gd name="connsiteY3" fmla="*/ 1144114 h 6858000"/>
              <a:gd name="connsiteX4" fmla="*/ 2745371 w 12192000"/>
              <a:gd name="connsiteY4" fmla="*/ 1580553 h 6858000"/>
              <a:gd name="connsiteX5" fmla="*/ 2818110 w 12192000"/>
              <a:gd name="connsiteY5" fmla="*/ 2959387 h 6858000"/>
              <a:gd name="connsiteX6" fmla="*/ 3197668 w 12192000"/>
              <a:gd name="connsiteY6" fmla="*/ 3973898 h 6858000"/>
              <a:gd name="connsiteX7" fmla="*/ 4046545 w 12192000"/>
              <a:gd name="connsiteY7" fmla="*/ 4420144 h 6858000"/>
              <a:gd name="connsiteX8" fmla="*/ 5040126 w 12192000"/>
              <a:gd name="connsiteY8" fmla="*/ 4460817 h 6858000"/>
              <a:gd name="connsiteX9" fmla="*/ 5243640 w 12192000"/>
              <a:gd name="connsiteY9" fmla="*/ 4555432 h 6858000"/>
              <a:gd name="connsiteX10" fmla="*/ 7020324 w 12192000"/>
              <a:gd name="connsiteY10" fmla="*/ 5836767 h 6858000"/>
              <a:gd name="connsiteX11" fmla="*/ 7329077 w 12192000"/>
              <a:gd name="connsiteY11" fmla="*/ 5890132 h 6858000"/>
              <a:gd name="connsiteX12" fmla="*/ 7328690 w 12192000"/>
              <a:gd name="connsiteY12" fmla="*/ 5889844 h 6858000"/>
              <a:gd name="connsiteX13" fmla="*/ 6854340 w 12192000"/>
              <a:gd name="connsiteY13" fmla="*/ 5363983 h 6858000"/>
              <a:gd name="connsiteX14" fmla="*/ 6608653 w 12192000"/>
              <a:gd name="connsiteY14" fmla="*/ 4579662 h 6858000"/>
              <a:gd name="connsiteX15" fmla="*/ 6730916 w 12192000"/>
              <a:gd name="connsiteY15" fmla="*/ 4466586 h 6858000"/>
              <a:gd name="connsiteX16" fmla="*/ 7461787 w 12192000"/>
              <a:gd name="connsiteY16" fmla="*/ 4416394 h 6858000"/>
              <a:gd name="connsiteX17" fmla="*/ 8261913 w 12192000"/>
              <a:gd name="connsiteY17" fmla="*/ 4371106 h 6858000"/>
              <a:gd name="connsiteX18" fmla="*/ 9167280 w 12192000"/>
              <a:gd name="connsiteY18" fmla="*/ 3731881 h 6858000"/>
              <a:gd name="connsiteX19" fmla="*/ 9375436 w 12192000"/>
              <a:gd name="connsiteY19" fmla="*/ 2784004 h 6858000"/>
              <a:gd name="connsiteX20" fmla="*/ 9612611 w 12192000"/>
              <a:gd name="connsiteY20" fmla="*/ 1628437 h 6858000"/>
              <a:gd name="connsiteX21" fmla="*/ 8991623 w 12192000"/>
              <a:gd name="connsiteY21" fmla="*/ 1047480 h 6858000"/>
              <a:gd name="connsiteX22" fmla="*/ 7551937 w 12192000"/>
              <a:gd name="connsiteY22" fmla="*/ 986038 h 6858000"/>
              <a:gd name="connsiteX23" fmla="*/ 6630085 w 12192000"/>
              <a:gd name="connsiteY23" fmla="*/ 962592 h 6858000"/>
              <a:gd name="connsiteX24" fmla="*/ 0 w 12192000"/>
              <a:gd name="connsiteY24" fmla="*/ 0 h 6858000"/>
              <a:gd name="connsiteX25" fmla="*/ 12192000 w 12192000"/>
              <a:gd name="connsiteY25" fmla="*/ 0 h 6858000"/>
              <a:gd name="connsiteX26" fmla="*/ 12192000 w 12192000"/>
              <a:gd name="connsiteY26" fmla="*/ 6858000 h 6858000"/>
              <a:gd name="connsiteX27" fmla="*/ 0 w 12192000"/>
              <a:gd name="connsiteY2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6630085" y="962592"/>
                </a:moveTo>
                <a:cubicBezTo>
                  <a:pt x="6527693" y="961934"/>
                  <a:pt x="6425356" y="962385"/>
                  <a:pt x="6323115" y="964404"/>
                </a:cubicBezTo>
                <a:cubicBezTo>
                  <a:pt x="5810461" y="974500"/>
                  <a:pt x="5298194" y="1002769"/>
                  <a:pt x="4787089" y="1033634"/>
                </a:cubicBezTo>
                <a:cubicBezTo>
                  <a:pt x="4291845" y="1063345"/>
                  <a:pt x="3797763" y="1104018"/>
                  <a:pt x="3304067" y="1144114"/>
                </a:cubicBezTo>
                <a:cubicBezTo>
                  <a:pt x="2912129" y="1175844"/>
                  <a:pt x="2753497" y="1264401"/>
                  <a:pt x="2745371" y="1580553"/>
                </a:cubicBezTo>
                <a:cubicBezTo>
                  <a:pt x="2733764" y="2040068"/>
                  <a:pt x="2751562" y="2502756"/>
                  <a:pt x="2818110" y="2959387"/>
                </a:cubicBezTo>
                <a:cubicBezTo>
                  <a:pt x="2868795" y="3307269"/>
                  <a:pt x="2957010" y="3659189"/>
                  <a:pt x="3197668" y="3973898"/>
                </a:cubicBezTo>
                <a:cubicBezTo>
                  <a:pt x="3388027" y="4222550"/>
                  <a:pt x="3667761" y="4384087"/>
                  <a:pt x="4046545" y="4420144"/>
                </a:cubicBezTo>
                <a:cubicBezTo>
                  <a:pt x="4374643" y="4451298"/>
                  <a:pt x="4708546" y="4449567"/>
                  <a:pt x="5040126" y="4460817"/>
                </a:cubicBezTo>
                <a:cubicBezTo>
                  <a:pt x="5133372" y="4463990"/>
                  <a:pt x="5203788" y="4458509"/>
                  <a:pt x="5243640" y="4555432"/>
                </a:cubicBezTo>
                <a:cubicBezTo>
                  <a:pt x="5518345" y="5223792"/>
                  <a:pt x="6143589" y="5629365"/>
                  <a:pt x="7020324" y="5836767"/>
                </a:cubicBezTo>
                <a:cubicBezTo>
                  <a:pt x="7116664" y="5859555"/>
                  <a:pt x="7217261" y="5871094"/>
                  <a:pt x="7329077" y="5890132"/>
                </a:cubicBezTo>
                <a:lnTo>
                  <a:pt x="7328690" y="5889844"/>
                </a:lnTo>
                <a:cubicBezTo>
                  <a:pt x="7159998" y="5704653"/>
                  <a:pt x="6992467" y="5540808"/>
                  <a:pt x="6854340" y="5363983"/>
                </a:cubicBezTo>
                <a:cubicBezTo>
                  <a:pt x="6667076" y="5123696"/>
                  <a:pt x="6588147" y="4859467"/>
                  <a:pt x="6608653" y="4579662"/>
                </a:cubicBezTo>
                <a:cubicBezTo>
                  <a:pt x="6613296" y="4513894"/>
                  <a:pt x="6626451" y="4472355"/>
                  <a:pt x="6730916" y="4466586"/>
                </a:cubicBezTo>
                <a:cubicBezTo>
                  <a:pt x="6975056" y="4453029"/>
                  <a:pt x="7218034" y="4431394"/>
                  <a:pt x="7461787" y="4416394"/>
                </a:cubicBezTo>
                <a:cubicBezTo>
                  <a:pt x="7728367" y="4400241"/>
                  <a:pt x="7998042" y="4400241"/>
                  <a:pt x="8261913" y="4371106"/>
                </a:cubicBezTo>
                <a:cubicBezTo>
                  <a:pt x="8723882" y="4319760"/>
                  <a:pt x="9045016" y="4144089"/>
                  <a:pt x="9167280" y="3731881"/>
                </a:cubicBezTo>
                <a:cubicBezTo>
                  <a:pt x="9259751" y="3419768"/>
                  <a:pt x="9308501" y="3100444"/>
                  <a:pt x="9375436" y="2784004"/>
                </a:cubicBezTo>
                <a:cubicBezTo>
                  <a:pt x="9456687" y="2399200"/>
                  <a:pt x="9549932" y="2015261"/>
                  <a:pt x="9612611" y="1628437"/>
                </a:cubicBezTo>
                <a:cubicBezTo>
                  <a:pt x="9671034" y="1267863"/>
                  <a:pt x="9460943" y="1085845"/>
                  <a:pt x="8991623" y="1047480"/>
                </a:cubicBezTo>
                <a:cubicBezTo>
                  <a:pt x="8514565" y="1008250"/>
                  <a:pt x="8032090" y="1001038"/>
                  <a:pt x="7551937" y="986038"/>
                </a:cubicBezTo>
                <a:cubicBezTo>
                  <a:pt x="7244925" y="976519"/>
                  <a:pt x="6937260" y="964566"/>
                  <a:pt x="6630085" y="9625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3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9756397-6F6C-6141-447E-50CCCF4A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9158" y="1063165"/>
            <a:ext cx="6925375" cy="499034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D5612A-3BCB-5BBF-BA89-68036419A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5313" y="1323975"/>
            <a:ext cx="5921375" cy="2708275"/>
          </a:xfrm>
        </p:spPr>
        <p:txBody>
          <a:bodyPr anchor="ctr" anchorCtr="0">
            <a:normAutofit/>
          </a:bodyPr>
          <a:lstStyle>
            <a:lvl1pPr algn="ctr">
              <a:defRPr sz="2800" b="1">
                <a:solidFill>
                  <a:schemeClr val="bg2"/>
                </a:solidFill>
                <a:latin typeface="Bradley Hand ITC" panose="03070402050302030203" pitchFamily="66" charset="0"/>
              </a:defRPr>
            </a:lvl1pPr>
            <a:lvl2pPr>
              <a:defRPr b="1">
                <a:latin typeface="Bradley Hand ITC" panose="03070402050302030203" pitchFamily="66" charset="0"/>
              </a:defRPr>
            </a:lvl2pPr>
            <a:lvl3pPr>
              <a:defRPr b="1">
                <a:latin typeface="Bradley Hand ITC" panose="03070402050302030203" pitchFamily="66" charset="0"/>
              </a:defRPr>
            </a:lvl3pPr>
            <a:lvl4pPr>
              <a:defRPr b="1">
                <a:latin typeface="Bradley Hand ITC" panose="03070402050302030203" pitchFamily="66" charset="0"/>
              </a:defRPr>
            </a:lvl4pPr>
            <a:lvl5pPr>
              <a:defRPr b="1">
                <a:latin typeface="Bradley Hand ITC" panose="03070402050302030203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6581FA-F865-65FA-B8D8-8191EEEE7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0534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zonder tag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E307739-D789-6974-43FE-BB49A3587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153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tag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DC2337-729C-F342-12A7-B3207DF0F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6050" y="6356350"/>
            <a:ext cx="673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77A7AF4-0FFB-D665-155E-639D5E75C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374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6050" y="1645193"/>
            <a:ext cx="10009188" cy="1878283"/>
          </a:xfrm>
        </p:spPr>
        <p:txBody>
          <a:bodyPr anchor="b" anchorCtr="0">
            <a:normAutofit/>
          </a:bodyPr>
          <a:lstStyle>
            <a:lvl1pPr algn="ctr"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049" y="4079875"/>
            <a:ext cx="1000918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608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logo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892CA00-4CE4-A479-D807-7439423903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86" r="14424" b="38011"/>
          <a:stretch/>
        </p:blipFill>
        <p:spPr>
          <a:xfrm>
            <a:off x="-881218" y="-261461"/>
            <a:ext cx="5844454" cy="558270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7BE0213-30CF-363F-C14D-4D0D7D76E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596" y="4079875"/>
            <a:ext cx="668264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16EE0D-3288-7121-BD93-A58020EE77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2596" y="1645193"/>
            <a:ext cx="6682642" cy="1878283"/>
          </a:xfrm>
        </p:spPr>
        <p:txBody>
          <a:bodyPr anchor="b" anchorCtr="0">
            <a:normAutofit/>
          </a:bodyPr>
          <a:lstStyle>
            <a:lvl1pPr algn="ctr"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1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logo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892CA00-4CE4-A479-D807-7439423903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86" r="14424" b="38011"/>
          <a:stretch/>
        </p:blipFill>
        <p:spPr>
          <a:xfrm>
            <a:off x="-881218" y="-261461"/>
            <a:ext cx="5844454" cy="558270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7BE0213-30CF-363F-C14D-4D0D7D76E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596" y="4079875"/>
            <a:ext cx="668264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16EE0D-3288-7121-BD93-A58020EE77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2596" y="1645193"/>
            <a:ext cx="6682642" cy="1878283"/>
          </a:xfrm>
        </p:spPr>
        <p:txBody>
          <a:bodyPr anchor="b" anchorCtr="0">
            <a:normAutofit/>
          </a:bodyPr>
          <a:lstStyle>
            <a:lvl1pPr algn="ctr"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07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16050" y="1639661"/>
            <a:ext cx="10009188" cy="2008506"/>
          </a:xfr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050" y="4204494"/>
            <a:ext cx="10009188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73962F-C1E2-10D9-4BF0-5D874B81F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861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21A2A-BE8D-9E76-058F-2C1BD68D8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BA004E6-AF8A-8A7A-54B3-A5D36CD5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583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olommen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1026" y="1640563"/>
            <a:ext cx="479044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4798" y="1640563"/>
            <a:ext cx="479044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BCC737-F6E3-7147-FE65-7EFAEBDC19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7285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met vlakken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B8E11E17-C2F9-D439-2BC4-67FDF263D6BD}"/>
              </a:ext>
            </a:extLst>
          </p:cNvPr>
          <p:cNvGrpSpPr/>
          <p:nvPr userDrawn="1"/>
        </p:nvGrpSpPr>
        <p:grpSpPr>
          <a:xfrm>
            <a:off x="1045029" y="1292319"/>
            <a:ext cx="5145719" cy="4941008"/>
            <a:chOff x="1655347" y="1457568"/>
            <a:chExt cx="4869742" cy="4941008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7F4BAF9-B177-30E4-8713-9A1035817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18471" y="1457569"/>
              <a:ext cx="4806618" cy="4941007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A4582EA-C233-18E0-C0C3-C44FFF9EF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55347" y="1457568"/>
              <a:ext cx="4806618" cy="4941007"/>
            </a:xfrm>
            <a:prstGeom prst="rect">
              <a:avLst/>
            </a:prstGeom>
          </p:spPr>
        </p:pic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BD950336-F83D-1863-BB86-BCFD89E80E5F}"/>
              </a:ext>
            </a:extLst>
          </p:cNvPr>
          <p:cNvGrpSpPr/>
          <p:nvPr userDrawn="1"/>
        </p:nvGrpSpPr>
        <p:grpSpPr>
          <a:xfrm flipH="1">
            <a:off x="6548085" y="1292319"/>
            <a:ext cx="5079362" cy="4910238"/>
            <a:chOff x="6634480" y="1435154"/>
            <a:chExt cx="4806944" cy="4910238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920EF11-32B9-CAFA-89BB-6EFFE33DE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86544" y="1435154"/>
              <a:ext cx="4754880" cy="488782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05B505C-FC47-D3AA-7A25-E2D40E8B0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34480" y="1457568"/>
              <a:ext cx="4754880" cy="488782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903F9BC-D694-4B67-E084-DD59F9D21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665BDB-EB12-8605-A465-0E255B433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1026" y="1640569"/>
            <a:ext cx="4790440" cy="4351338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C241DD8-FF48-8238-623C-30749B8EC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4798" y="1640569"/>
            <a:ext cx="4790440" cy="4351338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310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1026" y="1373354"/>
            <a:ext cx="4751174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1026" y="2346159"/>
            <a:ext cx="4792028" cy="384350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210" y="1382128"/>
            <a:ext cx="4792028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210" y="2346159"/>
            <a:ext cx="4792028" cy="384350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7609B-DCDE-8246-8BCC-C46077305C99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9D82F2-DF96-8562-296D-A6BEB8684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026" y="0"/>
            <a:ext cx="10004212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313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E5357-0B7D-B93B-3CE3-F9BF04F16A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3C238D2-A0CE-0E7E-BB5B-81CFBC60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343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e pijl_wi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24">
            <a:extLst>
              <a:ext uri="{FF2B5EF4-FFF2-40B4-BE49-F238E27FC236}">
                <a16:creationId xmlns:a16="http://schemas.microsoft.com/office/drawing/2014/main" id="{CCFC4041-F860-55C0-8F99-CD8862E1A5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76544" y="998900"/>
            <a:ext cx="7438911" cy="4860199"/>
            <a:chOff x="981480" y="2086493"/>
            <a:chExt cx="1635008" cy="1452628"/>
          </a:xfrm>
          <a:solidFill>
            <a:schemeClr val="accent1"/>
          </a:solidFill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0C44C2C-B374-4478-98F8-0DF0B30CE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1480" y="2086493"/>
              <a:ext cx="1577711" cy="141994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1F3A8B9-4B18-6616-61A2-3FEF6E215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5044" y="2106822"/>
              <a:ext cx="1591444" cy="1432299"/>
            </a:xfrm>
            <a:prstGeom prst="rect">
              <a:avLst/>
            </a:prstGeom>
          </p:spPr>
        </p:pic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5F7BBD-2328-7839-E5B7-CC8EB0BDC13A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2777627" y="3429000"/>
            <a:ext cx="5549152" cy="1205955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9DA88A-6824-A0AE-8EDE-3E876BD49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628" y="2485481"/>
            <a:ext cx="5549152" cy="943520"/>
          </a:xfr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84632-9F4D-36F3-A870-10926A538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579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le pijl_wi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C1D104-496E-09D4-D180-60F73EAA9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grpSp>
        <p:nvGrpSpPr>
          <p:cNvPr id="5" name="Groep 24">
            <a:extLst>
              <a:ext uri="{FF2B5EF4-FFF2-40B4-BE49-F238E27FC236}">
                <a16:creationId xmlns:a16="http://schemas.microsoft.com/office/drawing/2014/main" id="{67DD9485-717B-E284-9A60-0E59EDE8EFF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76544" y="998900"/>
            <a:ext cx="7438911" cy="4860199"/>
            <a:chOff x="981480" y="2086493"/>
            <a:chExt cx="1635008" cy="1452628"/>
          </a:xfrm>
          <a:solidFill>
            <a:schemeClr val="accent1"/>
          </a:solidFill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0902BFF-D297-023F-B2B8-A371B6EDE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1480" y="2086493"/>
              <a:ext cx="1577711" cy="141994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B96F802-A3FA-FA4D-B70A-B4A296909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5044" y="2106822"/>
              <a:ext cx="1591444" cy="1432299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908515-1D6B-35CC-8269-F0EA37AB04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7627" y="3429000"/>
            <a:ext cx="5549152" cy="1205955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8A8187-431F-0ED2-E3BC-2235E69B0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628" y="2485481"/>
            <a:ext cx="5549152" cy="943520"/>
          </a:xfr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935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 bol en object_w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EAC8D8D-7739-4577-E297-BAA3F4939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66483" y="-977197"/>
            <a:ext cx="6168472" cy="602502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03B461B-C96D-A917-DBA4-9B5B5FF09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419499" y="-1040635"/>
            <a:ext cx="6168472" cy="602502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7564A07-437E-BD69-18C7-CC4AB96A0EAA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100639" y="553749"/>
            <a:ext cx="6324599" cy="562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3247B0-F9F5-E29A-76E5-76CB61AA4FB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5804" y="553749"/>
            <a:ext cx="3914649" cy="1325563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E5703-5249-D523-C7D6-E21D2C84C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203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978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16050" y="1639661"/>
            <a:ext cx="10009188" cy="2008506"/>
          </a:xfr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050" y="4204494"/>
            <a:ext cx="10009188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73962F-C1E2-10D9-4BF0-5D874B81F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958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en titel en object_w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EA269EE-D8AD-3882-AB20-48B50FEB0B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49337" y="-1275174"/>
            <a:ext cx="4193268" cy="409575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5649F62-BD9C-6E86-CDCE-67A52D9AC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32078" y="1438552"/>
            <a:ext cx="6206501" cy="606216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65E92-8551-E874-BDF2-02148F5C0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5E43C75-DC03-7435-B09A-5443C11D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28" y="0"/>
            <a:ext cx="8551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DDC64CB-0AD6-5F44-084F-8D5934208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28" y="1641022"/>
            <a:ext cx="8551409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461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onder en titel en object_w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9D4E9A7-E92E-9B72-058F-D268548D0587}"/>
              </a:ext>
            </a:extLst>
          </p:cNvPr>
          <p:cNvGrpSpPr/>
          <p:nvPr userDrawn="1"/>
        </p:nvGrpSpPr>
        <p:grpSpPr>
          <a:xfrm>
            <a:off x="6096000" y="3198057"/>
            <a:ext cx="6315456" cy="6088460"/>
            <a:chOff x="6325210" y="1572269"/>
            <a:chExt cx="6315456" cy="608846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83F4736-9BB4-8069-08A4-A7212B854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25210" y="1635707"/>
              <a:ext cx="6168472" cy="6025022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AB53ACB-9E31-2D09-C1C1-A3E05D07D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72194" y="1572269"/>
              <a:ext cx="6168472" cy="6025022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20192E36-972A-63C3-A7EB-375ACCDD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22" y="0"/>
            <a:ext cx="9997515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9F627A-C5D4-DA8C-9434-3B0E9E1B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722" y="1646527"/>
            <a:ext cx="9997515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635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onder met figuur_w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CB086B-5580-52D7-222C-BB5B4BBF29D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159896" y="513890"/>
            <a:ext cx="6120000" cy="60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Graphic 6">
            <a:extLst>
              <a:ext uri="{FF2B5EF4-FFF2-40B4-BE49-F238E27FC236}">
                <a16:creationId xmlns:a16="http://schemas.microsoft.com/office/drawing/2014/main" id="{0AB53ACB-9E31-2D09-C1C1-A3E05D07DEE3}"/>
              </a:ext>
            </a:extLst>
          </p:cNvPr>
          <p:cNvSpPr/>
          <p:nvPr/>
        </p:nvSpPr>
        <p:spPr>
          <a:xfrm>
            <a:off x="7024461" y="450393"/>
            <a:ext cx="6178634" cy="6031786"/>
          </a:xfrm>
          <a:custGeom>
            <a:avLst/>
            <a:gdLst>
              <a:gd name="connsiteX0" fmla="*/ 6172336 w 6178634"/>
              <a:gd name="connsiteY0" fmla="*/ 3176464 h 6031786"/>
              <a:gd name="connsiteX1" fmla="*/ 6170901 w 6178634"/>
              <a:gd name="connsiteY1" fmla="*/ 3668149 h 6031786"/>
              <a:gd name="connsiteX2" fmla="*/ 5799358 w 6178634"/>
              <a:gd name="connsiteY2" fmla="*/ 4695631 h 6031786"/>
              <a:gd name="connsiteX3" fmla="*/ 3854496 w 6178634"/>
              <a:gd name="connsiteY3" fmla="*/ 5924663 h 6031786"/>
              <a:gd name="connsiteX4" fmla="*/ 2257866 w 6178634"/>
              <a:gd name="connsiteY4" fmla="*/ 5960527 h 6031786"/>
              <a:gd name="connsiteX5" fmla="*/ 277141 w 6178634"/>
              <a:gd name="connsiteY5" fmla="*/ 4360668 h 6031786"/>
              <a:gd name="connsiteX6" fmla="*/ 278575 w 6178634"/>
              <a:gd name="connsiteY6" fmla="*/ 1806131 h 6031786"/>
              <a:gd name="connsiteX7" fmla="*/ 3651869 w 6178634"/>
              <a:gd name="connsiteY7" fmla="*/ 43812 h 6031786"/>
              <a:gd name="connsiteX8" fmla="*/ 5478024 w 6178634"/>
              <a:gd name="connsiteY8" fmla="*/ 1129750 h 6031786"/>
              <a:gd name="connsiteX9" fmla="*/ 6172694 w 6178634"/>
              <a:gd name="connsiteY9" fmla="*/ 3176464 h 603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8634" h="6031786">
                <a:moveTo>
                  <a:pt x="6172336" y="3176464"/>
                </a:moveTo>
                <a:cubicBezTo>
                  <a:pt x="6179149" y="3341435"/>
                  <a:pt x="6182736" y="3506048"/>
                  <a:pt x="6170901" y="3668149"/>
                </a:cubicBezTo>
                <a:cubicBezTo>
                  <a:pt x="6144721" y="4035389"/>
                  <a:pt x="5976881" y="4379676"/>
                  <a:pt x="5799358" y="4695631"/>
                </a:cubicBezTo>
                <a:cubicBezTo>
                  <a:pt x="5401994" y="5403929"/>
                  <a:pt x="4617665" y="5755389"/>
                  <a:pt x="3854496" y="5924663"/>
                </a:cubicBezTo>
                <a:cubicBezTo>
                  <a:pt x="3330535" y="6040861"/>
                  <a:pt x="2781469" y="6076724"/>
                  <a:pt x="2257866" y="5960527"/>
                </a:cubicBezTo>
                <a:cubicBezTo>
                  <a:pt x="1399659" y="5769735"/>
                  <a:pt x="650118" y="5156473"/>
                  <a:pt x="277141" y="4360668"/>
                </a:cubicBezTo>
                <a:cubicBezTo>
                  <a:pt x="-95837" y="3564863"/>
                  <a:pt x="-89381" y="2604446"/>
                  <a:pt x="278575" y="1806131"/>
                </a:cubicBezTo>
                <a:cubicBezTo>
                  <a:pt x="849518" y="566339"/>
                  <a:pt x="2308074" y="-195396"/>
                  <a:pt x="3651869" y="43812"/>
                </a:cubicBezTo>
                <a:cubicBezTo>
                  <a:pt x="4366264" y="171126"/>
                  <a:pt x="5014312" y="576739"/>
                  <a:pt x="5478024" y="1129750"/>
                </a:cubicBezTo>
                <a:cubicBezTo>
                  <a:pt x="6007723" y="1760943"/>
                  <a:pt x="6140776" y="2391060"/>
                  <a:pt x="6172694" y="3176464"/>
                </a:cubicBezTo>
              </a:path>
            </a:pathLst>
          </a:custGeom>
          <a:noFill/>
          <a:ln w="1436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nl-BE">
              <a:solidFill>
                <a:schemeClr val="tx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88F18D-9B86-7A6D-17B7-029477FD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23" y="0"/>
            <a:ext cx="6431764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0BECA6-CB2F-98B4-62AA-F5BD846E0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723" y="1646527"/>
            <a:ext cx="6431764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78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boven met figuur_w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0192E36-972A-63C3-A7EB-375ACCDDE9A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41368" y="0"/>
            <a:ext cx="708387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9F627A-C5D4-DA8C-9434-3B0E9E1B3DF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4341368" y="1646523"/>
            <a:ext cx="708387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8203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CB086B-5580-52D7-222C-BB5B4BBF29D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-2207840" y="-1193690"/>
            <a:ext cx="6120000" cy="60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B53ACB-9E31-2D09-C1C1-A3E05D07D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28990" y="-1023663"/>
            <a:ext cx="6168472" cy="6025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198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8F3071D-D608-5BAA-50EA-3E253E637C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630085 w 12192000"/>
              <a:gd name="connsiteY0" fmla="*/ 962592 h 6858000"/>
              <a:gd name="connsiteX1" fmla="*/ 6323115 w 12192000"/>
              <a:gd name="connsiteY1" fmla="*/ 964404 h 6858000"/>
              <a:gd name="connsiteX2" fmla="*/ 4787089 w 12192000"/>
              <a:gd name="connsiteY2" fmla="*/ 1033634 h 6858000"/>
              <a:gd name="connsiteX3" fmla="*/ 3304067 w 12192000"/>
              <a:gd name="connsiteY3" fmla="*/ 1144114 h 6858000"/>
              <a:gd name="connsiteX4" fmla="*/ 2745371 w 12192000"/>
              <a:gd name="connsiteY4" fmla="*/ 1580553 h 6858000"/>
              <a:gd name="connsiteX5" fmla="*/ 2818110 w 12192000"/>
              <a:gd name="connsiteY5" fmla="*/ 2959387 h 6858000"/>
              <a:gd name="connsiteX6" fmla="*/ 3197668 w 12192000"/>
              <a:gd name="connsiteY6" fmla="*/ 3973898 h 6858000"/>
              <a:gd name="connsiteX7" fmla="*/ 4046545 w 12192000"/>
              <a:gd name="connsiteY7" fmla="*/ 4420144 h 6858000"/>
              <a:gd name="connsiteX8" fmla="*/ 5040126 w 12192000"/>
              <a:gd name="connsiteY8" fmla="*/ 4460817 h 6858000"/>
              <a:gd name="connsiteX9" fmla="*/ 5243640 w 12192000"/>
              <a:gd name="connsiteY9" fmla="*/ 4555432 h 6858000"/>
              <a:gd name="connsiteX10" fmla="*/ 7020324 w 12192000"/>
              <a:gd name="connsiteY10" fmla="*/ 5836767 h 6858000"/>
              <a:gd name="connsiteX11" fmla="*/ 7329077 w 12192000"/>
              <a:gd name="connsiteY11" fmla="*/ 5890132 h 6858000"/>
              <a:gd name="connsiteX12" fmla="*/ 7328690 w 12192000"/>
              <a:gd name="connsiteY12" fmla="*/ 5889844 h 6858000"/>
              <a:gd name="connsiteX13" fmla="*/ 6854340 w 12192000"/>
              <a:gd name="connsiteY13" fmla="*/ 5363983 h 6858000"/>
              <a:gd name="connsiteX14" fmla="*/ 6608653 w 12192000"/>
              <a:gd name="connsiteY14" fmla="*/ 4579662 h 6858000"/>
              <a:gd name="connsiteX15" fmla="*/ 6730916 w 12192000"/>
              <a:gd name="connsiteY15" fmla="*/ 4466586 h 6858000"/>
              <a:gd name="connsiteX16" fmla="*/ 7461787 w 12192000"/>
              <a:gd name="connsiteY16" fmla="*/ 4416394 h 6858000"/>
              <a:gd name="connsiteX17" fmla="*/ 8261913 w 12192000"/>
              <a:gd name="connsiteY17" fmla="*/ 4371106 h 6858000"/>
              <a:gd name="connsiteX18" fmla="*/ 9167280 w 12192000"/>
              <a:gd name="connsiteY18" fmla="*/ 3731881 h 6858000"/>
              <a:gd name="connsiteX19" fmla="*/ 9375436 w 12192000"/>
              <a:gd name="connsiteY19" fmla="*/ 2784004 h 6858000"/>
              <a:gd name="connsiteX20" fmla="*/ 9612611 w 12192000"/>
              <a:gd name="connsiteY20" fmla="*/ 1628437 h 6858000"/>
              <a:gd name="connsiteX21" fmla="*/ 8991623 w 12192000"/>
              <a:gd name="connsiteY21" fmla="*/ 1047480 h 6858000"/>
              <a:gd name="connsiteX22" fmla="*/ 7551937 w 12192000"/>
              <a:gd name="connsiteY22" fmla="*/ 986038 h 6858000"/>
              <a:gd name="connsiteX23" fmla="*/ 6630085 w 12192000"/>
              <a:gd name="connsiteY23" fmla="*/ 962592 h 6858000"/>
              <a:gd name="connsiteX24" fmla="*/ 0 w 12192000"/>
              <a:gd name="connsiteY24" fmla="*/ 0 h 6858000"/>
              <a:gd name="connsiteX25" fmla="*/ 12192000 w 12192000"/>
              <a:gd name="connsiteY25" fmla="*/ 0 h 6858000"/>
              <a:gd name="connsiteX26" fmla="*/ 12192000 w 12192000"/>
              <a:gd name="connsiteY26" fmla="*/ 6858000 h 6858000"/>
              <a:gd name="connsiteX27" fmla="*/ 0 w 12192000"/>
              <a:gd name="connsiteY2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6630085" y="962592"/>
                </a:moveTo>
                <a:cubicBezTo>
                  <a:pt x="6527693" y="961934"/>
                  <a:pt x="6425356" y="962385"/>
                  <a:pt x="6323115" y="964404"/>
                </a:cubicBezTo>
                <a:cubicBezTo>
                  <a:pt x="5810461" y="974500"/>
                  <a:pt x="5298194" y="1002769"/>
                  <a:pt x="4787089" y="1033634"/>
                </a:cubicBezTo>
                <a:cubicBezTo>
                  <a:pt x="4291845" y="1063345"/>
                  <a:pt x="3797763" y="1104018"/>
                  <a:pt x="3304067" y="1144114"/>
                </a:cubicBezTo>
                <a:cubicBezTo>
                  <a:pt x="2912129" y="1175844"/>
                  <a:pt x="2753497" y="1264401"/>
                  <a:pt x="2745371" y="1580553"/>
                </a:cubicBezTo>
                <a:cubicBezTo>
                  <a:pt x="2733764" y="2040068"/>
                  <a:pt x="2751562" y="2502756"/>
                  <a:pt x="2818110" y="2959387"/>
                </a:cubicBezTo>
                <a:cubicBezTo>
                  <a:pt x="2868795" y="3307269"/>
                  <a:pt x="2957010" y="3659189"/>
                  <a:pt x="3197668" y="3973898"/>
                </a:cubicBezTo>
                <a:cubicBezTo>
                  <a:pt x="3388027" y="4222550"/>
                  <a:pt x="3667761" y="4384087"/>
                  <a:pt x="4046545" y="4420144"/>
                </a:cubicBezTo>
                <a:cubicBezTo>
                  <a:pt x="4374643" y="4451298"/>
                  <a:pt x="4708546" y="4449567"/>
                  <a:pt x="5040126" y="4460817"/>
                </a:cubicBezTo>
                <a:cubicBezTo>
                  <a:pt x="5133372" y="4463990"/>
                  <a:pt x="5203788" y="4458509"/>
                  <a:pt x="5243640" y="4555432"/>
                </a:cubicBezTo>
                <a:cubicBezTo>
                  <a:pt x="5518345" y="5223792"/>
                  <a:pt x="6143589" y="5629365"/>
                  <a:pt x="7020324" y="5836767"/>
                </a:cubicBezTo>
                <a:cubicBezTo>
                  <a:pt x="7116664" y="5859555"/>
                  <a:pt x="7217261" y="5871094"/>
                  <a:pt x="7329077" y="5890132"/>
                </a:cubicBezTo>
                <a:lnTo>
                  <a:pt x="7328690" y="5889844"/>
                </a:lnTo>
                <a:cubicBezTo>
                  <a:pt x="7159998" y="5704653"/>
                  <a:pt x="6992467" y="5540808"/>
                  <a:pt x="6854340" y="5363983"/>
                </a:cubicBezTo>
                <a:cubicBezTo>
                  <a:pt x="6667076" y="5123696"/>
                  <a:pt x="6588147" y="4859467"/>
                  <a:pt x="6608653" y="4579662"/>
                </a:cubicBezTo>
                <a:cubicBezTo>
                  <a:pt x="6613296" y="4513894"/>
                  <a:pt x="6626451" y="4472355"/>
                  <a:pt x="6730916" y="4466586"/>
                </a:cubicBezTo>
                <a:cubicBezTo>
                  <a:pt x="6975056" y="4453029"/>
                  <a:pt x="7218034" y="4431394"/>
                  <a:pt x="7461787" y="4416394"/>
                </a:cubicBezTo>
                <a:cubicBezTo>
                  <a:pt x="7728367" y="4400241"/>
                  <a:pt x="7998042" y="4400241"/>
                  <a:pt x="8261913" y="4371106"/>
                </a:cubicBezTo>
                <a:cubicBezTo>
                  <a:pt x="8723882" y="4319760"/>
                  <a:pt x="9045016" y="4144089"/>
                  <a:pt x="9167280" y="3731881"/>
                </a:cubicBezTo>
                <a:cubicBezTo>
                  <a:pt x="9259751" y="3419768"/>
                  <a:pt x="9308501" y="3100444"/>
                  <a:pt x="9375436" y="2784004"/>
                </a:cubicBezTo>
                <a:cubicBezTo>
                  <a:pt x="9456687" y="2399200"/>
                  <a:pt x="9549932" y="2015261"/>
                  <a:pt x="9612611" y="1628437"/>
                </a:cubicBezTo>
                <a:cubicBezTo>
                  <a:pt x="9671034" y="1267863"/>
                  <a:pt x="9460943" y="1085845"/>
                  <a:pt x="8991623" y="1047480"/>
                </a:cubicBezTo>
                <a:cubicBezTo>
                  <a:pt x="8514565" y="1008250"/>
                  <a:pt x="8032090" y="1001038"/>
                  <a:pt x="7551937" y="986038"/>
                </a:cubicBezTo>
                <a:cubicBezTo>
                  <a:pt x="7244925" y="976519"/>
                  <a:pt x="6937260" y="964566"/>
                  <a:pt x="6630085" y="9625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9756397-6F6C-6141-447E-50CCCF4A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9158" y="1063165"/>
            <a:ext cx="6925375" cy="499034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D5612A-3BCB-5BBF-BA89-68036419A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5313" y="1323975"/>
            <a:ext cx="5921375" cy="2708275"/>
          </a:xfrm>
        </p:spPr>
        <p:txBody>
          <a:bodyPr anchor="ctr" anchorCtr="0">
            <a:normAutofit/>
          </a:bodyPr>
          <a:lstStyle>
            <a:lvl1pPr algn="ctr">
              <a:defRPr sz="2800" b="1">
                <a:solidFill>
                  <a:schemeClr val="bg2"/>
                </a:solidFill>
                <a:latin typeface="Bradley Hand ITC" panose="03070402050302030203" pitchFamily="66" charset="0"/>
              </a:defRPr>
            </a:lvl1pPr>
            <a:lvl2pPr>
              <a:defRPr b="1">
                <a:latin typeface="Bradley Hand ITC" panose="03070402050302030203" pitchFamily="66" charset="0"/>
              </a:defRPr>
            </a:lvl2pPr>
            <a:lvl3pPr>
              <a:defRPr b="1">
                <a:latin typeface="Bradley Hand ITC" panose="03070402050302030203" pitchFamily="66" charset="0"/>
              </a:defRPr>
            </a:lvl3pPr>
            <a:lvl4pPr>
              <a:defRPr b="1">
                <a:latin typeface="Bradley Hand ITC" panose="03070402050302030203" pitchFamily="66" charset="0"/>
              </a:defRPr>
            </a:lvl4pPr>
            <a:lvl5pPr>
              <a:defRPr b="1">
                <a:latin typeface="Bradley Hand ITC" panose="03070402050302030203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6581FA-F865-65FA-B8D8-8191EEEE7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9214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zonder tag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E307739-D789-6974-43FE-BB49A3587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4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tag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DC2337-729C-F342-12A7-B3207DF0F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6050" y="6356350"/>
            <a:ext cx="673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77A7AF4-0FFB-D665-155E-639D5E75C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48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7AB35147-13C9-1C21-06EF-EF7494E5852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34CDC-64D9-0314-ABDF-F7D8A680F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5ABF0C-9EF4-7397-DEAA-F9FC51364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055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blau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8">
            <a:extLst>
              <a:ext uri="{FF2B5EF4-FFF2-40B4-BE49-F238E27FC236}">
                <a16:creationId xmlns:a16="http://schemas.microsoft.com/office/drawing/2014/main" id="{93B838A9-9770-688A-9605-29BE1252E3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1026" y="1641022"/>
            <a:ext cx="10004212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E59432C-6341-EAA3-6940-BC39D3E4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9D5FF6-EA91-6700-D61C-2D6BBA7F0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242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8">
            <a:extLst>
              <a:ext uri="{FF2B5EF4-FFF2-40B4-BE49-F238E27FC236}">
                <a16:creationId xmlns:a16="http://schemas.microsoft.com/office/drawing/2014/main" id="{FD9FF9E1-86C9-284F-CC52-964C48EF9B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1026" y="1641022"/>
            <a:ext cx="10004212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158B7C-4481-68DC-523F-D5888845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A733A5-B2FF-3FD7-1D5A-6BB8DB085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839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21A2A-BE8D-9E76-058F-2C1BD68D8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BA004E6-AF8A-8A7A-54B3-A5D36CD5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612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ge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8">
            <a:extLst>
              <a:ext uri="{FF2B5EF4-FFF2-40B4-BE49-F238E27FC236}">
                <a16:creationId xmlns:a16="http://schemas.microsoft.com/office/drawing/2014/main" id="{2E63948B-988E-240C-6D9D-5FE7DF4A3B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1026" y="1641022"/>
            <a:ext cx="10004212" cy="4351338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C72521A-9339-C61F-B60F-3BD0A01D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DC8719-0801-524B-7ADE-F3E86249A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002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ro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70128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paar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10570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zal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821233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turquois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78011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olommen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1026" y="1640563"/>
            <a:ext cx="479044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4798" y="1640563"/>
            <a:ext cx="479044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BCC737-F6E3-7147-FE65-7EFAEBDC19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12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met vlakken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B8E11E17-C2F9-D439-2BC4-67FDF263D6BD}"/>
              </a:ext>
            </a:extLst>
          </p:cNvPr>
          <p:cNvGrpSpPr/>
          <p:nvPr userDrawn="1"/>
        </p:nvGrpSpPr>
        <p:grpSpPr>
          <a:xfrm>
            <a:off x="1045029" y="1292319"/>
            <a:ext cx="5145719" cy="4941008"/>
            <a:chOff x="1655347" y="1457568"/>
            <a:chExt cx="4869742" cy="4941008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7F4BAF9-B177-30E4-8713-9A1035817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18471" y="1457569"/>
              <a:ext cx="4806618" cy="4941007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A4582EA-C233-18E0-C0C3-C44FFF9EF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55347" y="1457568"/>
              <a:ext cx="4806618" cy="4941007"/>
            </a:xfrm>
            <a:prstGeom prst="rect">
              <a:avLst/>
            </a:prstGeom>
          </p:spPr>
        </p:pic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BD950336-F83D-1863-BB86-BCFD89E80E5F}"/>
              </a:ext>
            </a:extLst>
          </p:cNvPr>
          <p:cNvGrpSpPr/>
          <p:nvPr userDrawn="1"/>
        </p:nvGrpSpPr>
        <p:grpSpPr>
          <a:xfrm flipH="1">
            <a:off x="6548085" y="1292319"/>
            <a:ext cx="5079362" cy="4910238"/>
            <a:chOff x="6634480" y="1435154"/>
            <a:chExt cx="4806944" cy="4910238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920EF11-32B9-CAFA-89BB-6EFFE33DE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86544" y="1435154"/>
              <a:ext cx="4754880" cy="488782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05B505C-FC47-D3AA-7A25-E2D40E8B0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34480" y="1457568"/>
              <a:ext cx="4754880" cy="488782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903F9BC-D694-4B67-E084-DD59F9D21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665BDB-EB12-8605-A465-0E255B433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1026" y="1640569"/>
            <a:ext cx="4790440" cy="4351338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C241DD8-FF48-8238-623C-30749B8EC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4798" y="1640569"/>
            <a:ext cx="4790440" cy="4351338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26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1026" y="1373354"/>
            <a:ext cx="4751174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1026" y="2346159"/>
            <a:ext cx="4792028" cy="384350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210" y="1382128"/>
            <a:ext cx="4792028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210" y="2346159"/>
            <a:ext cx="4792028" cy="384350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7609B-DCDE-8246-8BCC-C46077305C99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9D82F2-DF96-8562-296D-A6BEB8684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026" y="0"/>
            <a:ext cx="10004212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03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E5357-0B7D-B93B-3CE3-F9BF04F16A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3C238D2-A0CE-0E7E-BB5B-81CFBC60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82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e pij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24">
            <a:extLst>
              <a:ext uri="{FF2B5EF4-FFF2-40B4-BE49-F238E27FC236}">
                <a16:creationId xmlns:a16="http://schemas.microsoft.com/office/drawing/2014/main" id="{CCFC4041-F860-55C0-8F99-CD8862E1A5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76544" y="998900"/>
            <a:ext cx="7438911" cy="4860199"/>
            <a:chOff x="981480" y="2086493"/>
            <a:chExt cx="1635008" cy="1452628"/>
          </a:xfrm>
          <a:solidFill>
            <a:schemeClr val="accent1"/>
          </a:solidFill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0C44C2C-B374-4478-98F8-0DF0B30CE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1480" y="2086493"/>
              <a:ext cx="1577711" cy="141994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1F3A8B9-4B18-6616-61A2-3FEF6E215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5044" y="2106822"/>
              <a:ext cx="1591444" cy="1432299"/>
            </a:xfrm>
            <a:prstGeom prst="rect">
              <a:avLst/>
            </a:prstGeom>
          </p:spPr>
        </p:pic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5F7BBD-2328-7839-E5B7-CC8EB0BDC13A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2777627" y="3429000"/>
            <a:ext cx="5549152" cy="1205955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9DA88A-6824-A0AE-8EDE-3E876BD49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628" y="2485481"/>
            <a:ext cx="5549152" cy="943520"/>
          </a:xfr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84632-9F4D-36F3-A870-10926A538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5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ags" Target="../tags/tag36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965BA7E-C97F-9EB7-E062-82CA9AD74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13886" r="14424" b="38011"/>
          <a:stretch/>
        </p:blipFill>
        <p:spPr>
          <a:xfrm>
            <a:off x="219865" y="266169"/>
            <a:ext cx="779390" cy="7444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1026" y="1641022"/>
            <a:ext cx="100042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565A99-6EB1-E06B-518D-89EB603BB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20"/>
    </p:custDataLst>
    <p:extLst>
      <p:ext uri="{BB962C8B-B14F-4D97-AF65-F5344CB8AC3E}">
        <p14:creationId xmlns:p14="http://schemas.microsoft.com/office/powerpoint/2010/main" val="608558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884" r:id="rId2"/>
    <p:sldLayoutId id="2147483711" r:id="rId3"/>
    <p:sldLayoutId id="2147483710" r:id="rId4"/>
    <p:sldLayoutId id="2147483712" r:id="rId5"/>
    <p:sldLayoutId id="2147483799" r:id="rId6"/>
    <p:sldLayoutId id="2147483713" r:id="rId7"/>
    <p:sldLayoutId id="2147483714" r:id="rId8"/>
    <p:sldLayoutId id="2147483715" r:id="rId9"/>
    <p:sldLayoutId id="2147483731" r:id="rId10"/>
    <p:sldLayoutId id="2147483725" r:id="rId11"/>
    <p:sldLayoutId id="2147483726" r:id="rId12"/>
    <p:sldLayoutId id="2147483727" r:id="rId13"/>
    <p:sldLayoutId id="2147483800" r:id="rId14"/>
    <p:sldLayoutId id="2147483853" r:id="rId15"/>
    <p:sldLayoutId id="2147483852" r:id="rId16"/>
    <p:sldLayoutId id="2147483730" r:id="rId17"/>
    <p:sldLayoutId id="2147483723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2000" spc="150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SzPct val="100000"/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892" userDrawn="1">
          <p15:clr>
            <a:srgbClr val="F26B43"/>
          </p15:clr>
        </p15:guide>
        <p15:guide id="3" pos="71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965BA7E-C97F-9EB7-E062-82CA9AD74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13886" r="14424" b="38011"/>
          <a:stretch/>
        </p:blipFill>
        <p:spPr>
          <a:xfrm>
            <a:off x="219865" y="266169"/>
            <a:ext cx="779390" cy="7444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1026" y="1641022"/>
            <a:ext cx="100042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565A99-6EB1-E06B-518D-89EB603BB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20"/>
    </p:custDataLst>
    <p:extLst>
      <p:ext uri="{BB962C8B-B14F-4D97-AF65-F5344CB8AC3E}">
        <p14:creationId xmlns:p14="http://schemas.microsoft.com/office/powerpoint/2010/main" val="2012317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8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2000" spc="150" baseline="0">
          <a:solidFill>
            <a:schemeClr val="bg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SzPct val="100000"/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892" userDrawn="1">
          <p15:clr>
            <a:srgbClr val="F26B43"/>
          </p15:clr>
        </p15:guide>
        <p15:guide id="3" pos="719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2FFE2D8-43CC-FB91-9E02-4F0E068C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9CC3454-8E7B-EF0A-3666-E0219A38E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026" y="1641022"/>
            <a:ext cx="100042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3360BE9-9994-66C8-19C1-845E2A36F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2863703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2000" spc="150" baseline="0">
          <a:solidFill>
            <a:schemeClr val="bg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40.svg"/><Relationship Id="rId20" Type="http://schemas.openxmlformats.org/officeDocument/2006/relationships/image" Target="../media/image44.svg"/><Relationship Id="rId1" Type="http://schemas.openxmlformats.org/officeDocument/2006/relationships/tags" Target="../tags/tag45.xml"/><Relationship Id="rId6" Type="http://schemas.openxmlformats.org/officeDocument/2006/relationships/image" Target="../media/image32.sv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19" Type="http://schemas.openxmlformats.org/officeDocument/2006/relationships/image" Target="../media/image43.pn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6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8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9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0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1.xml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3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4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0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1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80.xml"/><Relationship Id="rId4" Type="http://schemas.openxmlformats.org/officeDocument/2006/relationships/image" Target="../media/image7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8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58.png"/><Relationship Id="rId1" Type="http://schemas.openxmlformats.org/officeDocument/2006/relationships/tags" Target="../tags/tag50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2.png"/><Relationship Id="rId1" Type="http://schemas.openxmlformats.org/officeDocument/2006/relationships/tags" Target="../tags/tag5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2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3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9FB1C85-D453-156E-241C-476FDC658388}"/>
              </a:ext>
            </a:extLst>
          </p:cNvPr>
          <p:cNvGrpSpPr/>
          <p:nvPr/>
        </p:nvGrpSpPr>
        <p:grpSpPr>
          <a:xfrm>
            <a:off x="5450663" y="3536085"/>
            <a:ext cx="1248591" cy="1138935"/>
            <a:chOff x="6102301" y="3900168"/>
            <a:chExt cx="1248591" cy="1138935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243B6F3-AD39-976E-5331-2A6CF2472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02301" y="3900168"/>
              <a:ext cx="1166052" cy="1138935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7A0AAE6A-6A40-3322-E42D-CFF2CA171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84840" y="3900168"/>
              <a:ext cx="1166052" cy="1138935"/>
            </a:xfrm>
            <a:prstGeom prst="rect">
              <a:avLst/>
            </a:prstGeom>
          </p:spPr>
        </p:pic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05ED2A5C-D6D2-BB18-0BDD-D9EB0037D67D}"/>
              </a:ext>
            </a:extLst>
          </p:cNvPr>
          <p:cNvGrpSpPr/>
          <p:nvPr/>
        </p:nvGrpSpPr>
        <p:grpSpPr>
          <a:xfrm>
            <a:off x="5450663" y="2179088"/>
            <a:ext cx="1248591" cy="1138935"/>
            <a:chOff x="6096000" y="2573868"/>
            <a:chExt cx="1248591" cy="113893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71FB7F6-6411-4A2D-4D2B-5CACF2B29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96000" y="2573868"/>
              <a:ext cx="1166052" cy="1138935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9BB4C2B-3CE4-0E5E-9AEE-EAA26EEE3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78539" y="2573868"/>
              <a:ext cx="1166052" cy="1138935"/>
            </a:xfrm>
            <a:prstGeom prst="rect">
              <a:avLst/>
            </a:prstGeom>
          </p:spPr>
        </p:pic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0716F68C-1E9B-48F5-2C80-5F20790158C0}"/>
              </a:ext>
            </a:extLst>
          </p:cNvPr>
          <p:cNvGrpSpPr/>
          <p:nvPr/>
        </p:nvGrpSpPr>
        <p:grpSpPr>
          <a:xfrm>
            <a:off x="7311082" y="2179088"/>
            <a:ext cx="1248591" cy="1138935"/>
            <a:chOff x="7467600" y="2573868"/>
            <a:chExt cx="1248591" cy="1138935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319DB37-1E51-7DFE-D9B8-A28154884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67600" y="2573868"/>
              <a:ext cx="1166052" cy="1138935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A37CBFC-0C8E-BF01-55AB-0012F713A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50139" y="2573868"/>
              <a:ext cx="1166052" cy="1138935"/>
            </a:xfrm>
            <a:prstGeom prst="rect">
              <a:avLst/>
            </a:prstGeom>
          </p:spPr>
        </p:pic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982058B9-1450-E7E0-28EB-88AF036AFB1F}"/>
              </a:ext>
            </a:extLst>
          </p:cNvPr>
          <p:cNvGrpSpPr/>
          <p:nvPr/>
        </p:nvGrpSpPr>
        <p:grpSpPr>
          <a:xfrm>
            <a:off x="9171501" y="2179088"/>
            <a:ext cx="1248591" cy="1138935"/>
            <a:chOff x="8818880" y="2573868"/>
            <a:chExt cx="1248591" cy="1138935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5741C55-D321-8466-8CD1-2E0815D0B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18880" y="2573868"/>
              <a:ext cx="1166052" cy="1138935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FF5CF68-6329-E8C7-A9F5-598C4F86F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01419" y="2573868"/>
              <a:ext cx="1166052" cy="1138935"/>
            </a:xfrm>
            <a:prstGeom prst="rect">
              <a:avLst/>
            </a:prstGeom>
          </p:spPr>
        </p:pic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0E195749-FCFA-2535-6F5D-A510C4D41900}"/>
              </a:ext>
            </a:extLst>
          </p:cNvPr>
          <p:cNvGrpSpPr/>
          <p:nvPr/>
        </p:nvGrpSpPr>
        <p:grpSpPr>
          <a:xfrm>
            <a:off x="7311082" y="3501396"/>
            <a:ext cx="1248591" cy="1173624"/>
            <a:chOff x="7467600" y="3865479"/>
            <a:chExt cx="1248591" cy="1173624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2D772AB-85C9-8FC9-B146-F86DB69B7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467600" y="3900168"/>
              <a:ext cx="1166052" cy="1138935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0E66892-160E-F840-5B22-D2C605E7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50139" y="3865479"/>
              <a:ext cx="1166052" cy="1138935"/>
            </a:xfrm>
            <a:prstGeom prst="rect">
              <a:avLst/>
            </a:prstGeom>
          </p:spPr>
        </p:pic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D112DD89-882D-F176-EDB0-8A448B0E0E7F}"/>
              </a:ext>
            </a:extLst>
          </p:cNvPr>
          <p:cNvGrpSpPr/>
          <p:nvPr/>
        </p:nvGrpSpPr>
        <p:grpSpPr>
          <a:xfrm>
            <a:off x="9171501" y="3536085"/>
            <a:ext cx="1248591" cy="1138935"/>
            <a:chOff x="8818880" y="3900168"/>
            <a:chExt cx="1248591" cy="113893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74A14C44-4CE3-A5A3-2032-F85E2CA38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818880" y="3900168"/>
              <a:ext cx="1166052" cy="113893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237EA2E9-412E-B70E-9FD1-6114C8DEC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01419" y="3900168"/>
              <a:ext cx="1166052" cy="1138935"/>
            </a:xfrm>
            <a:prstGeom prst="rect">
              <a:avLst/>
            </a:prstGeom>
          </p:spPr>
        </p:pic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E8427644-6B3D-CA69-F407-9B0E6C19F169}"/>
              </a:ext>
            </a:extLst>
          </p:cNvPr>
          <p:cNvGrpSpPr/>
          <p:nvPr/>
        </p:nvGrpSpPr>
        <p:grpSpPr>
          <a:xfrm>
            <a:off x="1771909" y="2179088"/>
            <a:ext cx="1248591" cy="1138935"/>
            <a:chOff x="2905760" y="2573868"/>
            <a:chExt cx="1248591" cy="1138935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F19F6845-9C74-8670-941B-D8A76B2E8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905760" y="2573868"/>
              <a:ext cx="1166052" cy="1138935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B0AD1745-D23F-C9A2-C201-912CDDF2D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88299" y="2573868"/>
              <a:ext cx="1166052" cy="1138935"/>
            </a:xfrm>
            <a:prstGeom prst="rect">
              <a:avLst/>
            </a:prstGeom>
          </p:spPr>
        </p:pic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E2F2A2BE-7257-D2BC-42D9-D1C48C875C3E}"/>
              </a:ext>
            </a:extLst>
          </p:cNvPr>
          <p:cNvGrpSpPr/>
          <p:nvPr/>
        </p:nvGrpSpPr>
        <p:grpSpPr>
          <a:xfrm>
            <a:off x="1771909" y="3501396"/>
            <a:ext cx="1248591" cy="1173624"/>
            <a:chOff x="2905760" y="3865479"/>
            <a:chExt cx="1248591" cy="1173624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DC80E318-A68F-3CB3-0DAE-66FD6F739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905760" y="3900168"/>
              <a:ext cx="1166052" cy="1138935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95C0A5A3-BD1E-E907-4DEF-9AF6DD4FC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88299" y="3865479"/>
              <a:ext cx="1166052" cy="1138935"/>
            </a:xfrm>
            <a:prstGeom prst="rect">
              <a:avLst/>
            </a:prstGeom>
          </p:spPr>
        </p:pic>
      </p:grpSp>
      <p:sp>
        <p:nvSpPr>
          <p:cNvPr id="26" name="Tekstvak 25">
            <a:extLst>
              <a:ext uri="{FF2B5EF4-FFF2-40B4-BE49-F238E27FC236}">
                <a16:creationId xmlns:a16="http://schemas.microsoft.com/office/drawing/2014/main" id="{1A42597B-0BAA-5E47-2AE8-1F108BCEA6ED}"/>
              </a:ext>
            </a:extLst>
          </p:cNvPr>
          <p:cNvSpPr txBox="1"/>
          <p:nvPr/>
        </p:nvSpPr>
        <p:spPr>
          <a:xfrm>
            <a:off x="3094194" y="2333057"/>
            <a:ext cx="1136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chemeClr val="bg2"/>
                </a:solidFill>
              </a:rPr>
              <a:t>R21</a:t>
            </a:r>
          </a:p>
          <a:p>
            <a:r>
              <a:rPr lang="nl-BE" sz="1200" dirty="0">
                <a:solidFill>
                  <a:schemeClr val="bg2"/>
                </a:solidFill>
              </a:rPr>
              <a:t>G51</a:t>
            </a:r>
          </a:p>
          <a:p>
            <a:r>
              <a:rPr lang="nl-BE" sz="1200" dirty="0">
                <a:solidFill>
                  <a:schemeClr val="bg2"/>
                </a:solidFill>
              </a:rPr>
              <a:t>B89</a:t>
            </a:r>
          </a:p>
          <a:p>
            <a:r>
              <a:rPr lang="nl-BE" sz="1200" dirty="0">
                <a:solidFill>
                  <a:schemeClr val="bg2"/>
                </a:solidFill>
              </a:rPr>
              <a:t>#153359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6773A2E9-AAE9-BFF0-87E7-B67CFF2AC842}"/>
              </a:ext>
            </a:extLst>
          </p:cNvPr>
          <p:cNvSpPr txBox="1"/>
          <p:nvPr/>
        </p:nvSpPr>
        <p:spPr>
          <a:xfrm>
            <a:off x="3281631" y="3501396"/>
            <a:ext cx="17428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chemeClr val="bg2"/>
                </a:solidFill>
              </a:rPr>
              <a:t>Kleur logo alleen voor logo gebruiken</a:t>
            </a:r>
          </a:p>
          <a:p>
            <a:r>
              <a:rPr lang="nl-BE" sz="1200" dirty="0">
                <a:solidFill>
                  <a:schemeClr val="bg2"/>
                </a:solidFill>
              </a:rPr>
              <a:t>R246</a:t>
            </a:r>
          </a:p>
          <a:p>
            <a:r>
              <a:rPr lang="nl-BE" sz="1200" dirty="0">
                <a:solidFill>
                  <a:schemeClr val="bg2"/>
                </a:solidFill>
              </a:rPr>
              <a:t>G204</a:t>
            </a:r>
          </a:p>
          <a:p>
            <a:r>
              <a:rPr lang="nl-BE" sz="1200" dirty="0">
                <a:solidFill>
                  <a:schemeClr val="bg2"/>
                </a:solidFill>
              </a:rPr>
              <a:t>B63</a:t>
            </a:r>
          </a:p>
          <a:p>
            <a:r>
              <a:rPr lang="nl-BE" sz="1200" dirty="0">
                <a:solidFill>
                  <a:schemeClr val="bg2"/>
                </a:solidFill>
              </a:rPr>
              <a:t>#f6cc3f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80401F52-7DE3-2EB6-C7F0-70A0C7EDFF5B}"/>
              </a:ext>
            </a:extLst>
          </p:cNvPr>
          <p:cNvSpPr txBox="1"/>
          <p:nvPr/>
        </p:nvSpPr>
        <p:spPr>
          <a:xfrm>
            <a:off x="5506859" y="1227765"/>
            <a:ext cx="1136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200" dirty="0">
                <a:solidFill>
                  <a:schemeClr val="bg2"/>
                </a:solidFill>
              </a:rPr>
              <a:t>R241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G183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B73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#f1b749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C3828CAF-6557-5598-14B6-415A17C93B52}"/>
              </a:ext>
            </a:extLst>
          </p:cNvPr>
          <p:cNvSpPr txBox="1"/>
          <p:nvPr/>
        </p:nvSpPr>
        <p:spPr>
          <a:xfrm>
            <a:off x="7367278" y="1227765"/>
            <a:ext cx="1136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200" dirty="0">
                <a:solidFill>
                  <a:schemeClr val="bg2"/>
                </a:solidFill>
              </a:rPr>
              <a:t>R246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G177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B167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#f6b1a7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F4EC560-EB38-57F1-DFE0-B92F74C5A858}"/>
              </a:ext>
            </a:extLst>
          </p:cNvPr>
          <p:cNvSpPr txBox="1"/>
          <p:nvPr/>
        </p:nvSpPr>
        <p:spPr>
          <a:xfrm>
            <a:off x="9227697" y="1227765"/>
            <a:ext cx="1136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200" dirty="0">
                <a:solidFill>
                  <a:schemeClr val="bg2"/>
                </a:solidFill>
              </a:rPr>
              <a:t>R39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G176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B142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#27b08e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445B7A0-5A1F-FC0C-5E6C-00B8817CDFEA}"/>
              </a:ext>
            </a:extLst>
          </p:cNvPr>
          <p:cNvSpPr txBox="1"/>
          <p:nvPr/>
        </p:nvSpPr>
        <p:spPr>
          <a:xfrm>
            <a:off x="5506859" y="4799238"/>
            <a:ext cx="1136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200" dirty="0">
                <a:solidFill>
                  <a:schemeClr val="bg2"/>
                </a:solidFill>
              </a:rPr>
              <a:t>R104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G198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B226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#68c6e2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F90DC624-7209-1385-7F4E-3DC89CF589D7}"/>
              </a:ext>
            </a:extLst>
          </p:cNvPr>
          <p:cNvSpPr txBox="1"/>
          <p:nvPr/>
        </p:nvSpPr>
        <p:spPr>
          <a:xfrm>
            <a:off x="7367278" y="4799238"/>
            <a:ext cx="1136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200" dirty="0">
                <a:solidFill>
                  <a:schemeClr val="bg2"/>
                </a:solidFill>
              </a:rPr>
              <a:t>R192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G137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B218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#c089da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C0A305EF-551C-F13B-8CE4-7F9DC11D0D14}"/>
              </a:ext>
            </a:extLst>
          </p:cNvPr>
          <p:cNvSpPr txBox="1"/>
          <p:nvPr/>
        </p:nvSpPr>
        <p:spPr>
          <a:xfrm>
            <a:off x="9227697" y="4799238"/>
            <a:ext cx="1136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200" dirty="0">
                <a:solidFill>
                  <a:schemeClr val="bg2"/>
                </a:solidFill>
              </a:rPr>
              <a:t>R242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G114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B113</a:t>
            </a:r>
          </a:p>
          <a:p>
            <a:pPr algn="ctr"/>
            <a:r>
              <a:rPr lang="nl-BE" sz="1200" dirty="0">
                <a:solidFill>
                  <a:schemeClr val="bg2"/>
                </a:solidFill>
              </a:rPr>
              <a:t>#f27271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89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ep 57">
            <a:extLst>
              <a:ext uri="{FF2B5EF4-FFF2-40B4-BE49-F238E27FC236}">
                <a16:creationId xmlns:a16="http://schemas.microsoft.com/office/drawing/2014/main" id="{E1691C7E-6A3B-55B9-C668-CE58BBB3FB48}"/>
              </a:ext>
            </a:extLst>
          </p:cNvPr>
          <p:cNvGrpSpPr>
            <a:grpSpLocks noChangeAspect="1"/>
          </p:cNvGrpSpPr>
          <p:nvPr/>
        </p:nvGrpSpPr>
        <p:grpSpPr>
          <a:xfrm>
            <a:off x="9116866" y="1078598"/>
            <a:ext cx="2130980" cy="2603471"/>
            <a:chOff x="9544518" y="409557"/>
            <a:chExt cx="2130980" cy="2603471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57152CD5-141E-37BF-E9EC-CF06E03324DE}"/>
                </a:ext>
              </a:extLst>
            </p:cNvPr>
            <p:cNvGrpSpPr/>
            <p:nvPr/>
          </p:nvGrpSpPr>
          <p:grpSpPr>
            <a:xfrm>
              <a:off x="9544518" y="409557"/>
              <a:ext cx="2130980" cy="2603471"/>
              <a:chOff x="7632075" y="942483"/>
              <a:chExt cx="2407440" cy="3135994"/>
            </a:xfrm>
          </p:grpSpPr>
          <p:sp>
            <p:nvSpPr>
              <p:cNvPr id="73" name="Graphic 47">
                <a:extLst>
                  <a:ext uri="{FF2B5EF4-FFF2-40B4-BE49-F238E27FC236}">
                    <a16:creationId xmlns:a16="http://schemas.microsoft.com/office/drawing/2014/main" id="{5138C7D6-EC13-E37F-1C8F-5CAF12B7C2AB}"/>
                  </a:ext>
                </a:extLst>
              </p:cNvPr>
              <p:cNvSpPr/>
              <p:nvPr/>
            </p:nvSpPr>
            <p:spPr>
              <a:xfrm>
                <a:off x="7632075" y="942483"/>
                <a:ext cx="2347683" cy="3092104"/>
              </a:xfrm>
              <a:custGeom>
                <a:avLst/>
                <a:gdLst>
                  <a:gd name="connsiteX0" fmla="*/ 1102989 w 2347683"/>
                  <a:gd name="connsiteY0" fmla="*/ 3091888 h 3092104"/>
                  <a:gd name="connsiteX1" fmla="*/ 1238566 w 2347683"/>
                  <a:gd name="connsiteY1" fmla="*/ 2800146 h 3092104"/>
                  <a:gd name="connsiteX2" fmla="*/ 1283325 w 2347683"/>
                  <a:gd name="connsiteY2" fmla="*/ 2295105 h 3092104"/>
                  <a:gd name="connsiteX3" fmla="*/ 1207679 w 2347683"/>
                  <a:gd name="connsiteY3" fmla="*/ 2245306 h 3092104"/>
                  <a:gd name="connsiteX4" fmla="*/ 465855 w 2347683"/>
                  <a:gd name="connsiteY4" fmla="*/ 2292176 h 3092104"/>
                  <a:gd name="connsiteX5" fmla="*/ 156336 w 2347683"/>
                  <a:gd name="connsiteY5" fmla="*/ 2264075 h 3092104"/>
                  <a:gd name="connsiteX6" fmla="*/ 819 w 2347683"/>
                  <a:gd name="connsiteY6" fmla="*/ 2024845 h 3092104"/>
                  <a:gd name="connsiteX7" fmla="*/ 30513 w 2347683"/>
                  <a:gd name="connsiteY7" fmla="*/ 1745798 h 3092104"/>
                  <a:gd name="connsiteX8" fmla="*/ 122090 w 2347683"/>
                  <a:gd name="connsiteY8" fmla="*/ 848875 h 3092104"/>
                  <a:gd name="connsiteX9" fmla="*/ 164139 w 2347683"/>
                  <a:gd name="connsiteY9" fmla="*/ 262679 h 3092104"/>
                  <a:gd name="connsiteX10" fmla="*/ 305135 w 2347683"/>
                  <a:gd name="connsiteY10" fmla="*/ 104386 h 3092104"/>
                  <a:gd name="connsiteX11" fmla="*/ 2029593 w 2347683"/>
                  <a:gd name="connsiteY11" fmla="*/ 3595 h 3092104"/>
                  <a:gd name="connsiteX12" fmla="*/ 2226943 w 2347683"/>
                  <a:gd name="connsiteY12" fmla="*/ 21496 h 3092104"/>
                  <a:gd name="connsiteX13" fmla="*/ 2347673 w 2347683"/>
                  <a:gd name="connsiteY13" fmla="*/ 165251 h 3092104"/>
                  <a:gd name="connsiteX14" fmla="*/ 2330116 w 2347683"/>
                  <a:gd name="connsiteY14" fmla="*/ 976681 h 3092104"/>
                  <a:gd name="connsiteX15" fmla="*/ 2317003 w 2347683"/>
                  <a:gd name="connsiteY15" fmla="*/ 1689381 h 3092104"/>
                  <a:gd name="connsiteX16" fmla="*/ 2216323 w 2347683"/>
                  <a:gd name="connsiteY16" fmla="*/ 2118801 h 3092104"/>
                  <a:gd name="connsiteX17" fmla="*/ 1869090 w 2347683"/>
                  <a:gd name="connsiteY17" fmla="*/ 2264184 h 3092104"/>
                  <a:gd name="connsiteX18" fmla="*/ 1782065 w 2347683"/>
                  <a:gd name="connsiteY18" fmla="*/ 2313006 h 3092104"/>
                  <a:gd name="connsiteX19" fmla="*/ 1164763 w 2347683"/>
                  <a:gd name="connsiteY19" fmla="*/ 3058580 h 3092104"/>
                  <a:gd name="connsiteX20" fmla="*/ 1103098 w 2347683"/>
                  <a:gd name="connsiteY20" fmla="*/ 3092105 h 309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47683" h="3092104">
                    <a:moveTo>
                      <a:pt x="1102989" y="3091888"/>
                    </a:moveTo>
                    <a:cubicBezTo>
                      <a:pt x="1152517" y="2986214"/>
                      <a:pt x="1200635" y="2895296"/>
                      <a:pt x="1238566" y="2800146"/>
                    </a:cubicBezTo>
                    <a:cubicBezTo>
                      <a:pt x="1303483" y="2637296"/>
                      <a:pt x="1300340" y="2465658"/>
                      <a:pt x="1283325" y="2295105"/>
                    </a:cubicBezTo>
                    <a:cubicBezTo>
                      <a:pt x="1281374" y="2275359"/>
                      <a:pt x="1233039" y="2244004"/>
                      <a:pt x="1207679" y="2245306"/>
                    </a:cubicBezTo>
                    <a:cubicBezTo>
                      <a:pt x="960260" y="2258325"/>
                      <a:pt x="713382" y="2282194"/>
                      <a:pt x="465855" y="2292176"/>
                    </a:cubicBezTo>
                    <a:cubicBezTo>
                      <a:pt x="363224" y="2296298"/>
                      <a:pt x="259401" y="2275901"/>
                      <a:pt x="156336" y="2264075"/>
                    </a:cubicBezTo>
                    <a:cubicBezTo>
                      <a:pt x="40701" y="2250731"/>
                      <a:pt x="-6984" y="2118368"/>
                      <a:pt x="819" y="2024845"/>
                    </a:cubicBezTo>
                    <a:cubicBezTo>
                      <a:pt x="8622" y="1931649"/>
                      <a:pt x="20868" y="1838777"/>
                      <a:pt x="30513" y="1745798"/>
                    </a:cubicBezTo>
                    <a:cubicBezTo>
                      <a:pt x="61509" y="1446896"/>
                      <a:pt x="94238" y="1148102"/>
                      <a:pt x="122090" y="848875"/>
                    </a:cubicBezTo>
                    <a:cubicBezTo>
                      <a:pt x="140189" y="653802"/>
                      <a:pt x="153085" y="458186"/>
                      <a:pt x="164139" y="262679"/>
                    </a:cubicBezTo>
                    <a:cubicBezTo>
                      <a:pt x="169666" y="165685"/>
                      <a:pt x="208248" y="113608"/>
                      <a:pt x="305135" y="104386"/>
                    </a:cubicBezTo>
                    <a:cubicBezTo>
                      <a:pt x="878871" y="50139"/>
                      <a:pt x="1451739" y="-16260"/>
                      <a:pt x="2029593" y="3595"/>
                    </a:cubicBezTo>
                    <a:cubicBezTo>
                      <a:pt x="2095485" y="5873"/>
                      <a:pt x="2161485" y="12708"/>
                      <a:pt x="2226943" y="21496"/>
                    </a:cubicBezTo>
                    <a:cubicBezTo>
                      <a:pt x="2308983" y="32454"/>
                      <a:pt x="2348432" y="90065"/>
                      <a:pt x="2347673" y="165251"/>
                    </a:cubicBezTo>
                    <a:cubicBezTo>
                      <a:pt x="2344964" y="435728"/>
                      <a:pt x="2335968" y="706204"/>
                      <a:pt x="2330116" y="976681"/>
                    </a:cubicBezTo>
                    <a:cubicBezTo>
                      <a:pt x="2324914" y="1214284"/>
                      <a:pt x="2318520" y="1451778"/>
                      <a:pt x="2317003" y="1689381"/>
                    </a:cubicBezTo>
                    <a:cubicBezTo>
                      <a:pt x="2316028" y="1841056"/>
                      <a:pt x="2290126" y="1984702"/>
                      <a:pt x="2216323" y="2118801"/>
                    </a:cubicBezTo>
                    <a:cubicBezTo>
                      <a:pt x="2136884" y="2263208"/>
                      <a:pt x="2030027" y="2309535"/>
                      <a:pt x="1869090" y="2264184"/>
                    </a:cubicBezTo>
                    <a:cubicBezTo>
                      <a:pt x="1822597" y="2251056"/>
                      <a:pt x="1800489" y="2268307"/>
                      <a:pt x="1782065" y="2313006"/>
                    </a:cubicBezTo>
                    <a:cubicBezTo>
                      <a:pt x="1653750" y="2625253"/>
                      <a:pt x="1444803" y="2871753"/>
                      <a:pt x="1164763" y="3058580"/>
                    </a:cubicBezTo>
                    <a:cubicBezTo>
                      <a:pt x="1148182" y="3069646"/>
                      <a:pt x="1129758" y="3077675"/>
                      <a:pt x="1103098" y="3092105"/>
                    </a:cubicBezTo>
                  </a:path>
                </a:pathLst>
              </a:custGeom>
              <a:solidFill>
                <a:srgbClr val="F6B1A7"/>
              </a:solidFill>
              <a:ln w="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2" name="Graphic 48">
                <a:extLst>
                  <a:ext uri="{FF2B5EF4-FFF2-40B4-BE49-F238E27FC236}">
                    <a16:creationId xmlns:a16="http://schemas.microsoft.com/office/drawing/2014/main" id="{C77ED16B-937E-AE53-27BB-730645E21C88}"/>
                  </a:ext>
                </a:extLst>
              </p:cNvPr>
              <p:cNvSpPr/>
              <p:nvPr/>
            </p:nvSpPr>
            <p:spPr>
              <a:xfrm>
                <a:off x="7691832" y="986373"/>
                <a:ext cx="2347683" cy="3092104"/>
              </a:xfrm>
              <a:custGeom>
                <a:avLst/>
                <a:gdLst>
                  <a:gd name="connsiteX0" fmla="*/ 1102989 w 2347683"/>
                  <a:gd name="connsiteY0" fmla="*/ 3091888 h 3092104"/>
                  <a:gd name="connsiteX1" fmla="*/ 1238566 w 2347683"/>
                  <a:gd name="connsiteY1" fmla="*/ 2800146 h 3092104"/>
                  <a:gd name="connsiteX2" fmla="*/ 1283325 w 2347683"/>
                  <a:gd name="connsiteY2" fmla="*/ 2295105 h 3092104"/>
                  <a:gd name="connsiteX3" fmla="*/ 1207679 w 2347683"/>
                  <a:gd name="connsiteY3" fmla="*/ 2245306 h 3092104"/>
                  <a:gd name="connsiteX4" fmla="*/ 465855 w 2347683"/>
                  <a:gd name="connsiteY4" fmla="*/ 2292176 h 3092104"/>
                  <a:gd name="connsiteX5" fmla="*/ 156336 w 2347683"/>
                  <a:gd name="connsiteY5" fmla="*/ 2264075 h 3092104"/>
                  <a:gd name="connsiteX6" fmla="*/ 819 w 2347683"/>
                  <a:gd name="connsiteY6" fmla="*/ 2024845 h 3092104"/>
                  <a:gd name="connsiteX7" fmla="*/ 30513 w 2347683"/>
                  <a:gd name="connsiteY7" fmla="*/ 1745798 h 3092104"/>
                  <a:gd name="connsiteX8" fmla="*/ 122090 w 2347683"/>
                  <a:gd name="connsiteY8" fmla="*/ 848875 h 3092104"/>
                  <a:gd name="connsiteX9" fmla="*/ 164139 w 2347683"/>
                  <a:gd name="connsiteY9" fmla="*/ 262679 h 3092104"/>
                  <a:gd name="connsiteX10" fmla="*/ 305135 w 2347683"/>
                  <a:gd name="connsiteY10" fmla="*/ 104386 h 3092104"/>
                  <a:gd name="connsiteX11" fmla="*/ 2029593 w 2347683"/>
                  <a:gd name="connsiteY11" fmla="*/ 3595 h 3092104"/>
                  <a:gd name="connsiteX12" fmla="*/ 2226943 w 2347683"/>
                  <a:gd name="connsiteY12" fmla="*/ 21496 h 3092104"/>
                  <a:gd name="connsiteX13" fmla="*/ 2347673 w 2347683"/>
                  <a:gd name="connsiteY13" fmla="*/ 165251 h 3092104"/>
                  <a:gd name="connsiteX14" fmla="*/ 2330116 w 2347683"/>
                  <a:gd name="connsiteY14" fmla="*/ 976681 h 3092104"/>
                  <a:gd name="connsiteX15" fmla="*/ 2317003 w 2347683"/>
                  <a:gd name="connsiteY15" fmla="*/ 1689381 h 3092104"/>
                  <a:gd name="connsiteX16" fmla="*/ 2216323 w 2347683"/>
                  <a:gd name="connsiteY16" fmla="*/ 2118801 h 3092104"/>
                  <a:gd name="connsiteX17" fmla="*/ 1869090 w 2347683"/>
                  <a:gd name="connsiteY17" fmla="*/ 2264184 h 3092104"/>
                  <a:gd name="connsiteX18" fmla="*/ 1782065 w 2347683"/>
                  <a:gd name="connsiteY18" fmla="*/ 2313006 h 3092104"/>
                  <a:gd name="connsiteX19" fmla="*/ 1164763 w 2347683"/>
                  <a:gd name="connsiteY19" fmla="*/ 3058580 h 3092104"/>
                  <a:gd name="connsiteX20" fmla="*/ 1103098 w 2347683"/>
                  <a:gd name="connsiteY20" fmla="*/ 3092105 h 309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47683" h="3092104">
                    <a:moveTo>
                      <a:pt x="1102989" y="3091888"/>
                    </a:moveTo>
                    <a:cubicBezTo>
                      <a:pt x="1152517" y="2986214"/>
                      <a:pt x="1200635" y="2895296"/>
                      <a:pt x="1238566" y="2800146"/>
                    </a:cubicBezTo>
                    <a:cubicBezTo>
                      <a:pt x="1303483" y="2637296"/>
                      <a:pt x="1300340" y="2465658"/>
                      <a:pt x="1283325" y="2295105"/>
                    </a:cubicBezTo>
                    <a:cubicBezTo>
                      <a:pt x="1281374" y="2275359"/>
                      <a:pt x="1233039" y="2244004"/>
                      <a:pt x="1207679" y="2245306"/>
                    </a:cubicBezTo>
                    <a:cubicBezTo>
                      <a:pt x="960260" y="2258325"/>
                      <a:pt x="713382" y="2282194"/>
                      <a:pt x="465855" y="2292176"/>
                    </a:cubicBezTo>
                    <a:cubicBezTo>
                      <a:pt x="363224" y="2296298"/>
                      <a:pt x="259401" y="2275901"/>
                      <a:pt x="156336" y="2264075"/>
                    </a:cubicBezTo>
                    <a:cubicBezTo>
                      <a:pt x="40701" y="2250731"/>
                      <a:pt x="-6984" y="2118368"/>
                      <a:pt x="819" y="2024845"/>
                    </a:cubicBezTo>
                    <a:cubicBezTo>
                      <a:pt x="8622" y="1931649"/>
                      <a:pt x="20868" y="1838777"/>
                      <a:pt x="30513" y="1745798"/>
                    </a:cubicBezTo>
                    <a:cubicBezTo>
                      <a:pt x="61509" y="1446896"/>
                      <a:pt x="94238" y="1148102"/>
                      <a:pt x="122090" y="848875"/>
                    </a:cubicBezTo>
                    <a:cubicBezTo>
                      <a:pt x="140189" y="653802"/>
                      <a:pt x="153085" y="458186"/>
                      <a:pt x="164139" y="262679"/>
                    </a:cubicBezTo>
                    <a:cubicBezTo>
                      <a:pt x="169666" y="165685"/>
                      <a:pt x="208248" y="113608"/>
                      <a:pt x="305135" y="104386"/>
                    </a:cubicBezTo>
                    <a:cubicBezTo>
                      <a:pt x="878871" y="50139"/>
                      <a:pt x="1451739" y="-16260"/>
                      <a:pt x="2029593" y="3595"/>
                    </a:cubicBezTo>
                    <a:cubicBezTo>
                      <a:pt x="2095485" y="5873"/>
                      <a:pt x="2161485" y="12708"/>
                      <a:pt x="2226943" y="21496"/>
                    </a:cubicBezTo>
                    <a:cubicBezTo>
                      <a:pt x="2308983" y="32454"/>
                      <a:pt x="2348432" y="90065"/>
                      <a:pt x="2347673" y="165251"/>
                    </a:cubicBezTo>
                    <a:cubicBezTo>
                      <a:pt x="2344964" y="435728"/>
                      <a:pt x="2335968" y="706204"/>
                      <a:pt x="2330116" y="976681"/>
                    </a:cubicBezTo>
                    <a:cubicBezTo>
                      <a:pt x="2324914" y="1214284"/>
                      <a:pt x="2318520" y="1451778"/>
                      <a:pt x="2317003" y="1689381"/>
                    </a:cubicBezTo>
                    <a:cubicBezTo>
                      <a:pt x="2316028" y="1841056"/>
                      <a:pt x="2290126" y="1984702"/>
                      <a:pt x="2216323" y="2118801"/>
                    </a:cubicBezTo>
                    <a:cubicBezTo>
                      <a:pt x="2136884" y="2263208"/>
                      <a:pt x="2030027" y="2309535"/>
                      <a:pt x="1869090" y="2264184"/>
                    </a:cubicBezTo>
                    <a:cubicBezTo>
                      <a:pt x="1822597" y="2251056"/>
                      <a:pt x="1800489" y="2268307"/>
                      <a:pt x="1782065" y="2313006"/>
                    </a:cubicBezTo>
                    <a:cubicBezTo>
                      <a:pt x="1653750" y="2625253"/>
                      <a:pt x="1444803" y="2871753"/>
                      <a:pt x="1164763" y="3058580"/>
                    </a:cubicBezTo>
                    <a:cubicBezTo>
                      <a:pt x="1148182" y="3069646"/>
                      <a:pt x="1129758" y="3077675"/>
                      <a:pt x="1103098" y="3092105"/>
                    </a:cubicBezTo>
                  </a:path>
                </a:pathLst>
              </a:custGeom>
              <a:noFill/>
              <a:ln w="12818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53" name="Text Placeholder 2">
              <a:extLst>
                <a:ext uri="{FF2B5EF4-FFF2-40B4-BE49-F238E27FC236}">
                  <a16:creationId xmlns:a16="http://schemas.microsoft.com/office/drawing/2014/main" id="{191AB5DD-DC3C-D459-BFFA-379C941CD458}"/>
                </a:ext>
              </a:extLst>
            </p:cNvPr>
            <p:cNvSpPr txBox="1">
              <a:spLocks/>
            </p:cNvSpPr>
            <p:nvPr/>
          </p:nvSpPr>
          <p:spPr>
            <a:xfrm>
              <a:off x="9762571" y="645238"/>
              <a:ext cx="1668314" cy="1474536"/>
            </a:xfrm>
            <a:prstGeom prst="rect">
              <a:avLst/>
            </a:prstGeom>
          </p:spPr>
          <p:txBody>
            <a:bodyPr vert="horz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>
                  <a:solidFill>
                    <a:schemeClr val="bg2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b="1" dirty="0">
                  <a:latin typeface="Bradley Hand ITC" panose="03070402050302030203" pitchFamily="66" charset="0"/>
                </a:rPr>
                <a:t>Wat vind jij belangrijk in deze fase van je leven?</a:t>
              </a:r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6803C826-A899-1529-BB8B-33EC51D21ACE}"/>
              </a:ext>
            </a:extLst>
          </p:cNvPr>
          <p:cNvGrpSpPr>
            <a:grpSpLocks noChangeAspect="1"/>
          </p:cNvGrpSpPr>
          <p:nvPr/>
        </p:nvGrpSpPr>
        <p:grpSpPr>
          <a:xfrm>
            <a:off x="5680579" y="1186998"/>
            <a:ext cx="2575555" cy="2298124"/>
            <a:chOff x="6302074" y="1256413"/>
            <a:chExt cx="2575555" cy="2298124"/>
          </a:xfrm>
        </p:grpSpPr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EF2E6DAE-7045-17DE-498B-26388824DCE8}"/>
                </a:ext>
              </a:extLst>
            </p:cNvPr>
            <p:cNvGrpSpPr/>
            <p:nvPr/>
          </p:nvGrpSpPr>
          <p:grpSpPr>
            <a:xfrm>
              <a:off x="6302074" y="1256413"/>
              <a:ext cx="2575555" cy="2298124"/>
              <a:chOff x="4361484" y="2117090"/>
              <a:chExt cx="2723633" cy="2591179"/>
            </a:xfrm>
          </p:grpSpPr>
          <p:sp>
            <p:nvSpPr>
              <p:cNvPr id="45" name="Vrije vorm 10">
                <a:extLst>
                  <a:ext uri="{FF2B5EF4-FFF2-40B4-BE49-F238E27FC236}">
                    <a16:creationId xmlns:a16="http://schemas.microsoft.com/office/drawing/2014/main" id="{04DC631B-4EC5-99F4-5457-AE0513CD6D19}"/>
                  </a:ext>
                </a:extLst>
              </p:cNvPr>
              <p:cNvSpPr/>
              <p:nvPr/>
            </p:nvSpPr>
            <p:spPr>
              <a:xfrm flipH="1">
                <a:off x="4361484" y="2117090"/>
                <a:ext cx="2688279" cy="2521107"/>
              </a:xfrm>
              <a:custGeom>
                <a:avLst/>
                <a:gdLst>
                  <a:gd name="connsiteX0" fmla="*/ 611262 w 1202731"/>
                  <a:gd name="connsiteY0" fmla="*/ 1193962 h 1193962"/>
                  <a:gd name="connsiteX1" fmla="*/ 677153 w 1202731"/>
                  <a:gd name="connsiteY1" fmla="*/ 1062938 h 1193962"/>
                  <a:gd name="connsiteX2" fmla="*/ 697477 w 1202731"/>
                  <a:gd name="connsiteY2" fmla="*/ 870468 h 1193962"/>
                  <a:gd name="connsiteX3" fmla="*/ 668172 w 1202731"/>
                  <a:gd name="connsiteY3" fmla="*/ 850521 h 1193962"/>
                  <a:gd name="connsiteX4" fmla="*/ 478915 w 1202731"/>
                  <a:gd name="connsiteY4" fmla="*/ 853830 h 1193962"/>
                  <a:gd name="connsiteX5" fmla="*/ 234923 w 1202731"/>
                  <a:gd name="connsiteY5" fmla="*/ 802025 h 1193962"/>
                  <a:gd name="connsiteX6" fmla="*/ 15888 w 1202731"/>
                  <a:gd name="connsiteY6" fmla="*/ 551605 h 1193962"/>
                  <a:gd name="connsiteX7" fmla="*/ 57389 w 1202731"/>
                  <a:gd name="connsiteY7" fmla="*/ 266964 h 1193962"/>
                  <a:gd name="connsiteX8" fmla="*/ 340234 w 1202731"/>
                  <a:gd name="connsiteY8" fmla="*/ 66363 h 1193962"/>
                  <a:gd name="connsiteX9" fmla="*/ 520132 w 1202731"/>
                  <a:gd name="connsiteY9" fmla="*/ 24012 h 1193962"/>
                  <a:gd name="connsiteX10" fmla="*/ 532421 w 1202731"/>
                  <a:gd name="connsiteY10" fmla="*/ 22121 h 1193962"/>
                  <a:gd name="connsiteX11" fmla="*/ 606252 w 1202731"/>
                  <a:gd name="connsiteY11" fmla="*/ 17772 h 1193962"/>
                  <a:gd name="connsiteX12" fmla="*/ 752874 w 1202731"/>
                  <a:gd name="connsiteY12" fmla="*/ 36017 h 1193962"/>
                  <a:gd name="connsiteX13" fmla="*/ 789175 w 1202731"/>
                  <a:gd name="connsiteY13" fmla="*/ 51521 h 1193962"/>
                  <a:gd name="connsiteX14" fmla="*/ 795603 w 1202731"/>
                  <a:gd name="connsiteY14" fmla="*/ 41406 h 1193962"/>
                  <a:gd name="connsiteX15" fmla="*/ 743988 w 1202731"/>
                  <a:gd name="connsiteY15" fmla="*/ 8886 h 1193962"/>
                  <a:gd name="connsiteX16" fmla="*/ 745311 w 1202731"/>
                  <a:gd name="connsiteY16" fmla="*/ 0 h 1193962"/>
                  <a:gd name="connsiteX17" fmla="*/ 850528 w 1202731"/>
                  <a:gd name="connsiteY17" fmla="*/ 20987 h 1193962"/>
                  <a:gd name="connsiteX18" fmla="*/ 1168067 w 1202731"/>
                  <a:gd name="connsiteY18" fmla="*/ 321699 h 1193962"/>
                  <a:gd name="connsiteX19" fmla="*/ 1151901 w 1202731"/>
                  <a:gd name="connsiteY19" fmla="*/ 691988 h 1193962"/>
                  <a:gd name="connsiteX20" fmla="*/ 943454 w 1202731"/>
                  <a:gd name="connsiteY20" fmla="*/ 833599 h 1193962"/>
                  <a:gd name="connsiteX21" fmla="*/ 924358 w 1202731"/>
                  <a:gd name="connsiteY21" fmla="*/ 833694 h 1193962"/>
                  <a:gd name="connsiteX22" fmla="*/ 865464 w 1202731"/>
                  <a:gd name="connsiteY22" fmla="*/ 879448 h 1193962"/>
                  <a:gd name="connsiteX23" fmla="*/ 611546 w 1202731"/>
                  <a:gd name="connsiteY23" fmla="*/ 1193868 h 119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02731" h="1193962">
                    <a:moveTo>
                      <a:pt x="611262" y="1193962"/>
                    </a:moveTo>
                    <a:cubicBezTo>
                      <a:pt x="634801" y="1147546"/>
                      <a:pt x="657962" y="1106140"/>
                      <a:pt x="677153" y="1062938"/>
                    </a:cubicBezTo>
                    <a:cubicBezTo>
                      <a:pt x="704473" y="1001397"/>
                      <a:pt x="700313" y="935696"/>
                      <a:pt x="697477" y="870468"/>
                    </a:cubicBezTo>
                    <a:cubicBezTo>
                      <a:pt x="696532" y="849859"/>
                      <a:pt x="682730" y="850332"/>
                      <a:pt x="668172" y="850521"/>
                    </a:cubicBezTo>
                    <a:cubicBezTo>
                      <a:pt x="605023" y="851466"/>
                      <a:pt x="541780" y="849197"/>
                      <a:pt x="478915" y="853830"/>
                    </a:cubicBezTo>
                    <a:cubicBezTo>
                      <a:pt x="391849" y="860163"/>
                      <a:pt x="314048" y="833127"/>
                      <a:pt x="234923" y="802025"/>
                    </a:cubicBezTo>
                    <a:cubicBezTo>
                      <a:pt x="117323" y="755798"/>
                      <a:pt x="51528" y="664195"/>
                      <a:pt x="15888" y="551605"/>
                    </a:cubicBezTo>
                    <a:cubicBezTo>
                      <a:pt x="-15213" y="453384"/>
                      <a:pt x="-277" y="354975"/>
                      <a:pt x="57389" y="266964"/>
                    </a:cubicBezTo>
                    <a:cubicBezTo>
                      <a:pt x="125169" y="163354"/>
                      <a:pt x="222539" y="99450"/>
                      <a:pt x="340234" y="66363"/>
                    </a:cubicBezTo>
                    <a:cubicBezTo>
                      <a:pt x="399507" y="49725"/>
                      <a:pt x="460103" y="37908"/>
                      <a:pt x="520132" y="24012"/>
                    </a:cubicBezTo>
                    <a:cubicBezTo>
                      <a:pt x="524291" y="23066"/>
                      <a:pt x="530625" y="20325"/>
                      <a:pt x="532421" y="22121"/>
                    </a:cubicBezTo>
                    <a:cubicBezTo>
                      <a:pt x="558985" y="48779"/>
                      <a:pt x="581862" y="22688"/>
                      <a:pt x="606252" y="17772"/>
                    </a:cubicBezTo>
                    <a:cubicBezTo>
                      <a:pt x="657111" y="7374"/>
                      <a:pt x="705796" y="15125"/>
                      <a:pt x="752874" y="36017"/>
                    </a:cubicBezTo>
                    <a:cubicBezTo>
                      <a:pt x="764880" y="41311"/>
                      <a:pt x="777075" y="46322"/>
                      <a:pt x="789175" y="51521"/>
                    </a:cubicBezTo>
                    <a:cubicBezTo>
                      <a:pt x="791349" y="48118"/>
                      <a:pt x="793429" y="44809"/>
                      <a:pt x="795603" y="41406"/>
                    </a:cubicBezTo>
                    <a:cubicBezTo>
                      <a:pt x="778398" y="30534"/>
                      <a:pt x="761193" y="19758"/>
                      <a:pt x="743988" y="8886"/>
                    </a:cubicBezTo>
                    <a:cubicBezTo>
                      <a:pt x="744461" y="5956"/>
                      <a:pt x="744839" y="2931"/>
                      <a:pt x="745311" y="0"/>
                    </a:cubicBezTo>
                    <a:cubicBezTo>
                      <a:pt x="780478" y="6806"/>
                      <a:pt x="816779" y="9926"/>
                      <a:pt x="850528" y="20987"/>
                    </a:cubicBezTo>
                    <a:cubicBezTo>
                      <a:pt x="1003200" y="71089"/>
                      <a:pt x="1112008" y="171484"/>
                      <a:pt x="1168067" y="321699"/>
                    </a:cubicBezTo>
                    <a:cubicBezTo>
                      <a:pt x="1214294" y="445443"/>
                      <a:pt x="1219399" y="571741"/>
                      <a:pt x="1151901" y="691988"/>
                    </a:cubicBezTo>
                    <a:cubicBezTo>
                      <a:pt x="1106242" y="773287"/>
                      <a:pt x="1037232" y="822255"/>
                      <a:pt x="943454" y="833599"/>
                    </a:cubicBezTo>
                    <a:cubicBezTo>
                      <a:pt x="937121" y="834356"/>
                      <a:pt x="930692" y="834261"/>
                      <a:pt x="924358" y="833694"/>
                    </a:cubicBezTo>
                    <a:cubicBezTo>
                      <a:pt x="880211" y="830007"/>
                      <a:pt x="877281" y="835774"/>
                      <a:pt x="865464" y="879448"/>
                    </a:cubicBezTo>
                    <a:cubicBezTo>
                      <a:pt x="827367" y="1019831"/>
                      <a:pt x="745879" y="1126371"/>
                      <a:pt x="611546" y="1193868"/>
                    </a:cubicBezTo>
                  </a:path>
                </a:pathLst>
              </a:custGeom>
              <a:solidFill>
                <a:srgbClr val="F1B748"/>
              </a:solidFill>
              <a:ln w="9453" cap="flat">
                <a:noFill/>
                <a:prstDash val="solid"/>
                <a:miter/>
              </a:ln>
            </p:spPr>
            <p:txBody>
              <a:bodyPr vert="horz" rtlCol="0" anchor="ctr" anchorCtr="0"/>
              <a:lstStyle/>
              <a:p>
                <a:endParaRPr lang="nl-BE" dirty="0"/>
              </a:p>
            </p:txBody>
          </p:sp>
          <p:sp>
            <p:nvSpPr>
              <p:cNvPr id="46" name="Vrije vorm 11">
                <a:extLst>
                  <a:ext uri="{FF2B5EF4-FFF2-40B4-BE49-F238E27FC236}">
                    <a16:creationId xmlns:a16="http://schemas.microsoft.com/office/drawing/2014/main" id="{147DB49C-1FCA-BDD4-205A-F1C44AD6AA77}"/>
                  </a:ext>
                </a:extLst>
              </p:cNvPr>
              <p:cNvSpPr/>
              <p:nvPr/>
            </p:nvSpPr>
            <p:spPr>
              <a:xfrm flipH="1">
                <a:off x="4372649" y="2167201"/>
                <a:ext cx="2712468" cy="2541068"/>
              </a:xfrm>
              <a:custGeom>
                <a:avLst/>
                <a:gdLst>
                  <a:gd name="connsiteX0" fmla="*/ 604218 w 1213553"/>
                  <a:gd name="connsiteY0" fmla="*/ 1203416 h 1203415"/>
                  <a:gd name="connsiteX1" fmla="*/ 673039 w 1213553"/>
                  <a:gd name="connsiteY1" fmla="*/ 1072203 h 1203415"/>
                  <a:gd name="connsiteX2" fmla="*/ 696956 w 1213553"/>
                  <a:gd name="connsiteY2" fmla="*/ 878219 h 1203415"/>
                  <a:gd name="connsiteX3" fmla="*/ 667745 w 1213553"/>
                  <a:gd name="connsiteY3" fmla="*/ 857611 h 1203415"/>
                  <a:gd name="connsiteX4" fmla="*/ 476598 w 1213553"/>
                  <a:gd name="connsiteY4" fmla="*/ 857611 h 1203415"/>
                  <a:gd name="connsiteX5" fmla="*/ 231093 w 1213553"/>
                  <a:gd name="connsiteY5" fmla="*/ 800985 h 1203415"/>
                  <a:gd name="connsiteX6" fmla="*/ 14327 w 1213553"/>
                  <a:gd name="connsiteY6" fmla="*/ 544231 h 1203415"/>
                  <a:gd name="connsiteX7" fmla="*/ 61216 w 1213553"/>
                  <a:gd name="connsiteY7" fmla="*/ 257510 h 1203415"/>
                  <a:gd name="connsiteX8" fmla="*/ 350301 w 1213553"/>
                  <a:gd name="connsiteY8" fmla="*/ 59934 h 1203415"/>
                  <a:gd name="connsiteX9" fmla="*/ 532656 w 1213553"/>
                  <a:gd name="connsiteY9" fmla="*/ 20325 h 1203415"/>
                  <a:gd name="connsiteX10" fmla="*/ 545040 w 1213553"/>
                  <a:gd name="connsiteY10" fmla="*/ 18623 h 1203415"/>
                  <a:gd name="connsiteX11" fmla="*/ 619627 w 1213553"/>
                  <a:gd name="connsiteY11" fmla="*/ 15504 h 1203415"/>
                  <a:gd name="connsiteX12" fmla="*/ 767384 w 1213553"/>
                  <a:gd name="connsiteY12" fmla="*/ 36490 h 1203415"/>
                  <a:gd name="connsiteX13" fmla="*/ 803779 w 1213553"/>
                  <a:gd name="connsiteY13" fmla="*/ 52844 h 1203415"/>
                  <a:gd name="connsiteX14" fmla="*/ 810491 w 1213553"/>
                  <a:gd name="connsiteY14" fmla="*/ 42729 h 1203415"/>
                  <a:gd name="connsiteX15" fmla="*/ 758970 w 1213553"/>
                  <a:gd name="connsiteY15" fmla="*/ 8981 h 1203415"/>
                  <a:gd name="connsiteX16" fmla="*/ 760388 w 1213553"/>
                  <a:gd name="connsiteY16" fmla="*/ 0 h 1203415"/>
                  <a:gd name="connsiteX17" fmla="*/ 866266 w 1213553"/>
                  <a:gd name="connsiteY17" fmla="*/ 22972 h 1203415"/>
                  <a:gd name="connsiteX18" fmla="*/ 1181631 w 1213553"/>
                  <a:gd name="connsiteY18" fmla="*/ 332286 h 1203415"/>
                  <a:gd name="connsiteX19" fmla="*/ 1158754 w 1213553"/>
                  <a:gd name="connsiteY19" fmla="*/ 705884 h 1203415"/>
                  <a:gd name="connsiteX20" fmla="*/ 945675 w 1213553"/>
                  <a:gd name="connsiteY20" fmla="*/ 845227 h 1203415"/>
                  <a:gd name="connsiteX21" fmla="*/ 926390 w 1213553"/>
                  <a:gd name="connsiteY21" fmla="*/ 845038 h 1203415"/>
                  <a:gd name="connsiteX22" fmla="*/ 866077 w 1213553"/>
                  <a:gd name="connsiteY22" fmla="*/ 890225 h 1203415"/>
                  <a:gd name="connsiteX23" fmla="*/ 604124 w 1213553"/>
                  <a:gd name="connsiteY23" fmla="*/ 1203321 h 120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13553" h="1203415">
                    <a:moveTo>
                      <a:pt x="604218" y="1203416"/>
                    </a:moveTo>
                    <a:cubicBezTo>
                      <a:pt x="628797" y="1157000"/>
                      <a:pt x="652903" y="1115499"/>
                      <a:pt x="673039" y="1072203"/>
                    </a:cubicBezTo>
                    <a:cubicBezTo>
                      <a:pt x="701777" y="1010567"/>
                      <a:pt x="698658" y="944109"/>
                      <a:pt x="696956" y="878219"/>
                    </a:cubicBezTo>
                    <a:cubicBezTo>
                      <a:pt x="696389" y="857422"/>
                      <a:pt x="682398" y="857611"/>
                      <a:pt x="667745" y="857611"/>
                    </a:cubicBezTo>
                    <a:cubicBezTo>
                      <a:pt x="604029" y="857422"/>
                      <a:pt x="540124" y="854113"/>
                      <a:pt x="476598" y="857611"/>
                    </a:cubicBezTo>
                    <a:cubicBezTo>
                      <a:pt x="388492" y="862432"/>
                      <a:pt x="310407" y="833788"/>
                      <a:pt x="231093" y="800985"/>
                    </a:cubicBezTo>
                    <a:cubicBezTo>
                      <a:pt x="113115" y="752206"/>
                      <a:pt x="48359" y="658617"/>
                      <a:pt x="14327" y="544231"/>
                    </a:cubicBezTo>
                    <a:cubicBezTo>
                      <a:pt x="-15356" y="444498"/>
                      <a:pt x="1471" y="345427"/>
                      <a:pt x="61216" y="257510"/>
                    </a:cubicBezTo>
                    <a:cubicBezTo>
                      <a:pt x="131360" y="154090"/>
                      <a:pt x="230904" y="91320"/>
                      <a:pt x="350301" y="59934"/>
                    </a:cubicBezTo>
                    <a:cubicBezTo>
                      <a:pt x="410424" y="44147"/>
                      <a:pt x="471871" y="33370"/>
                      <a:pt x="532656" y="20325"/>
                    </a:cubicBezTo>
                    <a:cubicBezTo>
                      <a:pt x="536816" y="19379"/>
                      <a:pt x="543339" y="16827"/>
                      <a:pt x="545040" y="18623"/>
                    </a:cubicBezTo>
                    <a:cubicBezTo>
                      <a:pt x="571415" y="46038"/>
                      <a:pt x="594954" y="20136"/>
                      <a:pt x="619627" y="15504"/>
                    </a:cubicBezTo>
                    <a:cubicBezTo>
                      <a:pt x="671148" y="5861"/>
                      <a:pt x="720211" y="14558"/>
                      <a:pt x="767384" y="36490"/>
                    </a:cubicBezTo>
                    <a:cubicBezTo>
                      <a:pt x="779484" y="42068"/>
                      <a:pt x="791679" y="47361"/>
                      <a:pt x="803779" y="52844"/>
                    </a:cubicBezTo>
                    <a:cubicBezTo>
                      <a:pt x="806048" y="49441"/>
                      <a:pt x="808222" y="46133"/>
                      <a:pt x="810491" y="42729"/>
                    </a:cubicBezTo>
                    <a:cubicBezTo>
                      <a:pt x="793286" y="31480"/>
                      <a:pt x="776081" y="20230"/>
                      <a:pt x="758970" y="8981"/>
                    </a:cubicBezTo>
                    <a:cubicBezTo>
                      <a:pt x="759443" y="5956"/>
                      <a:pt x="759916" y="3025"/>
                      <a:pt x="760388" y="0"/>
                    </a:cubicBezTo>
                    <a:cubicBezTo>
                      <a:pt x="795744" y="7468"/>
                      <a:pt x="832423" y="11250"/>
                      <a:pt x="866266" y="22972"/>
                    </a:cubicBezTo>
                    <a:cubicBezTo>
                      <a:pt x="1019600" y="76289"/>
                      <a:pt x="1127652" y="179614"/>
                      <a:pt x="1181631" y="332286"/>
                    </a:cubicBezTo>
                    <a:cubicBezTo>
                      <a:pt x="1226062" y="458111"/>
                      <a:pt x="1229087" y="585637"/>
                      <a:pt x="1158754" y="705884"/>
                    </a:cubicBezTo>
                    <a:cubicBezTo>
                      <a:pt x="1111203" y="787183"/>
                      <a:pt x="1040681" y="835490"/>
                      <a:pt x="945675" y="845227"/>
                    </a:cubicBezTo>
                    <a:cubicBezTo>
                      <a:pt x="939341" y="845889"/>
                      <a:pt x="932723" y="845700"/>
                      <a:pt x="926390" y="845038"/>
                    </a:cubicBezTo>
                    <a:cubicBezTo>
                      <a:pt x="881959" y="840595"/>
                      <a:pt x="878839" y="846267"/>
                      <a:pt x="866077" y="890225"/>
                    </a:cubicBezTo>
                    <a:cubicBezTo>
                      <a:pt x="825144" y="1031270"/>
                      <a:pt x="741009" y="1137431"/>
                      <a:pt x="604124" y="1203321"/>
                    </a:cubicBezTo>
                    <a:close/>
                  </a:path>
                </a:pathLst>
              </a:custGeom>
              <a:noFill/>
              <a:ln w="9548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rtlCol="0" anchor="ctr" anchorCtr="0"/>
              <a:lstStyle/>
              <a:p>
                <a:endParaRPr lang="nl-BE"/>
              </a:p>
            </p:txBody>
          </p:sp>
        </p:grpSp>
        <p:sp>
          <p:nvSpPr>
            <p:cNvPr id="54" name="Text Placeholder 2">
              <a:extLst>
                <a:ext uri="{FF2B5EF4-FFF2-40B4-BE49-F238E27FC236}">
                  <a16:creationId xmlns:a16="http://schemas.microsoft.com/office/drawing/2014/main" id="{81232248-4B3C-3074-FECA-2765C31FD6AD}"/>
                </a:ext>
              </a:extLst>
            </p:cNvPr>
            <p:cNvSpPr txBox="1">
              <a:spLocks/>
            </p:cNvSpPr>
            <p:nvPr/>
          </p:nvSpPr>
          <p:spPr>
            <a:xfrm>
              <a:off x="6485750" y="1591431"/>
              <a:ext cx="2309482" cy="9946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indent="0" algn="l" defTabSz="457200" rtl="0" eaLnBrk="1" latinLnBrk="0" hangingPunct="1">
                <a:buNone/>
                <a:defRPr sz="1800" b="0" kern="1200">
                  <a:solidFill>
                    <a:schemeClr val="bg2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b="1" dirty="0">
                  <a:latin typeface="Bradley Hand ITC" panose="03070402050302030203" pitchFamily="66" charset="0"/>
                </a:rPr>
                <a:t>Wat betekent levenskwaliteit voor jou?</a:t>
              </a:r>
            </a:p>
          </p:txBody>
        </p:sp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6A386EF9-5CB1-935E-F292-C860E3D43DF5}"/>
              </a:ext>
            </a:extLst>
          </p:cNvPr>
          <p:cNvGrpSpPr>
            <a:grpSpLocks noChangeAspect="1"/>
          </p:cNvGrpSpPr>
          <p:nvPr/>
        </p:nvGrpSpPr>
        <p:grpSpPr>
          <a:xfrm>
            <a:off x="5724154" y="3752415"/>
            <a:ext cx="2863581" cy="2606707"/>
            <a:chOff x="5677719" y="3126636"/>
            <a:chExt cx="2863581" cy="2606707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CC5389FE-94C4-A47C-0C45-8E8F19EE711D}"/>
                </a:ext>
              </a:extLst>
            </p:cNvPr>
            <p:cNvGrpSpPr/>
            <p:nvPr/>
          </p:nvGrpSpPr>
          <p:grpSpPr>
            <a:xfrm>
              <a:off x="5677719" y="3126636"/>
              <a:ext cx="2863581" cy="2606707"/>
              <a:chOff x="1649057" y="1151221"/>
              <a:chExt cx="3102964" cy="3011659"/>
            </a:xfrm>
          </p:grpSpPr>
          <p:sp>
            <p:nvSpPr>
              <p:cNvPr id="71" name="Graphic 41">
                <a:extLst>
                  <a:ext uri="{FF2B5EF4-FFF2-40B4-BE49-F238E27FC236}">
                    <a16:creationId xmlns:a16="http://schemas.microsoft.com/office/drawing/2014/main" id="{140CD865-4780-F851-CD3D-3144EDAD6765}"/>
                  </a:ext>
                </a:extLst>
              </p:cNvPr>
              <p:cNvSpPr/>
              <p:nvPr/>
            </p:nvSpPr>
            <p:spPr>
              <a:xfrm>
                <a:off x="1649057" y="1151221"/>
                <a:ext cx="3040349" cy="2909260"/>
              </a:xfrm>
              <a:custGeom>
                <a:avLst/>
                <a:gdLst>
                  <a:gd name="connsiteX0" fmla="*/ 2026853 w 3040349"/>
                  <a:gd name="connsiteY0" fmla="*/ 2909090 h 2909260"/>
                  <a:gd name="connsiteX1" fmla="*/ 1817235 w 3040349"/>
                  <a:gd name="connsiteY1" fmla="*/ 2598635 h 2909260"/>
                  <a:gd name="connsiteX2" fmla="*/ 1708665 w 3040349"/>
                  <a:gd name="connsiteY2" fmla="*/ 2135592 h 2909260"/>
                  <a:gd name="connsiteX3" fmla="*/ 1762694 w 3040349"/>
                  <a:gd name="connsiteY3" fmla="*/ 2068835 h 2909260"/>
                  <a:gd name="connsiteX4" fmla="*/ 2085670 w 3040349"/>
                  <a:gd name="connsiteY4" fmla="*/ 2039203 h 2909260"/>
                  <a:gd name="connsiteX5" fmla="*/ 2439250 w 3040349"/>
                  <a:gd name="connsiteY5" fmla="*/ 2012466 h 2909260"/>
                  <a:gd name="connsiteX6" fmla="*/ 2839337 w 3040349"/>
                  <a:gd name="connsiteY6" fmla="*/ 1635084 h 2909260"/>
                  <a:gd name="connsiteX7" fmla="*/ 2931322 w 3040349"/>
                  <a:gd name="connsiteY7" fmla="*/ 1075482 h 2909260"/>
                  <a:gd name="connsiteX8" fmla="*/ 3036131 w 3040349"/>
                  <a:gd name="connsiteY8" fmla="*/ 393264 h 2909260"/>
                  <a:gd name="connsiteX9" fmla="*/ 2761713 w 3040349"/>
                  <a:gd name="connsiteY9" fmla="*/ 50282 h 2909260"/>
                  <a:gd name="connsiteX10" fmla="*/ 2125507 w 3040349"/>
                  <a:gd name="connsiteY10" fmla="*/ 14009 h 2909260"/>
                  <a:gd name="connsiteX11" fmla="*/ 1582484 w 3040349"/>
                  <a:gd name="connsiteY11" fmla="*/ 1236 h 2909260"/>
                  <a:gd name="connsiteX12" fmla="*/ 903705 w 3040349"/>
                  <a:gd name="connsiteY12" fmla="*/ 42108 h 2909260"/>
                  <a:gd name="connsiteX13" fmla="*/ 248349 w 3040349"/>
                  <a:gd name="connsiteY13" fmla="*/ 107332 h 2909260"/>
                  <a:gd name="connsiteX14" fmla="*/ 1458 w 3040349"/>
                  <a:gd name="connsiteY14" fmla="*/ 364995 h 2909260"/>
                  <a:gd name="connsiteX15" fmla="*/ 33602 w 3040349"/>
                  <a:gd name="connsiteY15" fmla="*/ 1179023 h 2909260"/>
                  <a:gd name="connsiteX16" fmla="*/ 201331 w 3040349"/>
                  <a:gd name="connsiteY16" fmla="*/ 1777965 h 2909260"/>
                  <a:gd name="connsiteX17" fmla="*/ 576455 w 3040349"/>
                  <a:gd name="connsiteY17" fmla="*/ 2041417 h 2909260"/>
                  <a:gd name="connsiteX18" fmla="*/ 1015524 w 3040349"/>
                  <a:gd name="connsiteY18" fmla="*/ 2065429 h 2909260"/>
                  <a:gd name="connsiteX19" fmla="*/ 1105458 w 3040349"/>
                  <a:gd name="connsiteY19" fmla="*/ 2121287 h 2909260"/>
                  <a:gd name="connsiteX20" fmla="*/ 1890585 w 3040349"/>
                  <a:gd name="connsiteY20" fmla="*/ 2877755 h 2909260"/>
                  <a:gd name="connsiteX21" fmla="*/ 2027024 w 3040349"/>
                  <a:gd name="connsiteY21" fmla="*/ 2909260 h 290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40349" h="2909260">
                    <a:moveTo>
                      <a:pt x="2026853" y="2909090"/>
                    </a:moveTo>
                    <a:cubicBezTo>
                      <a:pt x="1952307" y="2799758"/>
                      <a:pt x="1878274" y="2703028"/>
                      <a:pt x="1817235" y="2598635"/>
                    </a:cubicBezTo>
                    <a:cubicBezTo>
                      <a:pt x="1734483" y="2456776"/>
                      <a:pt x="1699603" y="2300782"/>
                      <a:pt x="1708665" y="2135592"/>
                    </a:cubicBezTo>
                    <a:cubicBezTo>
                      <a:pt x="1710717" y="2096764"/>
                      <a:pt x="1716530" y="2072241"/>
                      <a:pt x="1762694" y="2068835"/>
                    </a:cubicBezTo>
                    <a:cubicBezTo>
                      <a:pt x="1870580" y="2060831"/>
                      <a:pt x="1977954" y="2048059"/>
                      <a:pt x="2085670" y="2039203"/>
                    </a:cubicBezTo>
                    <a:cubicBezTo>
                      <a:pt x="2203473" y="2029666"/>
                      <a:pt x="2322644" y="2029666"/>
                      <a:pt x="2439250" y="2012466"/>
                    </a:cubicBezTo>
                    <a:cubicBezTo>
                      <a:pt x="2643397" y="1982153"/>
                      <a:pt x="2785308" y="1878441"/>
                      <a:pt x="2839337" y="1635084"/>
                    </a:cubicBezTo>
                    <a:cubicBezTo>
                      <a:pt x="2880200" y="1450820"/>
                      <a:pt x="2901743" y="1262300"/>
                      <a:pt x="2931322" y="1075482"/>
                    </a:cubicBezTo>
                    <a:cubicBezTo>
                      <a:pt x="2967227" y="848303"/>
                      <a:pt x="3008433" y="621635"/>
                      <a:pt x="3036131" y="393264"/>
                    </a:cubicBezTo>
                    <a:cubicBezTo>
                      <a:pt x="3061949" y="180391"/>
                      <a:pt x="2969108" y="72932"/>
                      <a:pt x="2761713" y="50282"/>
                    </a:cubicBezTo>
                    <a:cubicBezTo>
                      <a:pt x="2550898" y="27122"/>
                      <a:pt x="2337690" y="22864"/>
                      <a:pt x="2125507" y="14009"/>
                    </a:cubicBezTo>
                    <a:cubicBezTo>
                      <a:pt x="1944613" y="6515"/>
                      <a:pt x="1763207" y="-3532"/>
                      <a:pt x="1582484" y="1236"/>
                    </a:cubicBezTo>
                    <a:cubicBezTo>
                      <a:pt x="1355939" y="7197"/>
                      <a:pt x="1129565" y="23886"/>
                      <a:pt x="903705" y="42108"/>
                    </a:cubicBezTo>
                    <a:cubicBezTo>
                      <a:pt x="684854" y="59649"/>
                      <a:pt x="466516" y="83661"/>
                      <a:pt x="248349" y="107332"/>
                    </a:cubicBezTo>
                    <a:cubicBezTo>
                      <a:pt x="75150" y="126065"/>
                      <a:pt x="5049" y="178347"/>
                      <a:pt x="1458" y="364995"/>
                    </a:cubicBezTo>
                    <a:cubicBezTo>
                      <a:pt x="-3671" y="636281"/>
                      <a:pt x="4194" y="909440"/>
                      <a:pt x="33602" y="1179023"/>
                    </a:cubicBezTo>
                    <a:cubicBezTo>
                      <a:pt x="56000" y="1384404"/>
                      <a:pt x="94983" y="1592169"/>
                      <a:pt x="201331" y="1777965"/>
                    </a:cubicBezTo>
                    <a:cubicBezTo>
                      <a:pt x="285451" y="1924762"/>
                      <a:pt x="409068" y="2020130"/>
                      <a:pt x="576455" y="2041417"/>
                    </a:cubicBezTo>
                    <a:cubicBezTo>
                      <a:pt x="721443" y="2059809"/>
                      <a:pt x="868996" y="2058787"/>
                      <a:pt x="1015524" y="2065429"/>
                    </a:cubicBezTo>
                    <a:cubicBezTo>
                      <a:pt x="1056729" y="2067302"/>
                      <a:pt x="1087847" y="2064067"/>
                      <a:pt x="1105458" y="2121287"/>
                    </a:cubicBezTo>
                    <a:cubicBezTo>
                      <a:pt x="1226851" y="2515870"/>
                      <a:pt x="1503151" y="2755310"/>
                      <a:pt x="1890585" y="2877755"/>
                    </a:cubicBezTo>
                    <a:cubicBezTo>
                      <a:pt x="1933158" y="2891209"/>
                      <a:pt x="1977612" y="2898021"/>
                      <a:pt x="2027024" y="2909260"/>
                    </a:cubicBezTo>
                  </a:path>
                </a:pathLst>
              </a:custGeom>
              <a:solidFill>
                <a:schemeClr val="bg2"/>
              </a:solidFill>
              <a:ln w="15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0" name="Graphic 42">
                <a:extLst>
                  <a:ext uri="{FF2B5EF4-FFF2-40B4-BE49-F238E27FC236}">
                    <a16:creationId xmlns:a16="http://schemas.microsoft.com/office/drawing/2014/main" id="{FF33FDC2-29EF-C8E5-7A86-AA6CA9D33BCC}"/>
                  </a:ext>
                </a:extLst>
              </p:cNvPr>
              <p:cNvSpPr/>
              <p:nvPr/>
            </p:nvSpPr>
            <p:spPr>
              <a:xfrm>
                <a:off x="1707433" y="1247241"/>
                <a:ext cx="3044588" cy="2915639"/>
              </a:xfrm>
              <a:custGeom>
                <a:avLst/>
                <a:gdLst>
                  <a:gd name="connsiteX0" fmla="*/ 1985790 w 3044588"/>
                  <a:gd name="connsiteY0" fmla="*/ 2915469 h 2915639"/>
                  <a:gd name="connsiteX1" fmla="*/ 1781652 w 3044588"/>
                  <a:gd name="connsiteY1" fmla="*/ 2601438 h 2915639"/>
                  <a:gd name="connsiteX2" fmla="*/ 1681292 w 3044588"/>
                  <a:gd name="connsiteY2" fmla="*/ 2136522 h 2915639"/>
                  <a:gd name="connsiteX3" fmla="*/ 1736516 w 3044588"/>
                  <a:gd name="connsiteY3" fmla="*/ 2070616 h 2915639"/>
                  <a:gd name="connsiteX4" fmla="*/ 2059991 w 3044588"/>
                  <a:gd name="connsiteY4" fmla="*/ 2046604 h 2915639"/>
                  <a:gd name="connsiteX5" fmla="*/ 2413899 w 3044588"/>
                  <a:gd name="connsiteY5" fmla="*/ 2025998 h 2915639"/>
                  <a:gd name="connsiteX6" fmla="*/ 2820637 w 3044588"/>
                  <a:gd name="connsiteY6" fmla="*/ 1655598 h 2915639"/>
                  <a:gd name="connsiteX7" fmla="*/ 2922364 w 3044588"/>
                  <a:gd name="connsiteY7" fmla="*/ 1097699 h 2915639"/>
                  <a:gd name="connsiteX8" fmla="*/ 3039137 w 3044588"/>
                  <a:gd name="connsiteY8" fmla="*/ 417525 h 2915639"/>
                  <a:gd name="connsiteX9" fmla="*/ 2770713 w 3044588"/>
                  <a:gd name="connsiteY9" fmla="*/ 69775 h 2915639"/>
                  <a:gd name="connsiteX10" fmla="*/ 2135218 w 3044588"/>
                  <a:gd name="connsiteY10" fmla="*/ 22432 h 2915639"/>
                  <a:gd name="connsiteX11" fmla="*/ 1592559 w 3044588"/>
                  <a:gd name="connsiteY11" fmla="*/ 123 h 2915639"/>
                  <a:gd name="connsiteX12" fmla="*/ 913124 w 3044588"/>
                  <a:gd name="connsiteY12" fmla="*/ 29074 h 2915639"/>
                  <a:gd name="connsiteX13" fmla="*/ 256770 w 3044588"/>
                  <a:gd name="connsiteY13" fmla="*/ 82888 h 2915639"/>
                  <a:gd name="connsiteX14" fmla="*/ 5273 w 3044588"/>
                  <a:gd name="connsiteY14" fmla="*/ 336463 h 2915639"/>
                  <a:gd name="connsiteX15" fmla="*/ 23054 w 3044588"/>
                  <a:gd name="connsiteY15" fmla="*/ 1150832 h 2915639"/>
                  <a:gd name="connsiteX16" fmla="*/ 180346 w 3044588"/>
                  <a:gd name="connsiteY16" fmla="*/ 1752668 h 2915639"/>
                  <a:gd name="connsiteX17" fmla="*/ 550838 w 3044588"/>
                  <a:gd name="connsiteY17" fmla="*/ 2022592 h 2915639"/>
                  <a:gd name="connsiteX18" fmla="*/ 989376 w 3044588"/>
                  <a:gd name="connsiteY18" fmla="*/ 2054268 h 2915639"/>
                  <a:gd name="connsiteX19" fmla="*/ 1078281 w 3044588"/>
                  <a:gd name="connsiteY19" fmla="*/ 2111829 h 2915639"/>
                  <a:gd name="connsiteX20" fmla="*/ 1850040 w 3044588"/>
                  <a:gd name="connsiteY20" fmla="*/ 2881750 h 2915639"/>
                  <a:gd name="connsiteX21" fmla="*/ 1985961 w 3044588"/>
                  <a:gd name="connsiteY21" fmla="*/ 2915639 h 291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44588" h="2915639">
                    <a:moveTo>
                      <a:pt x="1985790" y="2915469"/>
                    </a:moveTo>
                    <a:cubicBezTo>
                      <a:pt x="1913299" y="2804945"/>
                      <a:pt x="1840807" y="2706853"/>
                      <a:pt x="1781652" y="2601438"/>
                    </a:cubicBezTo>
                    <a:cubicBezTo>
                      <a:pt x="1701296" y="2458217"/>
                      <a:pt x="1669324" y="2301712"/>
                      <a:pt x="1681292" y="2136522"/>
                    </a:cubicBezTo>
                    <a:cubicBezTo>
                      <a:pt x="1684199" y="2097694"/>
                      <a:pt x="1690354" y="2073341"/>
                      <a:pt x="1736516" y="2070616"/>
                    </a:cubicBezTo>
                    <a:cubicBezTo>
                      <a:pt x="1844398" y="2064485"/>
                      <a:pt x="1952109" y="2053586"/>
                      <a:pt x="2059991" y="2046604"/>
                    </a:cubicBezTo>
                    <a:cubicBezTo>
                      <a:pt x="2177960" y="2039111"/>
                      <a:pt x="2297126" y="2041155"/>
                      <a:pt x="2413899" y="2025998"/>
                    </a:cubicBezTo>
                    <a:cubicBezTo>
                      <a:pt x="2618550" y="1999261"/>
                      <a:pt x="2762336" y="1898104"/>
                      <a:pt x="2820637" y="1655598"/>
                    </a:cubicBezTo>
                    <a:cubicBezTo>
                      <a:pt x="2864747" y="1472016"/>
                      <a:pt x="2889709" y="1284006"/>
                      <a:pt x="2922364" y="1097699"/>
                    </a:cubicBezTo>
                    <a:cubicBezTo>
                      <a:pt x="2962200" y="871031"/>
                      <a:pt x="3007507" y="645215"/>
                      <a:pt x="3039137" y="417525"/>
                    </a:cubicBezTo>
                    <a:cubicBezTo>
                      <a:pt x="3068714" y="205163"/>
                      <a:pt x="2977758" y="96001"/>
                      <a:pt x="2770713" y="69775"/>
                    </a:cubicBezTo>
                    <a:cubicBezTo>
                      <a:pt x="2560249" y="43038"/>
                      <a:pt x="2347392" y="35034"/>
                      <a:pt x="2135218" y="22432"/>
                    </a:cubicBezTo>
                    <a:cubicBezTo>
                      <a:pt x="1954502" y="11703"/>
                      <a:pt x="1773274" y="-1410"/>
                      <a:pt x="1592559" y="123"/>
                    </a:cubicBezTo>
                    <a:cubicBezTo>
                      <a:pt x="1366023" y="2166"/>
                      <a:pt x="1139317" y="14939"/>
                      <a:pt x="913124" y="29074"/>
                    </a:cubicBezTo>
                    <a:cubicBezTo>
                      <a:pt x="694111" y="42868"/>
                      <a:pt x="475440" y="63133"/>
                      <a:pt x="256770" y="82888"/>
                    </a:cubicBezTo>
                    <a:cubicBezTo>
                      <a:pt x="83235" y="98896"/>
                      <a:pt x="12112" y="149986"/>
                      <a:pt x="5273" y="336463"/>
                    </a:cubicBezTo>
                    <a:cubicBezTo>
                      <a:pt x="-4643" y="607579"/>
                      <a:pt x="-1566" y="880909"/>
                      <a:pt x="23054" y="1150832"/>
                    </a:cubicBezTo>
                    <a:cubicBezTo>
                      <a:pt x="41860" y="1356553"/>
                      <a:pt x="77251" y="1564999"/>
                      <a:pt x="180346" y="1752668"/>
                    </a:cubicBezTo>
                    <a:cubicBezTo>
                      <a:pt x="261728" y="1900999"/>
                      <a:pt x="383971" y="1998410"/>
                      <a:pt x="550838" y="2022592"/>
                    </a:cubicBezTo>
                    <a:cubicBezTo>
                      <a:pt x="695479" y="2043539"/>
                      <a:pt x="843026" y="2045071"/>
                      <a:pt x="989376" y="2054268"/>
                    </a:cubicBezTo>
                    <a:cubicBezTo>
                      <a:pt x="1030580" y="2056822"/>
                      <a:pt x="1061697" y="2054268"/>
                      <a:pt x="1078281" y="2111829"/>
                    </a:cubicBezTo>
                    <a:cubicBezTo>
                      <a:pt x="1192660" y="2508455"/>
                      <a:pt x="1464673" y="2752663"/>
                      <a:pt x="1850040" y="2881750"/>
                    </a:cubicBezTo>
                    <a:cubicBezTo>
                      <a:pt x="1892269" y="2895885"/>
                      <a:pt x="1936722" y="2903548"/>
                      <a:pt x="1985961" y="2915639"/>
                    </a:cubicBezTo>
                    <a:close/>
                  </a:path>
                </a:pathLst>
              </a:custGeom>
              <a:noFill/>
              <a:ln w="11711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55" name="Text Placeholder 2">
              <a:extLst>
                <a:ext uri="{FF2B5EF4-FFF2-40B4-BE49-F238E27FC236}">
                  <a16:creationId xmlns:a16="http://schemas.microsoft.com/office/drawing/2014/main" id="{0069B69E-2E32-7E89-BA91-5EB9ED79B599}"/>
                </a:ext>
              </a:extLst>
            </p:cNvPr>
            <p:cNvSpPr txBox="1">
              <a:spLocks/>
            </p:cNvSpPr>
            <p:nvPr/>
          </p:nvSpPr>
          <p:spPr>
            <a:xfrm>
              <a:off x="5890758" y="3346774"/>
              <a:ext cx="2309482" cy="1505566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indent="0" algn="ctr" defTabSz="457200" rtl="0" eaLnBrk="1" latinLnBrk="0" hangingPunct="1">
                <a:buNone/>
                <a:defRPr sz="1800" b="0" kern="1200">
                  <a:solidFill>
                    <a:schemeClr val="bg2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b="1" dirty="0">
                  <a:solidFill>
                    <a:schemeClr val="tx1"/>
                  </a:solidFill>
                  <a:latin typeface="Bradley Hand ITC" panose="03070402050302030203" pitchFamily="66" charset="0"/>
                </a:rPr>
                <a:t>Waar wil je sterven?</a:t>
              </a: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E6BF16DD-D77F-4BA9-E308-F20B5FF9127A}"/>
              </a:ext>
            </a:extLst>
          </p:cNvPr>
          <p:cNvGrpSpPr>
            <a:grpSpLocks noChangeAspect="1"/>
          </p:cNvGrpSpPr>
          <p:nvPr/>
        </p:nvGrpSpPr>
        <p:grpSpPr>
          <a:xfrm>
            <a:off x="8837751" y="3851173"/>
            <a:ext cx="2969738" cy="2199278"/>
            <a:chOff x="8709397" y="3172322"/>
            <a:chExt cx="2969738" cy="2199278"/>
          </a:xfrm>
        </p:grpSpPr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A5C5C113-DF7E-D04A-D588-8A35901433E8}"/>
                </a:ext>
              </a:extLst>
            </p:cNvPr>
            <p:cNvGrpSpPr/>
            <p:nvPr/>
          </p:nvGrpSpPr>
          <p:grpSpPr>
            <a:xfrm>
              <a:off x="8709397" y="3172322"/>
              <a:ext cx="2969738" cy="2199278"/>
              <a:chOff x="5983554" y="4034588"/>
              <a:chExt cx="3264483" cy="2577643"/>
            </a:xfrm>
          </p:grpSpPr>
          <p:sp>
            <p:nvSpPr>
              <p:cNvPr id="51" name="Vrije vorm 16">
                <a:extLst>
                  <a:ext uri="{FF2B5EF4-FFF2-40B4-BE49-F238E27FC236}">
                    <a16:creationId xmlns:a16="http://schemas.microsoft.com/office/drawing/2014/main" id="{9404A0B6-BDF4-0C2E-F5D2-3FC4F70AFD78}"/>
                  </a:ext>
                </a:extLst>
              </p:cNvPr>
              <p:cNvSpPr/>
              <p:nvPr/>
            </p:nvSpPr>
            <p:spPr>
              <a:xfrm>
                <a:off x="6026631" y="4071163"/>
                <a:ext cx="3221406" cy="2541068"/>
              </a:xfrm>
              <a:custGeom>
                <a:avLst/>
                <a:gdLst>
                  <a:gd name="connsiteX0" fmla="*/ 312494 w 2250791"/>
                  <a:gd name="connsiteY0" fmla="*/ 190927 h 1980171"/>
                  <a:gd name="connsiteX1" fmla="*/ 326853 w 2250791"/>
                  <a:gd name="connsiteY1" fmla="*/ 190179 h 1980171"/>
                  <a:gd name="connsiteX2" fmla="*/ 355237 w 2250791"/>
                  <a:gd name="connsiteY2" fmla="*/ 250119 h 1980171"/>
                  <a:gd name="connsiteX3" fmla="*/ 705945 w 2250791"/>
                  <a:gd name="connsiteY3" fmla="*/ 879 h 1980171"/>
                  <a:gd name="connsiteX4" fmla="*/ 1096557 w 2250791"/>
                  <a:gd name="connsiteY4" fmla="*/ 206972 h 1980171"/>
                  <a:gd name="connsiteX5" fmla="*/ 1228793 w 2250791"/>
                  <a:gd name="connsiteY5" fmla="*/ 94490 h 1980171"/>
                  <a:gd name="connsiteX6" fmla="*/ 1357105 w 2250791"/>
                  <a:gd name="connsiteY6" fmla="*/ 192174 h 1980171"/>
                  <a:gd name="connsiteX7" fmla="*/ 1491845 w 2250791"/>
                  <a:gd name="connsiteY7" fmla="*/ 127328 h 1980171"/>
                  <a:gd name="connsiteX8" fmla="*/ 1843387 w 2250791"/>
                  <a:gd name="connsiteY8" fmla="*/ 121924 h 1980171"/>
                  <a:gd name="connsiteX9" fmla="*/ 1930376 w 2250791"/>
                  <a:gd name="connsiteY9" fmla="*/ 319538 h 1980171"/>
                  <a:gd name="connsiteX10" fmla="*/ 1939642 w 2250791"/>
                  <a:gd name="connsiteY10" fmla="*/ 356782 h 1980171"/>
                  <a:gd name="connsiteX11" fmla="*/ 2013440 w 2250791"/>
                  <a:gd name="connsiteY11" fmla="*/ 293350 h 1980171"/>
                  <a:gd name="connsiteX12" fmla="*/ 2137995 w 2250791"/>
                  <a:gd name="connsiteY12" fmla="*/ 300416 h 1980171"/>
                  <a:gd name="connsiteX13" fmla="*/ 2134239 w 2250791"/>
                  <a:gd name="connsiteY13" fmla="*/ 556391 h 1980171"/>
                  <a:gd name="connsiteX14" fmla="*/ 2116290 w 2250791"/>
                  <a:gd name="connsiteY14" fmla="*/ 576759 h 1980171"/>
                  <a:gd name="connsiteX15" fmla="*/ 2229742 w 2250791"/>
                  <a:gd name="connsiteY15" fmla="*/ 709111 h 1980171"/>
                  <a:gd name="connsiteX16" fmla="*/ 2105521 w 2250791"/>
                  <a:gd name="connsiteY16" fmla="*/ 979052 h 1980171"/>
                  <a:gd name="connsiteX17" fmla="*/ 2036648 w 2250791"/>
                  <a:gd name="connsiteY17" fmla="*/ 1069338 h 1980171"/>
                  <a:gd name="connsiteX18" fmla="*/ 1854156 w 2250791"/>
                  <a:gd name="connsiteY18" fmla="*/ 1296880 h 1980171"/>
                  <a:gd name="connsiteX19" fmla="*/ 1658892 w 2250791"/>
                  <a:gd name="connsiteY19" fmla="*/ 1325063 h 1980171"/>
                  <a:gd name="connsiteX20" fmla="*/ 1603627 w 2250791"/>
                  <a:gd name="connsiteY20" fmla="*/ 1359148 h 1980171"/>
                  <a:gd name="connsiteX21" fmla="*/ 1445929 w 2250791"/>
                  <a:gd name="connsiteY21" fmla="*/ 1498317 h 1980171"/>
                  <a:gd name="connsiteX22" fmla="*/ 1262686 w 2250791"/>
                  <a:gd name="connsiteY22" fmla="*/ 1447937 h 1980171"/>
                  <a:gd name="connsiteX23" fmla="*/ 1187886 w 2250791"/>
                  <a:gd name="connsiteY23" fmla="*/ 1459909 h 1980171"/>
                  <a:gd name="connsiteX24" fmla="*/ 747686 w 2250791"/>
                  <a:gd name="connsiteY24" fmla="*/ 1881656 h 1980171"/>
                  <a:gd name="connsiteX25" fmla="*/ 469440 w 2250791"/>
                  <a:gd name="connsiteY25" fmla="*/ 1980171 h 1980171"/>
                  <a:gd name="connsiteX26" fmla="*/ 634484 w 2250791"/>
                  <a:gd name="connsiteY26" fmla="*/ 1409778 h 1980171"/>
                  <a:gd name="connsiteX27" fmla="*/ 608939 w 2250791"/>
                  <a:gd name="connsiteY27" fmla="*/ 1442616 h 1980171"/>
                  <a:gd name="connsiteX28" fmla="*/ 449738 w 2250791"/>
                  <a:gd name="connsiteY28" fmla="*/ 1516025 h 1980171"/>
                  <a:gd name="connsiteX29" fmla="*/ 294378 w 2250791"/>
                  <a:gd name="connsiteY29" fmla="*/ 1437795 h 1980171"/>
                  <a:gd name="connsiteX30" fmla="*/ 313830 w 2250791"/>
                  <a:gd name="connsiteY30" fmla="*/ 1238519 h 1980171"/>
                  <a:gd name="connsiteX31" fmla="*/ 336871 w 2250791"/>
                  <a:gd name="connsiteY31" fmla="*/ 1198613 h 1980171"/>
                  <a:gd name="connsiteX32" fmla="*/ 237527 w 2250791"/>
                  <a:gd name="connsiteY32" fmla="*/ 1184730 h 1980171"/>
                  <a:gd name="connsiteX33" fmla="*/ 30408 w 2250791"/>
                  <a:gd name="connsiteY33" fmla="*/ 1021535 h 1980171"/>
                  <a:gd name="connsiteX34" fmla="*/ 111469 w 2250791"/>
                  <a:gd name="connsiteY34" fmla="*/ 833648 h 1980171"/>
                  <a:gd name="connsiteX35" fmla="*/ 106627 w 2250791"/>
                  <a:gd name="connsiteY35" fmla="*/ 778696 h 1980171"/>
                  <a:gd name="connsiteX36" fmla="*/ 3527 w 2250791"/>
                  <a:gd name="connsiteY36" fmla="*/ 601700 h 1980171"/>
                  <a:gd name="connsiteX37" fmla="*/ 95441 w 2250791"/>
                  <a:gd name="connsiteY37" fmla="*/ 480322 h 1980171"/>
                  <a:gd name="connsiteX38" fmla="*/ 165566 w 2250791"/>
                  <a:gd name="connsiteY38" fmla="*/ 452638 h 1980171"/>
                  <a:gd name="connsiteX39" fmla="*/ 250133 w 2250791"/>
                  <a:gd name="connsiteY39" fmla="*/ 437174 h 1980171"/>
                  <a:gd name="connsiteX40" fmla="*/ 201797 w 2250791"/>
                  <a:gd name="connsiteY40" fmla="*/ 408160 h 1980171"/>
                  <a:gd name="connsiteX41" fmla="*/ 197623 w 2250791"/>
                  <a:gd name="connsiteY41" fmla="*/ 352792 h 1980171"/>
                  <a:gd name="connsiteX42" fmla="*/ 286281 w 2250791"/>
                  <a:gd name="connsiteY42" fmla="*/ 315547 h 1980171"/>
                  <a:gd name="connsiteX43" fmla="*/ 280353 w 2250791"/>
                  <a:gd name="connsiteY43" fmla="*/ 277222 h 1980171"/>
                  <a:gd name="connsiteX44" fmla="*/ 277765 w 2250791"/>
                  <a:gd name="connsiteY44" fmla="*/ 235654 h 1980171"/>
                  <a:gd name="connsiteX45" fmla="*/ 312494 w 2250791"/>
                  <a:gd name="connsiteY45" fmla="*/ 191093 h 198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250791" h="1980171">
                    <a:moveTo>
                      <a:pt x="312494" y="190927"/>
                    </a:moveTo>
                    <a:cubicBezTo>
                      <a:pt x="317002" y="189597"/>
                      <a:pt x="321760" y="189264"/>
                      <a:pt x="326853" y="190179"/>
                    </a:cubicBezTo>
                    <a:cubicBezTo>
                      <a:pt x="352816" y="194917"/>
                      <a:pt x="352064" y="230001"/>
                      <a:pt x="355237" y="250119"/>
                    </a:cubicBezTo>
                    <a:cubicBezTo>
                      <a:pt x="414926" y="100392"/>
                      <a:pt x="525206" y="10855"/>
                      <a:pt x="705945" y="879"/>
                    </a:cubicBezTo>
                    <a:cubicBezTo>
                      <a:pt x="882008" y="-8848"/>
                      <a:pt x="1008651" y="62316"/>
                      <a:pt x="1096557" y="206972"/>
                    </a:cubicBezTo>
                    <a:cubicBezTo>
                      <a:pt x="1123355" y="140297"/>
                      <a:pt x="1158501" y="95570"/>
                      <a:pt x="1228793" y="94490"/>
                    </a:cubicBezTo>
                    <a:cubicBezTo>
                      <a:pt x="1298250" y="93409"/>
                      <a:pt x="1336401" y="132815"/>
                      <a:pt x="1357105" y="192174"/>
                    </a:cubicBezTo>
                    <a:cubicBezTo>
                      <a:pt x="1404689" y="169062"/>
                      <a:pt x="1446681" y="145535"/>
                      <a:pt x="1491845" y="127328"/>
                    </a:cubicBezTo>
                    <a:cubicBezTo>
                      <a:pt x="1607467" y="80772"/>
                      <a:pt x="1724592" y="53254"/>
                      <a:pt x="1843387" y="121924"/>
                    </a:cubicBezTo>
                    <a:cubicBezTo>
                      <a:pt x="1923363" y="168065"/>
                      <a:pt x="1954669" y="239312"/>
                      <a:pt x="1930376" y="319538"/>
                    </a:cubicBezTo>
                    <a:cubicBezTo>
                      <a:pt x="1927454" y="329098"/>
                      <a:pt x="1928956" y="339573"/>
                      <a:pt x="1939642" y="356782"/>
                    </a:cubicBezTo>
                    <a:cubicBezTo>
                      <a:pt x="1964269" y="335666"/>
                      <a:pt x="1988980" y="314633"/>
                      <a:pt x="2013440" y="293350"/>
                    </a:cubicBezTo>
                    <a:cubicBezTo>
                      <a:pt x="2067036" y="246794"/>
                      <a:pt x="2091579" y="248207"/>
                      <a:pt x="2137995" y="300416"/>
                    </a:cubicBezTo>
                    <a:cubicBezTo>
                      <a:pt x="2208705" y="380060"/>
                      <a:pt x="2207202" y="477662"/>
                      <a:pt x="2134239" y="556391"/>
                    </a:cubicBezTo>
                    <a:cubicBezTo>
                      <a:pt x="2125807" y="565453"/>
                      <a:pt x="2117960" y="574847"/>
                      <a:pt x="2116290" y="576759"/>
                    </a:cubicBezTo>
                    <a:cubicBezTo>
                      <a:pt x="2157781" y="623731"/>
                      <a:pt x="2207703" y="661807"/>
                      <a:pt x="2229742" y="709111"/>
                    </a:cubicBezTo>
                    <a:cubicBezTo>
                      <a:pt x="2282503" y="822009"/>
                      <a:pt x="2234250" y="921772"/>
                      <a:pt x="2105521" y="979052"/>
                    </a:cubicBezTo>
                    <a:cubicBezTo>
                      <a:pt x="2058103" y="1000169"/>
                      <a:pt x="2035312" y="1014718"/>
                      <a:pt x="2036648" y="1069338"/>
                    </a:cubicBezTo>
                    <a:cubicBezTo>
                      <a:pt x="2039069" y="1174421"/>
                      <a:pt x="1966022" y="1254564"/>
                      <a:pt x="1854156" y="1296880"/>
                    </a:cubicBezTo>
                    <a:cubicBezTo>
                      <a:pt x="1795636" y="1319077"/>
                      <a:pt x="1724759" y="1321322"/>
                      <a:pt x="1658892" y="1325063"/>
                    </a:cubicBezTo>
                    <a:cubicBezTo>
                      <a:pt x="1626084" y="1326892"/>
                      <a:pt x="1610389" y="1324813"/>
                      <a:pt x="1603627" y="1359148"/>
                    </a:cubicBezTo>
                    <a:cubicBezTo>
                      <a:pt x="1589018" y="1433139"/>
                      <a:pt x="1536090" y="1483187"/>
                      <a:pt x="1445929" y="1498317"/>
                    </a:cubicBezTo>
                    <a:cubicBezTo>
                      <a:pt x="1374552" y="1510372"/>
                      <a:pt x="1313527" y="1490835"/>
                      <a:pt x="1262686" y="1447937"/>
                    </a:cubicBezTo>
                    <a:cubicBezTo>
                      <a:pt x="1215686" y="1408198"/>
                      <a:pt x="1212931" y="1407783"/>
                      <a:pt x="1187886" y="1459909"/>
                    </a:cubicBezTo>
                    <a:cubicBezTo>
                      <a:pt x="1099229" y="1643805"/>
                      <a:pt x="951549" y="1784803"/>
                      <a:pt x="747686" y="1881656"/>
                    </a:cubicBezTo>
                    <a:cubicBezTo>
                      <a:pt x="661616" y="1922558"/>
                      <a:pt x="568199" y="1952487"/>
                      <a:pt x="469440" y="1980171"/>
                    </a:cubicBezTo>
                    <a:cubicBezTo>
                      <a:pt x="587985" y="1801347"/>
                      <a:pt x="668294" y="1619446"/>
                      <a:pt x="634484" y="1409778"/>
                    </a:cubicBezTo>
                    <a:cubicBezTo>
                      <a:pt x="625885" y="1420669"/>
                      <a:pt x="616035" y="1431061"/>
                      <a:pt x="608939" y="1442616"/>
                    </a:cubicBezTo>
                    <a:cubicBezTo>
                      <a:pt x="575462" y="1497569"/>
                      <a:pt x="513686" y="1516607"/>
                      <a:pt x="449738" y="1516025"/>
                    </a:cubicBezTo>
                    <a:cubicBezTo>
                      <a:pt x="385290" y="1515443"/>
                      <a:pt x="320174" y="1494992"/>
                      <a:pt x="294378" y="1437795"/>
                    </a:cubicBezTo>
                    <a:cubicBezTo>
                      <a:pt x="264074" y="1370538"/>
                      <a:pt x="274844" y="1302699"/>
                      <a:pt x="313830" y="1238519"/>
                    </a:cubicBezTo>
                    <a:cubicBezTo>
                      <a:pt x="320675" y="1227212"/>
                      <a:pt x="327020" y="1215573"/>
                      <a:pt x="336871" y="1198613"/>
                    </a:cubicBezTo>
                    <a:cubicBezTo>
                      <a:pt x="298803" y="1193293"/>
                      <a:pt x="268248" y="1188554"/>
                      <a:pt x="237527" y="1184730"/>
                    </a:cubicBezTo>
                    <a:cubicBezTo>
                      <a:pt x="124075" y="1170430"/>
                      <a:pt x="57790" y="1110573"/>
                      <a:pt x="30408" y="1021535"/>
                    </a:cubicBezTo>
                    <a:cubicBezTo>
                      <a:pt x="7284" y="946214"/>
                      <a:pt x="45769" y="882864"/>
                      <a:pt x="111469" y="833648"/>
                    </a:cubicBezTo>
                    <a:cubicBezTo>
                      <a:pt x="144779" y="808624"/>
                      <a:pt x="141857" y="798814"/>
                      <a:pt x="106627" y="778696"/>
                    </a:cubicBezTo>
                    <a:cubicBezTo>
                      <a:pt x="33831" y="737128"/>
                      <a:pt x="-13670" y="681843"/>
                      <a:pt x="3527" y="601700"/>
                    </a:cubicBezTo>
                    <a:cubicBezTo>
                      <a:pt x="14797" y="549408"/>
                      <a:pt x="49359" y="506842"/>
                      <a:pt x="95441" y="480322"/>
                    </a:cubicBezTo>
                    <a:cubicBezTo>
                      <a:pt x="117313" y="467685"/>
                      <a:pt x="141105" y="458623"/>
                      <a:pt x="165566" y="452638"/>
                    </a:cubicBezTo>
                    <a:cubicBezTo>
                      <a:pt x="192864" y="445987"/>
                      <a:pt x="223753" y="446403"/>
                      <a:pt x="250133" y="437174"/>
                    </a:cubicBezTo>
                    <a:cubicBezTo>
                      <a:pt x="236943" y="425785"/>
                      <a:pt x="217909" y="415476"/>
                      <a:pt x="201797" y="408160"/>
                    </a:cubicBezTo>
                    <a:cubicBezTo>
                      <a:pt x="158720" y="388374"/>
                      <a:pt x="156383" y="373493"/>
                      <a:pt x="197623" y="352792"/>
                    </a:cubicBezTo>
                    <a:cubicBezTo>
                      <a:pt x="229262" y="336913"/>
                      <a:pt x="263573" y="324941"/>
                      <a:pt x="286281" y="315547"/>
                    </a:cubicBezTo>
                    <a:cubicBezTo>
                      <a:pt x="289453" y="314217"/>
                      <a:pt x="281105" y="280963"/>
                      <a:pt x="280353" y="277222"/>
                    </a:cubicBezTo>
                    <a:cubicBezTo>
                      <a:pt x="277682" y="263587"/>
                      <a:pt x="275177" y="249537"/>
                      <a:pt x="277765" y="235654"/>
                    </a:cubicBezTo>
                    <a:cubicBezTo>
                      <a:pt x="280938" y="218362"/>
                      <a:pt x="294128" y="196580"/>
                      <a:pt x="312494" y="191093"/>
                    </a:cubicBezTo>
                    <a:close/>
                  </a:path>
                </a:pathLst>
              </a:custGeom>
              <a:solidFill>
                <a:srgbClr val="C089DA"/>
              </a:solidFill>
              <a:ln w="12700" cap="flat">
                <a:noFill/>
                <a:prstDash val="solid"/>
                <a:miter/>
              </a:ln>
            </p:spPr>
            <p:txBody>
              <a:bodyPr vert="horz" rtlCol="0" anchor="ctr" anchorCtr="0"/>
              <a:lstStyle/>
              <a:p>
                <a:endParaRPr lang="nl-BE" dirty="0"/>
              </a:p>
            </p:txBody>
          </p:sp>
          <p:sp>
            <p:nvSpPr>
              <p:cNvPr id="52" name="Vrije vorm 17">
                <a:extLst>
                  <a:ext uri="{FF2B5EF4-FFF2-40B4-BE49-F238E27FC236}">
                    <a16:creationId xmlns:a16="http://schemas.microsoft.com/office/drawing/2014/main" id="{6C580040-642D-AB5E-3D95-A9FE243B9240}"/>
                  </a:ext>
                </a:extLst>
              </p:cNvPr>
              <p:cNvSpPr/>
              <p:nvPr/>
            </p:nvSpPr>
            <p:spPr>
              <a:xfrm>
                <a:off x="5983554" y="4034588"/>
                <a:ext cx="3221406" cy="2541068"/>
              </a:xfrm>
              <a:custGeom>
                <a:avLst/>
                <a:gdLst>
                  <a:gd name="connsiteX0" fmla="*/ 312494 w 2250791"/>
                  <a:gd name="connsiteY0" fmla="*/ 190927 h 1980171"/>
                  <a:gd name="connsiteX1" fmla="*/ 326853 w 2250791"/>
                  <a:gd name="connsiteY1" fmla="*/ 190179 h 1980171"/>
                  <a:gd name="connsiteX2" fmla="*/ 355237 w 2250791"/>
                  <a:gd name="connsiteY2" fmla="*/ 250119 h 1980171"/>
                  <a:gd name="connsiteX3" fmla="*/ 705945 w 2250791"/>
                  <a:gd name="connsiteY3" fmla="*/ 879 h 1980171"/>
                  <a:gd name="connsiteX4" fmla="*/ 1096557 w 2250791"/>
                  <a:gd name="connsiteY4" fmla="*/ 206972 h 1980171"/>
                  <a:gd name="connsiteX5" fmla="*/ 1228793 w 2250791"/>
                  <a:gd name="connsiteY5" fmla="*/ 94490 h 1980171"/>
                  <a:gd name="connsiteX6" fmla="*/ 1357105 w 2250791"/>
                  <a:gd name="connsiteY6" fmla="*/ 192174 h 1980171"/>
                  <a:gd name="connsiteX7" fmla="*/ 1491845 w 2250791"/>
                  <a:gd name="connsiteY7" fmla="*/ 127328 h 1980171"/>
                  <a:gd name="connsiteX8" fmla="*/ 1843387 w 2250791"/>
                  <a:gd name="connsiteY8" fmla="*/ 121924 h 1980171"/>
                  <a:gd name="connsiteX9" fmla="*/ 1930376 w 2250791"/>
                  <a:gd name="connsiteY9" fmla="*/ 319538 h 1980171"/>
                  <a:gd name="connsiteX10" fmla="*/ 1939642 w 2250791"/>
                  <a:gd name="connsiteY10" fmla="*/ 356782 h 1980171"/>
                  <a:gd name="connsiteX11" fmla="*/ 2013440 w 2250791"/>
                  <a:gd name="connsiteY11" fmla="*/ 293350 h 1980171"/>
                  <a:gd name="connsiteX12" fmla="*/ 2137995 w 2250791"/>
                  <a:gd name="connsiteY12" fmla="*/ 300416 h 1980171"/>
                  <a:gd name="connsiteX13" fmla="*/ 2134239 w 2250791"/>
                  <a:gd name="connsiteY13" fmla="*/ 556391 h 1980171"/>
                  <a:gd name="connsiteX14" fmla="*/ 2116290 w 2250791"/>
                  <a:gd name="connsiteY14" fmla="*/ 576759 h 1980171"/>
                  <a:gd name="connsiteX15" fmla="*/ 2229742 w 2250791"/>
                  <a:gd name="connsiteY15" fmla="*/ 709111 h 1980171"/>
                  <a:gd name="connsiteX16" fmla="*/ 2105521 w 2250791"/>
                  <a:gd name="connsiteY16" fmla="*/ 979052 h 1980171"/>
                  <a:gd name="connsiteX17" fmla="*/ 2036648 w 2250791"/>
                  <a:gd name="connsiteY17" fmla="*/ 1069338 h 1980171"/>
                  <a:gd name="connsiteX18" fmla="*/ 1854156 w 2250791"/>
                  <a:gd name="connsiteY18" fmla="*/ 1296880 h 1980171"/>
                  <a:gd name="connsiteX19" fmla="*/ 1658892 w 2250791"/>
                  <a:gd name="connsiteY19" fmla="*/ 1325063 h 1980171"/>
                  <a:gd name="connsiteX20" fmla="*/ 1603627 w 2250791"/>
                  <a:gd name="connsiteY20" fmla="*/ 1359148 h 1980171"/>
                  <a:gd name="connsiteX21" fmla="*/ 1445929 w 2250791"/>
                  <a:gd name="connsiteY21" fmla="*/ 1498317 h 1980171"/>
                  <a:gd name="connsiteX22" fmla="*/ 1262686 w 2250791"/>
                  <a:gd name="connsiteY22" fmla="*/ 1447937 h 1980171"/>
                  <a:gd name="connsiteX23" fmla="*/ 1187886 w 2250791"/>
                  <a:gd name="connsiteY23" fmla="*/ 1459909 h 1980171"/>
                  <a:gd name="connsiteX24" fmla="*/ 747686 w 2250791"/>
                  <a:gd name="connsiteY24" fmla="*/ 1881656 h 1980171"/>
                  <a:gd name="connsiteX25" fmla="*/ 469440 w 2250791"/>
                  <a:gd name="connsiteY25" fmla="*/ 1980171 h 1980171"/>
                  <a:gd name="connsiteX26" fmla="*/ 634484 w 2250791"/>
                  <a:gd name="connsiteY26" fmla="*/ 1409778 h 1980171"/>
                  <a:gd name="connsiteX27" fmla="*/ 608939 w 2250791"/>
                  <a:gd name="connsiteY27" fmla="*/ 1442616 h 1980171"/>
                  <a:gd name="connsiteX28" fmla="*/ 449738 w 2250791"/>
                  <a:gd name="connsiteY28" fmla="*/ 1516025 h 1980171"/>
                  <a:gd name="connsiteX29" fmla="*/ 294378 w 2250791"/>
                  <a:gd name="connsiteY29" fmla="*/ 1437795 h 1980171"/>
                  <a:gd name="connsiteX30" fmla="*/ 313830 w 2250791"/>
                  <a:gd name="connsiteY30" fmla="*/ 1238519 h 1980171"/>
                  <a:gd name="connsiteX31" fmla="*/ 336871 w 2250791"/>
                  <a:gd name="connsiteY31" fmla="*/ 1198613 h 1980171"/>
                  <a:gd name="connsiteX32" fmla="*/ 237527 w 2250791"/>
                  <a:gd name="connsiteY32" fmla="*/ 1184730 h 1980171"/>
                  <a:gd name="connsiteX33" fmla="*/ 30408 w 2250791"/>
                  <a:gd name="connsiteY33" fmla="*/ 1021535 h 1980171"/>
                  <a:gd name="connsiteX34" fmla="*/ 111469 w 2250791"/>
                  <a:gd name="connsiteY34" fmla="*/ 833648 h 1980171"/>
                  <a:gd name="connsiteX35" fmla="*/ 106627 w 2250791"/>
                  <a:gd name="connsiteY35" fmla="*/ 778696 h 1980171"/>
                  <a:gd name="connsiteX36" fmla="*/ 3527 w 2250791"/>
                  <a:gd name="connsiteY36" fmla="*/ 601700 h 1980171"/>
                  <a:gd name="connsiteX37" fmla="*/ 95441 w 2250791"/>
                  <a:gd name="connsiteY37" fmla="*/ 480322 h 1980171"/>
                  <a:gd name="connsiteX38" fmla="*/ 165566 w 2250791"/>
                  <a:gd name="connsiteY38" fmla="*/ 452638 h 1980171"/>
                  <a:gd name="connsiteX39" fmla="*/ 250133 w 2250791"/>
                  <a:gd name="connsiteY39" fmla="*/ 437174 h 1980171"/>
                  <a:gd name="connsiteX40" fmla="*/ 201797 w 2250791"/>
                  <a:gd name="connsiteY40" fmla="*/ 408160 h 1980171"/>
                  <a:gd name="connsiteX41" fmla="*/ 197623 w 2250791"/>
                  <a:gd name="connsiteY41" fmla="*/ 352792 h 1980171"/>
                  <a:gd name="connsiteX42" fmla="*/ 286281 w 2250791"/>
                  <a:gd name="connsiteY42" fmla="*/ 315547 h 1980171"/>
                  <a:gd name="connsiteX43" fmla="*/ 280353 w 2250791"/>
                  <a:gd name="connsiteY43" fmla="*/ 277222 h 1980171"/>
                  <a:gd name="connsiteX44" fmla="*/ 277765 w 2250791"/>
                  <a:gd name="connsiteY44" fmla="*/ 235654 h 1980171"/>
                  <a:gd name="connsiteX45" fmla="*/ 312494 w 2250791"/>
                  <a:gd name="connsiteY45" fmla="*/ 191093 h 198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250791" h="1980171">
                    <a:moveTo>
                      <a:pt x="312494" y="190927"/>
                    </a:moveTo>
                    <a:cubicBezTo>
                      <a:pt x="317002" y="189597"/>
                      <a:pt x="321760" y="189264"/>
                      <a:pt x="326853" y="190179"/>
                    </a:cubicBezTo>
                    <a:cubicBezTo>
                      <a:pt x="352816" y="194917"/>
                      <a:pt x="352064" y="230001"/>
                      <a:pt x="355237" y="250119"/>
                    </a:cubicBezTo>
                    <a:cubicBezTo>
                      <a:pt x="414926" y="100392"/>
                      <a:pt x="525206" y="10855"/>
                      <a:pt x="705945" y="879"/>
                    </a:cubicBezTo>
                    <a:cubicBezTo>
                      <a:pt x="882008" y="-8848"/>
                      <a:pt x="1008651" y="62316"/>
                      <a:pt x="1096557" y="206972"/>
                    </a:cubicBezTo>
                    <a:cubicBezTo>
                      <a:pt x="1123355" y="140297"/>
                      <a:pt x="1158501" y="95570"/>
                      <a:pt x="1228793" y="94490"/>
                    </a:cubicBezTo>
                    <a:cubicBezTo>
                      <a:pt x="1298250" y="93409"/>
                      <a:pt x="1336401" y="132815"/>
                      <a:pt x="1357105" y="192174"/>
                    </a:cubicBezTo>
                    <a:cubicBezTo>
                      <a:pt x="1404689" y="169062"/>
                      <a:pt x="1446681" y="145535"/>
                      <a:pt x="1491845" y="127328"/>
                    </a:cubicBezTo>
                    <a:cubicBezTo>
                      <a:pt x="1607467" y="80772"/>
                      <a:pt x="1724592" y="53254"/>
                      <a:pt x="1843387" y="121924"/>
                    </a:cubicBezTo>
                    <a:cubicBezTo>
                      <a:pt x="1923363" y="168065"/>
                      <a:pt x="1954669" y="239312"/>
                      <a:pt x="1930376" y="319538"/>
                    </a:cubicBezTo>
                    <a:cubicBezTo>
                      <a:pt x="1927454" y="329098"/>
                      <a:pt x="1928956" y="339573"/>
                      <a:pt x="1939642" y="356782"/>
                    </a:cubicBezTo>
                    <a:cubicBezTo>
                      <a:pt x="1964269" y="335666"/>
                      <a:pt x="1988980" y="314633"/>
                      <a:pt x="2013440" y="293350"/>
                    </a:cubicBezTo>
                    <a:cubicBezTo>
                      <a:pt x="2067036" y="246794"/>
                      <a:pt x="2091579" y="248207"/>
                      <a:pt x="2137995" y="300416"/>
                    </a:cubicBezTo>
                    <a:cubicBezTo>
                      <a:pt x="2208705" y="380060"/>
                      <a:pt x="2207202" y="477662"/>
                      <a:pt x="2134239" y="556391"/>
                    </a:cubicBezTo>
                    <a:cubicBezTo>
                      <a:pt x="2125807" y="565453"/>
                      <a:pt x="2117960" y="574847"/>
                      <a:pt x="2116290" y="576759"/>
                    </a:cubicBezTo>
                    <a:cubicBezTo>
                      <a:pt x="2157781" y="623731"/>
                      <a:pt x="2207703" y="661807"/>
                      <a:pt x="2229742" y="709111"/>
                    </a:cubicBezTo>
                    <a:cubicBezTo>
                      <a:pt x="2282503" y="822009"/>
                      <a:pt x="2234250" y="921772"/>
                      <a:pt x="2105521" y="979052"/>
                    </a:cubicBezTo>
                    <a:cubicBezTo>
                      <a:pt x="2058103" y="1000169"/>
                      <a:pt x="2035312" y="1014718"/>
                      <a:pt x="2036648" y="1069338"/>
                    </a:cubicBezTo>
                    <a:cubicBezTo>
                      <a:pt x="2039069" y="1174421"/>
                      <a:pt x="1966022" y="1254564"/>
                      <a:pt x="1854156" y="1296880"/>
                    </a:cubicBezTo>
                    <a:cubicBezTo>
                      <a:pt x="1795636" y="1319077"/>
                      <a:pt x="1724759" y="1321322"/>
                      <a:pt x="1658892" y="1325063"/>
                    </a:cubicBezTo>
                    <a:cubicBezTo>
                      <a:pt x="1626084" y="1326892"/>
                      <a:pt x="1610389" y="1324813"/>
                      <a:pt x="1603627" y="1359148"/>
                    </a:cubicBezTo>
                    <a:cubicBezTo>
                      <a:pt x="1589018" y="1433139"/>
                      <a:pt x="1536090" y="1483187"/>
                      <a:pt x="1445929" y="1498317"/>
                    </a:cubicBezTo>
                    <a:cubicBezTo>
                      <a:pt x="1374552" y="1510372"/>
                      <a:pt x="1313527" y="1490835"/>
                      <a:pt x="1262686" y="1447937"/>
                    </a:cubicBezTo>
                    <a:cubicBezTo>
                      <a:pt x="1215686" y="1408198"/>
                      <a:pt x="1212931" y="1407783"/>
                      <a:pt x="1187886" y="1459909"/>
                    </a:cubicBezTo>
                    <a:cubicBezTo>
                      <a:pt x="1099229" y="1643805"/>
                      <a:pt x="951549" y="1784803"/>
                      <a:pt x="747686" y="1881656"/>
                    </a:cubicBezTo>
                    <a:cubicBezTo>
                      <a:pt x="661616" y="1922558"/>
                      <a:pt x="568199" y="1952487"/>
                      <a:pt x="469440" y="1980171"/>
                    </a:cubicBezTo>
                    <a:cubicBezTo>
                      <a:pt x="587985" y="1801347"/>
                      <a:pt x="668294" y="1619446"/>
                      <a:pt x="634484" y="1409778"/>
                    </a:cubicBezTo>
                    <a:cubicBezTo>
                      <a:pt x="625885" y="1420669"/>
                      <a:pt x="616035" y="1431061"/>
                      <a:pt x="608939" y="1442616"/>
                    </a:cubicBezTo>
                    <a:cubicBezTo>
                      <a:pt x="575462" y="1497569"/>
                      <a:pt x="513686" y="1516607"/>
                      <a:pt x="449738" y="1516025"/>
                    </a:cubicBezTo>
                    <a:cubicBezTo>
                      <a:pt x="385290" y="1515443"/>
                      <a:pt x="320174" y="1494992"/>
                      <a:pt x="294378" y="1437795"/>
                    </a:cubicBezTo>
                    <a:cubicBezTo>
                      <a:pt x="264074" y="1370538"/>
                      <a:pt x="274844" y="1302699"/>
                      <a:pt x="313830" y="1238519"/>
                    </a:cubicBezTo>
                    <a:cubicBezTo>
                      <a:pt x="320675" y="1227212"/>
                      <a:pt x="327020" y="1215573"/>
                      <a:pt x="336871" y="1198613"/>
                    </a:cubicBezTo>
                    <a:cubicBezTo>
                      <a:pt x="298803" y="1193293"/>
                      <a:pt x="268248" y="1188554"/>
                      <a:pt x="237527" y="1184730"/>
                    </a:cubicBezTo>
                    <a:cubicBezTo>
                      <a:pt x="124075" y="1170430"/>
                      <a:pt x="57790" y="1110573"/>
                      <a:pt x="30408" y="1021535"/>
                    </a:cubicBezTo>
                    <a:cubicBezTo>
                      <a:pt x="7284" y="946214"/>
                      <a:pt x="45769" y="882864"/>
                      <a:pt x="111469" y="833648"/>
                    </a:cubicBezTo>
                    <a:cubicBezTo>
                      <a:pt x="144779" y="808624"/>
                      <a:pt x="141857" y="798814"/>
                      <a:pt x="106627" y="778696"/>
                    </a:cubicBezTo>
                    <a:cubicBezTo>
                      <a:pt x="33831" y="737128"/>
                      <a:pt x="-13670" y="681843"/>
                      <a:pt x="3527" y="601700"/>
                    </a:cubicBezTo>
                    <a:cubicBezTo>
                      <a:pt x="14797" y="549408"/>
                      <a:pt x="49359" y="506842"/>
                      <a:pt x="95441" y="480322"/>
                    </a:cubicBezTo>
                    <a:cubicBezTo>
                      <a:pt x="117313" y="467685"/>
                      <a:pt x="141105" y="458623"/>
                      <a:pt x="165566" y="452638"/>
                    </a:cubicBezTo>
                    <a:cubicBezTo>
                      <a:pt x="192864" y="445987"/>
                      <a:pt x="223753" y="446403"/>
                      <a:pt x="250133" y="437174"/>
                    </a:cubicBezTo>
                    <a:cubicBezTo>
                      <a:pt x="236943" y="425785"/>
                      <a:pt x="217909" y="415476"/>
                      <a:pt x="201797" y="408160"/>
                    </a:cubicBezTo>
                    <a:cubicBezTo>
                      <a:pt x="158720" y="388374"/>
                      <a:pt x="156383" y="373493"/>
                      <a:pt x="197623" y="352792"/>
                    </a:cubicBezTo>
                    <a:cubicBezTo>
                      <a:pt x="229262" y="336913"/>
                      <a:pt x="263573" y="324941"/>
                      <a:pt x="286281" y="315547"/>
                    </a:cubicBezTo>
                    <a:cubicBezTo>
                      <a:pt x="289453" y="314217"/>
                      <a:pt x="281105" y="280963"/>
                      <a:pt x="280353" y="277222"/>
                    </a:cubicBezTo>
                    <a:cubicBezTo>
                      <a:pt x="277682" y="263587"/>
                      <a:pt x="275177" y="249537"/>
                      <a:pt x="277765" y="235654"/>
                    </a:cubicBezTo>
                    <a:cubicBezTo>
                      <a:pt x="280938" y="218362"/>
                      <a:pt x="294128" y="196580"/>
                      <a:pt x="312494" y="19109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rtlCol="0" anchor="ctr" anchorCtr="0"/>
              <a:lstStyle/>
              <a:p>
                <a:endParaRPr lang="nl-BE"/>
              </a:p>
            </p:txBody>
          </p:sp>
        </p:grpSp>
        <p:sp>
          <p:nvSpPr>
            <p:cNvPr id="56" name="Text Placeholder 2">
              <a:extLst>
                <a:ext uri="{FF2B5EF4-FFF2-40B4-BE49-F238E27FC236}">
                  <a16:creationId xmlns:a16="http://schemas.microsoft.com/office/drawing/2014/main" id="{1D5D225C-450F-C46E-7A5E-DBD57B6E9B27}"/>
                </a:ext>
              </a:extLst>
            </p:cNvPr>
            <p:cNvSpPr txBox="1">
              <a:spLocks/>
            </p:cNvSpPr>
            <p:nvPr/>
          </p:nvSpPr>
          <p:spPr>
            <a:xfrm>
              <a:off x="8849475" y="3516019"/>
              <a:ext cx="2339893" cy="1060417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indent="0" algn="r" defTabSz="457200" rtl="0" eaLnBrk="1" latinLnBrk="0" hangingPunct="1">
                <a:buNone/>
                <a:defRPr sz="1800" b="0" kern="1200">
                  <a:solidFill>
                    <a:schemeClr val="bg2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b="1" dirty="0">
                  <a:latin typeface="Bradley Hand ITC" panose="03070402050302030203" pitchFamily="66" charset="0"/>
                </a:rPr>
                <a:t>Welke zaken zijn momenteel voor jou het meest belastend?</a:t>
              </a: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F291CBF8-02B6-5382-AA90-8AF8799F9BA0}"/>
              </a:ext>
            </a:extLst>
          </p:cNvPr>
          <p:cNvGrpSpPr/>
          <p:nvPr/>
        </p:nvGrpSpPr>
        <p:grpSpPr>
          <a:xfrm>
            <a:off x="708072" y="1076345"/>
            <a:ext cx="2579212" cy="2286659"/>
            <a:chOff x="683636" y="1136316"/>
            <a:chExt cx="2579212" cy="2286659"/>
          </a:xfrm>
        </p:grpSpPr>
        <p:sp>
          <p:nvSpPr>
            <p:cNvPr id="9" name="Vrije vorm 10">
              <a:extLst>
                <a:ext uri="{FF2B5EF4-FFF2-40B4-BE49-F238E27FC236}">
                  <a16:creationId xmlns:a16="http://schemas.microsoft.com/office/drawing/2014/main" id="{625661B0-C180-2173-74F5-4F0815C3C8E4}"/>
                </a:ext>
              </a:extLst>
            </p:cNvPr>
            <p:cNvSpPr/>
            <p:nvPr/>
          </p:nvSpPr>
          <p:spPr>
            <a:xfrm>
              <a:off x="683636" y="1136316"/>
              <a:ext cx="2526317" cy="2222074"/>
            </a:xfrm>
            <a:custGeom>
              <a:avLst/>
              <a:gdLst>
                <a:gd name="connsiteX0" fmla="*/ 611262 w 1202731"/>
                <a:gd name="connsiteY0" fmla="*/ 1193962 h 1193962"/>
                <a:gd name="connsiteX1" fmla="*/ 677153 w 1202731"/>
                <a:gd name="connsiteY1" fmla="*/ 1062938 h 1193962"/>
                <a:gd name="connsiteX2" fmla="*/ 697477 w 1202731"/>
                <a:gd name="connsiteY2" fmla="*/ 870468 h 1193962"/>
                <a:gd name="connsiteX3" fmla="*/ 668172 w 1202731"/>
                <a:gd name="connsiteY3" fmla="*/ 850521 h 1193962"/>
                <a:gd name="connsiteX4" fmla="*/ 478915 w 1202731"/>
                <a:gd name="connsiteY4" fmla="*/ 853830 h 1193962"/>
                <a:gd name="connsiteX5" fmla="*/ 234923 w 1202731"/>
                <a:gd name="connsiteY5" fmla="*/ 802025 h 1193962"/>
                <a:gd name="connsiteX6" fmla="*/ 15888 w 1202731"/>
                <a:gd name="connsiteY6" fmla="*/ 551605 h 1193962"/>
                <a:gd name="connsiteX7" fmla="*/ 57389 w 1202731"/>
                <a:gd name="connsiteY7" fmla="*/ 266964 h 1193962"/>
                <a:gd name="connsiteX8" fmla="*/ 340234 w 1202731"/>
                <a:gd name="connsiteY8" fmla="*/ 66363 h 1193962"/>
                <a:gd name="connsiteX9" fmla="*/ 520132 w 1202731"/>
                <a:gd name="connsiteY9" fmla="*/ 24012 h 1193962"/>
                <a:gd name="connsiteX10" fmla="*/ 532421 w 1202731"/>
                <a:gd name="connsiteY10" fmla="*/ 22121 h 1193962"/>
                <a:gd name="connsiteX11" fmla="*/ 606252 w 1202731"/>
                <a:gd name="connsiteY11" fmla="*/ 17772 h 1193962"/>
                <a:gd name="connsiteX12" fmla="*/ 752874 w 1202731"/>
                <a:gd name="connsiteY12" fmla="*/ 36017 h 1193962"/>
                <a:gd name="connsiteX13" fmla="*/ 789175 w 1202731"/>
                <a:gd name="connsiteY13" fmla="*/ 51521 h 1193962"/>
                <a:gd name="connsiteX14" fmla="*/ 795603 w 1202731"/>
                <a:gd name="connsiteY14" fmla="*/ 41406 h 1193962"/>
                <a:gd name="connsiteX15" fmla="*/ 743988 w 1202731"/>
                <a:gd name="connsiteY15" fmla="*/ 8886 h 1193962"/>
                <a:gd name="connsiteX16" fmla="*/ 745311 w 1202731"/>
                <a:gd name="connsiteY16" fmla="*/ 0 h 1193962"/>
                <a:gd name="connsiteX17" fmla="*/ 850528 w 1202731"/>
                <a:gd name="connsiteY17" fmla="*/ 20987 h 1193962"/>
                <a:gd name="connsiteX18" fmla="*/ 1168067 w 1202731"/>
                <a:gd name="connsiteY18" fmla="*/ 321699 h 1193962"/>
                <a:gd name="connsiteX19" fmla="*/ 1151901 w 1202731"/>
                <a:gd name="connsiteY19" fmla="*/ 691988 h 1193962"/>
                <a:gd name="connsiteX20" fmla="*/ 943454 w 1202731"/>
                <a:gd name="connsiteY20" fmla="*/ 833599 h 1193962"/>
                <a:gd name="connsiteX21" fmla="*/ 924358 w 1202731"/>
                <a:gd name="connsiteY21" fmla="*/ 833694 h 1193962"/>
                <a:gd name="connsiteX22" fmla="*/ 865464 w 1202731"/>
                <a:gd name="connsiteY22" fmla="*/ 879448 h 1193962"/>
                <a:gd name="connsiteX23" fmla="*/ 611546 w 1202731"/>
                <a:gd name="connsiteY23" fmla="*/ 1193868 h 119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2731" h="1193962">
                  <a:moveTo>
                    <a:pt x="611262" y="1193962"/>
                  </a:moveTo>
                  <a:cubicBezTo>
                    <a:pt x="634801" y="1147546"/>
                    <a:pt x="657962" y="1106140"/>
                    <a:pt x="677153" y="1062938"/>
                  </a:cubicBezTo>
                  <a:cubicBezTo>
                    <a:pt x="704473" y="1001397"/>
                    <a:pt x="700313" y="935696"/>
                    <a:pt x="697477" y="870468"/>
                  </a:cubicBezTo>
                  <a:cubicBezTo>
                    <a:pt x="696532" y="849859"/>
                    <a:pt x="682730" y="850332"/>
                    <a:pt x="668172" y="850521"/>
                  </a:cubicBezTo>
                  <a:cubicBezTo>
                    <a:pt x="605023" y="851466"/>
                    <a:pt x="541780" y="849197"/>
                    <a:pt x="478915" y="853830"/>
                  </a:cubicBezTo>
                  <a:cubicBezTo>
                    <a:pt x="391849" y="860163"/>
                    <a:pt x="314048" y="833127"/>
                    <a:pt x="234923" y="802025"/>
                  </a:cubicBezTo>
                  <a:cubicBezTo>
                    <a:pt x="117323" y="755798"/>
                    <a:pt x="51528" y="664195"/>
                    <a:pt x="15888" y="551605"/>
                  </a:cubicBezTo>
                  <a:cubicBezTo>
                    <a:pt x="-15213" y="453384"/>
                    <a:pt x="-277" y="354975"/>
                    <a:pt x="57389" y="266964"/>
                  </a:cubicBezTo>
                  <a:cubicBezTo>
                    <a:pt x="125169" y="163354"/>
                    <a:pt x="222539" y="99450"/>
                    <a:pt x="340234" y="66363"/>
                  </a:cubicBezTo>
                  <a:cubicBezTo>
                    <a:pt x="399507" y="49725"/>
                    <a:pt x="460103" y="37908"/>
                    <a:pt x="520132" y="24012"/>
                  </a:cubicBezTo>
                  <a:cubicBezTo>
                    <a:pt x="524291" y="23066"/>
                    <a:pt x="530625" y="20325"/>
                    <a:pt x="532421" y="22121"/>
                  </a:cubicBezTo>
                  <a:cubicBezTo>
                    <a:pt x="558985" y="48779"/>
                    <a:pt x="581862" y="22688"/>
                    <a:pt x="606252" y="17772"/>
                  </a:cubicBezTo>
                  <a:cubicBezTo>
                    <a:pt x="657111" y="7374"/>
                    <a:pt x="705796" y="15125"/>
                    <a:pt x="752874" y="36017"/>
                  </a:cubicBezTo>
                  <a:cubicBezTo>
                    <a:pt x="764880" y="41311"/>
                    <a:pt x="777075" y="46322"/>
                    <a:pt x="789175" y="51521"/>
                  </a:cubicBezTo>
                  <a:cubicBezTo>
                    <a:pt x="791349" y="48118"/>
                    <a:pt x="793429" y="44809"/>
                    <a:pt x="795603" y="41406"/>
                  </a:cubicBezTo>
                  <a:cubicBezTo>
                    <a:pt x="778398" y="30534"/>
                    <a:pt x="761193" y="19758"/>
                    <a:pt x="743988" y="8886"/>
                  </a:cubicBezTo>
                  <a:cubicBezTo>
                    <a:pt x="744461" y="5956"/>
                    <a:pt x="744839" y="2931"/>
                    <a:pt x="745311" y="0"/>
                  </a:cubicBezTo>
                  <a:cubicBezTo>
                    <a:pt x="780478" y="6806"/>
                    <a:pt x="816779" y="9926"/>
                    <a:pt x="850528" y="20987"/>
                  </a:cubicBezTo>
                  <a:cubicBezTo>
                    <a:pt x="1003200" y="71089"/>
                    <a:pt x="1112008" y="171484"/>
                    <a:pt x="1168067" y="321699"/>
                  </a:cubicBezTo>
                  <a:cubicBezTo>
                    <a:pt x="1214294" y="445443"/>
                    <a:pt x="1219399" y="571741"/>
                    <a:pt x="1151901" y="691988"/>
                  </a:cubicBezTo>
                  <a:cubicBezTo>
                    <a:pt x="1106242" y="773287"/>
                    <a:pt x="1037232" y="822255"/>
                    <a:pt x="943454" y="833599"/>
                  </a:cubicBezTo>
                  <a:cubicBezTo>
                    <a:pt x="937121" y="834356"/>
                    <a:pt x="930692" y="834261"/>
                    <a:pt x="924358" y="833694"/>
                  </a:cubicBezTo>
                  <a:cubicBezTo>
                    <a:pt x="880211" y="830007"/>
                    <a:pt x="877281" y="835774"/>
                    <a:pt x="865464" y="879448"/>
                  </a:cubicBezTo>
                  <a:cubicBezTo>
                    <a:pt x="827367" y="1019831"/>
                    <a:pt x="745879" y="1126371"/>
                    <a:pt x="611546" y="1193868"/>
                  </a:cubicBezTo>
                </a:path>
              </a:pathLst>
            </a:custGeom>
            <a:solidFill>
              <a:schemeClr val="accent1"/>
            </a:solidFill>
            <a:ln w="9453" cap="flat">
              <a:noFill/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 dirty="0"/>
            </a:p>
          </p:txBody>
        </p:sp>
        <p:sp>
          <p:nvSpPr>
            <p:cNvPr id="17" name="Vrije vorm 11">
              <a:extLst>
                <a:ext uri="{FF2B5EF4-FFF2-40B4-BE49-F238E27FC236}">
                  <a16:creationId xmlns:a16="http://schemas.microsoft.com/office/drawing/2014/main" id="{BD61809B-3408-9877-069A-5C7D118BF560}"/>
                </a:ext>
              </a:extLst>
            </p:cNvPr>
            <p:cNvSpPr/>
            <p:nvPr/>
          </p:nvSpPr>
          <p:spPr>
            <a:xfrm>
              <a:off x="713799" y="1183307"/>
              <a:ext cx="2549049" cy="2239668"/>
            </a:xfrm>
            <a:custGeom>
              <a:avLst/>
              <a:gdLst>
                <a:gd name="connsiteX0" fmla="*/ 604218 w 1213553"/>
                <a:gd name="connsiteY0" fmla="*/ 1203416 h 1203415"/>
                <a:gd name="connsiteX1" fmla="*/ 673039 w 1213553"/>
                <a:gd name="connsiteY1" fmla="*/ 1072203 h 1203415"/>
                <a:gd name="connsiteX2" fmla="*/ 696956 w 1213553"/>
                <a:gd name="connsiteY2" fmla="*/ 878219 h 1203415"/>
                <a:gd name="connsiteX3" fmla="*/ 667745 w 1213553"/>
                <a:gd name="connsiteY3" fmla="*/ 857611 h 1203415"/>
                <a:gd name="connsiteX4" fmla="*/ 476598 w 1213553"/>
                <a:gd name="connsiteY4" fmla="*/ 857611 h 1203415"/>
                <a:gd name="connsiteX5" fmla="*/ 231093 w 1213553"/>
                <a:gd name="connsiteY5" fmla="*/ 800985 h 1203415"/>
                <a:gd name="connsiteX6" fmla="*/ 14327 w 1213553"/>
                <a:gd name="connsiteY6" fmla="*/ 544231 h 1203415"/>
                <a:gd name="connsiteX7" fmla="*/ 61216 w 1213553"/>
                <a:gd name="connsiteY7" fmla="*/ 257510 h 1203415"/>
                <a:gd name="connsiteX8" fmla="*/ 350301 w 1213553"/>
                <a:gd name="connsiteY8" fmla="*/ 59934 h 1203415"/>
                <a:gd name="connsiteX9" fmla="*/ 532656 w 1213553"/>
                <a:gd name="connsiteY9" fmla="*/ 20325 h 1203415"/>
                <a:gd name="connsiteX10" fmla="*/ 545040 w 1213553"/>
                <a:gd name="connsiteY10" fmla="*/ 18623 h 1203415"/>
                <a:gd name="connsiteX11" fmla="*/ 619627 w 1213553"/>
                <a:gd name="connsiteY11" fmla="*/ 15504 h 1203415"/>
                <a:gd name="connsiteX12" fmla="*/ 767384 w 1213553"/>
                <a:gd name="connsiteY12" fmla="*/ 36490 h 1203415"/>
                <a:gd name="connsiteX13" fmla="*/ 803779 w 1213553"/>
                <a:gd name="connsiteY13" fmla="*/ 52844 h 1203415"/>
                <a:gd name="connsiteX14" fmla="*/ 810491 w 1213553"/>
                <a:gd name="connsiteY14" fmla="*/ 42729 h 1203415"/>
                <a:gd name="connsiteX15" fmla="*/ 758970 w 1213553"/>
                <a:gd name="connsiteY15" fmla="*/ 8981 h 1203415"/>
                <a:gd name="connsiteX16" fmla="*/ 760388 w 1213553"/>
                <a:gd name="connsiteY16" fmla="*/ 0 h 1203415"/>
                <a:gd name="connsiteX17" fmla="*/ 866266 w 1213553"/>
                <a:gd name="connsiteY17" fmla="*/ 22972 h 1203415"/>
                <a:gd name="connsiteX18" fmla="*/ 1181631 w 1213553"/>
                <a:gd name="connsiteY18" fmla="*/ 332286 h 1203415"/>
                <a:gd name="connsiteX19" fmla="*/ 1158754 w 1213553"/>
                <a:gd name="connsiteY19" fmla="*/ 705884 h 1203415"/>
                <a:gd name="connsiteX20" fmla="*/ 945675 w 1213553"/>
                <a:gd name="connsiteY20" fmla="*/ 845227 h 1203415"/>
                <a:gd name="connsiteX21" fmla="*/ 926390 w 1213553"/>
                <a:gd name="connsiteY21" fmla="*/ 845038 h 1203415"/>
                <a:gd name="connsiteX22" fmla="*/ 866077 w 1213553"/>
                <a:gd name="connsiteY22" fmla="*/ 890225 h 1203415"/>
                <a:gd name="connsiteX23" fmla="*/ 604124 w 1213553"/>
                <a:gd name="connsiteY23" fmla="*/ 1203321 h 12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13553" h="1203415">
                  <a:moveTo>
                    <a:pt x="604218" y="1203416"/>
                  </a:moveTo>
                  <a:cubicBezTo>
                    <a:pt x="628797" y="1157000"/>
                    <a:pt x="652903" y="1115499"/>
                    <a:pt x="673039" y="1072203"/>
                  </a:cubicBezTo>
                  <a:cubicBezTo>
                    <a:pt x="701777" y="1010567"/>
                    <a:pt x="698658" y="944109"/>
                    <a:pt x="696956" y="878219"/>
                  </a:cubicBezTo>
                  <a:cubicBezTo>
                    <a:pt x="696389" y="857422"/>
                    <a:pt x="682398" y="857611"/>
                    <a:pt x="667745" y="857611"/>
                  </a:cubicBezTo>
                  <a:cubicBezTo>
                    <a:pt x="604029" y="857422"/>
                    <a:pt x="540124" y="854113"/>
                    <a:pt x="476598" y="857611"/>
                  </a:cubicBezTo>
                  <a:cubicBezTo>
                    <a:pt x="388492" y="862432"/>
                    <a:pt x="310407" y="833788"/>
                    <a:pt x="231093" y="800985"/>
                  </a:cubicBezTo>
                  <a:cubicBezTo>
                    <a:pt x="113115" y="752206"/>
                    <a:pt x="48359" y="658617"/>
                    <a:pt x="14327" y="544231"/>
                  </a:cubicBezTo>
                  <a:cubicBezTo>
                    <a:pt x="-15356" y="444498"/>
                    <a:pt x="1471" y="345427"/>
                    <a:pt x="61216" y="257510"/>
                  </a:cubicBezTo>
                  <a:cubicBezTo>
                    <a:pt x="131360" y="154090"/>
                    <a:pt x="230904" y="91320"/>
                    <a:pt x="350301" y="59934"/>
                  </a:cubicBezTo>
                  <a:cubicBezTo>
                    <a:pt x="410424" y="44147"/>
                    <a:pt x="471871" y="33370"/>
                    <a:pt x="532656" y="20325"/>
                  </a:cubicBezTo>
                  <a:cubicBezTo>
                    <a:pt x="536816" y="19379"/>
                    <a:pt x="543339" y="16827"/>
                    <a:pt x="545040" y="18623"/>
                  </a:cubicBezTo>
                  <a:cubicBezTo>
                    <a:pt x="571415" y="46038"/>
                    <a:pt x="594954" y="20136"/>
                    <a:pt x="619627" y="15504"/>
                  </a:cubicBezTo>
                  <a:cubicBezTo>
                    <a:pt x="671148" y="5861"/>
                    <a:pt x="720211" y="14558"/>
                    <a:pt x="767384" y="36490"/>
                  </a:cubicBezTo>
                  <a:cubicBezTo>
                    <a:pt x="779484" y="42068"/>
                    <a:pt x="791679" y="47361"/>
                    <a:pt x="803779" y="52844"/>
                  </a:cubicBezTo>
                  <a:cubicBezTo>
                    <a:pt x="806048" y="49441"/>
                    <a:pt x="808222" y="46133"/>
                    <a:pt x="810491" y="42729"/>
                  </a:cubicBezTo>
                  <a:cubicBezTo>
                    <a:pt x="793286" y="31480"/>
                    <a:pt x="776081" y="20230"/>
                    <a:pt x="758970" y="8981"/>
                  </a:cubicBezTo>
                  <a:cubicBezTo>
                    <a:pt x="759443" y="5956"/>
                    <a:pt x="759916" y="3025"/>
                    <a:pt x="760388" y="0"/>
                  </a:cubicBezTo>
                  <a:cubicBezTo>
                    <a:pt x="795744" y="7468"/>
                    <a:pt x="832423" y="11250"/>
                    <a:pt x="866266" y="22972"/>
                  </a:cubicBezTo>
                  <a:cubicBezTo>
                    <a:pt x="1019600" y="76289"/>
                    <a:pt x="1127652" y="179614"/>
                    <a:pt x="1181631" y="332286"/>
                  </a:cubicBezTo>
                  <a:cubicBezTo>
                    <a:pt x="1226062" y="458111"/>
                    <a:pt x="1229087" y="585637"/>
                    <a:pt x="1158754" y="705884"/>
                  </a:cubicBezTo>
                  <a:cubicBezTo>
                    <a:pt x="1111203" y="787183"/>
                    <a:pt x="1040681" y="835490"/>
                    <a:pt x="945675" y="845227"/>
                  </a:cubicBezTo>
                  <a:cubicBezTo>
                    <a:pt x="939341" y="845889"/>
                    <a:pt x="932723" y="845700"/>
                    <a:pt x="926390" y="845038"/>
                  </a:cubicBezTo>
                  <a:cubicBezTo>
                    <a:pt x="881959" y="840595"/>
                    <a:pt x="878839" y="846267"/>
                    <a:pt x="866077" y="890225"/>
                  </a:cubicBezTo>
                  <a:cubicBezTo>
                    <a:pt x="825144" y="1031270"/>
                    <a:pt x="741009" y="1137431"/>
                    <a:pt x="604124" y="1203321"/>
                  </a:cubicBezTo>
                  <a:close/>
                </a:path>
              </a:pathLst>
            </a:custGeom>
            <a:noFill/>
            <a:ln w="9548" cap="flat">
              <a:solidFill>
                <a:schemeClr val="bg2"/>
              </a:solidFill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/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D3C4942A-2942-0CDE-7555-6AFEFC5B88F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777376" y="1472075"/>
              <a:ext cx="2295122" cy="98842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indent="0" algn="l" defTabSz="457200" rtl="0" eaLnBrk="1" latinLnBrk="0" hangingPunct="1">
                <a:buNone/>
                <a:defRPr sz="1800" b="0" kern="1200">
                  <a:solidFill>
                    <a:schemeClr val="bg2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b="1" dirty="0">
                  <a:latin typeface="Bradley Hand ITC" panose="03070402050302030203" pitchFamily="66" charset="0"/>
                </a:rPr>
                <a:t>Wat als…</a:t>
              </a:r>
            </a:p>
            <a:p>
              <a:pPr algn="ctr"/>
              <a:r>
                <a:rPr lang="nl-NL" b="1" dirty="0">
                  <a:latin typeface="Bradley Hand ITC" panose="03070402050302030203" pitchFamily="66" charset="0"/>
                </a:rPr>
                <a:t>er een opstoot van de ziekte komt?</a:t>
              </a:r>
            </a:p>
          </p:txBody>
        </p:sp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C7E38199-1B95-0708-FC87-898638778567}"/>
              </a:ext>
            </a:extLst>
          </p:cNvPr>
          <p:cNvGrpSpPr/>
          <p:nvPr/>
        </p:nvGrpSpPr>
        <p:grpSpPr>
          <a:xfrm flipH="1">
            <a:off x="713798" y="3882379"/>
            <a:ext cx="2358699" cy="2642212"/>
            <a:chOff x="927173" y="3716910"/>
            <a:chExt cx="2131957" cy="2653265"/>
          </a:xfrm>
        </p:grpSpPr>
        <p:sp>
          <p:nvSpPr>
            <p:cNvPr id="24" name="Graphic 47">
              <a:extLst>
                <a:ext uri="{FF2B5EF4-FFF2-40B4-BE49-F238E27FC236}">
                  <a16:creationId xmlns:a16="http://schemas.microsoft.com/office/drawing/2014/main" id="{4DB6F72D-4CC9-0C4D-F615-9E7F3B94FC78}"/>
                </a:ext>
              </a:extLst>
            </p:cNvPr>
            <p:cNvSpPr/>
            <p:nvPr/>
          </p:nvSpPr>
          <p:spPr>
            <a:xfrm>
              <a:off x="981045" y="3716910"/>
              <a:ext cx="2078085" cy="2567034"/>
            </a:xfrm>
            <a:custGeom>
              <a:avLst/>
              <a:gdLst>
                <a:gd name="connsiteX0" fmla="*/ 1102989 w 2347683"/>
                <a:gd name="connsiteY0" fmla="*/ 3091888 h 3092104"/>
                <a:gd name="connsiteX1" fmla="*/ 1238566 w 2347683"/>
                <a:gd name="connsiteY1" fmla="*/ 2800146 h 3092104"/>
                <a:gd name="connsiteX2" fmla="*/ 1283325 w 2347683"/>
                <a:gd name="connsiteY2" fmla="*/ 2295105 h 3092104"/>
                <a:gd name="connsiteX3" fmla="*/ 1207679 w 2347683"/>
                <a:gd name="connsiteY3" fmla="*/ 2245306 h 3092104"/>
                <a:gd name="connsiteX4" fmla="*/ 465855 w 2347683"/>
                <a:gd name="connsiteY4" fmla="*/ 2292176 h 3092104"/>
                <a:gd name="connsiteX5" fmla="*/ 156336 w 2347683"/>
                <a:gd name="connsiteY5" fmla="*/ 2264075 h 3092104"/>
                <a:gd name="connsiteX6" fmla="*/ 819 w 2347683"/>
                <a:gd name="connsiteY6" fmla="*/ 2024845 h 3092104"/>
                <a:gd name="connsiteX7" fmla="*/ 30513 w 2347683"/>
                <a:gd name="connsiteY7" fmla="*/ 1745798 h 3092104"/>
                <a:gd name="connsiteX8" fmla="*/ 122090 w 2347683"/>
                <a:gd name="connsiteY8" fmla="*/ 848875 h 3092104"/>
                <a:gd name="connsiteX9" fmla="*/ 164139 w 2347683"/>
                <a:gd name="connsiteY9" fmla="*/ 262679 h 3092104"/>
                <a:gd name="connsiteX10" fmla="*/ 305135 w 2347683"/>
                <a:gd name="connsiteY10" fmla="*/ 104386 h 3092104"/>
                <a:gd name="connsiteX11" fmla="*/ 2029593 w 2347683"/>
                <a:gd name="connsiteY11" fmla="*/ 3595 h 3092104"/>
                <a:gd name="connsiteX12" fmla="*/ 2226943 w 2347683"/>
                <a:gd name="connsiteY12" fmla="*/ 21496 h 3092104"/>
                <a:gd name="connsiteX13" fmla="*/ 2347673 w 2347683"/>
                <a:gd name="connsiteY13" fmla="*/ 165251 h 3092104"/>
                <a:gd name="connsiteX14" fmla="*/ 2330116 w 2347683"/>
                <a:gd name="connsiteY14" fmla="*/ 976681 h 3092104"/>
                <a:gd name="connsiteX15" fmla="*/ 2317003 w 2347683"/>
                <a:gd name="connsiteY15" fmla="*/ 1689381 h 3092104"/>
                <a:gd name="connsiteX16" fmla="*/ 2216323 w 2347683"/>
                <a:gd name="connsiteY16" fmla="*/ 2118801 h 3092104"/>
                <a:gd name="connsiteX17" fmla="*/ 1869090 w 2347683"/>
                <a:gd name="connsiteY17" fmla="*/ 2264184 h 3092104"/>
                <a:gd name="connsiteX18" fmla="*/ 1782065 w 2347683"/>
                <a:gd name="connsiteY18" fmla="*/ 2313006 h 3092104"/>
                <a:gd name="connsiteX19" fmla="*/ 1164763 w 2347683"/>
                <a:gd name="connsiteY19" fmla="*/ 3058580 h 3092104"/>
                <a:gd name="connsiteX20" fmla="*/ 1103098 w 2347683"/>
                <a:gd name="connsiteY20" fmla="*/ 3092105 h 309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47683" h="3092104">
                  <a:moveTo>
                    <a:pt x="1102989" y="3091888"/>
                  </a:moveTo>
                  <a:cubicBezTo>
                    <a:pt x="1152517" y="2986214"/>
                    <a:pt x="1200635" y="2895296"/>
                    <a:pt x="1238566" y="2800146"/>
                  </a:cubicBezTo>
                  <a:cubicBezTo>
                    <a:pt x="1303483" y="2637296"/>
                    <a:pt x="1300340" y="2465658"/>
                    <a:pt x="1283325" y="2295105"/>
                  </a:cubicBezTo>
                  <a:cubicBezTo>
                    <a:pt x="1281374" y="2275359"/>
                    <a:pt x="1233039" y="2244004"/>
                    <a:pt x="1207679" y="2245306"/>
                  </a:cubicBezTo>
                  <a:cubicBezTo>
                    <a:pt x="960260" y="2258325"/>
                    <a:pt x="713382" y="2282194"/>
                    <a:pt x="465855" y="2292176"/>
                  </a:cubicBezTo>
                  <a:cubicBezTo>
                    <a:pt x="363224" y="2296298"/>
                    <a:pt x="259401" y="2275901"/>
                    <a:pt x="156336" y="2264075"/>
                  </a:cubicBezTo>
                  <a:cubicBezTo>
                    <a:pt x="40701" y="2250731"/>
                    <a:pt x="-6984" y="2118368"/>
                    <a:pt x="819" y="2024845"/>
                  </a:cubicBezTo>
                  <a:cubicBezTo>
                    <a:pt x="8622" y="1931649"/>
                    <a:pt x="20868" y="1838777"/>
                    <a:pt x="30513" y="1745798"/>
                  </a:cubicBezTo>
                  <a:cubicBezTo>
                    <a:pt x="61509" y="1446896"/>
                    <a:pt x="94238" y="1148102"/>
                    <a:pt x="122090" y="848875"/>
                  </a:cubicBezTo>
                  <a:cubicBezTo>
                    <a:pt x="140189" y="653802"/>
                    <a:pt x="153085" y="458186"/>
                    <a:pt x="164139" y="262679"/>
                  </a:cubicBezTo>
                  <a:cubicBezTo>
                    <a:pt x="169666" y="165685"/>
                    <a:pt x="208248" y="113608"/>
                    <a:pt x="305135" y="104386"/>
                  </a:cubicBezTo>
                  <a:cubicBezTo>
                    <a:pt x="878871" y="50139"/>
                    <a:pt x="1451739" y="-16260"/>
                    <a:pt x="2029593" y="3595"/>
                  </a:cubicBezTo>
                  <a:cubicBezTo>
                    <a:pt x="2095485" y="5873"/>
                    <a:pt x="2161485" y="12708"/>
                    <a:pt x="2226943" y="21496"/>
                  </a:cubicBezTo>
                  <a:cubicBezTo>
                    <a:pt x="2308983" y="32454"/>
                    <a:pt x="2348432" y="90065"/>
                    <a:pt x="2347673" y="165251"/>
                  </a:cubicBezTo>
                  <a:cubicBezTo>
                    <a:pt x="2344964" y="435728"/>
                    <a:pt x="2335968" y="706204"/>
                    <a:pt x="2330116" y="976681"/>
                  </a:cubicBezTo>
                  <a:cubicBezTo>
                    <a:pt x="2324914" y="1214284"/>
                    <a:pt x="2318520" y="1451778"/>
                    <a:pt x="2317003" y="1689381"/>
                  </a:cubicBezTo>
                  <a:cubicBezTo>
                    <a:pt x="2316028" y="1841056"/>
                    <a:pt x="2290126" y="1984702"/>
                    <a:pt x="2216323" y="2118801"/>
                  </a:cubicBezTo>
                  <a:cubicBezTo>
                    <a:pt x="2136884" y="2263208"/>
                    <a:pt x="2030027" y="2309535"/>
                    <a:pt x="1869090" y="2264184"/>
                  </a:cubicBezTo>
                  <a:cubicBezTo>
                    <a:pt x="1822597" y="2251056"/>
                    <a:pt x="1800489" y="2268307"/>
                    <a:pt x="1782065" y="2313006"/>
                  </a:cubicBezTo>
                  <a:cubicBezTo>
                    <a:pt x="1653750" y="2625253"/>
                    <a:pt x="1444803" y="2871753"/>
                    <a:pt x="1164763" y="3058580"/>
                  </a:cubicBezTo>
                  <a:cubicBezTo>
                    <a:pt x="1148182" y="3069646"/>
                    <a:pt x="1129758" y="3077675"/>
                    <a:pt x="1103098" y="3092105"/>
                  </a:cubicBezTo>
                </a:path>
              </a:pathLst>
            </a:custGeom>
            <a:solidFill>
              <a:schemeClr val="accent6"/>
            </a:solidFill>
            <a:ln w="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6" name="Graphic 48">
              <a:extLst>
                <a:ext uri="{FF2B5EF4-FFF2-40B4-BE49-F238E27FC236}">
                  <a16:creationId xmlns:a16="http://schemas.microsoft.com/office/drawing/2014/main" id="{FB51B59E-B3B4-E842-B973-717AAAD7DC2F}"/>
                </a:ext>
              </a:extLst>
            </p:cNvPr>
            <p:cNvSpPr/>
            <p:nvPr/>
          </p:nvSpPr>
          <p:spPr>
            <a:xfrm>
              <a:off x="927173" y="3803141"/>
              <a:ext cx="2078085" cy="2567034"/>
            </a:xfrm>
            <a:custGeom>
              <a:avLst/>
              <a:gdLst>
                <a:gd name="connsiteX0" fmla="*/ 1102989 w 2347683"/>
                <a:gd name="connsiteY0" fmla="*/ 3091888 h 3092104"/>
                <a:gd name="connsiteX1" fmla="*/ 1238566 w 2347683"/>
                <a:gd name="connsiteY1" fmla="*/ 2800146 h 3092104"/>
                <a:gd name="connsiteX2" fmla="*/ 1283325 w 2347683"/>
                <a:gd name="connsiteY2" fmla="*/ 2295105 h 3092104"/>
                <a:gd name="connsiteX3" fmla="*/ 1207679 w 2347683"/>
                <a:gd name="connsiteY3" fmla="*/ 2245306 h 3092104"/>
                <a:gd name="connsiteX4" fmla="*/ 465855 w 2347683"/>
                <a:gd name="connsiteY4" fmla="*/ 2292176 h 3092104"/>
                <a:gd name="connsiteX5" fmla="*/ 156336 w 2347683"/>
                <a:gd name="connsiteY5" fmla="*/ 2264075 h 3092104"/>
                <a:gd name="connsiteX6" fmla="*/ 819 w 2347683"/>
                <a:gd name="connsiteY6" fmla="*/ 2024845 h 3092104"/>
                <a:gd name="connsiteX7" fmla="*/ 30513 w 2347683"/>
                <a:gd name="connsiteY7" fmla="*/ 1745798 h 3092104"/>
                <a:gd name="connsiteX8" fmla="*/ 122090 w 2347683"/>
                <a:gd name="connsiteY8" fmla="*/ 848875 h 3092104"/>
                <a:gd name="connsiteX9" fmla="*/ 164139 w 2347683"/>
                <a:gd name="connsiteY9" fmla="*/ 262679 h 3092104"/>
                <a:gd name="connsiteX10" fmla="*/ 305135 w 2347683"/>
                <a:gd name="connsiteY10" fmla="*/ 104386 h 3092104"/>
                <a:gd name="connsiteX11" fmla="*/ 2029593 w 2347683"/>
                <a:gd name="connsiteY11" fmla="*/ 3595 h 3092104"/>
                <a:gd name="connsiteX12" fmla="*/ 2226943 w 2347683"/>
                <a:gd name="connsiteY12" fmla="*/ 21496 h 3092104"/>
                <a:gd name="connsiteX13" fmla="*/ 2347673 w 2347683"/>
                <a:gd name="connsiteY13" fmla="*/ 165251 h 3092104"/>
                <a:gd name="connsiteX14" fmla="*/ 2330116 w 2347683"/>
                <a:gd name="connsiteY14" fmla="*/ 976681 h 3092104"/>
                <a:gd name="connsiteX15" fmla="*/ 2317003 w 2347683"/>
                <a:gd name="connsiteY15" fmla="*/ 1689381 h 3092104"/>
                <a:gd name="connsiteX16" fmla="*/ 2216323 w 2347683"/>
                <a:gd name="connsiteY16" fmla="*/ 2118801 h 3092104"/>
                <a:gd name="connsiteX17" fmla="*/ 1869090 w 2347683"/>
                <a:gd name="connsiteY17" fmla="*/ 2264184 h 3092104"/>
                <a:gd name="connsiteX18" fmla="*/ 1782065 w 2347683"/>
                <a:gd name="connsiteY18" fmla="*/ 2313006 h 3092104"/>
                <a:gd name="connsiteX19" fmla="*/ 1164763 w 2347683"/>
                <a:gd name="connsiteY19" fmla="*/ 3058580 h 3092104"/>
                <a:gd name="connsiteX20" fmla="*/ 1103098 w 2347683"/>
                <a:gd name="connsiteY20" fmla="*/ 3092105 h 309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47683" h="3092104">
                  <a:moveTo>
                    <a:pt x="1102989" y="3091888"/>
                  </a:moveTo>
                  <a:cubicBezTo>
                    <a:pt x="1152517" y="2986214"/>
                    <a:pt x="1200635" y="2895296"/>
                    <a:pt x="1238566" y="2800146"/>
                  </a:cubicBezTo>
                  <a:cubicBezTo>
                    <a:pt x="1303483" y="2637296"/>
                    <a:pt x="1300340" y="2465658"/>
                    <a:pt x="1283325" y="2295105"/>
                  </a:cubicBezTo>
                  <a:cubicBezTo>
                    <a:pt x="1281374" y="2275359"/>
                    <a:pt x="1233039" y="2244004"/>
                    <a:pt x="1207679" y="2245306"/>
                  </a:cubicBezTo>
                  <a:cubicBezTo>
                    <a:pt x="960260" y="2258325"/>
                    <a:pt x="713382" y="2282194"/>
                    <a:pt x="465855" y="2292176"/>
                  </a:cubicBezTo>
                  <a:cubicBezTo>
                    <a:pt x="363224" y="2296298"/>
                    <a:pt x="259401" y="2275901"/>
                    <a:pt x="156336" y="2264075"/>
                  </a:cubicBezTo>
                  <a:cubicBezTo>
                    <a:pt x="40701" y="2250731"/>
                    <a:pt x="-6984" y="2118368"/>
                    <a:pt x="819" y="2024845"/>
                  </a:cubicBezTo>
                  <a:cubicBezTo>
                    <a:pt x="8622" y="1931649"/>
                    <a:pt x="20868" y="1838777"/>
                    <a:pt x="30513" y="1745798"/>
                  </a:cubicBezTo>
                  <a:cubicBezTo>
                    <a:pt x="61509" y="1446896"/>
                    <a:pt x="94238" y="1148102"/>
                    <a:pt x="122090" y="848875"/>
                  </a:cubicBezTo>
                  <a:cubicBezTo>
                    <a:pt x="140189" y="653802"/>
                    <a:pt x="153085" y="458186"/>
                    <a:pt x="164139" y="262679"/>
                  </a:cubicBezTo>
                  <a:cubicBezTo>
                    <a:pt x="169666" y="165685"/>
                    <a:pt x="208248" y="113608"/>
                    <a:pt x="305135" y="104386"/>
                  </a:cubicBezTo>
                  <a:cubicBezTo>
                    <a:pt x="878871" y="50139"/>
                    <a:pt x="1451739" y="-16260"/>
                    <a:pt x="2029593" y="3595"/>
                  </a:cubicBezTo>
                  <a:cubicBezTo>
                    <a:pt x="2095485" y="5873"/>
                    <a:pt x="2161485" y="12708"/>
                    <a:pt x="2226943" y="21496"/>
                  </a:cubicBezTo>
                  <a:cubicBezTo>
                    <a:pt x="2308983" y="32454"/>
                    <a:pt x="2348432" y="90065"/>
                    <a:pt x="2347673" y="165251"/>
                  </a:cubicBezTo>
                  <a:cubicBezTo>
                    <a:pt x="2344964" y="435728"/>
                    <a:pt x="2335968" y="706204"/>
                    <a:pt x="2330116" y="976681"/>
                  </a:cubicBezTo>
                  <a:cubicBezTo>
                    <a:pt x="2324914" y="1214284"/>
                    <a:pt x="2318520" y="1451778"/>
                    <a:pt x="2317003" y="1689381"/>
                  </a:cubicBezTo>
                  <a:cubicBezTo>
                    <a:pt x="2316028" y="1841056"/>
                    <a:pt x="2290126" y="1984702"/>
                    <a:pt x="2216323" y="2118801"/>
                  </a:cubicBezTo>
                  <a:cubicBezTo>
                    <a:pt x="2136884" y="2263208"/>
                    <a:pt x="2030027" y="2309535"/>
                    <a:pt x="1869090" y="2264184"/>
                  </a:cubicBezTo>
                  <a:cubicBezTo>
                    <a:pt x="1822597" y="2251056"/>
                    <a:pt x="1800489" y="2268307"/>
                    <a:pt x="1782065" y="2313006"/>
                  </a:cubicBezTo>
                  <a:cubicBezTo>
                    <a:pt x="1653750" y="2625253"/>
                    <a:pt x="1444803" y="2871753"/>
                    <a:pt x="1164763" y="3058580"/>
                  </a:cubicBezTo>
                  <a:cubicBezTo>
                    <a:pt x="1148182" y="3069646"/>
                    <a:pt x="1129758" y="3077675"/>
                    <a:pt x="1103098" y="3092105"/>
                  </a:cubicBezTo>
                </a:path>
              </a:pathLst>
            </a:custGeom>
            <a:noFill/>
            <a:ln w="1281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59E9D301-44C3-5520-F114-D6FBFB68C386}"/>
                </a:ext>
              </a:extLst>
            </p:cNvPr>
            <p:cNvSpPr txBox="1">
              <a:spLocks/>
            </p:cNvSpPr>
            <p:nvPr/>
          </p:nvSpPr>
          <p:spPr>
            <a:xfrm>
              <a:off x="1092331" y="4002385"/>
              <a:ext cx="1668314" cy="1474536"/>
            </a:xfrm>
            <a:prstGeom prst="rect">
              <a:avLst/>
            </a:prstGeom>
          </p:spPr>
          <p:txBody>
            <a:bodyPr vert="horz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>
                  <a:solidFill>
                    <a:schemeClr val="bg2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b="1" dirty="0">
                  <a:latin typeface="Bradley Hand ITC" panose="03070402050302030203" pitchFamily="66" charset="0"/>
                </a:rPr>
                <a:t>Wat nu…</a:t>
              </a:r>
            </a:p>
            <a:p>
              <a:pPr algn="ctr"/>
              <a:r>
                <a:rPr lang="nl-NL" b="1" dirty="0">
                  <a:latin typeface="Bradley Hand ITC" panose="03070402050302030203" pitchFamily="66" charset="0"/>
                </a:rPr>
                <a:t>e</a:t>
              </a:r>
              <a:r>
                <a:rPr lang="nl-NL" b="1">
                  <a:latin typeface="Bradley Hand ITC" panose="03070402050302030203" pitchFamily="66" charset="0"/>
                </a:rPr>
                <a:t>r </a:t>
              </a:r>
              <a:r>
                <a:rPr lang="nl-NL" b="1" dirty="0">
                  <a:latin typeface="Bradley Hand ITC" panose="03070402050302030203" pitchFamily="66" charset="0"/>
                </a:rPr>
                <a:t>een evolutie is in je ziekte?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2765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AD321E-FF09-7E30-D7A3-4E27EF382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Sla de afbeelding op als: </a:t>
            </a:r>
            <a:r>
              <a:rPr lang="nl-BE" i="1" dirty="0"/>
              <a:t>naamafbeelding</a:t>
            </a:r>
            <a:r>
              <a:rPr lang="nl-BE" dirty="0"/>
              <a:t>_NOPROCESS_.png</a:t>
            </a:r>
            <a:br>
              <a:rPr lang="nl-BE" dirty="0"/>
            </a:br>
            <a:r>
              <a:rPr lang="nl-BE" dirty="0"/>
              <a:t>De resolutie dankt u!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DB57210-5686-43C8-1FCE-1C97F04B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Rise tip!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03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9CFF394A-861D-B45D-13D4-16F22EB6C6BC}"/>
              </a:ext>
            </a:extLst>
          </p:cNvPr>
          <p:cNvSpPr/>
          <p:nvPr/>
        </p:nvSpPr>
        <p:spPr>
          <a:xfrm>
            <a:off x="1790963" y="706295"/>
            <a:ext cx="5543156" cy="55431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A9625DC-646D-A6F9-231F-57478FE03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86" r="14424" b="38011"/>
          <a:stretch/>
        </p:blipFill>
        <p:spPr>
          <a:xfrm>
            <a:off x="4797475" y="2926166"/>
            <a:ext cx="1762521" cy="16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2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A96AB81-900B-60E5-4530-873CD74306E6}"/>
              </a:ext>
            </a:extLst>
          </p:cNvPr>
          <p:cNvSpPr>
            <a:spLocks noChangeAspect="1"/>
          </p:cNvSpPr>
          <p:nvPr/>
        </p:nvSpPr>
        <p:spPr>
          <a:xfrm>
            <a:off x="1378273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3599FF-BFEE-DCE7-C3E0-94ADBE759A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886" r="14424" b="38011"/>
          <a:stretch/>
        </p:blipFill>
        <p:spPr>
          <a:xfrm>
            <a:off x="1732669" y="1731278"/>
            <a:ext cx="3554648" cy="33954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2031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A96AB81-900B-60E5-4530-873CD74306E6}"/>
              </a:ext>
            </a:extLst>
          </p:cNvPr>
          <p:cNvSpPr>
            <a:spLocks noChangeAspect="1"/>
          </p:cNvSpPr>
          <p:nvPr/>
        </p:nvSpPr>
        <p:spPr>
          <a:xfrm>
            <a:off x="1378273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7604B2E4-28B2-64EE-99D3-6DA521C90598}"/>
              </a:ext>
            </a:extLst>
          </p:cNvPr>
          <p:cNvSpPr/>
          <p:nvPr/>
        </p:nvSpPr>
        <p:spPr>
          <a:xfrm>
            <a:off x="4580233" y="3749040"/>
            <a:ext cx="1196579" cy="1203111"/>
          </a:xfrm>
          <a:custGeom>
            <a:avLst/>
            <a:gdLst>
              <a:gd name="connsiteX0" fmla="*/ 1370521 w 3150572"/>
              <a:gd name="connsiteY0" fmla="*/ 2332889 h 3167771"/>
              <a:gd name="connsiteX1" fmla="*/ 1378964 w 3150572"/>
              <a:gd name="connsiteY1" fmla="*/ 2334764 h 3167771"/>
              <a:gd name="connsiteX2" fmla="*/ 1215338 w 3150572"/>
              <a:gd name="connsiteY2" fmla="*/ 1858932 h 3167771"/>
              <a:gd name="connsiteX3" fmla="*/ 1203277 w 3150572"/>
              <a:gd name="connsiteY3" fmla="*/ 1872458 h 3167771"/>
              <a:gd name="connsiteX4" fmla="*/ 1166961 w 3150572"/>
              <a:gd name="connsiteY4" fmla="*/ 1999686 h 3167771"/>
              <a:gd name="connsiteX5" fmla="*/ 1239728 w 3150572"/>
              <a:gd name="connsiteY5" fmla="*/ 2230303 h 3167771"/>
              <a:gd name="connsiteX6" fmla="*/ 1370521 w 3150572"/>
              <a:gd name="connsiteY6" fmla="*/ 2332755 h 3167771"/>
              <a:gd name="connsiteX7" fmla="*/ 2189053 w 3150572"/>
              <a:gd name="connsiteY7" fmla="*/ 2123833 h 3167771"/>
              <a:gd name="connsiteX8" fmla="*/ 2182754 w 3150572"/>
              <a:gd name="connsiteY8" fmla="*/ 1801344 h 3167771"/>
              <a:gd name="connsiteX9" fmla="*/ 2105163 w 3150572"/>
              <a:gd name="connsiteY9" fmla="*/ 1650010 h 3167771"/>
              <a:gd name="connsiteX10" fmla="*/ 2031323 w 3150572"/>
              <a:gd name="connsiteY10" fmla="*/ 1550638 h 3167771"/>
              <a:gd name="connsiteX11" fmla="*/ 1919827 w 3150572"/>
              <a:gd name="connsiteY11" fmla="*/ 1383769 h 3167771"/>
              <a:gd name="connsiteX12" fmla="*/ 1875738 w 3150572"/>
              <a:gd name="connsiteY12" fmla="*/ 1275157 h 3167771"/>
              <a:gd name="connsiteX13" fmla="*/ 1827763 w 3150572"/>
              <a:gd name="connsiteY13" fmla="*/ 1091814 h 3167771"/>
              <a:gd name="connsiteX14" fmla="*/ 1811816 w 3150572"/>
              <a:gd name="connsiteY14" fmla="*/ 1072663 h 3167771"/>
              <a:gd name="connsiteX15" fmla="*/ 1798817 w 3150572"/>
              <a:gd name="connsiteY15" fmla="*/ 1093823 h 3167771"/>
              <a:gd name="connsiteX16" fmla="*/ 1811146 w 3150572"/>
              <a:gd name="connsiteY16" fmla="*/ 1196543 h 3167771"/>
              <a:gd name="connsiteX17" fmla="*/ 1866492 w 3150572"/>
              <a:gd name="connsiteY17" fmla="*/ 1363412 h 3167771"/>
              <a:gd name="connsiteX18" fmla="*/ 1946629 w 3150572"/>
              <a:gd name="connsiteY18" fmla="*/ 1502158 h 3167771"/>
              <a:gd name="connsiteX19" fmla="*/ 2022747 w 3150572"/>
              <a:gd name="connsiteY19" fmla="*/ 1604342 h 3167771"/>
              <a:gd name="connsiteX20" fmla="*/ 2098596 w 3150572"/>
              <a:gd name="connsiteY20" fmla="*/ 1712820 h 3167771"/>
              <a:gd name="connsiteX21" fmla="*/ 2145500 w 3150572"/>
              <a:gd name="connsiteY21" fmla="*/ 2140708 h 3167771"/>
              <a:gd name="connsiteX22" fmla="*/ 1992193 w 3150572"/>
              <a:gd name="connsiteY22" fmla="*/ 2359674 h 3167771"/>
              <a:gd name="connsiteX23" fmla="*/ 1598070 w 3150572"/>
              <a:gd name="connsiteY23" fmla="*/ 2496142 h 3167771"/>
              <a:gd name="connsiteX24" fmla="*/ 1332061 w 3150572"/>
              <a:gd name="connsiteY24" fmla="*/ 2416324 h 3167771"/>
              <a:gd name="connsiteX25" fmla="*/ 1208236 w 3150572"/>
              <a:gd name="connsiteY25" fmla="*/ 2300211 h 3167771"/>
              <a:gd name="connsiteX26" fmla="*/ 1128768 w 3150572"/>
              <a:gd name="connsiteY26" fmla="*/ 2094638 h 3167771"/>
              <a:gd name="connsiteX27" fmla="*/ 1116305 w 3150572"/>
              <a:gd name="connsiteY27" fmla="*/ 1969285 h 3167771"/>
              <a:gd name="connsiteX28" fmla="*/ 1164951 w 3150572"/>
              <a:gd name="connsiteY28" fmla="*/ 1804291 h 3167771"/>
              <a:gd name="connsiteX29" fmla="*/ 1263850 w 3150572"/>
              <a:gd name="connsiteY29" fmla="*/ 1632466 h 3167771"/>
              <a:gd name="connsiteX30" fmla="*/ 1328040 w 3150572"/>
              <a:gd name="connsiteY30" fmla="*/ 1469614 h 3167771"/>
              <a:gd name="connsiteX31" fmla="*/ 1347204 w 3150572"/>
              <a:gd name="connsiteY31" fmla="*/ 1140697 h 3167771"/>
              <a:gd name="connsiteX32" fmla="*/ 1343720 w 3150572"/>
              <a:gd name="connsiteY32" fmla="*/ 1106278 h 3167771"/>
              <a:gd name="connsiteX33" fmla="*/ 1337555 w 3150572"/>
              <a:gd name="connsiteY33" fmla="*/ 1090609 h 3167771"/>
              <a:gd name="connsiteX34" fmla="*/ 1331659 w 3150572"/>
              <a:gd name="connsiteY34" fmla="*/ 1091011 h 3167771"/>
              <a:gd name="connsiteX35" fmla="*/ 1327906 w 3150572"/>
              <a:gd name="connsiteY35" fmla="*/ 1111100 h 3167771"/>
              <a:gd name="connsiteX36" fmla="*/ 1325762 w 3150572"/>
              <a:gd name="connsiteY36" fmla="*/ 1306227 h 3167771"/>
              <a:gd name="connsiteX37" fmla="*/ 1277385 w 3150572"/>
              <a:gd name="connsiteY37" fmla="*/ 1531219 h 3167771"/>
              <a:gd name="connsiteX38" fmla="*/ 1216142 w 3150572"/>
              <a:gd name="connsiteY38" fmla="*/ 1650680 h 3167771"/>
              <a:gd name="connsiteX39" fmla="*/ 1121531 w 3150572"/>
              <a:gd name="connsiteY39" fmla="*/ 1812460 h 3167771"/>
              <a:gd name="connsiteX40" fmla="*/ 1091513 w 3150572"/>
              <a:gd name="connsiteY40" fmla="*/ 2096513 h 3167771"/>
              <a:gd name="connsiteX41" fmla="*/ 1113223 w 3150572"/>
              <a:gd name="connsiteY41" fmla="*/ 2187046 h 3167771"/>
              <a:gd name="connsiteX42" fmla="*/ 1187196 w 3150572"/>
              <a:gd name="connsiteY42" fmla="*/ 2330478 h 3167771"/>
              <a:gd name="connsiteX43" fmla="*/ 1368645 w 3150572"/>
              <a:gd name="connsiteY43" fmla="*/ 2475920 h 3167771"/>
              <a:gd name="connsiteX44" fmla="*/ 1694021 w 3150572"/>
              <a:gd name="connsiteY44" fmla="*/ 2524266 h 3167771"/>
              <a:gd name="connsiteX45" fmla="*/ 1959762 w 3150572"/>
              <a:gd name="connsiteY45" fmla="*/ 2428645 h 3167771"/>
              <a:gd name="connsiteX46" fmla="*/ 2068980 w 3150572"/>
              <a:gd name="connsiteY46" fmla="*/ 2333960 h 3167771"/>
              <a:gd name="connsiteX47" fmla="*/ 2189321 w 3150572"/>
              <a:gd name="connsiteY47" fmla="*/ 2123699 h 3167771"/>
              <a:gd name="connsiteX48" fmla="*/ 1310083 w 3150572"/>
              <a:gd name="connsiteY48" fmla="*/ 1907278 h 3167771"/>
              <a:gd name="connsiteX49" fmla="*/ 1274035 w 3150572"/>
              <a:gd name="connsiteY49" fmla="*/ 1912100 h 3167771"/>
              <a:gd name="connsiteX50" fmla="*/ 1273633 w 3150572"/>
              <a:gd name="connsiteY50" fmla="*/ 1885047 h 3167771"/>
              <a:gd name="connsiteX51" fmla="*/ 1323350 w 3150572"/>
              <a:gd name="connsiteY51" fmla="*/ 1843396 h 3167771"/>
              <a:gd name="connsiteX52" fmla="*/ 1328309 w 3150572"/>
              <a:gd name="connsiteY52" fmla="*/ 1847816 h 3167771"/>
              <a:gd name="connsiteX53" fmla="*/ 1310083 w 3150572"/>
              <a:gd name="connsiteY53" fmla="*/ 1907144 h 3167771"/>
              <a:gd name="connsiteX54" fmla="*/ 2000367 w 3150572"/>
              <a:gd name="connsiteY54" fmla="*/ 1889065 h 3167771"/>
              <a:gd name="connsiteX55" fmla="*/ 1936177 w 3150572"/>
              <a:gd name="connsiteY55" fmla="*/ 1833218 h 3167771"/>
              <a:gd name="connsiteX56" fmla="*/ 2000367 w 3150572"/>
              <a:gd name="connsiteY56" fmla="*/ 1889065 h 3167771"/>
              <a:gd name="connsiteX57" fmla="*/ 1499707 w 3150572"/>
              <a:gd name="connsiteY57" fmla="*/ 1378814 h 3167771"/>
              <a:gd name="connsiteX58" fmla="*/ 1508418 w 3150572"/>
              <a:gd name="connsiteY58" fmla="*/ 1323771 h 3167771"/>
              <a:gd name="connsiteX59" fmla="*/ 1549290 w 3150572"/>
              <a:gd name="connsiteY59" fmla="*/ 1342386 h 3167771"/>
              <a:gd name="connsiteX60" fmla="*/ 1632779 w 3150572"/>
              <a:gd name="connsiteY60" fmla="*/ 1324842 h 3167771"/>
              <a:gd name="connsiteX61" fmla="*/ 1638139 w 3150572"/>
              <a:gd name="connsiteY61" fmla="*/ 1297120 h 3167771"/>
              <a:gd name="connsiteX62" fmla="*/ 1614419 w 3150572"/>
              <a:gd name="connsiteY62" fmla="*/ 1300468 h 3167771"/>
              <a:gd name="connsiteX63" fmla="*/ 1603028 w 3150572"/>
              <a:gd name="connsiteY63" fmla="*/ 1308102 h 3167771"/>
              <a:gd name="connsiteX64" fmla="*/ 1534147 w 3150572"/>
              <a:gd name="connsiteY64" fmla="*/ 1319887 h 3167771"/>
              <a:gd name="connsiteX65" fmla="*/ 1512572 w 3150572"/>
              <a:gd name="connsiteY65" fmla="*/ 1286138 h 3167771"/>
              <a:gd name="connsiteX66" fmla="*/ 1526241 w 3150572"/>
              <a:gd name="connsiteY66" fmla="*/ 1156098 h 3167771"/>
              <a:gd name="connsiteX67" fmla="*/ 1526643 w 3150572"/>
              <a:gd name="connsiteY67" fmla="*/ 1121546 h 3167771"/>
              <a:gd name="connsiteX68" fmla="*/ 1537230 w 3150572"/>
              <a:gd name="connsiteY68" fmla="*/ 1108555 h 3167771"/>
              <a:gd name="connsiteX69" fmla="*/ 1638675 w 3150572"/>
              <a:gd name="connsiteY69" fmla="*/ 1097305 h 3167771"/>
              <a:gd name="connsiteX70" fmla="*/ 1655828 w 3150572"/>
              <a:gd name="connsiteY70" fmla="*/ 1112305 h 3167771"/>
              <a:gd name="connsiteX71" fmla="*/ 1698577 w 3150572"/>
              <a:gd name="connsiteY71" fmla="*/ 1313459 h 3167771"/>
              <a:gd name="connsiteX72" fmla="*/ 1684908 w 3150572"/>
              <a:gd name="connsiteY72" fmla="*/ 1361805 h 3167771"/>
              <a:gd name="connsiteX73" fmla="*/ 1499305 w 3150572"/>
              <a:gd name="connsiteY73" fmla="*/ 1378412 h 3167771"/>
              <a:gd name="connsiteX74" fmla="*/ 1808867 w 3150572"/>
              <a:gd name="connsiteY74" fmla="*/ 1876877 h 3167771"/>
              <a:gd name="connsiteX75" fmla="*/ 1848400 w 3150572"/>
              <a:gd name="connsiteY75" fmla="*/ 1947321 h 3167771"/>
              <a:gd name="connsiteX76" fmla="*/ 1843844 w 3150572"/>
              <a:gd name="connsiteY76" fmla="*/ 1961651 h 3167771"/>
              <a:gd name="connsiteX77" fmla="*/ 1825753 w 3150572"/>
              <a:gd name="connsiteY77" fmla="*/ 1957634 h 3167771"/>
              <a:gd name="connsiteX78" fmla="*/ 1808867 w 3150572"/>
              <a:gd name="connsiteY78" fmla="*/ 1876877 h 3167771"/>
              <a:gd name="connsiteX79" fmla="*/ 1635191 w 3150572"/>
              <a:gd name="connsiteY79" fmla="*/ 1928974 h 3167771"/>
              <a:gd name="connsiteX80" fmla="*/ 1642561 w 3150572"/>
              <a:gd name="connsiteY80" fmla="*/ 1916653 h 3167771"/>
              <a:gd name="connsiteX81" fmla="*/ 1652880 w 3150572"/>
              <a:gd name="connsiteY81" fmla="*/ 1924421 h 3167771"/>
              <a:gd name="connsiteX82" fmla="*/ 1683970 w 3150572"/>
              <a:gd name="connsiteY82" fmla="*/ 1977722 h 3167771"/>
              <a:gd name="connsiteX83" fmla="*/ 1702330 w 3150572"/>
              <a:gd name="connsiteY83" fmla="*/ 2046961 h 3167771"/>
              <a:gd name="connsiteX84" fmla="*/ 1675260 w 3150572"/>
              <a:gd name="connsiteY84" fmla="*/ 2066782 h 3167771"/>
              <a:gd name="connsiteX85" fmla="*/ 1641221 w 3150572"/>
              <a:gd name="connsiteY85" fmla="*/ 2031560 h 3167771"/>
              <a:gd name="connsiteX86" fmla="*/ 1632913 w 3150572"/>
              <a:gd name="connsiteY86" fmla="*/ 1983079 h 3167771"/>
              <a:gd name="connsiteX87" fmla="*/ 1635191 w 3150572"/>
              <a:gd name="connsiteY87" fmla="*/ 1928840 h 3167771"/>
              <a:gd name="connsiteX88" fmla="*/ 1467679 w 3150572"/>
              <a:gd name="connsiteY88" fmla="*/ 1878484 h 3167771"/>
              <a:gd name="connsiteX89" fmla="*/ 1485636 w 3150572"/>
              <a:gd name="connsiteY89" fmla="*/ 1977588 h 3167771"/>
              <a:gd name="connsiteX90" fmla="*/ 1470493 w 3150572"/>
              <a:gd name="connsiteY90" fmla="*/ 1997275 h 3167771"/>
              <a:gd name="connsiteX91" fmla="*/ 1446237 w 3150572"/>
              <a:gd name="connsiteY91" fmla="*/ 1986695 h 3167771"/>
              <a:gd name="connsiteX92" fmla="*/ 1440207 w 3150572"/>
              <a:gd name="connsiteY92" fmla="*/ 1939420 h 3167771"/>
              <a:gd name="connsiteX93" fmla="*/ 1467679 w 3150572"/>
              <a:gd name="connsiteY93" fmla="*/ 1878484 h 3167771"/>
              <a:gd name="connsiteX94" fmla="*/ 1380304 w 3150572"/>
              <a:gd name="connsiteY94" fmla="*/ 1789827 h 3167771"/>
              <a:gd name="connsiteX95" fmla="*/ 1360471 w 3150572"/>
              <a:gd name="connsiteY95" fmla="*/ 1794916 h 3167771"/>
              <a:gd name="connsiteX96" fmla="*/ 1366501 w 3150572"/>
              <a:gd name="connsiteY96" fmla="*/ 1780184 h 3167771"/>
              <a:gd name="connsiteX97" fmla="*/ 1420507 w 3150572"/>
              <a:gd name="connsiteY97" fmla="*/ 1659519 h 3167771"/>
              <a:gd name="connsiteX98" fmla="*/ 1489388 w 3150572"/>
              <a:gd name="connsiteY98" fmla="*/ 1425018 h 3167771"/>
              <a:gd name="connsiteX99" fmla="*/ 1515788 w 3150572"/>
              <a:gd name="connsiteY99" fmla="*/ 1407875 h 3167771"/>
              <a:gd name="connsiteX100" fmla="*/ 1712246 w 3150572"/>
              <a:gd name="connsiteY100" fmla="*/ 1378412 h 3167771"/>
              <a:gd name="connsiteX101" fmla="*/ 1717607 w 3150572"/>
              <a:gd name="connsiteY101" fmla="*/ 1385510 h 3167771"/>
              <a:gd name="connsiteX102" fmla="*/ 1774829 w 3150572"/>
              <a:gd name="connsiteY102" fmla="*/ 1544210 h 3167771"/>
              <a:gd name="connsiteX103" fmla="*/ 1826959 w 3150572"/>
              <a:gd name="connsiteY103" fmla="*/ 1666215 h 3167771"/>
              <a:gd name="connsiteX104" fmla="*/ 1878150 w 3150572"/>
              <a:gd name="connsiteY104" fmla="*/ 1794246 h 3167771"/>
              <a:gd name="connsiteX105" fmla="*/ 1810341 w 3150572"/>
              <a:gd name="connsiteY105" fmla="*/ 1829602 h 3167771"/>
              <a:gd name="connsiteX106" fmla="*/ 1794394 w 3150572"/>
              <a:gd name="connsiteY106" fmla="*/ 1830138 h 3167771"/>
              <a:gd name="connsiteX107" fmla="*/ 1641355 w 3150572"/>
              <a:gd name="connsiteY107" fmla="*/ 1856923 h 3167771"/>
              <a:gd name="connsiteX108" fmla="*/ 1620450 w 3150572"/>
              <a:gd name="connsiteY108" fmla="*/ 1857726 h 3167771"/>
              <a:gd name="connsiteX109" fmla="*/ 1581185 w 3150572"/>
              <a:gd name="connsiteY109" fmla="*/ 1829736 h 3167771"/>
              <a:gd name="connsiteX110" fmla="*/ 1481214 w 3150572"/>
              <a:gd name="connsiteY110" fmla="*/ 1825718 h 3167771"/>
              <a:gd name="connsiteX111" fmla="*/ 1463792 w 3150572"/>
              <a:gd name="connsiteY111" fmla="*/ 1819022 h 3167771"/>
              <a:gd name="connsiteX112" fmla="*/ 1380438 w 3150572"/>
              <a:gd name="connsiteY112" fmla="*/ 1790095 h 3167771"/>
              <a:gd name="connsiteX113" fmla="*/ 1503057 w 3150572"/>
              <a:gd name="connsiteY113" fmla="*/ 918919 h 3167771"/>
              <a:gd name="connsiteX114" fmla="*/ 1416621 w 3150572"/>
              <a:gd name="connsiteY114" fmla="*/ 908606 h 3167771"/>
              <a:gd name="connsiteX115" fmla="*/ 1416085 w 3150572"/>
              <a:gd name="connsiteY115" fmla="*/ 901107 h 3167771"/>
              <a:gd name="connsiteX116" fmla="*/ 1431094 w 3150572"/>
              <a:gd name="connsiteY116" fmla="*/ 896285 h 3167771"/>
              <a:gd name="connsiteX117" fmla="*/ 1555455 w 3150572"/>
              <a:gd name="connsiteY117" fmla="*/ 876063 h 3167771"/>
              <a:gd name="connsiteX118" fmla="*/ 1741594 w 3150572"/>
              <a:gd name="connsiteY118" fmla="*/ 870706 h 3167771"/>
              <a:gd name="connsiteX119" fmla="*/ 1757274 w 3150572"/>
              <a:gd name="connsiteY119" fmla="*/ 878340 h 3167771"/>
              <a:gd name="connsiteX120" fmla="*/ 1743604 w 3150572"/>
              <a:gd name="connsiteY120" fmla="*/ 891464 h 3167771"/>
              <a:gd name="connsiteX121" fmla="*/ 1728997 w 3150572"/>
              <a:gd name="connsiteY121" fmla="*/ 896419 h 3167771"/>
              <a:gd name="connsiteX122" fmla="*/ 1502923 w 3150572"/>
              <a:gd name="connsiteY122" fmla="*/ 918785 h 3167771"/>
              <a:gd name="connsiteX123" fmla="*/ 1449185 w 3150572"/>
              <a:gd name="connsiteY123" fmla="*/ 1000880 h 3167771"/>
              <a:gd name="connsiteX124" fmla="*/ 1757408 w 3150572"/>
              <a:gd name="connsiteY124" fmla="*/ 964721 h 3167771"/>
              <a:gd name="connsiteX125" fmla="*/ 1761294 w 3150572"/>
              <a:gd name="connsiteY125" fmla="*/ 974497 h 3167771"/>
              <a:gd name="connsiteX126" fmla="*/ 1731276 w 3150572"/>
              <a:gd name="connsiteY126" fmla="*/ 992443 h 3167771"/>
              <a:gd name="connsiteX127" fmla="*/ 1552775 w 3150572"/>
              <a:gd name="connsiteY127" fmla="*/ 1019495 h 3167771"/>
              <a:gd name="connsiteX128" fmla="*/ 1449185 w 3150572"/>
              <a:gd name="connsiteY128" fmla="*/ 1009719 h 3167771"/>
              <a:gd name="connsiteX129" fmla="*/ 1449185 w 3150572"/>
              <a:gd name="connsiteY129" fmla="*/ 1001014 h 3167771"/>
              <a:gd name="connsiteX130" fmla="*/ 1416621 w 3150572"/>
              <a:gd name="connsiteY130" fmla="*/ 987354 h 3167771"/>
              <a:gd name="connsiteX131" fmla="*/ 1350152 w 3150572"/>
              <a:gd name="connsiteY131" fmla="*/ 971015 h 3167771"/>
              <a:gd name="connsiteX132" fmla="*/ 1344524 w 3150572"/>
              <a:gd name="connsiteY132" fmla="*/ 937132 h 3167771"/>
              <a:gd name="connsiteX133" fmla="*/ 1378964 w 3150572"/>
              <a:gd name="connsiteY133" fmla="*/ 920793 h 3167771"/>
              <a:gd name="connsiteX134" fmla="*/ 1566444 w 3150572"/>
              <a:gd name="connsiteY134" fmla="*/ 942623 h 3167771"/>
              <a:gd name="connsiteX135" fmla="*/ 1626480 w 3150572"/>
              <a:gd name="connsiteY135" fmla="*/ 938204 h 3167771"/>
              <a:gd name="connsiteX136" fmla="*/ 1627016 w 3150572"/>
              <a:gd name="connsiteY136" fmla="*/ 942891 h 3167771"/>
              <a:gd name="connsiteX137" fmla="*/ 1610399 w 3150572"/>
              <a:gd name="connsiteY137" fmla="*/ 945435 h 3167771"/>
              <a:gd name="connsiteX138" fmla="*/ 1416621 w 3150572"/>
              <a:gd name="connsiteY138" fmla="*/ 987354 h 3167771"/>
              <a:gd name="connsiteX139" fmla="*/ 1721627 w 3150572"/>
              <a:gd name="connsiteY139" fmla="*/ 803074 h 3167771"/>
              <a:gd name="connsiteX140" fmla="*/ 1468885 w 3150572"/>
              <a:gd name="connsiteY140" fmla="*/ 819681 h 3167771"/>
              <a:gd name="connsiteX141" fmla="*/ 1721627 w 3150572"/>
              <a:gd name="connsiteY141" fmla="*/ 803074 h 3167771"/>
              <a:gd name="connsiteX142" fmla="*/ 3136904 w 3150572"/>
              <a:gd name="connsiteY142" fmla="*/ 1681616 h 3167771"/>
              <a:gd name="connsiteX143" fmla="*/ 3094423 w 3150572"/>
              <a:gd name="connsiteY143" fmla="*/ 2070666 h 3167771"/>
              <a:gd name="connsiteX144" fmla="*/ 2926643 w 3150572"/>
              <a:gd name="connsiteY144" fmla="*/ 2477527 h 3167771"/>
              <a:gd name="connsiteX145" fmla="*/ 2270263 w 3150572"/>
              <a:gd name="connsiteY145" fmla="*/ 3015500 h 3167771"/>
              <a:gd name="connsiteX146" fmla="*/ 2178466 w 3150572"/>
              <a:gd name="connsiteY146" fmla="*/ 3050320 h 3167771"/>
              <a:gd name="connsiteX147" fmla="*/ 2004790 w 3150572"/>
              <a:gd name="connsiteY147" fmla="*/ 3108309 h 3167771"/>
              <a:gd name="connsiteX148" fmla="*/ 1642695 w 3150572"/>
              <a:gd name="connsiteY148" fmla="*/ 3152772 h 3167771"/>
              <a:gd name="connsiteX149" fmla="*/ 1178084 w 3150572"/>
              <a:gd name="connsiteY149" fmla="*/ 3150361 h 3167771"/>
              <a:gd name="connsiteX150" fmla="*/ 1147931 w 3150572"/>
              <a:gd name="connsiteY150" fmla="*/ 3149692 h 3167771"/>
              <a:gd name="connsiteX151" fmla="*/ 795352 w 3150572"/>
              <a:gd name="connsiteY151" fmla="*/ 3000902 h 3167771"/>
              <a:gd name="connsiteX152" fmla="*/ 792806 w 3150572"/>
              <a:gd name="connsiteY152" fmla="*/ 2999027 h 3167771"/>
              <a:gd name="connsiteX153" fmla="*/ 61112 w 3150572"/>
              <a:gd name="connsiteY153" fmla="*/ 2089281 h 3167771"/>
              <a:gd name="connsiteX154" fmla="*/ 15817 w 3150572"/>
              <a:gd name="connsiteY154" fmla="*/ 1648001 h 3167771"/>
              <a:gd name="connsiteX155" fmla="*/ 16219 w 3150572"/>
              <a:gd name="connsiteY155" fmla="*/ 1634475 h 3167771"/>
              <a:gd name="connsiteX156" fmla="*/ 243232 w 3150572"/>
              <a:gd name="connsiteY156" fmla="*/ 780173 h 3167771"/>
              <a:gd name="connsiteX157" fmla="*/ 791600 w 3150572"/>
              <a:gd name="connsiteY157" fmla="*/ 235906 h 3167771"/>
              <a:gd name="connsiteX158" fmla="*/ 1417157 w 3150572"/>
              <a:gd name="connsiteY158" fmla="*/ 26716 h 3167771"/>
              <a:gd name="connsiteX159" fmla="*/ 1400406 w 3150572"/>
              <a:gd name="connsiteY159" fmla="*/ 128766 h 3167771"/>
              <a:gd name="connsiteX160" fmla="*/ 1427476 w 3150572"/>
              <a:gd name="connsiteY160" fmla="*/ 230817 h 3167771"/>
              <a:gd name="connsiteX161" fmla="*/ 1432032 w 3150572"/>
              <a:gd name="connsiteY161" fmla="*/ 244477 h 3167771"/>
              <a:gd name="connsiteX162" fmla="*/ 1492604 w 3150572"/>
              <a:gd name="connsiteY162" fmla="*/ 475094 h 3167771"/>
              <a:gd name="connsiteX163" fmla="*/ 1511768 w 3150572"/>
              <a:gd name="connsiteY163" fmla="*/ 593081 h 3167771"/>
              <a:gd name="connsiteX164" fmla="*/ 1516726 w 3150572"/>
              <a:gd name="connsiteY164" fmla="*/ 623214 h 3167771"/>
              <a:gd name="connsiteX165" fmla="*/ 1523025 w 3150572"/>
              <a:gd name="connsiteY165" fmla="*/ 667007 h 3167771"/>
              <a:gd name="connsiteX166" fmla="*/ 1523427 w 3150572"/>
              <a:gd name="connsiteY166" fmla="*/ 675712 h 3167771"/>
              <a:gd name="connsiteX167" fmla="*/ 1446103 w 3150572"/>
              <a:gd name="connsiteY167" fmla="*/ 693658 h 3167771"/>
              <a:gd name="connsiteX168" fmla="*/ 1368913 w 3150572"/>
              <a:gd name="connsiteY168" fmla="*/ 730889 h 3167771"/>
              <a:gd name="connsiteX169" fmla="*/ 1346400 w 3150572"/>
              <a:gd name="connsiteY169" fmla="*/ 762227 h 3167771"/>
              <a:gd name="connsiteX170" fmla="*/ 1350956 w 3150572"/>
              <a:gd name="connsiteY170" fmla="*/ 784459 h 3167771"/>
              <a:gd name="connsiteX171" fmla="*/ 1368243 w 3150572"/>
              <a:gd name="connsiteY171" fmla="*/ 811913 h 3167771"/>
              <a:gd name="connsiteX172" fmla="*/ 1354172 w 3150572"/>
              <a:gd name="connsiteY172" fmla="*/ 819815 h 3167771"/>
              <a:gd name="connsiteX173" fmla="*/ 1335009 w 3150572"/>
              <a:gd name="connsiteY173" fmla="*/ 893339 h 3167771"/>
              <a:gd name="connsiteX174" fmla="*/ 1336885 w 3150572"/>
              <a:gd name="connsiteY174" fmla="*/ 912088 h 3167771"/>
              <a:gd name="connsiteX175" fmla="*/ 1350152 w 3150572"/>
              <a:gd name="connsiteY175" fmla="*/ 999675 h 3167771"/>
              <a:gd name="connsiteX176" fmla="*/ 1360739 w 3150572"/>
              <a:gd name="connsiteY176" fmla="*/ 1007041 h 3167771"/>
              <a:gd name="connsiteX177" fmla="*/ 1348544 w 3150572"/>
              <a:gd name="connsiteY177" fmla="*/ 1018424 h 3167771"/>
              <a:gd name="connsiteX178" fmla="*/ 1343854 w 3150572"/>
              <a:gd name="connsiteY178" fmla="*/ 1069449 h 3167771"/>
              <a:gd name="connsiteX179" fmla="*/ 1409652 w 3150572"/>
              <a:gd name="connsiteY179" fmla="*/ 1100787 h 3167771"/>
              <a:gd name="connsiteX180" fmla="*/ 1483224 w 3150572"/>
              <a:gd name="connsiteY180" fmla="*/ 1108957 h 3167771"/>
              <a:gd name="connsiteX181" fmla="*/ 1498233 w 3150572"/>
              <a:gd name="connsiteY181" fmla="*/ 1124358 h 3167771"/>
              <a:gd name="connsiteX182" fmla="*/ 1478533 w 3150572"/>
              <a:gd name="connsiteY182" fmla="*/ 1358457 h 3167771"/>
              <a:gd name="connsiteX183" fmla="*/ 1457896 w 3150572"/>
              <a:gd name="connsiteY183" fmla="*/ 1371046 h 3167771"/>
              <a:gd name="connsiteX184" fmla="*/ 1434444 w 3150572"/>
              <a:gd name="connsiteY184" fmla="*/ 1365288 h 3167771"/>
              <a:gd name="connsiteX185" fmla="*/ 1423589 w 3150572"/>
              <a:gd name="connsiteY185" fmla="*/ 1367564 h 3167771"/>
              <a:gd name="connsiteX186" fmla="*/ 1428682 w 3150572"/>
              <a:gd name="connsiteY186" fmla="*/ 1378814 h 3167771"/>
              <a:gd name="connsiteX187" fmla="*/ 1459102 w 3150572"/>
              <a:gd name="connsiteY187" fmla="*/ 1394617 h 3167771"/>
              <a:gd name="connsiteX188" fmla="*/ 1469421 w 3150572"/>
              <a:gd name="connsiteY188" fmla="*/ 1411223 h 3167771"/>
              <a:gd name="connsiteX189" fmla="*/ 1436856 w 3150572"/>
              <a:gd name="connsiteY189" fmla="*/ 1538049 h 3167771"/>
              <a:gd name="connsiteX190" fmla="*/ 1359265 w 3150572"/>
              <a:gd name="connsiteY190" fmla="*/ 1757283 h 3167771"/>
              <a:gd name="connsiteX191" fmla="*/ 1291456 w 3150572"/>
              <a:gd name="connsiteY191" fmla="*/ 1836700 h 3167771"/>
              <a:gd name="connsiteX192" fmla="*/ 1247769 w 3150572"/>
              <a:gd name="connsiteY192" fmla="*/ 1881699 h 3167771"/>
              <a:gd name="connsiteX193" fmla="*/ 1278457 w 3150572"/>
              <a:gd name="connsiteY193" fmla="*/ 1935268 h 3167771"/>
              <a:gd name="connsiteX194" fmla="*/ 1340369 w 3150572"/>
              <a:gd name="connsiteY194" fmla="*/ 1890270 h 3167771"/>
              <a:gd name="connsiteX195" fmla="*/ 1343988 w 3150572"/>
              <a:gd name="connsiteY195" fmla="*/ 1845673 h 3167771"/>
              <a:gd name="connsiteX196" fmla="*/ 1357925 w 3150572"/>
              <a:gd name="connsiteY196" fmla="*/ 1824647 h 3167771"/>
              <a:gd name="connsiteX197" fmla="*/ 1428816 w 3150572"/>
              <a:gd name="connsiteY197" fmla="*/ 1820228 h 3167771"/>
              <a:gd name="connsiteX198" fmla="*/ 1443155 w 3150572"/>
              <a:gd name="connsiteY198" fmla="*/ 1868038 h 3167771"/>
              <a:gd name="connsiteX199" fmla="*/ 1414745 w 3150572"/>
              <a:gd name="connsiteY199" fmla="*/ 1975312 h 3167771"/>
              <a:gd name="connsiteX200" fmla="*/ 1471431 w 3150572"/>
              <a:gd name="connsiteY200" fmla="*/ 2017899 h 3167771"/>
              <a:gd name="connsiteX201" fmla="*/ 1500377 w 3150572"/>
              <a:gd name="connsiteY201" fmla="*/ 1983079 h 3167771"/>
              <a:gd name="connsiteX202" fmla="*/ 1489120 w 3150572"/>
              <a:gd name="connsiteY202" fmla="*/ 1876877 h 3167771"/>
              <a:gd name="connsiteX203" fmla="*/ 1509758 w 3150572"/>
              <a:gd name="connsiteY203" fmla="*/ 1840986 h 3167771"/>
              <a:gd name="connsiteX204" fmla="*/ 1578237 w 3150572"/>
              <a:gd name="connsiteY204" fmla="*/ 1857324 h 3167771"/>
              <a:gd name="connsiteX205" fmla="*/ 1589627 w 3150572"/>
              <a:gd name="connsiteY205" fmla="*/ 1865092 h 3167771"/>
              <a:gd name="connsiteX206" fmla="*/ 1610667 w 3150572"/>
              <a:gd name="connsiteY206" fmla="*/ 1916787 h 3167771"/>
              <a:gd name="connsiteX207" fmla="*/ 1622862 w 3150572"/>
              <a:gd name="connsiteY207" fmla="*/ 2056202 h 3167771"/>
              <a:gd name="connsiteX208" fmla="*/ 1720287 w 3150572"/>
              <a:gd name="connsiteY208" fmla="*/ 2078835 h 3167771"/>
              <a:gd name="connsiteX209" fmla="*/ 1731678 w 3150572"/>
              <a:gd name="connsiteY209" fmla="*/ 2058612 h 3167771"/>
              <a:gd name="connsiteX210" fmla="*/ 1714122 w 3150572"/>
              <a:gd name="connsiteY210" fmla="*/ 1979597 h 3167771"/>
              <a:gd name="connsiteX211" fmla="*/ 1659983 w 3150572"/>
              <a:gd name="connsiteY211" fmla="*/ 1891743 h 3167771"/>
              <a:gd name="connsiteX212" fmla="*/ 1664673 w 3150572"/>
              <a:gd name="connsiteY212" fmla="*/ 1874333 h 3167771"/>
              <a:gd name="connsiteX213" fmla="*/ 1752315 w 3150572"/>
              <a:gd name="connsiteY213" fmla="*/ 1848486 h 3167771"/>
              <a:gd name="connsiteX214" fmla="*/ 1779653 w 3150572"/>
              <a:gd name="connsiteY214" fmla="*/ 1891207 h 3167771"/>
              <a:gd name="connsiteX215" fmla="*/ 1826021 w 3150572"/>
              <a:gd name="connsiteY215" fmla="*/ 1987097 h 3167771"/>
              <a:gd name="connsiteX216" fmla="*/ 1879490 w 3150572"/>
              <a:gd name="connsiteY216" fmla="*/ 1952678 h 3167771"/>
              <a:gd name="connsiteX217" fmla="*/ 1842236 w 3150572"/>
              <a:gd name="connsiteY217" fmla="*/ 1866967 h 3167771"/>
              <a:gd name="connsiteX218" fmla="*/ 1824815 w 3150572"/>
              <a:gd name="connsiteY218" fmla="*/ 1847816 h 3167771"/>
              <a:gd name="connsiteX219" fmla="*/ 1884583 w 3150572"/>
              <a:gd name="connsiteY219" fmla="*/ 1826924 h 3167771"/>
              <a:gd name="connsiteX220" fmla="*/ 1900262 w 3150572"/>
              <a:gd name="connsiteY220" fmla="*/ 1836968 h 3167771"/>
              <a:gd name="connsiteX221" fmla="*/ 1948103 w 3150572"/>
              <a:gd name="connsiteY221" fmla="*/ 1895493 h 3167771"/>
              <a:gd name="connsiteX222" fmla="*/ 2007470 w 3150572"/>
              <a:gd name="connsiteY222" fmla="*/ 1917055 h 3167771"/>
              <a:gd name="connsiteX223" fmla="*/ 2026767 w 3150572"/>
              <a:gd name="connsiteY223" fmla="*/ 1879020 h 3167771"/>
              <a:gd name="connsiteX224" fmla="*/ 1925992 w 3150572"/>
              <a:gd name="connsiteY224" fmla="*/ 1802282 h 3167771"/>
              <a:gd name="connsiteX225" fmla="*/ 1896376 w 3150572"/>
              <a:gd name="connsiteY225" fmla="*/ 1776301 h 3167771"/>
              <a:gd name="connsiteX226" fmla="*/ 1836205 w 3150572"/>
              <a:gd name="connsiteY226" fmla="*/ 1629252 h 3167771"/>
              <a:gd name="connsiteX227" fmla="*/ 1779787 w 3150572"/>
              <a:gd name="connsiteY227" fmla="*/ 1481132 h 3167771"/>
              <a:gd name="connsiteX228" fmla="*/ 1744677 w 3150572"/>
              <a:gd name="connsiteY228" fmla="*/ 1365421 h 3167771"/>
              <a:gd name="connsiteX229" fmla="*/ 1676600 w 3150572"/>
              <a:gd name="connsiteY229" fmla="*/ 1095297 h 3167771"/>
              <a:gd name="connsiteX230" fmla="*/ 1816372 w 3150572"/>
              <a:gd name="connsiteY230" fmla="*/ 1065967 h 3167771"/>
              <a:gd name="connsiteX231" fmla="*/ 1815836 w 3150572"/>
              <a:gd name="connsiteY231" fmla="*/ 1057664 h 3167771"/>
              <a:gd name="connsiteX232" fmla="*/ 1800693 w 3150572"/>
              <a:gd name="connsiteY232" fmla="*/ 1055923 h 3167771"/>
              <a:gd name="connsiteX233" fmla="*/ 1506675 w 3150572"/>
              <a:gd name="connsiteY233" fmla="*/ 1087395 h 3167771"/>
              <a:gd name="connsiteX234" fmla="*/ 1394509 w 3150572"/>
              <a:gd name="connsiteY234" fmla="*/ 1071458 h 3167771"/>
              <a:gd name="connsiteX235" fmla="*/ 1374810 w 3150572"/>
              <a:gd name="connsiteY235" fmla="*/ 1061012 h 3167771"/>
              <a:gd name="connsiteX236" fmla="*/ 1376016 w 3150572"/>
              <a:gd name="connsiteY236" fmla="*/ 1028736 h 3167771"/>
              <a:gd name="connsiteX237" fmla="*/ 1449185 w 3150572"/>
              <a:gd name="connsiteY237" fmla="*/ 1030343 h 3167771"/>
              <a:gd name="connsiteX238" fmla="*/ 1723101 w 3150572"/>
              <a:gd name="connsiteY238" fmla="*/ 1018826 h 3167771"/>
              <a:gd name="connsiteX239" fmla="*/ 1776437 w 3150572"/>
              <a:gd name="connsiteY239" fmla="*/ 994853 h 3167771"/>
              <a:gd name="connsiteX240" fmla="*/ 1790642 w 3150572"/>
              <a:gd name="connsiteY240" fmla="*/ 972086 h 3167771"/>
              <a:gd name="connsiteX241" fmla="*/ 1775767 w 3150572"/>
              <a:gd name="connsiteY241" fmla="*/ 949721 h 3167771"/>
              <a:gd name="connsiteX242" fmla="*/ 1722565 w 3150572"/>
              <a:gd name="connsiteY242" fmla="*/ 937266 h 3167771"/>
              <a:gd name="connsiteX243" fmla="*/ 1664807 w 3150572"/>
              <a:gd name="connsiteY243" fmla="*/ 934320 h 3167771"/>
              <a:gd name="connsiteX244" fmla="*/ 1733286 w 3150572"/>
              <a:gd name="connsiteY244" fmla="*/ 917579 h 3167771"/>
              <a:gd name="connsiteX245" fmla="*/ 1770943 w 3150572"/>
              <a:gd name="connsiteY245" fmla="*/ 905124 h 3167771"/>
              <a:gd name="connsiteX246" fmla="*/ 1790776 w 3150572"/>
              <a:gd name="connsiteY246" fmla="*/ 875929 h 3167771"/>
              <a:gd name="connsiteX247" fmla="*/ 1765850 w 3150572"/>
              <a:gd name="connsiteY247" fmla="*/ 851555 h 3167771"/>
              <a:gd name="connsiteX248" fmla="*/ 1629696 w 3150572"/>
              <a:gd name="connsiteY248" fmla="*/ 847537 h 3167771"/>
              <a:gd name="connsiteX249" fmla="*/ 1387809 w 3150572"/>
              <a:gd name="connsiteY249" fmla="*/ 886107 h 3167771"/>
              <a:gd name="connsiteX250" fmla="*/ 1351626 w 3150572"/>
              <a:gd name="connsiteY250" fmla="*/ 872715 h 3167771"/>
              <a:gd name="connsiteX251" fmla="*/ 1348946 w 3150572"/>
              <a:gd name="connsiteY251" fmla="*/ 855305 h 3167771"/>
              <a:gd name="connsiteX252" fmla="*/ 1400004 w 3150572"/>
              <a:gd name="connsiteY252" fmla="*/ 829993 h 3167771"/>
              <a:gd name="connsiteX253" fmla="*/ 1484832 w 3150572"/>
              <a:gd name="connsiteY253" fmla="*/ 844055 h 3167771"/>
              <a:gd name="connsiteX254" fmla="*/ 1741192 w 3150572"/>
              <a:gd name="connsiteY254" fmla="*/ 825975 h 3167771"/>
              <a:gd name="connsiteX255" fmla="*/ 1770004 w 3150572"/>
              <a:gd name="connsiteY255" fmla="*/ 810842 h 3167771"/>
              <a:gd name="connsiteX256" fmla="*/ 1747223 w 3150572"/>
              <a:gd name="connsiteY256" fmla="*/ 783119 h 3167771"/>
              <a:gd name="connsiteX257" fmla="*/ 1702866 w 3150572"/>
              <a:gd name="connsiteY257" fmla="*/ 772138 h 3167771"/>
              <a:gd name="connsiteX258" fmla="*/ 1432836 w 3150572"/>
              <a:gd name="connsiteY258" fmla="*/ 797851 h 3167771"/>
              <a:gd name="connsiteX259" fmla="*/ 1386067 w 3150572"/>
              <a:gd name="connsiteY259" fmla="*/ 791958 h 3167771"/>
              <a:gd name="connsiteX260" fmla="*/ 1390891 w 3150572"/>
              <a:gd name="connsiteY260" fmla="*/ 744683 h 3167771"/>
              <a:gd name="connsiteX261" fmla="*/ 1462318 w 3150572"/>
              <a:gd name="connsiteY261" fmla="*/ 715220 h 3167771"/>
              <a:gd name="connsiteX262" fmla="*/ 1632109 w 3150572"/>
              <a:gd name="connsiteY262" fmla="*/ 703301 h 3167771"/>
              <a:gd name="connsiteX263" fmla="*/ 1655694 w 3150572"/>
              <a:gd name="connsiteY263" fmla="*/ 694060 h 3167771"/>
              <a:gd name="connsiteX264" fmla="*/ 1635325 w 3150572"/>
              <a:gd name="connsiteY264" fmla="*/ 678123 h 3167771"/>
              <a:gd name="connsiteX265" fmla="*/ 1536962 w 3150572"/>
              <a:gd name="connsiteY265" fmla="*/ 673971 h 3167771"/>
              <a:gd name="connsiteX266" fmla="*/ 1536560 w 3150572"/>
              <a:gd name="connsiteY266" fmla="*/ 665802 h 3167771"/>
              <a:gd name="connsiteX267" fmla="*/ 1530127 w 3150572"/>
              <a:gd name="connsiteY267" fmla="*/ 620536 h 3167771"/>
              <a:gd name="connsiteX268" fmla="*/ 1525303 w 3150572"/>
              <a:gd name="connsiteY268" fmla="*/ 591072 h 3167771"/>
              <a:gd name="connsiteX269" fmla="*/ 1506139 w 3150572"/>
              <a:gd name="connsiteY269" fmla="*/ 472148 h 3167771"/>
              <a:gd name="connsiteX270" fmla="*/ 1445031 w 3150572"/>
              <a:gd name="connsiteY270" fmla="*/ 239790 h 3167771"/>
              <a:gd name="connsiteX271" fmla="*/ 1440475 w 3150572"/>
              <a:gd name="connsiteY271" fmla="*/ 226129 h 3167771"/>
              <a:gd name="connsiteX272" fmla="*/ 1414075 w 3150572"/>
              <a:gd name="connsiteY272" fmla="*/ 126758 h 3167771"/>
              <a:gd name="connsiteX273" fmla="*/ 1430826 w 3150572"/>
              <a:gd name="connsiteY273" fmla="*/ 24440 h 3167771"/>
              <a:gd name="connsiteX274" fmla="*/ 1599008 w 3150572"/>
              <a:gd name="connsiteY274" fmla="*/ 13458 h 3167771"/>
              <a:gd name="connsiteX275" fmla="*/ 1628356 w 3150572"/>
              <a:gd name="connsiteY275" fmla="*/ 13726 h 3167771"/>
              <a:gd name="connsiteX276" fmla="*/ 2208886 w 3150572"/>
              <a:gd name="connsiteY276" fmla="*/ 179658 h 3167771"/>
              <a:gd name="connsiteX277" fmla="*/ 2236760 w 3150572"/>
              <a:gd name="connsiteY277" fmla="*/ 192782 h 3167771"/>
              <a:gd name="connsiteX278" fmla="*/ 2737823 w 3150572"/>
              <a:gd name="connsiteY278" fmla="*/ 537637 h 3167771"/>
              <a:gd name="connsiteX279" fmla="*/ 3068827 w 3150572"/>
              <a:gd name="connsiteY279" fmla="*/ 1145652 h 3167771"/>
              <a:gd name="connsiteX280" fmla="*/ 3137172 w 3150572"/>
              <a:gd name="connsiteY280" fmla="*/ 1681482 h 3167771"/>
              <a:gd name="connsiteX281" fmla="*/ 3150573 w 3150572"/>
              <a:gd name="connsiteY281" fmla="*/ 1681482 h 3167771"/>
              <a:gd name="connsiteX282" fmla="*/ 3081692 w 3150572"/>
              <a:gd name="connsiteY282" fmla="*/ 1142304 h 3167771"/>
              <a:gd name="connsiteX283" fmla="*/ 2748409 w 3150572"/>
              <a:gd name="connsiteY283" fmla="*/ 529601 h 3167771"/>
              <a:gd name="connsiteX284" fmla="*/ 2242389 w 3150572"/>
              <a:gd name="connsiteY284" fmla="*/ 180729 h 3167771"/>
              <a:gd name="connsiteX285" fmla="*/ 2214515 w 3150572"/>
              <a:gd name="connsiteY285" fmla="*/ 167604 h 3167771"/>
              <a:gd name="connsiteX286" fmla="*/ 1628490 w 3150572"/>
              <a:gd name="connsiteY286" fmla="*/ 333 h 3167771"/>
              <a:gd name="connsiteX287" fmla="*/ 785703 w 3150572"/>
              <a:gd name="connsiteY287" fmla="*/ 223451 h 3167771"/>
              <a:gd name="connsiteX288" fmla="*/ 231305 w 3150572"/>
              <a:gd name="connsiteY288" fmla="*/ 773745 h 3167771"/>
              <a:gd name="connsiteX289" fmla="*/ 2818 w 3150572"/>
              <a:gd name="connsiteY289" fmla="*/ 1633671 h 3167771"/>
              <a:gd name="connsiteX290" fmla="*/ 2416 w 3150572"/>
              <a:gd name="connsiteY290" fmla="*/ 1647198 h 3167771"/>
              <a:gd name="connsiteX291" fmla="*/ 48784 w 3150572"/>
              <a:gd name="connsiteY291" fmla="*/ 2094102 h 3167771"/>
              <a:gd name="connsiteX292" fmla="*/ 784899 w 3150572"/>
              <a:gd name="connsiteY292" fmla="*/ 3009473 h 3167771"/>
              <a:gd name="connsiteX293" fmla="*/ 787445 w 3150572"/>
              <a:gd name="connsiteY293" fmla="*/ 3011214 h 3167771"/>
              <a:gd name="connsiteX294" fmla="*/ 1147663 w 3150572"/>
              <a:gd name="connsiteY294" fmla="*/ 3162549 h 3167771"/>
              <a:gd name="connsiteX295" fmla="*/ 1177816 w 3150572"/>
              <a:gd name="connsiteY295" fmla="*/ 3163218 h 3167771"/>
              <a:gd name="connsiteX296" fmla="*/ 1485234 w 3150572"/>
              <a:gd name="connsiteY296" fmla="*/ 3167772 h 3167771"/>
              <a:gd name="connsiteX297" fmla="*/ 1643097 w 3150572"/>
              <a:gd name="connsiteY297" fmla="*/ 3165629 h 3167771"/>
              <a:gd name="connsiteX298" fmla="*/ 2007470 w 3150572"/>
              <a:gd name="connsiteY298" fmla="*/ 3120898 h 3167771"/>
              <a:gd name="connsiteX299" fmla="*/ 2183425 w 3150572"/>
              <a:gd name="connsiteY299" fmla="*/ 3062239 h 3167771"/>
              <a:gd name="connsiteX300" fmla="*/ 2274551 w 3150572"/>
              <a:gd name="connsiteY300" fmla="*/ 3027687 h 3167771"/>
              <a:gd name="connsiteX301" fmla="*/ 2938301 w 3150572"/>
              <a:gd name="connsiteY301" fmla="*/ 2483419 h 3167771"/>
              <a:gd name="connsiteX302" fmla="*/ 3107287 w 3150572"/>
              <a:gd name="connsiteY302" fmla="*/ 2073478 h 3167771"/>
              <a:gd name="connsiteX303" fmla="*/ 3150171 w 3150572"/>
              <a:gd name="connsiteY303" fmla="*/ 1681214 h 316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3150572" h="3167771">
                <a:moveTo>
                  <a:pt x="1370521" y="2332889"/>
                </a:moveTo>
                <a:cubicBezTo>
                  <a:pt x="1373336" y="2333692"/>
                  <a:pt x="1376284" y="2334228"/>
                  <a:pt x="1378964" y="2334764"/>
                </a:cubicBezTo>
                <a:cubicBezTo>
                  <a:pt x="1207030" y="2216777"/>
                  <a:pt x="1156240" y="2058211"/>
                  <a:pt x="1215338" y="1858932"/>
                </a:cubicBezTo>
                <a:cubicBezTo>
                  <a:pt x="1211318" y="1863485"/>
                  <a:pt x="1206494" y="1867503"/>
                  <a:pt x="1203277" y="1872458"/>
                </a:cubicBezTo>
                <a:cubicBezTo>
                  <a:pt x="1178620" y="1911296"/>
                  <a:pt x="1167229" y="1954018"/>
                  <a:pt x="1166961" y="1999686"/>
                </a:cubicBezTo>
                <a:cubicBezTo>
                  <a:pt x="1166559" y="2084192"/>
                  <a:pt x="1191887" y="2161600"/>
                  <a:pt x="1239728" y="2230303"/>
                </a:cubicBezTo>
                <a:cubicBezTo>
                  <a:pt x="1272292" y="2277043"/>
                  <a:pt x="1312897" y="2316550"/>
                  <a:pt x="1370521" y="2332755"/>
                </a:cubicBezTo>
                <a:moveTo>
                  <a:pt x="2189053" y="2123833"/>
                </a:moveTo>
                <a:cubicBezTo>
                  <a:pt x="2222019" y="2015221"/>
                  <a:pt x="2218669" y="1906876"/>
                  <a:pt x="2182754" y="1801344"/>
                </a:cubicBezTo>
                <a:cubicBezTo>
                  <a:pt x="2164663" y="1748176"/>
                  <a:pt x="2134109" y="1698758"/>
                  <a:pt x="2105163" y="1650010"/>
                </a:cubicBezTo>
                <a:cubicBezTo>
                  <a:pt x="2084123" y="1614654"/>
                  <a:pt x="2057857" y="1582111"/>
                  <a:pt x="2031323" y="1550638"/>
                </a:cubicBezTo>
                <a:cubicBezTo>
                  <a:pt x="1987904" y="1499078"/>
                  <a:pt x="1950248" y="1443633"/>
                  <a:pt x="1919827" y="1383769"/>
                </a:cubicBezTo>
                <a:cubicBezTo>
                  <a:pt x="1902272" y="1349083"/>
                  <a:pt x="1890881" y="1311182"/>
                  <a:pt x="1875738" y="1275157"/>
                </a:cubicBezTo>
                <a:cubicBezTo>
                  <a:pt x="1850946" y="1216230"/>
                  <a:pt x="1840762" y="1153821"/>
                  <a:pt x="1827763" y="1091814"/>
                </a:cubicBezTo>
                <a:cubicBezTo>
                  <a:pt x="1826289" y="1084583"/>
                  <a:pt x="1817310" y="1079092"/>
                  <a:pt x="1811816" y="1072663"/>
                </a:cubicBezTo>
                <a:cubicBezTo>
                  <a:pt x="1807259" y="1079761"/>
                  <a:pt x="1798280" y="1087127"/>
                  <a:pt x="1798817" y="1093823"/>
                </a:cubicBezTo>
                <a:cubicBezTo>
                  <a:pt x="1801229" y="1128242"/>
                  <a:pt x="1802301" y="1163598"/>
                  <a:pt x="1811146" y="1196543"/>
                </a:cubicBezTo>
                <a:cubicBezTo>
                  <a:pt x="1826289" y="1253059"/>
                  <a:pt x="1842906" y="1309977"/>
                  <a:pt x="1866492" y="1363412"/>
                </a:cubicBezTo>
                <a:cubicBezTo>
                  <a:pt x="1887933" y="1412027"/>
                  <a:pt x="1917549" y="1457293"/>
                  <a:pt x="1946629" y="1502158"/>
                </a:cubicBezTo>
                <a:cubicBezTo>
                  <a:pt x="1969679" y="1537782"/>
                  <a:pt x="1997821" y="1570057"/>
                  <a:pt x="2022747" y="1604342"/>
                </a:cubicBezTo>
                <a:cubicBezTo>
                  <a:pt x="2048745" y="1640100"/>
                  <a:pt x="2075279" y="1675456"/>
                  <a:pt x="2098596" y="1712820"/>
                </a:cubicBezTo>
                <a:cubicBezTo>
                  <a:pt x="2182621" y="1847682"/>
                  <a:pt x="2194413" y="1992722"/>
                  <a:pt x="2145500" y="2140708"/>
                </a:cubicBezTo>
                <a:cubicBezTo>
                  <a:pt x="2116956" y="2227223"/>
                  <a:pt x="2062280" y="2299944"/>
                  <a:pt x="1992193" y="2359674"/>
                </a:cubicBezTo>
                <a:cubicBezTo>
                  <a:pt x="1878552" y="2456635"/>
                  <a:pt x="1745749" y="2498151"/>
                  <a:pt x="1598070" y="2496142"/>
                </a:cubicBezTo>
                <a:cubicBezTo>
                  <a:pt x="1501985" y="2494803"/>
                  <a:pt x="1412467" y="2468688"/>
                  <a:pt x="1332061" y="2416324"/>
                </a:cubicBezTo>
                <a:cubicBezTo>
                  <a:pt x="1284219" y="2385253"/>
                  <a:pt x="1242274" y="2347219"/>
                  <a:pt x="1208236" y="2300211"/>
                </a:cubicBezTo>
                <a:cubicBezTo>
                  <a:pt x="1163477" y="2238205"/>
                  <a:pt x="1140695" y="2168430"/>
                  <a:pt x="1128768" y="2094638"/>
                </a:cubicBezTo>
                <a:cubicBezTo>
                  <a:pt x="1122068" y="2053255"/>
                  <a:pt x="1116841" y="2011203"/>
                  <a:pt x="1116305" y="1969285"/>
                </a:cubicBezTo>
                <a:cubicBezTo>
                  <a:pt x="1115501" y="1910091"/>
                  <a:pt x="1134665" y="1855449"/>
                  <a:pt x="1164951" y="1804291"/>
                </a:cubicBezTo>
                <a:cubicBezTo>
                  <a:pt x="1198587" y="1747373"/>
                  <a:pt x="1229543" y="1688982"/>
                  <a:pt x="1263850" y="1632466"/>
                </a:cubicBezTo>
                <a:cubicBezTo>
                  <a:pt x="1294672" y="1581575"/>
                  <a:pt x="1311825" y="1526130"/>
                  <a:pt x="1328040" y="1469614"/>
                </a:cubicBezTo>
                <a:cubicBezTo>
                  <a:pt x="1359131" y="1361136"/>
                  <a:pt x="1355781" y="1251184"/>
                  <a:pt x="1347204" y="1140697"/>
                </a:cubicBezTo>
                <a:cubicBezTo>
                  <a:pt x="1346266" y="1129179"/>
                  <a:pt x="1345596" y="1117662"/>
                  <a:pt x="1343720" y="1106278"/>
                </a:cubicBezTo>
                <a:cubicBezTo>
                  <a:pt x="1342916" y="1100921"/>
                  <a:pt x="1339699" y="1095832"/>
                  <a:pt x="1337555" y="1090609"/>
                </a:cubicBezTo>
                <a:cubicBezTo>
                  <a:pt x="1335545" y="1090743"/>
                  <a:pt x="1333535" y="1090877"/>
                  <a:pt x="1331659" y="1091011"/>
                </a:cubicBezTo>
                <a:cubicBezTo>
                  <a:pt x="1330319" y="1097707"/>
                  <a:pt x="1328040" y="1104403"/>
                  <a:pt x="1327906" y="1111100"/>
                </a:cubicBezTo>
                <a:cubicBezTo>
                  <a:pt x="1327370" y="1176187"/>
                  <a:pt x="1332061" y="1241810"/>
                  <a:pt x="1325762" y="1306227"/>
                </a:cubicBezTo>
                <a:cubicBezTo>
                  <a:pt x="1318392" y="1382564"/>
                  <a:pt x="1308073" y="1459704"/>
                  <a:pt x="1277385" y="1531219"/>
                </a:cubicBezTo>
                <a:cubicBezTo>
                  <a:pt x="1259830" y="1572200"/>
                  <a:pt x="1237986" y="1611708"/>
                  <a:pt x="1216142" y="1650680"/>
                </a:cubicBezTo>
                <a:cubicBezTo>
                  <a:pt x="1185454" y="1705187"/>
                  <a:pt x="1151684" y="1757819"/>
                  <a:pt x="1121531" y="1812460"/>
                </a:cubicBezTo>
                <a:cubicBezTo>
                  <a:pt x="1071814" y="1902591"/>
                  <a:pt x="1071948" y="1998748"/>
                  <a:pt x="1091513" y="2096513"/>
                </a:cubicBezTo>
                <a:cubicBezTo>
                  <a:pt x="1097544" y="2126914"/>
                  <a:pt x="1102904" y="2157984"/>
                  <a:pt x="1113223" y="2187046"/>
                </a:cubicBezTo>
                <a:cubicBezTo>
                  <a:pt x="1131448" y="2237937"/>
                  <a:pt x="1152220" y="2288292"/>
                  <a:pt x="1187196" y="2330478"/>
                </a:cubicBezTo>
                <a:cubicBezTo>
                  <a:pt x="1237584" y="2391146"/>
                  <a:pt x="1296548" y="2441769"/>
                  <a:pt x="1368645" y="2475920"/>
                </a:cubicBezTo>
                <a:cubicBezTo>
                  <a:pt x="1472369" y="2524936"/>
                  <a:pt x="1581051" y="2537793"/>
                  <a:pt x="1694021" y="2524266"/>
                </a:cubicBezTo>
                <a:cubicBezTo>
                  <a:pt x="1789972" y="2512749"/>
                  <a:pt x="1878954" y="2481277"/>
                  <a:pt x="1959762" y="2428645"/>
                </a:cubicBezTo>
                <a:cubicBezTo>
                  <a:pt x="2000233" y="2402262"/>
                  <a:pt x="2036550" y="2370522"/>
                  <a:pt x="2068980" y="2333960"/>
                </a:cubicBezTo>
                <a:cubicBezTo>
                  <a:pt x="2124058" y="2272087"/>
                  <a:pt x="2165199" y="2203384"/>
                  <a:pt x="2189321" y="2123699"/>
                </a:cubicBezTo>
                <a:moveTo>
                  <a:pt x="1310083" y="1907278"/>
                </a:moveTo>
                <a:cubicBezTo>
                  <a:pt x="1299764" y="1917055"/>
                  <a:pt x="1285157" y="1921206"/>
                  <a:pt x="1274035" y="1912100"/>
                </a:cubicBezTo>
                <a:cubicBezTo>
                  <a:pt x="1269210" y="1908216"/>
                  <a:pt x="1268808" y="1890002"/>
                  <a:pt x="1273633" y="1885047"/>
                </a:cubicBezTo>
                <a:cubicBezTo>
                  <a:pt x="1288374" y="1869512"/>
                  <a:pt x="1306599" y="1857057"/>
                  <a:pt x="1323350" y="1843396"/>
                </a:cubicBezTo>
                <a:cubicBezTo>
                  <a:pt x="1324958" y="1844870"/>
                  <a:pt x="1326700" y="1846343"/>
                  <a:pt x="1328309" y="1847816"/>
                </a:cubicBezTo>
                <a:cubicBezTo>
                  <a:pt x="1328711" y="1869378"/>
                  <a:pt x="1327370" y="1890805"/>
                  <a:pt x="1310083" y="1907144"/>
                </a:cubicBezTo>
                <a:moveTo>
                  <a:pt x="2000367" y="1889065"/>
                </a:moveTo>
                <a:cubicBezTo>
                  <a:pt x="1970751" y="1888261"/>
                  <a:pt x="1941001" y="1861476"/>
                  <a:pt x="1936177" y="1833218"/>
                </a:cubicBezTo>
                <a:cubicBezTo>
                  <a:pt x="1961638" y="1847414"/>
                  <a:pt x="1983214" y="1862547"/>
                  <a:pt x="2000367" y="1889065"/>
                </a:cubicBezTo>
                <a:moveTo>
                  <a:pt x="1499707" y="1378814"/>
                </a:moveTo>
                <a:cubicBezTo>
                  <a:pt x="1502521" y="1361136"/>
                  <a:pt x="1505335" y="1343056"/>
                  <a:pt x="1508418" y="1323771"/>
                </a:cubicBezTo>
                <a:cubicBezTo>
                  <a:pt x="1523427" y="1330735"/>
                  <a:pt x="1535889" y="1338235"/>
                  <a:pt x="1549290" y="1342386"/>
                </a:cubicBezTo>
                <a:cubicBezTo>
                  <a:pt x="1579979" y="1352029"/>
                  <a:pt x="1609193" y="1347609"/>
                  <a:pt x="1632779" y="1324842"/>
                </a:cubicBezTo>
                <a:cubicBezTo>
                  <a:pt x="1638273" y="1319485"/>
                  <a:pt x="1636531" y="1306495"/>
                  <a:pt x="1638139" y="1297120"/>
                </a:cubicBezTo>
                <a:cubicBezTo>
                  <a:pt x="1630232" y="1298192"/>
                  <a:pt x="1622192" y="1298459"/>
                  <a:pt x="1614419" y="1300468"/>
                </a:cubicBezTo>
                <a:cubicBezTo>
                  <a:pt x="1610265" y="1301540"/>
                  <a:pt x="1606915" y="1305557"/>
                  <a:pt x="1603028" y="1308102"/>
                </a:cubicBezTo>
                <a:cubicBezTo>
                  <a:pt x="1581721" y="1322030"/>
                  <a:pt x="1559073" y="1327655"/>
                  <a:pt x="1534147" y="1319887"/>
                </a:cubicBezTo>
                <a:cubicBezTo>
                  <a:pt x="1512304" y="1313191"/>
                  <a:pt x="1510026" y="1308905"/>
                  <a:pt x="1512572" y="1286138"/>
                </a:cubicBezTo>
                <a:cubicBezTo>
                  <a:pt x="1517530" y="1242881"/>
                  <a:pt x="1522086" y="1199489"/>
                  <a:pt x="1526241" y="1156098"/>
                </a:cubicBezTo>
                <a:cubicBezTo>
                  <a:pt x="1527313" y="1144715"/>
                  <a:pt x="1525169" y="1132929"/>
                  <a:pt x="1526643" y="1121546"/>
                </a:cubicBezTo>
                <a:cubicBezTo>
                  <a:pt x="1527313" y="1116724"/>
                  <a:pt x="1533075" y="1109225"/>
                  <a:pt x="1537230" y="1108555"/>
                </a:cubicBezTo>
                <a:cubicBezTo>
                  <a:pt x="1571000" y="1104136"/>
                  <a:pt x="1604905" y="1101323"/>
                  <a:pt x="1638675" y="1097305"/>
                </a:cubicBezTo>
                <a:cubicBezTo>
                  <a:pt x="1651138" y="1095832"/>
                  <a:pt x="1653684" y="1101323"/>
                  <a:pt x="1655828" y="1112305"/>
                </a:cubicBezTo>
                <a:cubicBezTo>
                  <a:pt x="1669229" y="1179535"/>
                  <a:pt x="1682094" y="1246899"/>
                  <a:pt x="1698577" y="1313459"/>
                </a:cubicBezTo>
                <a:cubicBezTo>
                  <a:pt x="1703938" y="1335021"/>
                  <a:pt x="1698711" y="1347476"/>
                  <a:pt x="1684908" y="1361805"/>
                </a:cubicBezTo>
                <a:cubicBezTo>
                  <a:pt x="1648324" y="1399974"/>
                  <a:pt x="1553311" y="1398367"/>
                  <a:pt x="1499305" y="1378412"/>
                </a:cubicBezTo>
                <a:moveTo>
                  <a:pt x="1808867" y="1876877"/>
                </a:moveTo>
                <a:cubicBezTo>
                  <a:pt x="1832587" y="1897636"/>
                  <a:pt x="1842236" y="1921608"/>
                  <a:pt x="1848400" y="1947321"/>
                </a:cubicBezTo>
                <a:cubicBezTo>
                  <a:pt x="1849472" y="1951741"/>
                  <a:pt x="1846122" y="1961250"/>
                  <a:pt x="1843844" y="1961651"/>
                </a:cubicBezTo>
                <a:cubicBezTo>
                  <a:pt x="1837947" y="1962455"/>
                  <a:pt x="1829237" y="1961651"/>
                  <a:pt x="1825753" y="1957634"/>
                </a:cubicBezTo>
                <a:cubicBezTo>
                  <a:pt x="1805785" y="1935804"/>
                  <a:pt x="1800291" y="1910091"/>
                  <a:pt x="1808867" y="1876877"/>
                </a:cubicBezTo>
                <a:moveTo>
                  <a:pt x="1635191" y="1928974"/>
                </a:moveTo>
                <a:cubicBezTo>
                  <a:pt x="1635593" y="1924688"/>
                  <a:pt x="1640015" y="1920804"/>
                  <a:pt x="1642561" y="1916653"/>
                </a:cubicBezTo>
                <a:cubicBezTo>
                  <a:pt x="1646045" y="1919197"/>
                  <a:pt x="1650736" y="1920938"/>
                  <a:pt x="1652880" y="1924421"/>
                </a:cubicBezTo>
                <a:cubicBezTo>
                  <a:pt x="1663869" y="1941831"/>
                  <a:pt x="1676466" y="1958839"/>
                  <a:pt x="1683970" y="1977722"/>
                </a:cubicBezTo>
                <a:cubicBezTo>
                  <a:pt x="1692681" y="1999820"/>
                  <a:pt x="1698711" y="2023524"/>
                  <a:pt x="1702330" y="2046961"/>
                </a:cubicBezTo>
                <a:cubicBezTo>
                  <a:pt x="1704742" y="2063701"/>
                  <a:pt x="1691475" y="2071871"/>
                  <a:pt x="1675260" y="2066782"/>
                </a:cubicBezTo>
                <a:cubicBezTo>
                  <a:pt x="1657570" y="2061291"/>
                  <a:pt x="1645241" y="2049773"/>
                  <a:pt x="1641221" y="2031560"/>
                </a:cubicBezTo>
                <a:cubicBezTo>
                  <a:pt x="1637469" y="2014283"/>
                  <a:pt x="1635191" y="1996606"/>
                  <a:pt x="1632913" y="1983079"/>
                </a:cubicBezTo>
                <a:cubicBezTo>
                  <a:pt x="1633583" y="1962187"/>
                  <a:pt x="1633717" y="1945446"/>
                  <a:pt x="1635191" y="1928840"/>
                </a:cubicBezTo>
                <a:moveTo>
                  <a:pt x="1467679" y="1878484"/>
                </a:moveTo>
                <a:cubicBezTo>
                  <a:pt x="1478935" y="1913439"/>
                  <a:pt x="1490594" y="1944241"/>
                  <a:pt x="1485636" y="1977588"/>
                </a:cubicBezTo>
                <a:cubicBezTo>
                  <a:pt x="1484564" y="1985088"/>
                  <a:pt x="1476657" y="1996204"/>
                  <a:pt x="1470493" y="1997275"/>
                </a:cubicBezTo>
                <a:cubicBezTo>
                  <a:pt x="1463122" y="1998614"/>
                  <a:pt x="1452401" y="1992588"/>
                  <a:pt x="1446237" y="1986695"/>
                </a:cubicBezTo>
                <a:cubicBezTo>
                  <a:pt x="1432300" y="1973303"/>
                  <a:pt x="1433372" y="1957232"/>
                  <a:pt x="1440207" y="1939420"/>
                </a:cubicBezTo>
                <a:cubicBezTo>
                  <a:pt x="1447711" y="1919599"/>
                  <a:pt x="1451731" y="1898573"/>
                  <a:pt x="1467679" y="1878484"/>
                </a:cubicBezTo>
                <a:moveTo>
                  <a:pt x="1380304" y="1789827"/>
                </a:moveTo>
                <a:cubicBezTo>
                  <a:pt x="1374676" y="1791434"/>
                  <a:pt x="1369047" y="1792773"/>
                  <a:pt x="1360471" y="1794916"/>
                </a:cubicBezTo>
                <a:cubicBezTo>
                  <a:pt x="1363553" y="1787416"/>
                  <a:pt x="1364893" y="1783800"/>
                  <a:pt x="1366501" y="1780184"/>
                </a:cubicBezTo>
                <a:cubicBezTo>
                  <a:pt x="1384726" y="1740007"/>
                  <a:pt x="1406704" y="1701169"/>
                  <a:pt x="1420507" y="1659519"/>
                </a:cubicBezTo>
                <a:cubicBezTo>
                  <a:pt x="1446103" y="1582244"/>
                  <a:pt x="1467277" y="1503363"/>
                  <a:pt x="1489388" y="1425018"/>
                </a:cubicBezTo>
                <a:cubicBezTo>
                  <a:pt x="1495151" y="1404661"/>
                  <a:pt x="1495017" y="1403992"/>
                  <a:pt x="1515788" y="1407875"/>
                </a:cubicBezTo>
                <a:cubicBezTo>
                  <a:pt x="1584267" y="1420598"/>
                  <a:pt x="1651942" y="1425687"/>
                  <a:pt x="1712246" y="1378412"/>
                </a:cubicBezTo>
                <a:cubicBezTo>
                  <a:pt x="1714390" y="1381090"/>
                  <a:pt x="1716669" y="1383099"/>
                  <a:pt x="1717607" y="1385510"/>
                </a:cubicBezTo>
                <a:cubicBezTo>
                  <a:pt x="1736770" y="1438410"/>
                  <a:pt x="1754861" y="1491578"/>
                  <a:pt x="1774829" y="1544210"/>
                </a:cubicBezTo>
                <a:cubicBezTo>
                  <a:pt x="1790642" y="1585593"/>
                  <a:pt x="1803909" y="1628984"/>
                  <a:pt x="1826959" y="1666215"/>
                </a:cubicBezTo>
                <a:cubicBezTo>
                  <a:pt x="1852421" y="1707464"/>
                  <a:pt x="1859523" y="1753935"/>
                  <a:pt x="1878150" y="1794246"/>
                </a:cubicBezTo>
                <a:cubicBezTo>
                  <a:pt x="1853627" y="1807237"/>
                  <a:pt x="1832185" y="1818888"/>
                  <a:pt x="1810341" y="1829602"/>
                </a:cubicBezTo>
                <a:cubicBezTo>
                  <a:pt x="1805919" y="1831745"/>
                  <a:pt x="1799085" y="1831879"/>
                  <a:pt x="1794394" y="1830138"/>
                </a:cubicBezTo>
                <a:cubicBezTo>
                  <a:pt x="1737976" y="1809112"/>
                  <a:pt x="1686248" y="1812728"/>
                  <a:pt x="1641355" y="1856923"/>
                </a:cubicBezTo>
                <a:cubicBezTo>
                  <a:pt x="1634789" y="1863351"/>
                  <a:pt x="1628490" y="1864422"/>
                  <a:pt x="1620450" y="1857726"/>
                </a:cubicBezTo>
                <a:cubicBezTo>
                  <a:pt x="1608121" y="1847414"/>
                  <a:pt x="1595256" y="1837102"/>
                  <a:pt x="1581185" y="1829736"/>
                </a:cubicBezTo>
                <a:cubicBezTo>
                  <a:pt x="1548888" y="1812728"/>
                  <a:pt x="1515118" y="1804960"/>
                  <a:pt x="1481214" y="1825718"/>
                </a:cubicBezTo>
                <a:cubicBezTo>
                  <a:pt x="1471297" y="1831745"/>
                  <a:pt x="1468215" y="1825183"/>
                  <a:pt x="1463792" y="1819022"/>
                </a:cubicBezTo>
                <a:cubicBezTo>
                  <a:pt x="1442619" y="1789827"/>
                  <a:pt x="1414879" y="1780318"/>
                  <a:pt x="1380438" y="1790095"/>
                </a:cubicBezTo>
                <a:moveTo>
                  <a:pt x="1503057" y="918919"/>
                </a:moveTo>
                <a:cubicBezTo>
                  <a:pt x="1474111" y="916508"/>
                  <a:pt x="1445433" y="912088"/>
                  <a:pt x="1416621" y="908606"/>
                </a:cubicBezTo>
                <a:cubicBezTo>
                  <a:pt x="1416487" y="906062"/>
                  <a:pt x="1416219" y="903651"/>
                  <a:pt x="1416085" y="901107"/>
                </a:cubicBezTo>
                <a:cubicBezTo>
                  <a:pt x="1421043" y="899499"/>
                  <a:pt x="1426002" y="897223"/>
                  <a:pt x="1431094" y="896285"/>
                </a:cubicBezTo>
                <a:cubicBezTo>
                  <a:pt x="1472503" y="889187"/>
                  <a:pt x="1513644" y="879009"/>
                  <a:pt x="1555455" y="876063"/>
                </a:cubicBezTo>
                <a:cubicBezTo>
                  <a:pt x="1617367" y="871509"/>
                  <a:pt x="1679548" y="871777"/>
                  <a:pt x="1741594" y="870706"/>
                </a:cubicBezTo>
                <a:cubicBezTo>
                  <a:pt x="1746821" y="870706"/>
                  <a:pt x="1752047" y="875661"/>
                  <a:pt x="1757274" y="878340"/>
                </a:cubicBezTo>
                <a:cubicBezTo>
                  <a:pt x="1752717" y="882759"/>
                  <a:pt x="1748831" y="887982"/>
                  <a:pt x="1743604" y="891464"/>
                </a:cubicBezTo>
                <a:cubicBezTo>
                  <a:pt x="1739450" y="894276"/>
                  <a:pt x="1733956" y="895348"/>
                  <a:pt x="1728997" y="896419"/>
                </a:cubicBezTo>
                <a:cubicBezTo>
                  <a:pt x="1654622" y="913294"/>
                  <a:pt x="1579577" y="925347"/>
                  <a:pt x="1502923" y="918785"/>
                </a:cubicBezTo>
                <a:moveTo>
                  <a:pt x="1449185" y="1000880"/>
                </a:moveTo>
                <a:cubicBezTo>
                  <a:pt x="1550095" y="973158"/>
                  <a:pt x="1652076" y="955614"/>
                  <a:pt x="1757408" y="964721"/>
                </a:cubicBezTo>
                <a:cubicBezTo>
                  <a:pt x="1758748" y="967935"/>
                  <a:pt x="1759954" y="971149"/>
                  <a:pt x="1761294" y="974497"/>
                </a:cubicBezTo>
                <a:cubicBezTo>
                  <a:pt x="1751377" y="980658"/>
                  <a:pt x="1742130" y="989095"/>
                  <a:pt x="1731276" y="992443"/>
                </a:cubicBezTo>
                <a:cubicBezTo>
                  <a:pt x="1673115" y="1009853"/>
                  <a:pt x="1613883" y="1021906"/>
                  <a:pt x="1552775" y="1019495"/>
                </a:cubicBezTo>
                <a:cubicBezTo>
                  <a:pt x="1518200" y="1018156"/>
                  <a:pt x="1483760" y="1013067"/>
                  <a:pt x="1449185" y="1009719"/>
                </a:cubicBezTo>
                <a:cubicBezTo>
                  <a:pt x="1449185" y="1006907"/>
                  <a:pt x="1449185" y="1003960"/>
                  <a:pt x="1449185" y="1001014"/>
                </a:cubicBezTo>
                <a:moveTo>
                  <a:pt x="1416621" y="987354"/>
                </a:moveTo>
                <a:cubicBezTo>
                  <a:pt x="1389685" y="997666"/>
                  <a:pt x="1369851" y="984139"/>
                  <a:pt x="1350152" y="971015"/>
                </a:cubicBezTo>
                <a:cubicBezTo>
                  <a:pt x="1338627" y="963247"/>
                  <a:pt x="1336349" y="949587"/>
                  <a:pt x="1344524" y="937132"/>
                </a:cubicBezTo>
                <a:cubicBezTo>
                  <a:pt x="1352430" y="925213"/>
                  <a:pt x="1363017" y="915704"/>
                  <a:pt x="1378964" y="920793"/>
                </a:cubicBezTo>
                <a:cubicBezTo>
                  <a:pt x="1440073" y="940212"/>
                  <a:pt x="1502789" y="945034"/>
                  <a:pt x="1566444" y="942623"/>
                </a:cubicBezTo>
                <a:cubicBezTo>
                  <a:pt x="1586545" y="941820"/>
                  <a:pt x="1606513" y="939677"/>
                  <a:pt x="1626480" y="938204"/>
                </a:cubicBezTo>
                <a:cubicBezTo>
                  <a:pt x="1626614" y="939811"/>
                  <a:pt x="1626882" y="941284"/>
                  <a:pt x="1627016" y="942891"/>
                </a:cubicBezTo>
                <a:cubicBezTo>
                  <a:pt x="1621522" y="943694"/>
                  <a:pt x="1615893" y="944498"/>
                  <a:pt x="1610399" y="945435"/>
                </a:cubicBezTo>
                <a:cubicBezTo>
                  <a:pt x="1545270" y="956685"/>
                  <a:pt x="1478935" y="963381"/>
                  <a:pt x="1416621" y="987354"/>
                </a:cubicBezTo>
                <a:moveTo>
                  <a:pt x="1721627" y="803074"/>
                </a:moveTo>
                <a:cubicBezTo>
                  <a:pt x="1635861" y="819011"/>
                  <a:pt x="1552641" y="823297"/>
                  <a:pt x="1468885" y="819681"/>
                </a:cubicBezTo>
                <a:cubicBezTo>
                  <a:pt x="1502789" y="803744"/>
                  <a:pt x="1693351" y="791289"/>
                  <a:pt x="1721627" y="803074"/>
                </a:cubicBezTo>
                <a:moveTo>
                  <a:pt x="3136904" y="1681616"/>
                </a:moveTo>
                <a:cubicBezTo>
                  <a:pt x="3137172" y="1825183"/>
                  <a:pt x="3122833" y="1956160"/>
                  <a:pt x="3094423" y="2070666"/>
                </a:cubicBezTo>
                <a:cubicBezTo>
                  <a:pt x="3064538" y="2191063"/>
                  <a:pt x="3011203" y="2320300"/>
                  <a:pt x="2926643" y="2477527"/>
                </a:cubicBezTo>
                <a:cubicBezTo>
                  <a:pt x="2789818" y="2731715"/>
                  <a:pt x="2568971" y="2912780"/>
                  <a:pt x="2270263" y="3015500"/>
                </a:cubicBezTo>
                <a:cubicBezTo>
                  <a:pt x="2239441" y="3026080"/>
                  <a:pt x="2208484" y="3038401"/>
                  <a:pt x="2178466" y="3050320"/>
                </a:cubicBezTo>
                <a:cubicBezTo>
                  <a:pt x="2122048" y="3072685"/>
                  <a:pt x="2063754" y="3095854"/>
                  <a:pt x="2004790" y="3108309"/>
                </a:cubicBezTo>
                <a:cubicBezTo>
                  <a:pt x="1880295" y="3134424"/>
                  <a:pt x="1758614" y="3149424"/>
                  <a:pt x="1642695" y="3152772"/>
                </a:cubicBezTo>
                <a:cubicBezTo>
                  <a:pt x="1487914" y="3157326"/>
                  <a:pt x="1330319" y="3153709"/>
                  <a:pt x="1178084" y="3150361"/>
                </a:cubicBezTo>
                <a:lnTo>
                  <a:pt x="1147931" y="3149692"/>
                </a:lnTo>
                <a:cubicBezTo>
                  <a:pt x="996098" y="3146344"/>
                  <a:pt x="916229" y="3088489"/>
                  <a:pt x="795352" y="3000902"/>
                </a:cubicBezTo>
                <a:lnTo>
                  <a:pt x="792806" y="2999027"/>
                </a:lnTo>
                <a:cubicBezTo>
                  <a:pt x="466090" y="2762383"/>
                  <a:pt x="213080" y="2447796"/>
                  <a:pt x="61112" y="2089281"/>
                </a:cubicBezTo>
                <a:cubicBezTo>
                  <a:pt x="6571" y="1960580"/>
                  <a:pt x="11395" y="1794514"/>
                  <a:pt x="15817" y="1648001"/>
                </a:cubicBezTo>
                <a:lnTo>
                  <a:pt x="16219" y="1634475"/>
                </a:lnTo>
                <a:cubicBezTo>
                  <a:pt x="24394" y="1349886"/>
                  <a:pt x="100779" y="1062485"/>
                  <a:pt x="243232" y="780173"/>
                </a:cubicBezTo>
                <a:cubicBezTo>
                  <a:pt x="366655" y="535494"/>
                  <a:pt x="551186" y="352420"/>
                  <a:pt x="791600" y="235906"/>
                </a:cubicBezTo>
                <a:cubicBezTo>
                  <a:pt x="973183" y="147918"/>
                  <a:pt x="1183712" y="59126"/>
                  <a:pt x="1417157" y="26716"/>
                </a:cubicBezTo>
                <a:cubicBezTo>
                  <a:pt x="1401210" y="54974"/>
                  <a:pt x="1395045" y="87250"/>
                  <a:pt x="1400406" y="128766"/>
                </a:cubicBezTo>
                <a:cubicBezTo>
                  <a:pt x="1404828" y="164122"/>
                  <a:pt x="1416353" y="198005"/>
                  <a:pt x="1427476" y="230817"/>
                </a:cubicBezTo>
                <a:lnTo>
                  <a:pt x="1432032" y="244477"/>
                </a:lnTo>
                <a:cubicBezTo>
                  <a:pt x="1457092" y="319474"/>
                  <a:pt x="1477461" y="397016"/>
                  <a:pt x="1492604" y="475094"/>
                </a:cubicBezTo>
                <a:cubicBezTo>
                  <a:pt x="1500243" y="513932"/>
                  <a:pt x="1506675" y="553708"/>
                  <a:pt x="1511768" y="593081"/>
                </a:cubicBezTo>
                <a:cubicBezTo>
                  <a:pt x="1513108" y="603126"/>
                  <a:pt x="1514850" y="613170"/>
                  <a:pt x="1516726" y="623214"/>
                </a:cubicBezTo>
                <a:cubicBezTo>
                  <a:pt x="1519272" y="637544"/>
                  <a:pt x="1522086" y="652410"/>
                  <a:pt x="1523025" y="667007"/>
                </a:cubicBezTo>
                <a:cubicBezTo>
                  <a:pt x="1523159" y="669820"/>
                  <a:pt x="1523427" y="672900"/>
                  <a:pt x="1523427" y="675712"/>
                </a:cubicBezTo>
                <a:cubicBezTo>
                  <a:pt x="1497429" y="678927"/>
                  <a:pt x="1471565" y="684685"/>
                  <a:pt x="1446103" y="693658"/>
                </a:cubicBezTo>
                <a:cubicBezTo>
                  <a:pt x="1419301" y="703033"/>
                  <a:pt x="1393437" y="716291"/>
                  <a:pt x="1368913" y="730889"/>
                </a:cubicBezTo>
                <a:cubicBezTo>
                  <a:pt x="1358595" y="737050"/>
                  <a:pt x="1351626" y="750576"/>
                  <a:pt x="1346400" y="762227"/>
                </a:cubicBezTo>
                <a:cubicBezTo>
                  <a:pt x="1343854" y="767986"/>
                  <a:pt x="1347740" y="777629"/>
                  <a:pt x="1350956" y="784459"/>
                </a:cubicBezTo>
                <a:cubicBezTo>
                  <a:pt x="1355244" y="793566"/>
                  <a:pt x="1361677" y="801735"/>
                  <a:pt x="1368243" y="811913"/>
                </a:cubicBezTo>
                <a:cubicBezTo>
                  <a:pt x="1362749" y="814993"/>
                  <a:pt x="1358595" y="817806"/>
                  <a:pt x="1354172" y="819815"/>
                </a:cubicBezTo>
                <a:cubicBezTo>
                  <a:pt x="1321206" y="834948"/>
                  <a:pt x="1313433" y="863876"/>
                  <a:pt x="1335009" y="893339"/>
                </a:cubicBezTo>
                <a:cubicBezTo>
                  <a:pt x="1339699" y="899633"/>
                  <a:pt x="1343988" y="903517"/>
                  <a:pt x="1336885" y="912088"/>
                </a:cubicBezTo>
                <a:cubicBezTo>
                  <a:pt x="1308073" y="947043"/>
                  <a:pt x="1312629" y="974497"/>
                  <a:pt x="1350152" y="999675"/>
                </a:cubicBezTo>
                <a:cubicBezTo>
                  <a:pt x="1352966" y="1001550"/>
                  <a:pt x="1355781" y="1003559"/>
                  <a:pt x="1360739" y="1007041"/>
                </a:cubicBezTo>
                <a:cubicBezTo>
                  <a:pt x="1356316" y="1011192"/>
                  <a:pt x="1352564" y="1014942"/>
                  <a:pt x="1348544" y="1018424"/>
                </a:cubicBezTo>
                <a:cubicBezTo>
                  <a:pt x="1329783" y="1034495"/>
                  <a:pt x="1328309" y="1050030"/>
                  <a:pt x="1343854" y="1069449"/>
                </a:cubicBezTo>
                <a:cubicBezTo>
                  <a:pt x="1360739" y="1090475"/>
                  <a:pt x="1385799" y="1095564"/>
                  <a:pt x="1409652" y="1100787"/>
                </a:cubicBezTo>
                <a:cubicBezTo>
                  <a:pt x="1433640" y="1106144"/>
                  <a:pt x="1458566" y="1107350"/>
                  <a:pt x="1483224" y="1108957"/>
                </a:cubicBezTo>
                <a:cubicBezTo>
                  <a:pt x="1494212" y="1109760"/>
                  <a:pt x="1499171" y="1112975"/>
                  <a:pt x="1498233" y="1124358"/>
                </a:cubicBezTo>
                <a:cubicBezTo>
                  <a:pt x="1491532" y="1202436"/>
                  <a:pt x="1484698" y="1280380"/>
                  <a:pt x="1478533" y="1358457"/>
                </a:cubicBezTo>
                <a:cubicBezTo>
                  <a:pt x="1477327" y="1374126"/>
                  <a:pt x="1469823" y="1374796"/>
                  <a:pt x="1457896" y="1371046"/>
                </a:cubicBezTo>
                <a:cubicBezTo>
                  <a:pt x="1450257" y="1368636"/>
                  <a:pt x="1442485" y="1366493"/>
                  <a:pt x="1434444" y="1365288"/>
                </a:cubicBezTo>
                <a:cubicBezTo>
                  <a:pt x="1431094" y="1364752"/>
                  <a:pt x="1427208" y="1366761"/>
                  <a:pt x="1423589" y="1367564"/>
                </a:cubicBezTo>
                <a:cubicBezTo>
                  <a:pt x="1425197" y="1371448"/>
                  <a:pt x="1425734" y="1376939"/>
                  <a:pt x="1428682" y="1378814"/>
                </a:cubicBezTo>
                <a:cubicBezTo>
                  <a:pt x="1438330" y="1384840"/>
                  <a:pt x="1448515" y="1390063"/>
                  <a:pt x="1459102" y="1394617"/>
                </a:cubicBezTo>
                <a:cubicBezTo>
                  <a:pt x="1467008" y="1397965"/>
                  <a:pt x="1471833" y="1401715"/>
                  <a:pt x="1469421" y="1411223"/>
                </a:cubicBezTo>
                <a:cubicBezTo>
                  <a:pt x="1458566" y="1453543"/>
                  <a:pt x="1450391" y="1496667"/>
                  <a:pt x="1436856" y="1538049"/>
                </a:cubicBezTo>
                <a:cubicBezTo>
                  <a:pt x="1412869" y="1611708"/>
                  <a:pt x="1387139" y="1684964"/>
                  <a:pt x="1359265" y="1757283"/>
                </a:cubicBezTo>
                <a:cubicBezTo>
                  <a:pt x="1346400" y="1790496"/>
                  <a:pt x="1325360" y="1818487"/>
                  <a:pt x="1291456" y="1836700"/>
                </a:cubicBezTo>
                <a:cubicBezTo>
                  <a:pt x="1273766" y="1846209"/>
                  <a:pt x="1258623" y="1864155"/>
                  <a:pt x="1247769" y="1881699"/>
                </a:cubicBezTo>
                <a:cubicBezTo>
                  <a:pt x="1233296" y="1905135"/>
                  <a:pt x="1250583" y="1932456"/>
                  <a:pt x="1278457" y="1935268"/>
                </a:cubicBezTo>
                <a:cubicBezTo>
                  <a:pt x="1309547" y="1938349"/>
                  <a:pt x="1333401" y="1921876"/>
                  <a:pt x="1340369" y="1890270"/>
                </a:cubicBezTo>
                <a:cubicBezTo>
                  <a:pt x="1343586" y="1875806"/>
                  <a:pt x="1343988" y="1860539"/>
                  <a:pt x="1343988" y="1845673"/>
                </a:cubicBezTo>
                <a:cubicBezTo>
                  <a:pt x="1343988" y="1834691"/>
                  <a:pt x="1348008" y="1828665"/>
                  <a:pt x="1357925" y="1824647"/>
                </a:cubicBezTo>
                <a:cubicBezTo>
                  <a:pt x="1381108" y="1815272"/>
                  <a:pt x="1403488" y="1805496"/>
                  <a:pt x="1428816" y="1820228"/>
                </a:cubicBezTo>
                <a:cubicBezTo>
                  <a:pt x="1449721" y="1832415"/>
                  <a:pt x="1456288" y="1848619"/>
                  <a:pt x="1443155" y="1868038"/>
                </a:cubicBezTo>
                <a:cubicBezTo>
                  <a:pt x="1421177" y="1900716"/>
                  <a:pt x="1409518" y="1935804"/>
                  <a:pt x="1414745" y="1975312"/>
                </a:cubicBezTo>
                <a:cubicBezTo>
                  <a:pt x="1418497" y="2004641"/>
                  <a:pt x="1442217" y="2022051"/>
                  <a:pt x="1471431" y="2017899"/>
                </a:cubicBezTo>
                <a:cubicBezTo>
                  <a:pt x="1489388" y="2015355"/>
                  <a:pt x="1501583" y="2003436"/>
                  <a:pt x="1500377" y="1983079"/>
                </a:cubicBezTo>
                <a:cubicBezTo>
                  <a:pt x="1498367" y="1947589"/>
                  <a:pt x="1494882" y="1911965"/>
                  <a:pt x="1489120" y="1876877"/>
                </a:cubicBezTo>
                <a:cubicBezTo>
                  <a:pt x="1485100" y="1852771"/>
                  <a:pt x="1486306" y="1848084"/>
                  <a:pt x="1509758" y="1840986"/>
                </a:cubicBezTo>
                <a:cubicBezTo>
                  <a:pt x="1536158" y="1832950"/>
                  <a:pt x="1556527" y="1847146"/>
                  <a:pt x="1578237" y="1857324"/>
                </a:cubicBezTo>
                <a:cubicBezTo>
                  <a:pt x="1582391" y="1859333"/>
                  <a:pt x="1585741" y="1862682"/>
                  <a:pt x="1589627" y="1865092"/>
                </a:cubicBezTo>
                <a:cubicBezTo>
                  <a:pt x="1609595" y="1877145"/>
                  <a:pt x="1616697" y="1890538"/>
                  <a:pt x="1610667" y="1916787"/>
                </a:cubicBezTo>
                <a:cubicBezTo>
                  <a:pt x="1600080" y="1963392"/>
                  <a:pt x="1606379" y="2010801"/>
                  <a:pt x="1622862" y="2056202"/>
                </a:cubicBezTo>
                <a:cubicBezTo>
                  <a:pt x="1633985" y="2086870"/>
                  <a:pt x="1689599" y="2113253"/>
                  <a:pt x="1720287" y="2078835"/>
                </a:cubicBezTo>
                <a:cubicBezTo>
                  <a:pt x="1725379" y="2073210"/>
                  <a:pt x="1730606" y="2065844"/>
                  <a:pt x="1731678" y="2058612"/>
                </a:cubicBezTo>
                <a:cubicBezTo>
                  <a:pt x="1735564" y="2030354"/>
                  <a:pt x="1728997" y="2003837"/>
                  <a:pt x="1714122" y="1979597"/>
                </a:cubicBezTo>
                <a:cubicBezTo>
                  <a:pt x="1696165" y="1950268"/>
                  <a:pt x="1677270" y="1921474"/>
                  <a:pt x="1659983" y="1891743"/>
                </a:cubicBezTo>
                <a:cubicBezTo>
                  <a:pt x="1657838" y="1887993"/>
                  <a:pt x="1660921" y="1878217"/>
                  <a:pt x="1664673" y="1874333"/>
                </a:cubicBezTo>
                <a:cubicBezTo>
                  <a:pt x="1688929" y="1849825"/>
                  <a:pt x="1719483" y="1843664"/>
                  <a:pt x="1752315" y="1848486"/>
                </a:cubicBezTo>
                <a:cubicBezTo>
                  <a:pt x="1788230" y="1853842"/>
                  <a:pt x="1789570" y="1856789"/>
                  <a:pt x="1779653" y="1891207"/>
                </a:cubicBezTo>
                <a:cubicBezTo>
                  <a:pt x="1770273" y="1924019"/>
                  <a:pt x="1794528" y="1974374"/>
                  <a:pt x="1826021" y="1987097"/>
                </a:cubicBezTo>
                <a:cubicBezTo>
                  <a:pt x="1855637" y="1999150"/>
                  <a:pt x="1878954" y="1984552"/>
                  <a:pt x="1879490" y="1952678"/>
                </a:cubicBezTo>
                <a:cubicBezTo>
                  <a:pt x="1880027" y="1918796"/>
                  <a:pt x="1867832" y="1889868"/>
                  <a:pt x="1842236" y="1866967"/>
                </a:cubicBezTo>
                <a:cubicBezTo>
                  <a:pt x="1837545" y="1862815"/>
                  <a:pt x="1833793" y="1857860"/>
                  <a:pt x="1824815" y="1847816"/>
                </a:cubicBezTo>
                <a:cubicBezTo>
                  <a:pt x="1847462" y="1839647"/>
                  <a:pt x="1865687" y="1832147"/>
                  <a:pt x="1884583" y="1826924"/>
                </a:cubicBezTo>
                <a:cubicBezTo>
                  <a:pt x="1888603" y="1825852"/>
                  <a:pt x="1896242" y="1832281"/>
                  <a:pt x="1900262" y="1836968"/>
                </a:cubicBezTo>
                <a:cubicBezTo>
                  <a:pt x="1916611" y="1856253"/>
                  <a:pt x="1931218" y="1876877"/>
                  <a:pt x="1948103" y="1895493"/>
                </a:cubicBezTo>
                <a:cubicBezTo>
                  <a:pt x="1963649" y="1912501"/>
                  <a:pt x="1984286" y="1920269"/>
                  <a:pt x="2007470" y="1917055"/>
                </a:cubicBezTo>
                <a:cubicBezTo>
                  <a:pt x="2032664" y="1913573"/>
                  <a:pt x="2038426" y="1901251"/>
                  <a:pt x="2026767" y="1879020"/>
                </a:cubicBezTo>
                <a:cubicBezTo>
                  <a:pt x="2005058" y="1837772"/>
                  <a:pt x="1971287" y="1812326"/>
                  <a:pt x="1925992" y="1802282"/>
                </a:cubicBezTo>
                <a:cubicBezTo>
                  <a:pt x="1910983" y="1798934"/>
                  <a:pt x="1902004" y="1789827"/>
                  <a:pt x="1896376" y="1776301"/>
                </a:cubicBezTo>
                <a:cubicBezTo>
                  <a:pt x="1876274" y="1727284"/>
                  <a:pt x="1855771" y="1678402"/>
                  <a:pt x="1836205" y="1629252"/>
                </a:cubicBezTo>
                <a:cubicBezTo>
                  <a:pt x="1816774" y="1580102"/>
                  <a:pt x="1797343" y="1530952"/>
                  <a:pt x="1779787" y="1481132"/>
                </a:cubicBezTo>
                <a:cubicBezTo>
                  <a:pt x="1766386" y="1443097"/>
                  <a:pt x="1754727" y="1404393"/>
                  <a:pt x="1744677" y="1365421"/>
                </a:cubicBezTo>
                <a:cubicBezTo>
                  <a:pt x="1721493" y="1276496"/>
                  <a:pt x="1699649" y="1187302"/>
                  <a:pt x="1676600" y="1095297"/>
                </a:cubicBezTo>
                <a:cubicBezTo>
                  <a:pt x="1726317" y="1084850"/>
                  <a:pt x="1771345" y="1075342"/>
                  <a:pt x="1816372" y="1065967"/>
                </a:cubicBezTo>
                <a:cubicBezTo>
                  <a:pt x="1816238" y="1063155"/>
                  <a:pt x="1816104" y="1060342"/>
                  <a:pt x="1815836" y="1057664"/>
                </a:cubicBezTo>
                <a:cubicBezTo>
                  <a:pt x="1810743" y="1056994"/>
                  <a:pt x="1805383" y="1054985"/>
                  <a:pt x="1800693" y="1055923"/>
                </a:cubicBezTo>
                <a:cubicBezTo>
                  <a:pt x="1703670" y="1075074"/>
                  <a:pt x="1605307" y="1082708"/>
                  <a:pt x="1506675" y="1087395"/>
                </a:cubicBezTo>
                <a:cubicBezTo>
                  <a:pt x="1468617" y="1089136"/>
                  <a:pt x="1430424" y="1086591"/>
                  <a:pt x="1394509" y="1071458"/>
                </a:cubicBezTo>
                <a:cubicBezTo>
                  <a:pt x="1387675" y="1068512"/>
                  <a:pt x="1380974" y="1065164"/>
                  <a:pt x="1374810" y="1061012"/>
                </a:cubicBezTo>
                <a:cubicBezTo>
                  <a:pt x="1358595" y="1050164"/>
                  <a:pt x="1360203" y="1039048"/>
                  <a:pt x="1376016" y="1028736"/>
                </a:cubicBezTo>
                <a:cubicBezTo>
                  <a:pt x="1401344" y="1012264"/>
                  <a:pt x="1425466" y="1025522"/>
                  <a:pt x="1449185" y="1030343"/>
                </a:cubicBezTo>
                <a:cubicBezTo>
                  <a:pt x="1541652" y="1049361"/>
                  <a:pt x="1632779" y="1043066"/>
                  <a:pt x="1723101" y="1018826"/>
                </a:cubicBezTo>
                <a:cubicBezTo>
                  <a:pt x="1741728" y="1013871"/>
                  <a:pt x="1759686" y="1004630"/>
                  <a:pt x="1776437" y="994853"/>
                </a:cubicBezTo>
                <a:cubicBezTo>
                  <a:pt x="1783540" y="990702"/>
                  <a:pt x="1790776" y="979854"/>
                  <a:pt x="1790642" y="972086"/>
                </a:cubicBezTo>
                <a:cubicBezTo>
                  <a:pt x="1790508" y="964319"/>
                  <a:pt x="1782869" y="952533"/>
                  <a:pt x="1775767" y="949721"/>
                </a:cubicBezTo>
                <a:cubicBezTo>
                  <a:pt x="1759016" y="943159"/>
                  <a:pt x="1740656" y="939141"/>
                  <a:pt x="1722565" y="937266"/>
                </a:cubicBezTo>
                <a:cubicBezTo>
                  <a:pt x="1703804" y="935391"/>
                  <a:pt x="1684506" y="937132"/>
                  <a:pt x="1664807" y="934320"/>
                </a:cubicBezTo>
                <a:cubicBezTo>
                  <a:pt x="1687589" y="928829"/>
                  <a:pt x="1710504" y="923606"/>
                  <a:pt x="1733286" y="917579"/>
                </a:cubicBezTo>
                <a:cubicBezTo>
                  <a:pt x="1746017" y="914231"/>
                  <a:pt x="1758614" y="909946"/>
                  <a:pt x="1770943" y="905124"/>
                </a:cubicBezTo>
                <a:cubicBezTo>
                  <a:pt x="1783942" y="900035"/>
                  <a:pt x="1792116" y="890527"/>
                  <a:pt x="1790776" y="875929"/>
                </a:cubicBezTo>
                <a:cubicBezTo>
                  <a:pt x="1789436" y="861465"/>
                  <a:pt x="1779653" y="852224"/>
                  <a:pt x="1765850" y="851555"/>
                </a:cubicBezTo>
                <a:cubicBezTo>
                  <a:pt x="1720421" y="849278"/>
                  <a:pt x="1674858" y="845394"/>
                  <a:pt x="1629696" y="847537"/>
                </a:cubicBezTo>
                <a:cubicBezTo>
                  <a:pt x="1547816" y="851555"/>
                  <a:pt x="1466472" y="860929"/>
                  <a:pt x="1387809" y="886107"/>
                </a:cubicBezTo>
                <a:cubicBezTo>
                  <a:pt x="1371460" y="891330"/>
                  <a:pt x="1361141" y="882357"/>
                  <a:pt x="1351626" y="872715"/>
                </a:cubicBezTo>
                <a:cubicBezTo>
                  <a:pt x="1348142" y="869233"/>
                  <a:pt x="1347338" y="860662"/>
                  <a:pt x="1348946" y="855305"/>
                </a:cubicBezTo>
                <a:cubicBezTo>
                  <a:pt x="1352564" y="842850"/>
                  <a:pt x="1387139" y="827582"/>
                  <a:pt x="1400004" y="829993"/>
                </a:cubicBezTo>
                <a:cubicBezTo>
                  <a:pt x="1428146" y="835350"/>
                  <a:pt x="1456422" y="842448"/>
                  <a:pt x="1484832" y="844055"/>
                </a:cubicBezTo>
                <a:cubicBezTo>
                  <a:pt x="1570866" y="849010"/>
                  <a:pt x="1656632" y="844055"/>
                  <a:pt x="1741192" y="825975"/>
                </a:cubicBezTo>
                <a:cubicBezTo>
                  <a:pt x="1751377" y="823832"/>
                  <a:pt x="1760490" y="816065"/>
                  <a:pt x="1770004" y="810842"/>
                </a:cubicBezTo>
                <a:cubicBezTo>
                  <a:pt x="1762500" y="801333"/>
                  <a:pt x="1757005" y="788343"/>
                  <a:pt x="1747223" y="783119"/>
                </a:cubicBezTo>
                <a:cubicBezTo>
                  <a:pt x="1734090" y="776155"/>
                  <a:pt x="1717741" y="772138"/>
                  <a:pt x="1702866" y="772138"/>
                </a:cubicBezTo>
                <a:cubicBezTo>
                  <a:pt x="1612141" y="772138"/>
                  <a:pt x="1522086" y="780575"/>
                  <a:pt x="1432836" y="797851"/>
                </a:cubicBezTo>
                <a:cubicBezTo>
                  <a:pt x="1417157" y="800931"/>
                  <a:pt x="1400540" y="808029"/>
                  <a:pt x="1386067" y="791958"/>
                </a:cubicBezTo>
                <a:cubicBezTo>
                  <a:pt x="1370253" y="774281"/>
                  <a:pt x="1370119" y="755933"/>
                  <a:pt x="1390891" y="744683"/>
                </a:cubicBezTo>
                <a:cubicBezTo>
                  <a:pt x="1413539" y="732496"/>
                  <a:pt x="1437794" y="722586"/>
                  <a:pt x="1462318" y="715220"/>
                </a:cubicBezTo>
                <a:cubicBezTo>
                  <a:pt x="1517798" y="698479"/>
                  <a:pt x="1574886" y="698346"/>
                  <a:pt x="1632109" y="703301"/>
                </a:cubicBezTo>
                <a:cubicBezTo>
                  <a:pt x="1641891" y="704104"/>
                  <a:pt x="1653818" y="707988"/>
                  <a:pt x="1655694" y="694060"/>
                </a:cubicBezTo>
                <a:cubicBezTo>
                  <a:pt x="1657704" y="680132"/>
                  <a:pt x="1644437" y="679596"/>
                  <a:pt x="1635325" y="678123"/>
                </a:cubicBezTo>
                <a:cubicBezTo>
                  <a:pt x="1602224" y="672632"/>
                  <a:pt x="1569392" y="671293"/>
                  <a:pt x="1536962" y="673971"/>
                </a:cubicBezTo>
                <a:cubicBezTo>
                  <a:pt x="1536962" y="671293"/>
                  <a:pt x="1536694" y="668481"/>
                  <a:pt x="1536560" y="665802"/>
                </a:cubicBezTo>
                <a:cubicBezTo>
                  <a:pt x="1535622" y="650401"/>
                  <a:pt x="1532807" y="635267"/>
                  <a:pt x="1530127" y="620536"/>
                </a:cubicBezTo>
                <a:cubicBezTo>
                  <a:pt x="1528385" y="610759"/>
                  <a:pt x="1526643" y="600849"/>
                  <a:pt x="1525303" y="591072"/>
                </a:cubicBezTo>
                <a:cubicBezTo>
                  <a:pt x="1520210" y="551431"/>
                  <a:pt x="1513644" y="511388"/>
                  <a:pt x="1506139" y="472148"/>
                </a:cubicBezTo>
                <a:cubicBezTo>
                  <a:pt x="1490862" y="393534"/>
                  <a:pt x="1470225" y="315323"/>
                  <a:pt x="1445031" y="239790"/>
                </a:cubicBezTo>
                <a:lnTo>
                  <a:pt x="1440475" y="226129"/>
                </a:lnTo>
                <a:cubicBezTo>
                  <a:pt x="1429620" y="193988"/>
                  <a:pt x="1418363" y="160640"/>
                  <a:pt x="1414075" y="126758"/>
                </a:cubicBezTo>
                <a:cubicBezTo>
                  <a:pt x="1408982" y="87250"/>
                  <a:pt x="1415281" y="51492"/>
                  <a:pt x="1430826" y="24440"/>
                </a:cubicBezTo>
                <a:cubicBezTo>
                  <a:pt x="1485636" y="17342"/>
                  <a:pt x="1541786" y="13458"/>
                  <a:pt x="1599008" y="13458"/>
                </a:cubicBezTo>
                <a:cubicBezTo>
                  <a:pt x="1608657" y="13458"/>
                  <a:pt x="1618574" y="13458"/>
                  <a:pt x="1628356" y="13726"/>
                </a:cubicBezTo>
                <a:cubicBezTo>
                  <a:pt x="1828567" y="18413"/>
                  <a:pt x="2005192" y="83500"/>
                  <a:pt x="2208886" y="179658"/>
                </a:cubicBezTo>
                <a:lnTo>
                  <a:pt x="2236760" y="192782"/>
                </a:lnTo>
                <a:cubicBezTo>
                  <a:pt x="2419014" y="278628"/>
                  <a:pt x="2607431" y="367285"/>
                  <a:pt x="2737823" y="537637"/>
                </a:cubicBezTo>
                <a:cubicBezTo>
                  <a:pt x="2866070" y="705176"/>
                  <a:pt x="3005574" y="908339"/>
                  <a:pt x="3068827" y="1145652"/>
                </a:cubicBezTo>
                <a:cubicBezTo>
                  <a:pt x="3112648" y="1310111"/>
                  <a:pt x="3136904" y="1500417"/>
                  <a:pt x="3137172" y="1681482"/>
                </a:cubicBezTo>
                <a:moveTo>
                  <a:pt x="3150573" y="1681482"/>
                </a:moveTo>
                <a:cubicBezTo>
                  <a:pt x="3150305" y="1499345"/>
                  <a:pt x="3125781" y="1307834"/>
                  <a:pt x="3081692" y="1142304"/>
                </a:cubicBezTo>
                <a:cubicBezTo>
                  <a:pt x="3017903" y="902714"/>
                  <a:pt x="2877461" y="698078"/>
                  <a:pt x="2748409" y="529601"/>
                </a:cubicBezTo>
                <a:cubicBezTo>
                  <a:pt x="2616008" y="356705"/>
                  <a:pt x="2426116" y="267244"/>
                  <a:pt x="2242389" y="180729"/>
                </a:cubicBezTo>
                <a:lnTo>
                  <a:pt x="2214515" y="167604"/>
                </a:lnTo>
                <a:cubicBezTo>
                  <a:pt x="2036952" y="83768"/>
                  <a:pt x="1843040" y="5422"/>
                  <a:pt x="1628490" y="333"/>
                </a:cubicBezTo>
                <a:cubicBezTo>
                  <a:pt x="1306599" y="-7033"/>
                  <a:pt x="1021962" y="108946"/>
                  <a:pt x="785703" y="223451"/>
                </a:cubicBezTo>
                <a:cubicBezTo>
                  <a:pt x="542609" y="341304"/>
                  <a:pt x="356068" y="526521"/>
                  <a:pt x="231305" y="773745"/>
                </a:cubicBezTo>
                <a:cubicBezTo>
                  <a:pt x="88048" y="1057932"/>
                  <a:pt x="11127" y="1347208"/>
                  <a:pt x="2818" y="1633671"/>
                </a:cubicBezTo>
                <a:lnTo>
                  <a:pt x="2416" y="1647198"/>
                </a:lnTo>
                <a:cubicBezTo>
                  <a:pt x="-1872" y="1795184"/>
                  <a:pt x="-6830" y="1962857"/>
                  <a:pt x="48784" y="2094102"/>
                </a:cubicBezTo>
                <a:cubicBezTo>
                  <a:pt x="201555" y="2454894"/>
                  <a:pt x="456173" y="2771356"/>
                  <a:pt x="784899" y="3009473"/>
                </a:cubicBezTo>
                <a:lnTo>
                  <a:pt x="787445" y="3011214"/>
                </a:lnTo>
                <a:cubicBezTo>
                  <a:pt x="910332" y="3100274"/>
                  <a:pt x="991542" y="3159067"/>
                  <a:pt x="1147663" y="3162549"/>
                </a:cubicBezTo>
                <a:lnTo>
                  <a:pt x="1177816" y="3163218"/>
                </a:lnTo>
                <a:cubicBezTo>
                  <a:pt x="1278725" y="3165495"/>
                  <a:pt x="1381912" y="3167772"/>
                  <a:pt x="1485234" y="3167772"/>
                </a:cubicBezTo>
                <a:cubicBezTo>
                  <a:pt x="1537900" y="3167772"/>
                  <a:pt x="1590700" y="3167236"/>
                  <a:pt x="1643097" y="3165629"/>
                </a:cubicBezTo>
                <a:cubicBezTo>
                  <a:pt x="1759686" y="3162281"/>
                  <a:pt x="1882305" y="3147147"/>
                  <a:pt x="2007470" y="3120898"/>
                </a:cubicBezTo>
                <a:cubicBezTo>
                  <a:pt x="2067640" y="3108309"/>
                  <a:pt x="2126470" y="3084873"/>
                  <a:pt x="2183425" y="3062239"/>
                </a:cubicBezTo>
                <a:cubicBezTo>
                  <a:pt x="2213175" y="3050454"/>
                  <a:pt x="2243997" y="3038133"/>
                  <a:pt x="2274551" y="3027687"/>
                </a:cubicBezTo>
                <a:cubicBezTo>
                  <a:pt x="2576475" y="2923762"/>
                  <a:pt x="2799869" y="2740688"/>
                  <a:pt x="2938301" y="2483419"/>
                </a:cubicBezTo>
                <a:cubicBezTo>
                  <a:pt x="3023531" y="2325121"/>
                  <a:pt x="3077135" y="2194947"/>
                  <a:pt x="3107287" y="2073478"/>
                </a:cubicBezTo>
                <a:cubicBezTo>
                  <a:pt x="3135966" y="1957902"/>
                  <a:pt x="3150439" y="1825986"/>
                  <a:pt x="3150171" y="1681214"/>
                </a:cubicBezTo>
              </a:path>
            </a:pathLst>
          </a:custGeom>
          <a:solidFill>
            <a:srgbClr val="FFC000"/>
          </a:solidFill>
          <a:ln w="9602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65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A96AB81-900B-60E5-4530-873CD74306E6}"/>
              </a:ext>
            </a:extLst>
          </p:cNvPr>
          <p:cNvSpPr>
            <a:spLocks noChangeAspect="1"/>
          </p:cNvSpPr>
          <p:nvPr/>
        </p:nvSpPr>
        <p:spPr>
          <a:xfrm>
            <a:off x="827429" y="1335100"/>
            <a:ext cx="5374171" cy="5374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3599FF-BFEE-DCE7-C3E0-94ADBE759A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886" r="14424" b="38011"/>
          <a:stretch/>
        </p:blipFill>
        <p:spPr>
          <a:xfrm>
            <a:off x="2002069" y="2246674"/>
            <a:ext cx="3026618" cy="289106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3996A44-B025-4B3D-587A-64B17BF5097D}"/>
              </a:ext>
            </a:extLst>
          </p:cNvPr>
          <p:cNvSpPr txBox="1"/>
          <p:nvPr/>
        </p:nvSpPr>
        <p:spPr>
          <a:xfrm>
            <a:off x="1890264" y="4974060"/>
            <a:ext cx="32960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3200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(vermoeden van) VERANDERING</a:t>
            </a:r>
            <a:endParaRPr lang="nl-B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525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4F7D9DCF-65CD-40F0-E08A-ED291C6354DC}"/>
              </a:ext>
            </a:extLst>
          </p:cNvPr>
          <p:cNvGrpSpPr/>
          <p:nvPr/>
        </p:nvGrpSpPr>
        <p:grpSpPr>
          <a:xfrm>
            <a:off x="934756" y="1160556"/>
            <a:ext cx="5374171" cy="5374171"/>
            <a:chOff x="827429" y="1335100"/>
            <a:chExt cx="5374171" cy="5374171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A96AB81-900B-60E5-4530-873CD7430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429" y="1335100"/>
              <a:ext cx="5374171" cy="537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A93599FF-BFEE-DCE7-C3E0-94ADBE759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886" r="14424" b="38011"/>
            <a:stretch/>
          </p:blipFill>
          <p:spPr>
            <a:xfrm>
              <a:off x="2002069" y="2246674"/>
              <a:ext cx="3026618" cy="2891063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23996A44-B025-4B3D-587A-64B17BF5097D}"/>
                </a:ext>
              </a:extLst>
            </p:cNvPr>
            <p:cNvSpPr txBox="1"/>
            <p:nvPr/>
          </p:nvSpPr>
          <p:spPr>
            <a:xfrm>
              <a:off x="1890264" y="4974060"/>
              <a:ext cx="329601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3200" b="0" i="0" dirty="0">
                  <a:solidFill>
                    <a:srgbClr val="313537"/>
                  </a:solidFill>
                  <a:effectLst/>
                  <a:latin typeface="lato" panose="020F0502020204030203" pitchFamily="34" charset="0"/>
                </a:rPr>
                <a:t>(Vermoeden van) VERANDERING</a:t>
              </a:r>
              <a:endParaRPr lang="nl-BE" sz="3200" dirty="0"/>
            </a:p>
          </p:txBody>
        </p:sp>
      </p:grpSp>
      <p:sp>
        <p:nvSpPr>
          <p:cNvPr id="7" name="Rechthoek 6">
            <a:extLst>
              <a:ext uri="{FF2B5EF4-FFF2-40B4-BE49-F238E27FC236}">
                <a16:creationId xmlns:a16="http://schemas.microsoft.com/office/drawing/2014/main" id="{A8E7AD9A-06DA-C05C-D6B1-1FA052763AA3}"/>
              </a:ext>
            </a:extLst>
          </p:cNvPr>
          <p:cNvSpPr>
            <a:spLocks noChangeAspect="1"/>
          </p:cNvSpPr>
          <p:nvPr/>
        </p:nvSpPr>
        <p:spPr>
          <a:xfrm>
            <a:off x="6229836" y="323273"/>
            <a:ext cx="5374171" cy="5374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BC7E12-9348-2776-2A43-1B2DD072AE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886" r="14424" b="38011"/>
          <a:stretch/>
        </p:blipFill>
        <p:spPr>
          <a:xfrm>
            <a:off x="7382864" y="2072130"/>
            <a:ext cx="3026618" cy="289106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E3B6809-0CC3-9F35-0AB7-8CCE86C36B6F}"/>
              </a:ext>
            </a:extLst>
          </p:cNvPr>
          <p:cNvSpPr txBox="1"/>
          <p:nvPr/>
        </p:nvSpPr>
        <p:spPr>
          <a:xfrm>
            <a:off x="7268913" y="994912"/>
            <a:ext cx="32960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3200" b="0" i="0" dirty="0">
                <a:solidFill>
                  <a:srgbClr val="313537"/>
                </a:solidFill>
                <a:effectLst/>
                <a:latin typeface="lato" panose="020F0502020204030203" pitchFamily="34" charset="0"/>
              </a:rPr>
              <a:t>SLIKFUNCTIE gaat achteruit</a:t>
            </a:r>
            <a:endParaRPr lang="nl-B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601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4F7D9DCF-65CD-40F0-E08A-ED291C6354DC}"/>
              </a:ext>
            </a:extLst>
          </p:cNvPr>
          <p:cNvGrpSpPr/>
          <p:nvPr/>
        </p:nvGrpSpPr>
        <p:grpSpPr>
          <a:xfrm>
            <a:off x="934756" y="1160556"/>
            <a:ext cx="5374171" cy="5374171"/>
            <a:chOff x="827429" y="1335100"/>
            <a:chExt cx="5374171" cy="5374171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A96AB81-900B-60E5-4530-873CD7430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429" y="1335100"/>
              <a:ext cx="5374171" cy="537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A93599FF-BFEE-DCE7-C3E0-94ADBE759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886" r="14424" b="38011"/>
            <a:stretch/>
          </p:blipFill>
          <p:spPr>
            <a:xfrm>
              <a:off x="2002069" y="2246674"/>
              <a:ext cx="3026618" cy="2891063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23996A44-B025-4B3D-587A-64B17BF5097D}"/>
                </a:ext>
              </a:extLst>
            </p:cNvPr>
            <p:cNvSpPr txBox="1"/>
            <p:nvPr/>
          </p:nvSpPr>
          <p:spPr>
            <a:xfrm>
              <a:off x="1890264" y="4974060"/>
              <a:ext cx="329601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3200" b="0" i="0" dirty="0">
                  <a:solidFill>
                    <a:srgbClr val="313537"/>
                  </a:solidFill>
                  <a:effectLst/>
                  <a:latin typeface="lato" panose="020F0502020204030203" pitchFamily="34" charset="0"/>
                </a:rPr>
                <a:t>Terugkerende INFECTIES</a:t>
              </a:r>
              <a:endParaRPr lang="nl-BE" sz="3200" dirty="0"/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92A66C80-E47C-7531-A835-49A3D45F58F8}"/>
              </a:ext>
            </a:extLst>
          </p:cNvPr>
          <p:cNvGrpSpPr/>
          <p:nvPr/>
        </p:nvGrpSpPr>
        <p:grpSpPr>
          <a:xfrm>
            <a:off x="6229836" y="323273"/>
            <a:ext cx="5374171" cy="5374171"/>
            <a:chOff x="6229836" y="323273"/>
            <a:chExt cx="5374171" cy="5374171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A8E7AD9A-06DA-C05C-D6B1-1FA052763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9836" y="323273"/>
              <a:ext cx="5374171" cy="537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CBC7E12-9348-2776-2A43-1B2DD072A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886" r="14424" b="38011"/>
            <a:stretch/>
          </p:blipFill>
          <p:spPr>
            <a:xfrm>
              <a:off x="7382864" y="2072130"/>
              <a:ext cx="3026618" cy="2891063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1E3B6809-0CC3-9F35-0AB7-8CCE86C36B6F}"/>
                </a:ext>
              </a:extLst>
            </p:cNvPr>
            <p:cNvSpPr txBox="1"/>
            <p:nvPr/>
          </p:nvSpPr>
          <p:spPr>
            <a:xfrm>
              <a:off x="7099015" y="994912"/>
              <a:ext cx="371490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3200" b="0" i="0" dirty="0">
                  <a:solidFill>
                    <a:srgbClr val="313537"/>
                  </a:solidFill>
                  <a:effectLst/>
                  <a:latin typeface="lato" panose="020F0502020204030203" pitchFamily="34" charset="0"/>
                </a:rPr>
                <a:t>WEIGERING van ZORG, VOEDING,...</a:t>
              </a:r>
              <a:endParaRPr lang="nl-BE" sz="3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14397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4F7D9DCF-65CD-40F0-E08A-ED291C6354DC}"/>
              </a:ext>
            </a:extLst>
          </p:cNvPr>
          <p:cNvGrpSpPr/>
          <p:nvPr/>
        </p:nvGrpSpPr>
        <p:grpSpPr>
          <a:xfrm>
            <a:off x="934756" y="1160556"/>
            <a:ext cx="5374171" cy="5374171"/>
            <a:chOff x="827429" y="1335100"/>
            <a:chExt cx="5374171" cy="5374171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A96AB81-900B-60E5-4530-873CD7430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429" y="1335100"/>
              <a:ext cx="5374171" cy="537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A93599FF-BFEE-DCE7-C3E0-94ADBE759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886" r="14424" b="38011"/>
            <a:stretch/>
          </p:blipFill>
          <p:spPr>
            <a:xfrm>
              <a:off x="2002069" y="2246674"/>
              <a:ext cx="3026618" cy="2891063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23996A44-B025-4B3D-587A-64B17BF5097D}"/>
                </a:ext>
              </a:extLst>
            </p:cNvPr>
            <p:cNvSpPr txBox="1"/>
            <p:nvPr/>
          </p:nvSpPr>
          <p:spPr>
            <a:xfrm>
              <a:off x="1890264" y="4974060"/>
              <a:ext cx="329601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3200" b="0" i="0" dirty="0">
                  <a:solidFill>
                    <a:srgbClr val="313537"/>
                  </a:solidFill>
                  <a:effectLst/>
                  <a:latin typeface="lato" panose="020F0502020204030203" pitchFamily="34" charset="0"/>
                </a:rPr>
                <a:t>Nieuwe, ernstige ZIEKTE</a:t>
              </a:r>
              <a:endParaRPr lang="nl-BE" sz="3200" dirty="0"/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92A66C80-E47C-7531-A835-49A3D45F58F8}"/>
              </a:ext>
            </a:extLst>
          </p:cNvPr>
          <p:cNvGrpSpPr/>
          <p:nvPr/>
        </p:nvGrpSpPr>
        <p:grpSpPr>
          <a:xfrm>
            <a:off x="6229836" y="323273"/>
            <a:ext cx="5374171" cy="5374171"/>
            <a:chOff x="6229836" y="323273"/>
            <a:chExt cx="5374171" cy="5374171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A8E7AD9A-06DA-C05C-D6B1-1FA052763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9836" y="323273"/>
              <a:ext cx="5374171" cy="537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CBC7E12-9348-2776-2A43-1B2DD072A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886" r="14424" b="38011"/>
            <a:stretch/>
          </p:blipFill>
          <p:spPr>
            <a:xfrm>
              <a:off x="7382864" y="2072130"/>
              <a:ext cx="3026618" cy="2891063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1E3B6809-0CC3-9F35-0AB7-8CCE86C36B6F}"/>
                </a:ext>
              </a:extLst>
            </p:cNvPr>
            <p:cNvSpPr txBox="1"/>
            <p:nvPr/>
          </p:nvSpPr>
          <p:spPr>
            <a:xfrm>
              <a:off x="7099015" y="994912"/>
              <a:ext cx="371490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3200" b="0" i="0" dirty="0" err="1">
                  <a:solidFill>
                    <a:srgbClr val="313537"/>
                  </a:solidFill>
                  <a:effectLst/>
                  <a:latin typeface="lato" panose="020F0502020204030203" pitchFamily="34" charset="0"/>
                </a:rPr>
                <a:t>GEWICHTsverlies</a:t>
              </a:r>
              <a:r>
                <a:rPr lang="nl-BE" sz="3200" b="0" i="0" dirty="0">
                  <a:solidFill>
                    <a:srgbClr val="313537"/>
                  </a:solidFill>
                  <a:effectLst/>
                  <a:latin typeface="lato" panose="020F0502020204030203" pitchFamily="34" charset="0"/>
                </a:rPr>
                <a:t> &gt; 5% op 6 maand</a:t>
              </a:r>
              <a:endParaRPr lang="nl-BE" sz="3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46714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4F7D9DCF-65CD-40F0-E08A-ED291C6354DC}"/>
              </a:ext>
            </a:extLst>
          </p:cNvPr>
          <p:cNvGrpSpPr/>
          <p:nvPr/>
        </p:nvGrpSpPr>
        <p:grpSpPr>
          <a:xfrm>
            <a:off x="934756" y="1160556"/>
            <a:ext cx="5374171" cy="5374171"/>
            <a:chOff x="827429" y="1335100"/>
            <a:chExt cx="5374171" cy="5374171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A96AB81-900B-60E5-4530-873CD7430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429" y="1335100"/>
              <a:ext cx="5374171" cy="537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A93599FF-BFEE-DCE7-C3E0-94ADBE759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886" r="14424" b="38011"/>
            <a:stretch/>
          </p:blipFill>
          <p:spPr>
            <a:xfrm>
              <a:off x="2002069" y="2246674"/>
              <a:ext cx="3026618" cy="2891063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23996A44-B025-4B3D-587A-64B17BF5097D}"/>
                </a:ext>
              </a:extLst>
            </p:cNvPr>
            <p:cNvSpPr txBox="1"/>
            <p:nvPr/>
          </p:nvSpPr>
          <p:spPr>
            <a:xfrm>
              <a:off x="1890264" y="4974060"/>
              <a:ext cx="329601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3200" b="0" i="0" dirty="0">
                  <a:solidFill>
                    <a:srgbClr val="313537"/>
                  </a:solidFill>
                  <a:effectLst/>
                  <a:latin typeface="lato" panose="020F0502020204030203" pitchFamily="34" charset="0"/>
                </a:rPr>
                <a:t>Wijziging ZORGNOOD</a:t>
              </a:r>
              <a:endParaRPr lang="nl-BE" sz="3200" dirty="0"/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92A66C80-E47C-7531-A835-49A3D45F58F8}"/>
              </a:ext>
            </a:extLst>
          </p:cNvPr>
          <p:cNvGrpSpPr/>
          <p:nvPr/>
        </p:nvGrpSpPr>
        <p:grpSpPr>
          <a:xfrm>
            <a:off x="6229836" y="323273"/>
            <a:ext cx="5374171" cy="5374171"/>
            <a:chOff x="6229836" y="323273"/>
            <a:chExt cx="5374171" cy="5374171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A8E7AD9A-06DA-C05C-D6B1-1FA052763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9836" y="323273"/>
              <a:ext cx="5374171" cy="537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CBC7E12-9348-2776-2A43-1B2DD072A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886" r="14424" b="38011"/>
            <a:stretch/>
          </p:blipFill>
          <p:spPr>
            <a:xfrm>
              <a:off x="7382864" y="2072130"/>
              <a:ext cx="3026618" cy="2891063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1E3B6809-0CC3-9F35-0AB7-8CCE86C36B6F}"/>
                </a:ext>
              </a:extLst>
            </p:cNvPr>
            <p:cNvSpPr txBox="1"/>
            <p:nvPr/>
          </p:nvSpPr>
          <p:spPr>
            <a:xfrm>
              <a:off x="6655237" y="994912"/>
              <a:ext cx="448187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3200" b="0" i="0" dirty="0">
                  <a:solidFill>
                    <a:srgbClr val="313537"/>
                  </a:solidFill>
                  <a:effectLst/>
                  <a:latin typeface="lato" panose="020F0502020204030203" pitchFamily="34" charset="0"/>
                </a:rPr>
                <a:t>Bij een LEVENSEINDEVRAAG</a:t>
              </a:r>
              <a:endParaRPr lang="nl-BE" sz="3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3510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D45F77CD-867C-70B9-4805-809B631FA64B}"/>
              </a:ext>
            </a:extLst>
          </p:cNvPr>
          <p:cNvGrpSpPr>
            <a:grpSpLocks noChangeAspect="1"/>
          </p:cNvGrpSpPr>
          <p:nvPr/>
        </p:nvGrpSpPr>
        <p:grpSpPr>
          <a:xfrm>
            <a:off x="9820513" y="4750398"/>
            <a:ext cx="1455024" cy="1389481"/>
            <a:chOff x="931283" y="815302"/>
            <a:chExt cx="1455024" cy="1389481"/>
          </a:xfrm>
        </p:grpSpPr>
        <p:sp>
          <p:nvSpPr>
            <p:cNvPr id="4" name="Graphic 34">
              <a:extLst>
                <a:ext uri="{FF2B5EF4-FFF2-40B4-BE49-F238E27FC236}">
                  <a16:creationId xmlns:a16="http://schemas.microsoft.com/office/drawing/2014/main" id="{56C1667D-7FE4-1948-2091-E14978C66EEC}"/>
                </a:ext>
              </a:extLst>
            </p:cNvPr>
            <p:cNvSpPr/>
            <p:nvPr/>
          </p:nvSpPr>
          <p:spPr>
            <a:xfrm>
              <a:off x="931283" y="815302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rgbClr val="2CAE8D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CD49BB-FDD0-81C6-302D-628507E5E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839" y="815315"/>
              <a:ext cx="1389468" cy="1389468"/>
            </a:xfrm>
            <a:custGeom>
              <a:avLst/>
              <a:gdLst>
                <a:gd name="connsiteX0" fmla="*/ 840581 w 1681257"/>
                <a:gd name="connsiteY0" fmla="*/ 0 h 1681257"/>
                <a:gd name="connsiteX1" fmla="*/ 0 w 1681257"/>
                <a:gd name="connsiteY1" fmla="*/ 840581 h 1681257"/>
                <a:gd name="connsiteX2" fmla="*/ 840676 w 1681257"/>
                <a:gd name="connsiteY2" fmla="*/ 1681258 h 1681257"/>
                <a:gd name="connsiteX3" fmla="*/ 1308354 w 1681257"/>
                <a:gd name="connsiteY3" fmla="*/ 1539240 h 1681257"/>
                <a:gd name="connsiteX4" fmla="*/ 1414463 w 1681257"/>
                <a:gd name="connsiteY4" fmla="*/ 1341406 h 1681257"/>
                <a:gd name="connsiteX5" fmla="*/ 1211009 w 1681257"/>
                <a:gd name="connsiteY5" fmla="*/ 1123188 h 1681257"/>
                <a:gd name="connsiteX6" fmla="*/ 1190720 w 1681257"/>
                <a:gd name="connsiteY6" fmla="*/ 1114520 h 1681257"/>
                <a:gd name="connsiteX7" fmla="*/ 1152144 w 1681257"/>
                <a:gd name="connsiteY7" fmla="*/ 1098709 h 1681257"/>
                <a:gd name="connsiteX8" fmla="*/ 1101947 w 1681257"/>
                <a:gd name="connsiteY8" fmla="*/ 1081945 h 1681257"/>
                <a:gd name="connsiteX9" fmla="*/ 1072610 w 1681257"/>
                <a:gd name="connsiteY9" fmla="*/ 1075277 h 1681257"/>
                <a:gd name="connsiteX10" fmla="*/ 975455 w 1681257"/>
                <a:gd name="connsiteY10" fmla="*/ 1064609 h 1681257"/>
                <a:gd name="connsiteX11" fmla="*/ 952881 w 1681257"/>
                <a:gd name="connsiteY11" fmla="*/ 1070610 h 1681257"/>
                <a:gd name="connsiteX12" fmla="*/ 1008888 w 1681257"/>
                <a:gd name="connsiteY12" fmla="*/ 1024700 h 1681257"/>
                <a:gd name="connsiteX13" fmla="*/ 1222534 w 1681257"/>
                <a:gd name="connsiteY13" fmla="*/ 682085 h 1681257"/>
                <a:gd name="connsiteX14" fmla="*/ 1227582 w 1681257"/>
                <a:gd name="connsiteY14" fmla="*/ 671036 h 1681257"/>
                <a:gd name="connsiteX15" fmla="*/ 1222915 w 1681257"/>
                <a:gd name="connsiteY15" fmla="*/ 658368 h 1681257"/>
                <a:gd name="connsiteX16" fmla="*/ 1221962 w 1681257"/>
                <a:gd name="connsiteY16" fmla="*/ 657987 h 1681257"/>
                <a:gd name="connsiteX17" fmla="*/ 1219200 w 1681257"/>
                <a:gd name="connsiteY17" fmla="*/ 540163 h 1681257"/>
                <a:gd name="connsiteX18" fmla="*/ 1149572 w 1681257"/>
                <a:gd name="connsiteY18" fmla="*/ 463201 h 1681257"/>
                <a:gd name="connsiteX19" fmla="*/ 1037082 w 1681257"/>
                <a:gd name="connsiteY19" fmla="*/ 482251 h 1681257"/>
                <a:gd name="connsiteX20" fmla="*/ 954596 w 1681257"/>
                <a:gd name="connsiteY20" fmla="*/ 606552 h 1681257"/>
                <a:gd name="connsiteX21" fmla="*/ 983456 w 1681257"/>
                <a:gd name="connsiteY21" fmla="*/ 667703 h 1681257"/>
                <a:gd name="connsiteX22" fmla="*/ 1009936 w 1681257"/>
                <a:gd name="connsiteY22" fmla="*/ 718090 h 1681257"/>
                <a:gd name="connsiteX23" fmla="*/ 963740 w 1681257"/>
                <a:gd name="connsiteY23" fmla="*/ 841820 h 1681257"/>
                <a:gd name="connsiteX24" fmla="*/ 810387 w 1681257"/>
                <a:gd name="connsiteY24" fmla="*/ 976979 h 1681257"/>
                <a:gd name="connsiteX25" fmla="*/ 797338 w 1681257"/>
                <a:gd name="connsiteY25" fmla="*/ 980789 h 1681257"/>
                <a:gd name="connsiteX26" fmla="*/ 746474 w 1681257"/>
                <a:gd name="connsiteY26" fmla="*/ 1009840 h 1681257"/>
                <a:gd name="connsiteX27" fmla="*/ 725900 w 1681257"/>
                <a:gd name="connsiteY27" fmla="*/ 1013270 h 1681257"/>
                <a:gd name="connsiteX28" fmla="*/ 670751 w 1681257"/>
                <a:gd name="connsiteY28" fmla="*/ 986695 h 1681257"/>
                <a:gd name="connsiteX29" fmla="*/ 615125 w 1681257"/>
                <a:gd name="connsiteY29" fmla="*/ 956691 h 1681257"/>
                <a:gd name="connsiteX30" fmla="*/ 552831 w 1681257"/>
                <a:gd name="connsiteY30" fmla="*/ 972503 h 1681257"/>
                <a:gd name="connsiteX31" fmla="*/ 502634 w 1681257"/>
                <a:gd name="connsiteY31" fmla="*/ 1006697 h 1681257"/>
                <a:gd name="connsiteX32" fmla="*/ 450723 w 1681257"/>
                <a:gd name="connsiteY32" fmla="*/ 1061942 h 1681257"/>
                <a:gd name="connsiteX33" fmla="*/ 447199 w 1681257"/>
                <a:gd name="connsiteY33" fmla="*/ 1159288 h 1681257"/>
                <a:gd name="connsiteX34" fmla="*/ 600837 w 1681257"/>
                <a:gd name="connsiteY34" fmla="*/ 1250633 h 1681257"/>
                <a:gd name="connsiteX35" fmla="*/ 858488 w 1681257"/>
                <a:gd name="connsiteY35" fmla="*/ 1147763 h 1681257"/>
                <a:gd name="connsiteX36" fmla="*/ 863441 w 1681257"/>
                <a:gd name="connsiteY36" fmla="*/ 1144524 h 1681257"/>
                <a:gd name="connsiteX37" fmla="*/ 884396 w 1681257"/>
                <a:gd name="connsiteY37" fmla="*/ 1130713 h 1681257"/>
                <a:gd name="connsiteX38" fmla="*/ 978408 w 1681257"/>
                <a:gd name="connsiteY38" fmla="*/ 1083374 h 1681257"/>
                <a:gd name="connsiteX39" fmla="*/ 1067848 w 1681257"/>
                <a:gd name="connsiteY39" fmla="*/ 1093661 h 1681257"/>
                <a:gd name="connsiteX40" fmla="*/ 1098709 w 1681257"/>
                <a:gd name="connsiteY40" fmla="*/ 1100709 h 1681257"/>
                <a:gd name="connsiteX41" fmla="*/ 1145572 w 1681257"/>
                <a:gd name="connsiteY41" fmla="*/ 1116616 h 1681257"/>
                <a:gd name="connsiteX42" fmla="*/ 1182910 w 1681257"/>
                <a:gd name="connsiteY42" fmla="*/ 1131951 h 1681257"/>
                <a:gd name="connsiteX43" fmla="*/ 1203770 w 1681257"/>
                <a:gd name="connsiteY43" fmla="*/ 1140905 h 1681257"/>
                <a:gd name="connsiteX44" fmla="*/ 1395317 w 1681257"/>
                <a:gd name="connsiteY44" fmla="*/ 1342930 h 1681257"/>
                <a:gd name="connsiteX45" fmla="*/ 1298448 w 1681257"/>
                <a:gd name="connsiteY45" fmla="*/ 1522952 h 1681257"/>
                <a:gd name="connsiteX46" fmla="*/ 840486 w 1681257"/>
                <a:gd name="connsiteY46" fmla="*/ 1662303 h 1681257"/>
                <a:gd name="connsiteX47" fmla="*/ 18860 w 1681257"/>
                <a:gd name="connsiteY47" fmla="*/ 840677 h 1681257"/>
                <a:gd name="connsiteX48" fmla="*/ 840581 w 1681257"/>
                <a:gd name="connsiteY48" fmla="*/ 19050 h 1681257"/>
                <a:gd name="connsiteX49" fmla="*/ 1662208 w 1681257"/>
                <a:gd name="connsiteY49" fmla="*/ 840581 h 1681257"/>
                <a:gd name="connsiteX50" fmla="*/ 1647158 w 1681257"/>
                <a:gd name="connsiteY50" fmla="*/ 998125 h 1681257"/>
                <a:gd name="connsiteX51" fmla="*/ 1654683 w 1681257"/>
                <a:gd name="connsiteY51" fmla="*/ 1009269 h 1681257"/>
                <a:gd name="connsiteX52" fmla="*/ 1665827 w 1681257"/>
                <a:gd name="connsiteY52" fmla="*/ 1001744 h 1681257"/>
                <a:gd name="connsiteX53" fmla="*/ 1681258 w 1681257"/>
                <a:gd name="connsiteY53" fmla="*/ 840581 h 1681257"/>
                <a:gd name="connsiteX54" fmla="*/ 840581 w 1681257"/>
                <a:gd name="connsiteY54" fmla="*/ 0 h 1681257"/>
                <a:gd name="connsiteX55" fmla="*/ 1209199 w 1681257"/>
                <a:gd name="connsiteY55" fmla="*/ 589026 h 1681257"/>
                <a:gd name="connsiteX56" fmla="*/ 1180624 w 1681257"/>
                <a:gd name="connsiteY56" fmla="*/ 719233 h 1681257"/>
                <a:gd name="connsiteX57" fmla="*/ 1068515 w 1681257"/>
                <a:gd name="connsiteY57" fmla="*/ 885539 h 1681257"/>
                <a:gd name="connsiteX58" fmla="*/ 1064133 w 1681257"/>
                <a:gd name="connsiteY58" fmla="*/ 853916 h 1681257"/>
                <a:gd name="connsiteX59" fmla="*/ 1203389 w 1681257"/>
                <a:gd name="connsiteY59" fmla="*/ 616268 h 1681257"/>
                <a:gd name="connsiteX60" fmla="*/ 1202150 w 1681257"/>
                <a:gd name="connsiteY60" fmla="*/ 606838 h 1681257"/>
                <a:gd name="connsiteX61" fmla="*/ 1209199 w 1681257"/>
                <a:gd name="connsiteY61" fmla="*/ 589121 h 1681257"/>
                <a:gd name="connsiteX62" fmla="*/ 939165 w 1681257"/>
                <a:gd name="connsiteY62" fmla="*/ 964787 h 1681257"/>
                <a:gd name="connsiteX63" fmla="*/ 1048036 w 1681257"/>
                <a:gd name="connsiteY63" fmla="*/ 868394 h 1681257"/>
                <a:gd name="connsiteX64" fmla="*/ 1047655 w 1681257"/>
                <a:gd name="connsiteY64" fmla="*/ 895826 h 1681257"/>
                <a:gd name="connsiteX65" fmla="*/ 1039463 w 1681257"/>
                <a:gd name="connsiteY65" fmla="*/ 916400 h 1681257"/>
                <a:gd name="connsiteX66" fmla="*/ 1009650 w 1681257"/>
                <a:gd name="connsiteY66" fmla="*/ 945356 h 1681257"/>
                <a:gd name="connsiteX67" fmla="*/ 939165 w 1681257"/>
                <a:gd name="connsiteY67" fmla="*/ 964787 h 1681257"/>
                <a:gd name="connsiteX68" fmla="*/ 972312 w 1681257"/>
                <a:gd name="connsiteY68" fmla="*/ 978408 h 1681257"/>
                <a:gd name="connsiteX69" fmla="*/ 790766 w 1681257"/>
                <a:gd name="connsiteY69" fmla="*/ 1109758 h 1681257"/>
                <a:gd name="connsiteX70" fmla="*/ 596170 w 1681257"/>
                <a:gd name="connsiteY70" fmla="*/ 1179767 h 1681257"/>
                <a:gd name="connsiteX71" fmla="*/ 638366 w 1681257"/>
                <a:gd name="connsiteY71" fmla="*/ 1165289 h 1681257"/>
                <a:gd name="connsiteX72" fmla="*/ 672941 w 1681257"/>
                <a:gd name="connsiteY72" fmla="*/ 1154906 h 1681257"/>
                <a:gd name="connsiteX73" fmla="*/ 795242 w 1681257"/>
                <a:gd name="connsiteY73" fmla="*/ 1080135 h 1681257"/>
                <a:gd name="connsiteX74" fmla="*/ 913733 w 1681257"/>
                <a:gd name="connsiteY74" fmla="*/ 986123 h 1681257"/>
                <a:gd name="connsiteX75" fmla="*/ 972122 w 1681257"/>
                <a:gd name="connsiteY75" fmla="*/ 978408 h 1681257"/>
                <a:gd name="connsiteX76" fmla="*/ 1048417 w 1681257"/>
                <a:gd name="connsiteY76" fmla="*/ 765048 h 1681257"/>
                <a:gd name="connsiteX77" fmla="*/ 1114139 w 1681257"/>
                <a:gd name="connsiteY77" fmla="*/ 696563 h 1681257"/>
                <a:gd name="connsiteX78" fmla="*/ 1158050 w 1681257"/>
                <a:gd name="connsiteY78" fmla="*/ 663035 h 1681257"/>
                <a:gd name="connsiteX79" fmla="*/ 1184815 w 1681257"/>
                <a:gd name="connsiteY79" fmla="*/ 633698 h 1681257"/>
                <a:gd name="connsiteX80" fmla="*/ 1057180 w 1681257"/>
                <a:gd name="connsiteY80" fmla="*/ 834295 h 1681257"/>
                <a:gd name="connsiteX81" fmla="*/ 1056132 w 1681257"/>
                <a:gd name="connsiteY81" fmla="*/ 831723 h 1681257"/>
                <a:gd name="connsiteX82" fmla="*/ 1048417 w 1681257"/>
                <a:gd name="connsiteY82" fmla="*/ 765048 h 1681257"/>
                <a:gd name="connsiteX83" fmla="*/ 973741 w 1681257"/>
                <a:gd name="connsiteY83" fmla="*/ 600456 h 1681257"/>
                <a:gd name="connsiteX84" fmla="*/ 1047369 w 1681257"/>
                <a:gd name="connsiteY84" fmla="*/ 498158 h 1681257"/>
                <a:gd name="connsiteX85" fmla="*/ 1115187 w 1681257"/>
                <a:gd name="connsiteY85" fmla="*/ 474821 h 1681257"/>
                <a:gd name="connsiteX86" fmla="*/ 1141286 w 1681257"/>
                <a:gd name="connsiteY86" fmla="*/ 480250 h 1681257"/>
                <a:gd name="connsiteX87" fmla="*/ 1188720 w 1681257"/>
                <a:gd name="connsiteY87" fmla="*/ 520922 h 1681257"/>
                <a:gd name="connsiteX88" fmla="*/ 1055084 w 1681257"/>
                <a:gd name="connsiteY88" fmla="*/ 509969 h 1681257"/>
                <a:gd name="connsiteX89" fmla="*/ 973836 w 1681257"/>
                <a:gd name="connsiteY89" fmla="*/ 600456 h 1681257"/>
                <a:gd name="connsiteX90" fmla="*/ 991457 w 1681257"/>
                <a:gd name="connsiteY90" fmla="*/ 633413 h 1681257"/>
                <a:gd name="connsiteX91" fmla="*/ 1061561 w 1681257"/>
                <a:gd name="connsiteY91" fmla="*/ 527876 h 1681257"/>
                <a:gd name="connsiteX92" fmla="*/ 1187768 w 1681257"/>
                <a:gd name="connsiteY92" fmla="*/ 547688 h 1681257"/>
                <a:gd name="connsiteX93" fmla="*/ 1192435 w 1681257"/>
                <a:gd name="connsiteY93" fmla="*/ 578453 h 1681257"/>
                <a:gd name="connsiteX94" fmla="*/ 1177862 w 1681257"/>
                <a:gd name="connsiteY94" fmla="*/ 565118 h 1681257"/>
                <a:gd name="connsiteX95" fmla="*/ 1076516 w 1681257"/>
                <a:gd name="connsiteY95" fmla="*/ 597694 h 1681257"/>
                <a:gd name="connsiteX96" fmla="*/ 991457 w 1681257"/>
                <a:gd name="connsiteY96" fmla="*/ 633413 h 1681257"/>
                <a:gd name="connsiteX97" fmla="*/ 977551 w 1681257"/>
                <a:gd name="connsiteY97" fmla="*/ 854774 h 1681257"/>
                <a:gd name="connsiteX98" fmla="*/ 1028700 w 1681257"/>
                <a:gd name="connsiteY98" fmla="*/ 715518 h 1681257"/>
                <a:gd name="connsiteX99" fmla="*/ 998792 w 1681257"/>
                <a:gd name="connsiteY99" fmla="*/ 656654 h 1681257"/>
                <a:gd name="connsiteX100" fmla="*/ 996029 w 1681257"/>
                <a:gd name="connsiteY100" fmla="*/ 652748 h 1681257"/>
                <a:gd name="connsiteX101" fmla="*/ 1086326 w 1681257"/>
                <a:gd name="connsiteY101" fmla="*/ 613982 h 1681257"/>
                <a:gd name="connsiteX102" fmla="*/ 1169289 w 1681257"/>
                <a:gd name="connsiteY102" fmla="*/ 582073 h 1681257"/>
                <a:gd name="connsiteX103" fmla="*/ 1182148 w 1681257"/>
                <a:gd name="connsiteY103" fmla="*/ 603790 h 1681257"/>
                <a:gd name="connsiteX104" fmla="*/ 1144715 w 1681257"/>
                <a:gd name="connsiteY104" fmla="*/ 649319 h 1681257"/>
                <a:gd name="connsiteX105" fmla="*/ 1103376 w 1681257"/>
                <a:gd name="connsiteY105" fmla="*/ 680752 h 1681257"/>
                <a:gd name="connsiteX106" fmla="*/ 1030319 w 1681257"/>
                <a:gd name="connsiteY106" fmla="*/ 758857 h 1681257"/>
                <a:gd name="connsiteX107" fmla="*/ 1038320 w 1681257"/>
                <a:gd name="connsiteY107" fmla="*/ 838676 h 1681257"/>
                <a:gd name="connsiteX108" fmla="*/ 1041940 w 1681257"/>
                <a:gd name="connsiteY108" fmla="*/ 848106 h 1681257"/>
                <a:gd name="connsiteX109" fmla="*/ 906304 w 1681257"/>
                <a:gd name="connsiteY109" fmla="*/ 967550 h 1681257"/>
                <a:gd name="connsiteX110" fmla="*/ 884396 w 1681257"/>
                <a:gd name="connsiteY110" fmla="*/ 968883 h 1681257"/>
                <a:gd name="connsiteX111" fmla="*/ 851154 w 1681257"/>
                <a:gd name="connsiteY111" fmla="*/ 971074 h 1681257"/>
                <a:gd name="connsiteX112" fmla="*/ 977551 w 1681257"/>
                <a:gd name="connsiteY112" fmla="*/ 854678 h 1681257"/>
                <a:gd name="connsiteX113" fmla="*/ 755618 w 1681257"/>
                <a:gd name="connsiteY113" fmla="*/ 1026890 h 1681257"/>
                <a:gd name="connsiteX114" fmla="*/ 818293 w 1681257"/>
                <a:gd name="connsiteY114" fmla="*/ 994696 h 1681257"/>
                <a:gd name="connsiteX115" fmla="*/ 881634 w 1681257"/>
                <a:gd name="connsiteY115" fmla="*/ 988219 h 1681257"/>
                <a:gd name="connsiteX116" fmla="*/ 783908 w 1681257"/>
                <a:gd name="connsiteY116" fmla="*/ 1064895 h 1681257"/>
                <a:gd name="connsiteX117" fmla="*/ 666083 w 1681257"/>
                <a:gd name="connsiteY117" fmla="*/ 1137190 h 1681257"/>
                <a:gd name="connsiteX118" fmla="*/ 637318 w 1681257"/>
                <a:gd name="connsiteY118" fmla="*/ 1145953 h 1681257"/>
                <a:gd name="connsiteX119" fmla="*/ 689610 w 1681257"/>
                <a:gd name="connsiteY119" fmla="*/ 1092327 h 1681257"/>
                <a:gd name="connsiteX120" fmla="*/ 755618 w 1681257"/>
                <a:gd name="connsiteY120" fmla="*/ 1026890 h 1681257"/>
                <a:gd name="connsiteX121" fmla="*/ 612743 w 1681257"/>
                <a:gd name="connsiteY121" fmla="*/ 975646 h 1681257"/>
                <a:gd name="connsiteX122" fmla="*/ 658463 w 1681257"/>
                <a:gd name="connsiteY122" fmla="*/ 1001268 h 1681257"/>
                <a:gd name="connsiteX123" fmla="*/ 720662 w 1681257"/>
                <a:gd name="connsiteY123" fmla="*/ 1032224 h 1681257"/>
                <a:gd name="connsiteX124" fmla="*/ 675513 w 1681257"/>
                <a:gd name="connsiteY124" fmla="*/ 1079468 h 1681257"/>
                <a:gd name="connsiteX125" fmla="*/ 561308 w 1681257"/>
                <a:gd name="connsiteY125" fmla="*/ 1169575 h 1681257"/>
                <a:gd name="connsiteX126" fmla="*/ 546449 w 1681257"/>
                <a:gd name="connsiteY126" fmla="*/ 1172337 h 1681257"/>
                <a:gd name="connsiteX127" fmla="*/ 533876 w 1681257"/>
                <a:gd name="connsiteY127" fmla="*/ 1167384 h 1681257"/>
                <a:gd name="connsiteX128" fmla="*/ 565595 w 1681257"/>
                <a:gd name="connsiteY128" fmla="*/ 1106900 h 1681257"/>
                <a:gd name="connsiteX129" fmla="*/ 607409 w 1681257"/>
                <a:gd name="connsiteY129" fmla="*/ 997268 h 1681257"/>
                <a:gd name="connsiteX130" fmla="*/ 590264 w 1681257"/>
                <a:gd name="connsiteY130" fmla="*/ 977932 h 1681257"/>
                <a:gd name="connsiteX131" fmla="*/ 612743 w 1681257"/>
                <a:gd name="connsiteY131" fmla="*/ 975741 h 1681257"/>
                <a:gd name="connsiteX132" fmla="*/ 503111 w 1681257"/>
                <a:gd name="connsiteY132" fmla="*/ 1043273 h 1681257"/>
                <a:gd name="connsiteX133" fmla="*/ 516350 w 1681257"/>
                <a:gd name="connsiteY133" fmla="*/ 1020223 h 1681257"/>
                <a:gd name="connsiteX134" fmla="*/ 559118 w 1681257"/>
                <a:gd name="connsiteY134" fmla="*/ 990981 h 1681257"/>
                <a:gd name="connsiteX135" fmla="*/ 579311 w 1681257"/>
                <a:gd name="connsiteY135" fmla="*/ 993743 h 1681257"/>
                <a:gd name="connsiteX136" fmla="*/ 589407 w 1681257"/>
                <a:gd name="connsiteY136" fmla="*/ 1003173 h 1681257"/>
                <a:gd name="connsiteX137" fmla="*/ 549497 w 1681257"/>
                <a:gd name="connsiteY137" fmla="*/ 1096804 h 1681257"/>
                <a:gd name="connsiteX138" fmla="*/ 517112 w 1681257"/>
                <a:gd name="connsiteY138" fmla="*/ 1157192 h 1681257"/>
                <a:gd name="connsiteX139" fmla="*/ 503111 w 1681257"/>
                <a:gd name="connsiteY139" fmla="*/ 1043273 h 1681257"/>
                <a:gd name="connsiteX140" fmla="*/ 601409 w 1681257"/>
                <a:gd name="connsiteY140" fmla="*/ 1231487 h 1681257"/>
                <a:gd name="connsiteX141" fmla="*/ 463963 w 1681257"/>
                <a:gd name="connsiteY141" fmla="*/ 1150239 h 1681257"/>
                <a:gd name="connsiteX142" fmla="*/ 466820 w 1681257"/>
                <a:gd name="connsiteY142" fmla="*/ 1072039 h 1681257"/>
                <a:gd name="connsiteX143" fmla="*/ 477965 w 1681257"/>
                <a:gd name="connsiteY143" fmla="*/ 1057180 h 1681257"/>
                <a:gd name="connsiteX144" fmla="*/ 517970 w 1681257"/>
                <a:gd name="connsiteY144" fmla="*/ 1180814 h 1681257"/>
                <a:gd name="connsiteX145" fmla="*/ 519113 w 1681257"/>
                <a:gd name="connsiteY145" fmla="*/ 1182624 h 1681257"/>
                <a:gd name="connsiteX146" fmla="*/ 544259 w 1681257"/>
                <a:gd name="connsiteY146" fmla="*/ 1191768 h 1681257"/>
                <a:gd name="connsiteX147" fmla="*/ 553879 w 1681257"/>
                <a:gd name="connsiteY147" fmla="*/ 1194435 h 1681257"/>
                <a:gd name="connsiteX148" fmla="*/ 556641 w 1681257"/>
                <a:gd name="connsiteY148" fmla="*/ 1204722 h 1681257"/>
                <a:gd name="connsiteX149" fmla="*/ 743426 w 1681257"/>
                <a:gd name="connsiteY149" fmla="*/ 1193578 h 1681257"/>
                <a:gd name="connsiteX150" fmla="*/ 601313 w 1681257"/>
                <a:gd name="connsiteY150" fmla="*/ 1231678 h 1681257"/>
                <a:gd name="connsiteX151" fmla="*/ 582359 w 1681257"/>
                <a:gd name="connsiteY151" fmla="*/ 1198626 h 1681257"/>
                <a:gd name="connsiteX152" fmla="*/ 801053 w 1681257"/>
                <a:gd name="connsiteY152" fmla="*/ 1125760 h 1681257"/>
                <a:gd name="connsiteX153" fmla="*/ 1022128 w 1681257"/>
                <a:gd name="connsiteY153" fmla="*/ 959739 h 1681257"/>
                <a:gd name="connsiteX154" fmla="*/ 1054608 w 1681257"/>
                <a:gd name="connsiteY154" fmla="*/ 928116 h 1681257"/>
                <a:gd name="connsiteX155" fmla="*/ 1103852 w 1681257"/>
                <a:gd name="connsiteY155" fmla="*/ 873347 h 1681257"/>
                <a:gd name="connsiteX156" fmla="*/ 995458 w 1681257"/>
                <a:gd name="connsiteY156" fmla="*/ 1010888 h 1681257"/>
                <a:gd name="connsiteX157" fmla="*/ 582359 w 1681257"/>
                <a:gd name="connsiteY157" fmla="*/ 1198626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681257" h="1681257">
                  <a:moveTo>
                    <a:pt x="840581" y="0"/>
                  </a:moveTo>
                  <a:cubicBezTo>
                    <a:pt x="377095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6" y="1681258"/>
                  </a:cubicBezTo>
                  <a:cubicBezTo>
                    <a:pt x="995363" y="1681258"/>
                    <a:pt x="1148334" y="1634776"/>
                    <a:pt x="1308354" y="1539240"/>
                  </a:cubicBezTo>
                  <a:cubicBezTo>
                    <a:pt x="1377887" y="1497711"/>
                    <a:pt x="1420559" y="1418177"/>
                    <a:pt x="1414463" y="1341406"/>
                  </a:cubicBezTo>
                  <a:cubicBezTo>
                    <a:pt x="1407224" y="1250252"/>
                    <a:pt x="1335024" y="1172813"/>
                    <a:pt x="1211009" y="1123188"/>
                  </a:cubicBezTo>
                  <a:cubicBezTo>
                    <a:pt x="1205675" y="1121093"/>
                    <a:pt x="1198436" y="1117854"/>
                    <a:pt x="1190720" y="1114520"/>
                  </a:cubicBezTo>
                  <a:cubicBezTo>
                    <a:pt x="1177100" y="1108520"/>
                    <a:pt x="1161669" y="1101757"/>
                    <a:pt x="1152144" y="1098709"/>
                  </a:cubicBezTo>
                  <a:cubicBezTo>
                    <a:pt x="1148429" y="1097185"/>
                    <a:pt x="1115092" y="1084136"/>
                    <a:pt x="1101947" y="1081945"/>
                  </a:cubicBezTo>
                  <a:cubicBezTo>
                    <a:pt x="1093280" y="1080516"/>
                    <a:pt x="1083278" y="1077944"/>
                    <a:pt x="1072610" y="1075277"/>
                  </a:cubicBezTo>
                  <a:cubicBezTo>
                    <a:pt x="1044321" y="1068134"/>
                    <a:pt x="1009174" y="1059180"/>
                    <a:pt x="975455" y="1064609"/>
                  </a:cubicBezTo>
                  <a:cubicBezTo>
                    <a:pt x="967931" y="1065848"/>
                    <a:pt x="960406" y="1067848"/>
                    <a:pt x="952881" y="1070610"/>
                  </a:cubicBezTo>
                  <a:cubicBezTo>
                    <a:pt x="977551" y="1052322"/>
                    <a:pt x="997077" y="1036130"/>
                    <a:pt x="1008888" y="1024700"/>
                  </a:cubicBezTo>
                  <a:cubicBezTo>
                    <a:pt x="1111282" y="925640"/>
                    <a:pt x="1167860" y="801815"/>
                    <a:pt x="1222534" y="682085"/>
                  </a:cubicBezTo>
                  <a:lnTo>
                    <a:pt x="1227582" y="671036"/>
                  </a:lnTo>
                  <a:cubicBezTo>
                    <a:pt x="1229773" y="666274"/>
                    <a:pt x="1227582" y="660559"/>
                    <a:pt x="1222915" y="658368"/>
                  </a:cubicBezTo>
                  <a:cubicBezTo>
                    <a:pt x="1222629" y="658178"/>
                    <a:pt x="1222248" y="658082"/>
                    <a:pt x="1221962" y="657987"/>
                  </a:cubicBezTo>
                  <a:cubicBezTo>
                    <a:pt x="1230535" y="619220"/>
                    <a:pt x="1232154" y="577025"/>
                    <a:pt x="1219200" y="540163"/>
                  </a:cubicBezTo>
                  <a:cubicBezTo>
                    <a:pt x="1207008" y="505397"/>
                    <a:pt x="1183577" y="479489"/>
                    <a:pt x="1149572" y="463201"/>
                  </a:cubicBezTo>
                  <a:cubicBezTo>
                    <a:pt x="1119378" y="448723"/>
                    <a:pt x="1078325" y="455676"/>
                    <a:pt x="1037082" y="482251"/>
                  </a:cubicBezTo>
                  <a:cubicBezTo>
                    <a:pt x="995172" y="509302"/>
                    <a:pt x="953453" y="558260"/>
                    <a:pt x="954596" y="606552"/>
                  </a:cubicBezTo>
                  <a:cubicBezTo>
                    <a:pt x="955072" y="628364"/>
                    <a:pt x="969455" y="648367"/>
                    <a:pt x="983456" y="667703"/>
                  </a:cubicBezTo>
                  <a:cubicBezTo>
                    <a:pt x="995363" y="684276"/>
                    <a:pt x="1007650" y="701421"/>
                    <a:pt x="1009936" y="718090"/>
                  </a:cubicBezTo>
                  <a:cubicBezTo>
                    <a:pt x="1015937" y="761619"/>
                    <a:pt x="1000792" y="802100"/>
                    <a:pt x="963740" y="841820"/>
                  </a:cubicBezTo>
                  <a:cubicBezTo>
                    <a:pt x="926306" y="881920"/>
                    <a:pt x="865632" y="939832"/>
                    <a:pt x="810387" y="976979"/>
                  </a:cubicBezTo>
                  <a:cubicBezTo>
                    <a:pt x="805815" y="978027"/>
                    <a:pt x="801434" y="979361"/>
                    <a:pt x="797338" y="980789"/>
                  </a:cubicBezTo>
                  <a:cubicBezTo>
                    <a:pt x="779240" y="987266"/>
                    <a:pt x="762476" y="997458"/>
                    <a:pt x="746474" y="1009840"/>
                  </a:cubicBezTo>
                  <a:cubicBezTo>
                    <a:pt x="739140" y="1012031"/>
                    <a:pt x="732282" y="1013174"/>
                    <a:pt x="725900" y="1013270"/>
                  </a:cubicBezTo>
                  <a:cubicBezTo>
                    <a:pt x="702469" y="1013841"/>
                    <a:pt x="687134" y="1000601"/>
                    <a:pt x="670751" y="986695"/>
                  </a:cubicBezTo>
                  <a:cubicBezTo>
                    <a:pt x="655034" y="973455"/>
                    <a:pt x="638747" y="959644"/>
                    <a:pt x="615125" y="956691"/>
                  </a:cubicBezTo>
                  <a:cubicBezTo>
                    <a:pt x="596360" y="954310"/>
                    <a:pt x="574548" y="961073"/>
                    <a:pt x="552831" y="972503"/>
                  </a:cubicBezTo>
                  <a:cubicBezTo>
                    <a:pt x="533305" y="976027"/>
                    <a:pt x="515969" y="989171"/>
                    <a:pt x="502634" y="1006697"/>
                  </a:cubicBezTo>
                  <a:cubicBezTo>
                    <a:pt x="479012" y="1026319"/>
                    <a:pt x="459677" y="1047464"/>
                    <a:pt x="450723" y="1061942"/>
                  </a:cubicBezTo>
                  <a:cubicBezTo>
                    <a:pt x="431197" y="1093280"/>
                    <a:pt x="429959" y="1126903"/>
                    <a:pt x="447199" y="1159288"/>
                  </a:cubicBezTo>
                  <a:cubicBezTo>
                    <a:pt x="476250" y="1213580"/>
                    <a:pt x="549593" y="1249013"/>
                    <a:pt x="600837" y="1250633"/>
                  </a:cubicBezTo>
                  <a:cubicBezTo>
                    <a:pt x="693039" y="1253490"/>
                    <a:pt x="784765" y="1194911"/>
                    <a:pt x="858488" y="1147763"/>
                  </a:cubicBezTo>
                  <a:lnTo>
                    <a:pt x="863441" y="1144524"/>
                  </a:lnTo>
                  <a:cubicBezTo>
                    <a:pt x="870204" y="1140238"/>
                    <a:pt x="877157" y="1135475"/>
                    <a:pt x="884396" y="1130713"/>
                  </a:cubicBezTo>
                  <a:cubicBezTo>
                    <a:pt x="914019" y="1110806"/>
                    <a:pt x="947642" y="1088327"/>
                    <a:pt x="978408" y="1083374"/>
                  </a:cubicBezTo>
                  <a:cubicBezTo>
                    <a:pt x="1008221" y="1078611"/>
                    <a:pt x="1039940" y="1086612"/>
                    <a:pt x="1067848" y="1093661"/>
                  </a:cubicBezTo>
                  <a:cubicBezTo>
                    <a:pt x="1078897" y="1096423"/>
                    <a:pt x="1089279" y="1099090"/>
                    <a:pt x="1098709" y="1100709"/>
                  </a:cubicBezTo>
                  <a:cubicBezTo>
                    <a:pt x="1108234" y="1102328"/>
                    <a:pt x="1135380" y="1112615"/>
                    <a:pt x="1145572" y="1116616"/>
                  </a:cubicBezTo>
                  <a:cubicBezTo>
                    <a:pt x="1154716" y="1119569"/>
                    <a:pt x="1169670" y="1126141"/>
                    <a:pt x="1182910" y="1131951"/>
                  </a:cubicBezTo>
                  <a:cubicBezTo>
                    <a:pt x="1190911" y="1135475"/>
                    <a:pt x="1198245" y="1138714"/>
                    <a:pt x="1203770" y="1140905"/>
                  </a:cubicBezTo>
                  <a:cubicBezTo>
                    <a:pt x="1320641" y="1187672"/>
                    <a:pt x="1388745" y="1259396"/>
                    <a:pt x="1395317" y="1342930"/>
                  </a:cubicBezTo>
                  <a:cubicBezTo>
                    <a:pt x="1400842" y="1412653"/>
                    <a:pt x="1361885" y="1484948"/>
                    <a:pt x="1298448" y="1522952"/>
                  </a:cubicBezTo>
                  <a:cubicBezTo>
                    <a:pt x="1141476" y="1616678"/>
                    <a:pt x="991648" y="1662303"/>
                    <a:pt x="840486" y="1662303"/>
                  </a:cubicBezTo>
                  <a:cubicBezTo>
                    <a:pt x="387477" y="1662303"/>
                    <a:pt x="18860" y="1293781"/>
                    <a:pt x="18860" y="840677"/>
                  </a:cubicBezTo>
                  <a:cubicBezTo>
                    <a:pt x="18860" y="387572"/>
                    <a:pt x="387572" y="19050"/>
                    <a:pt x="840581" y="19050"/>
                  </a:cubicBezTo>
                  <a:cubicBezTo>
                    <a:pt x="1293590" y="19050"/>
                    <a:pt x="1662208" y="387572"/>
                    <a:pt x="1662208" y="840581"/>
                  </a:cubicBezTo>
                  <a:cubicBezTo>
                    <a:pt x="1662208" y="893540"/>
                    <a:pt x="1657160" y="946595"/>
                    <a:pt x="1647158" y="998125"/>
                  </a:cubicBezTo>
                  <a:cubicBezTo>
                    <a:pt x="1646111" y="1003268"/>
                    <a:pt x="1649540" y="1008317"/>
                    <a:pt x="1654683" y="1009269"/>
                  </a:cubicBezTo>
                  <a:cubicBezTo>
                    <a:pt x="1659827" y="1010317"/>
                    <a:pt x="1664875" y="1006888"/>
                    <a:pt x="1665827" y="1001744"/>
                  </a:cubicBezTo>
                  <a:cubicBezTo>
                    <a:pt x="1676114" y="948976"/>
                    <a:pt x="1681258" y="894779"/>
                    <a:pt x="1681258" y="840581"/>
                  </a:cubicBezTo>
                  <a:cubicBezTo>
                    <a:pt x="1681258" y="377095"/>
                    <a:pt x="1304163" y="0"/>
                    <a:pt x="840581" y="0"/>
                  </a:cubicBezTo>
                  <a:close/>
                  <a:moveTo>
                    <a:pt x="1209199" y="589026"/>
                  </a:moveTo>
                  <a:cubicBezTo>
                    <a:pt x="1211771" y="634746"/>
                    <a:pt x="1197769" y="683514"/>
                    <a:pt x="1180624" y="719233"/>
                  </a:cubicBezTo>
                  <a:cubicBezTo>
                    <a:pt x="1150525" y="781812"/>
                    <a:pt x="1112139" y="836581"/>
                    <a:pt x="1068515" y="885539"/>
                  </a:cubicBezTo>
                  <a:cubicBezTo>
                    <a:pt x="1069086" y="874300"/>
                    <a:pt x="1067181" y="863918"/>
                    <a:pt x="1064133" y="853916"/>
                  </a:cubicBezTo>
                  <a:cubicBezTo>
                    <a:pt x="1162907" y="763334"/>
                    <a:pt x="1209770" y="683419"/>
                    <a:pt x="1203389" y="616268"/>
                  </a:cubicBezTo>
                  <a:cubicBezTo>
                    <a:pt x="1203103" y="612934"/>
                    <a:pt x="1202627" y="609790"/>
                    <a:pt x="1202150" y="606838"/>
                  </a:cubicBezTo>
                  <a:cubicBezTo>
                    <a:pt x="1205294" y="600551"/>
                    <a:pt x="1207580" y="594646"/>
                    <a:pt x="1209199" y="589121"/>
                  </a:cubicBezTo>
                  <a:close/>
                  <a:moveTo>
                    <a:pt x="939165" y="964787"/>
                  </a:moveTo>
                  <a:cubicBezTo>
                    <a:pt x="977932" y="931640"/>
                    <a:pt x="1014413" y="899065"/>
                    <a:pt x="1048036" y="868394"/>
                  </a:cubicBezTo>
                  <a:cubicBezTo>
                    <a:pt x="1049750" y="877253"/>
                    <a:pt x="1050036" y="886301"/>
                    <a:pt x="1047655" y="895826"/>
                  </a:cubicBezTo>
                  <a:cubicBezTo>
                    <a:pt x="1045655" y="903446"/>
                    <a:pt x="1042892" y="910304"/>
                    <a:pt x="1039463" y="916400"/>
                  </a:cubicBezTo>
                  <a:cubicBezTo>
                    <a:pt x="1029748" y="926306"/>
                    <a:pt x="1019747" y="935927"/>
                    <a:pt x="1009650" y="945356"/>
                  </a:cubicBezTo>
                  <a:cubicBezTo>
                    <a:pt x="990314" y="956405"/>
                    <a:pt x="965645" y="961739"/>
                    <a:pt x="939165" y="964787"/>
                  </a:cubicBezTo>
                  <a:close/>
                  <a:moveTo>
                    <a:pt x="972312" y="978408"/>
                  </a:moveTo>
                  <a:cubicBezTo>
                    <a:pt x="914781" y="1027081"/>
                    <a:pt x="852678" y="1069848"/>
                    <a:pt x="790766" y="1109758"/>
                  </a:cubicBezTo>
                  <a:cubicBezTo>
                    <a:pt x="753332" y="1133856"/>
                    <a:pt x="672084" y="1179671"/>
                    <a:pt x="596170" y="1179767"/>
                  </a:cubicBezTo>
                  <a:cubicBezTo>
                    <a:pt x="608743" y="1172813"/>
                    <a:pt x="622935" y="1169194"/>
                    <a:pt x="638366" y="1165289"/>
                  </a:cubicBezTo>
                  <a:cubicBezTo>
                    <a:pt x="649605" y="1162431"/>
                    <a:pt x="661321" y="1159383"/>
                    <a:pt x="672941" y="1154906"/>
                  </a:cubicBezTo>
                  <a:cubicBezTo>
                    <a:pt x="718471" y="1137380"/>
                    <a:pt x="762857" y="1104329"/>
                    <a:pt x="795242" y="1080135"/>
                  </a:cubicBezTo>
                  <a:cubicBezTo>
                    <a:pt x="836486" y="1049465"/>
                    <a:pt x="876110" y="1017746"/>
                    <a:pt x="913733" y="986123"/>
                  </a:cubicBezTo>
                  <a:cubicBezTo>
                    <a:pt x="933260" y="984695"/>
                    <a:pt x="953262" y="982504"/>
                    <a:pt x="972122" y="978408"/>
                  </a:cubicBezTo>
                  <a:close/>
                  <a:moveTo>
                    <a:pt x="1048417" y="765048"/>
                  </a:moveTo>
                  <a:cubicBezTo>
                    <a:pt x="1059275" y="733615"/>
                    <a:pt x="1085945" y="715613"/>
                    <a:pt x="1114139" y="696563"/>
                  </a:cubicBezTo>
                  <a:cubicBezTo>
                    <a:pt x="1129189" y="686372"/>
                    <a:pt x="1144715" y="675894"/>
                    <a:pt x="1158050" y="663035"/>
                  </a:cubicBezTo>
                  <a:cubicBezTo>
                    <a:pt x="1168813" y="652653"/>
                    <a:pt x="1177671" y="642842"/>
                    <a:pt x="1184815" y="633698"/>
                  </a:cubicBezTo>
                  <a:cubicBezTo>
                    <a:pt x="1182338" y="690182"/>
                    <a:pt x="1139476" y="757523"/>
                    <a:pt x="1057180" y="834295"/>
                  </a:cubicBezTo>
                  <a:cubicBezTo>
                    <a:pt x="1056894" y="833438"/>
                    <a:pt x="1056513" y="832580"/>
                    <a:pt x="1056132" y="831723"/>
                  </a:cubicBezTo>
                  <a:cubicBezTo>
                    <a:pt x="1047750" y="810292"/>
                    <a:pt x="1039749" y="790004"/>
                    <a:pt x="1048417" y="765048"/>
                  </a:cubicBezTo>
                  <a:close/>
                  <a:moveTo>
                    <a:pt x="973741" y="600456"/>
                  </a:moveTo>
                  <a:cubicBezTo>
                    <a:pt x="976027" y="566452"/>
                    <a:pt x="1005459" y="525209"/>
                    <a:pt x="1047369" y="498158"/>
                  </a:cubicBezTo>
                  <a:cubicBezTo>
                    <a:pt x="1071086" y="482822"/>
                    <a:pt x="1094899" y="474821"/>
                    <a:pt x="1115187" y="474821"/>
                  </a:cubicBezTo>
                  <a:cubicBezTo>
                    <a:pt x="1124807" y="474821"/>
                    <a:pt x="1133570" y="476631"/>
                    <a:pt x="1141286" y="480250"/>
                  </a:cubicBezTo>
                  <a:cubicBezTo>
                    <a:pt x="1161479" y="489966"/>
                    <a:pt x="1177385" y="503587"/>
                    <a:pt x="1188720" y="520922"/>
                  </a:cubicBezTo>
                  <a:cubicBezTo>
                    <a:pt x="1158526" y="497396"/>
                    <a:pt x="1104138" y="491966"/>
                    <a:pt x="1055084" y="509969"/>
                  </a:cubicBezTo>
                  <a:cubicBezTo>
                    <a:pt x="1009650" y="526637"/>
                    <a:pt x="981075" y="559118"/>
                    <a:pt x="973836" y="600456"/>
                  </a:cubicBezTo>
                  <a:close/>
                  <a:moveTo>
                    <a:pt x="991457" y="633413"/>
                  </a:moveTo>
                  <a:cubicBezTo>
                    <a:pt x="984599" y="564071"/>
                    <a:pt x="1037844" y="536639"/>
                    <a:pt x="1061561" y="527876"/>
                  </a:cubicBezTo>
                  <a:cubicBezTo>
                    <a:pt x="1110901" y="509778"/>
                    <a:pt x="1169861" y="519017"/>
                    <a:pt x="1187768" y="547688"/>
                  </a:cubicBezTo>
                  <a:cubicBezTo>
                    <a:pt x="1193292" y="556546"/>
                    <a:pt x="1194816" y="566833"/>
                    <a:pt x="1192435" y="578453"/>
                  </a:cubicBezTo>
                  <a:cubicBezTo>
                    <a:pt x="1188530" y="572453"/>
                    <a:pt x="1183767" y="567976"/>
                    <a:pt x="1177862" y="565118"/>
                  </a:cubicBezTo>
                  <a:cubicBezTo>
                    <a:pt x="1151763" y="551974"/>
                    <a:pt x="1115187" y="574262"/>
                    <a:pt x="1076516" y="597694"/>
                  </a:cubicBezTo>
                  <a:cubicBezTo>
                    <a:pt x="1046512" y="615887"/>
                    <a:pt x="1012793" y="636365"/>
                    <a:pt x="991457" y="633413"/>
                  </a:cubicBezTo>
                  <a:close/>
                  <a:moveTo>
                    <a:pt x="977551" y="854774"/>
                  </a:moveTo>
                  <a:cubicBezTo>
                    <a:pt x="1018223" y="811244"/>
                    <a:pt x="1035463" y="764381"/>
                    <a:pt x="1028700" y="715518"/>
                  </a:cubicBezTo>
                  <a:cubicBezTo>
                    <a:pt x="1025747" y="694182"/>
                    <a:pt x="1012031" y="675132"/>
                    <a:pt x="998792" y="656654"/>
                  </a:cubicBezTo>
                  <a:cubicBezTo>
                    <a:pt x="997839" y="655320"/>
                    <a:pt x="996887" y="654082"/>
                    <a:pt x="996029" y="652748"/>
                  </a:cubicBezTo>
                  <a:cubicBezTo>
                    <a:pt x="1022795" y="652558"/>
                    <a:pt x="1054989" y="633032"/>
                    <a:pt x="1086326" y="613982"/>
                  </a:cubicBezTo>
                  <a:cubicBezTo>
                    <a:pt x="1117378" y="595122"/>
                    <a:pt x="1152525" y="573691"/>
                    <a:pt x="1169289" y="582073"/>
                  </a:cubicBezTo>
                  <a:cubicBezTo>
                    <a:pt x="1175195" y="585026"/>
                    <a:pt x="1179576" y="592360"/>
                    <a:pt x="1182148" y="603790"/>
                  </a:cubicBezTo>
                  <a:cubicBezTo>
                    <a:pt x="1173956" y="617887"/>
                    <a:pt x="1161479" y="633222"/>
                    <a:pt x="1144715" y="649319"/>
                  </a:cubicBezTo>
                  <a:cubicBezTo>
                    <a:pt x="1132523" y="661035"/>
                    <a:pt x="1117664" y="671036"/>
                    <a:pt x="1103376" y="680752"/>
                  </a:cubicBezTo>
                  <a:cubicBezTo>
                    <a:pt x="1073849" y="700754"/>
                    <a:pt x="1043369" y="721328"/>
                    <a:pt x="1030319" y="758857"/>
                  </a:cubicBezTo>
                  <a:cubicBezTo>
                    <a:pt x="1019366" y="790480"/>
                    <a:pt x="1029462" y="816102"/>
                    <a:pt x="1038320" y="838676"/>
                  </a:cubicBezTo>
                  <a:cubicBezTo>
                    <a:pt x="1039559" y="841820"/>
                    <a:pt x="1040797" y="844963"/>
                    <a:pt x="1041940" y="848106"/>
                  </a:cubicBezTo>
                  <a:cubicBezTo>
                    <a:pt x="1000697" y="885730"/>
                    <a:pt x="955167" y="926497"/>
                    <a:pt x="906304" y="967550"/>
                  </a:cubicBezTo>
                  <a:cubicBezTo>
                    <a:pt x="899065" y="968026"/>
                    <a:pt x="891731" y="968407"/>
                    <a:pt x="884396" y="968883"/>
                  </a:cubicBezTo>
                  <a:cubicBezTo>
                    <a:pt x="872966" y="969550"/>
                    <a:pt x="861822" y="970121"/>
                    <a:pt x="851154" y="971074"/>
                  </a:cubicBezTo>
                  <a:cubicBezTo>
                    <a:pt x="908971" y="926687"/>
                    <a:pt x="961835" y="871538"/>
                    <a:pt x="977551" y="854678"/>
                  </a:cubicBezTo>
                  <a:close/>
                  <a:moveTo>
                    <a:pt x="755618" y="1026890"/>
                  </a:moveTo>
                  <a:cubicBezTo>
                    <a:pt x="775335" y="1020509"/>
                    <a:pt x="796766" y="1008983"/>
                    <a:pt x="818293" y="994696"/>
                  </a:cubicBezTo>
                  <a:cubicBezTo>
                    <a:pt x="836200" y="990886"/>
                    <a:pt x="858393" y="989552"/>
                    <a:pt x="881634" y="988219"/>
                  </a:cubicBezTo>
                  <a:cubicBezTo>
                    <a:pt x="850297" y="1014032"/>
                    <a:pt x="817626" y="1039844"/>
                    <a:pt x="783908" y="1064895"/>
                  </a:cubicBezTo>
                  <a:cubicBezTo>
                    <a:pt x="752380" y="1088422"/>
                    <a:pt x="709136" y="1120521"/>
                    <a:pt x="666083" y="1137190"/>
                  </a:cubicBezTo>
                  <a:cubicBezTo>
                    <a:pt x="656654" y="1140809"/>
                    <a:pt x="646843" y="1143476"/>
                    <a:pt x="637318" y="1145953"/>
                  </a:cubicBezTo>
                  <a:cubicBezTo>
                    <a:pt x="655415" y="1129760"/>
                    <a:pt x="672656" y="1110901"/>
                    <a:pt x="689610" y="1092327"/>
                  </a:cubicBezTo>
                  <a:cubicBezTo>
                    <a:pt x="710851" y="1069086"/>
                    <a:pt x="732473" y="1045369"/>
                    <a:pt x="755618" y="1026890"/>
                  </a:cubicBezTo>
                  <a:close/>
                  <a:moveTo>
                    <a:pt x="612743" y="975646"/>
                  </a:moveTo>
                  <a:cubicBezTo>
                    <a:pt x="630746" y="977932"/>
                    <a:pt x="644271" y="989267"/>
                    <a:pt x="658463" y="1001268"/>
                  </a:cubicBezTo>
                  <a:cubicBezTo>
                    <a:pt x="674942" y="1015175"/>
                    <a:pt x="693420" y="1030796"/>
                    <a:pt x="720662" y="1032224"/>
                  </a:cubicBezTo>
                  <a:cubicBezTo>
                    <a:pt x="705136" y="1047083"/>
                    <a:pt x="690182" y="1063371"/>
                    <a:pt x="675513" y="1079468"/>
                  </a:cubicBezTo>
                  <a:cubicBezTo>
                    <a:pt x="637985" y="1120521"/>
                    <a:pt x="602551" y="1159383"/>
                    <a:pt x="561308" y="1169575"/>
                  </a:cubicBezTo>
                  <a:cubicBezTo>
                    <a:pt x="555022" y="1171099"/>
                    <a:pt x="550259" y="1171956"/>
                    <a:pt x="546449" y="1172337"/>
                  </a:cubicBezTo>
                  <a:cubicBezTo>
                    <a:pt x="542163" y="1170908"/>
                    <a:pt x="537972" y="1169289"/>
                    <a:pt x="533876" y="1167384"/>
                  </a:cubicBezTo>
                  <a:cubicBezTo>
                    <a:pt x="535400" y="1155478"/>
                    <a:pt x="554546" y="1124522"/>
                    <a:pt x="565595" y="1106900"/>
                  </a:cubicBezTo>
                  <a:cubicBezTo>
                    <a:pt x="590645" y="1066610"/>
                    <a:pt x="616553" y="1024985"/>
                    <a:pt x="607409" y="997268"/>
                  </a:cubicBezTo>
                  <a:cubicBezTo>
                    <a:pt x="604552" y="988790"/>
                    <a:pt x="598837" y="982218"/>
                    <a:pt x="590264" y="977932"/>
                  </a:cubicBezTo>
                  <a:cubicBezTo>
                    <a:pt x="598361" y="975741"/>
                    <a:pt x="606076" y="974884"/>
                    <a:pt x="612743" y="975741"/>
                  </a:cubicBezTo>
                  <a:close/>
                  <a:moveTo>
                    <a:pt x="503111" y="1043273"/>
                  </a:moveTo>
                  <a:cubicBezTo>
                    <a:pt x="506730" y="1035082"/>
                    <a:pt x="511207" y="1027271"/>
                    <a:pt x="516350" y="1020223"/>
                  </a:cubicBezTo>
                  <a:cubicBezTo>
                    <a:pt x="529876" y="1009269"/>
                    <a:pt x="544640" y="998982"/>
                    <a:pt x="559118" y="990981"/>
                  </a:cubicBezTo>
                  <a:cubicBezTo>
                    <a:pt x="565595" y="990219"/>
                    <a:pt x="572357" y="990981"/>
                    <a:pt x="579311" y="993743"/>
                  </a:cubicBezTo>
                  <a:cubicBezTo>
                    <a:pt x="586454" y="996601"/>
                    <a:pt x="588550" y="1000506"/>
                    <a:pt x="589407" y="1003173"/>
                  </a:cubicBezTo>
                  <a:cubicBezTo>
                    <a:pt x="595789" y="1022413"/>
                    <a:pt x="570167" y="1063657"/>
                    <a:pt x="549497" y="1096804"/>
                  </a:cubicBezTo>
                  <a:cubicBezTo>
                    <a:pt x="534353" y="1121093"/>
                    <a:pt x="521875" y="1141286"/>
                    <a:pt x="517112" y="1157192"/>
                  </a:cubicBezTo>
                  <a:cubicBezTo>
                    <a:pt x="486061" y="1131665"/>
                    <a:pt x="485680" y="1082802"/>
                    <a:pt x="503111" y="1043273"/>
                  </a:cubicBezTo>
                  <a:close/>
                  <a:moveTo>
                    <a:pt x="601409" y="1231487"/>
                  </a:moveTo>
                  <a:cubicBezTo>
                    <a:pt x="555212" y="1230059"/>
                    <a:pt x="488918" y="1197007"/>
                    <a:pt x="463963" y="1150239"/>
                  </a:cubicBezTo>
                  <a:cubicBezTo>
                    <a:pt x="449866" y="1123950"/>
                    <a:pt x="450818" y="1097566"/>
                    <a:pt x="466820" y="1072039"/>
                  </a:cubicBezTo>
                  <a:cubicBezTo>
                    <a:pt x="469678" y="1067467"/>
                    <a:pt x="473393" y="1062419"/>
                    <a:pt x="477965" y="1057180"/>
                  </a:cubicBezTo>
                  <a:cubicBezTo>
                    <a:pt x="464915" y="1104138"/>
                    <a:pt x="473869" y="1156526"/>
                    <a:pt x="517970" y="1180814"/>
                  </a:cubicBezTo>
                  <a:cubicBezTo>
                    <a:pt x="518351" y="1181386"/>
                    <a:pt x="518732" y="1182053"/>
                    <a:pt x="519113" y="1182624"/>
                  </a:cubicBezTo>
                  <a:cubicBezTo>
                    <a:pt x="524637" y="1190244"/>
                    <a:pt x="534067" y="1192340"/>
                    <a:pt x="544259" y="1191768"/>
                  </a:cubicBezTo>
                  <a:cubicBezTo>
                    <a:pt x="547497" y="1192721"/>
                    <a:pt x="550640" y="1193673"/>
                    <a:pt x="553879" y="1194435"/>
                  </a:cubicBezTo>
                  <a:cubicBezTo>
                    <a:pt x="552641" y="1198055"/>
                    <a:pt x="553688" y="1202150"/>
                    <a:pt x="556641" y="1204722"/>
                  </a:cubicBezTo>
                  <a:cubicBezTo>
                    <a:pt x="596170" y="1238822"/>
                    <a:pt x="667893" y="1225487"/>
                    <a:pt x="743426" y="1193578"/>
                  </a:cubicBezTo>
                  <a:cubicBezTo>
                    <a:pt x="697516" y="1216533"/>
                    <a:pt x="649034" y="1233107"/>
                    <a:pt x="601313" y="1231678"/>
                  </a:cubicBezTo>
                  <a:close/>
                  <a:moveTo>
                    <a:pt x="582359" y="1198626"/>
                  </a:moveTo>
                  <a:cubicBezTo>
                    <a:pt x="663226" y="1204436"/>
                    <a:pt x="750189" y="1158526"/>
                    <a:pt x="801053" y="1125760"/>
                  </a:cubicBezTo>
                  <a:cubicBezTo>
                    <a:pt x="877348" y="1076706"/>
                    <a:pt x="953738" y="1023271"/>
                    <a:pt x="1022128" y="959739"/>
                  </a:cubicBezTo>
                  <a:cubicBezTo>
                    <a:pt x="1035177" y="951833"/>
                    <a:pt x="1046321" y="941642"/>
                    <a:pt x="1054608" y="928116"/>
                  </a:cubicBezTo>
                  <a:cubicBezTo>
                    <a:pt x="1071753" y="910685"/>
                    <a:pt x="1088231" y="892397"/>
                    <a:pt x="1103852" y="873347"/>
                  </a:cubicBezTo>
                  <a:cubicBezTo>
                    <a:pt x="1073658" y="922401"/>
                    <a:pt x="1038701" y="969074"/>
                    <a:pt x="995458" y="1010888"/>
                  </a:cubicBezTo>
                  <a:cubicBezTo>
                    <a:pt x="926878" y="1077182"/>
                    <a:pt x="676275" y="1242441"/>
                    <a:pt x="582359" y="1198626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7ECA1CEA-E833-5EEF-F6F2-3FA15A9AB3BB}"/>
              </a:ext>
            </a:extLst>
          </p:cNvPr>
          <p:cNvGrpSpPr>
            <a:grpSpLocks noChangeAspect="1"/>
          </p:cNvGrpSpPr>
          <p:nvPr/>
        </p:nvGrpSpPr>
        <p:grpSpPr>
          <a:xfrm>
            <a:off x="3098742" y="2734266"/>
            <a:ext cx="1431638" cy="1389468"/>
            <a:chOff x="3098742" y="2734266"/>
            <a:chExt cx="1431638" cy="1389468"/>
          </a:xfrm>
        </p:grpSpPr>
        <p:sp>
          <p:nvSpPr>
            <p:cNvPr id="13" name="Graphic 77">
              <a:extLst>
                <a:ext uri="{FF2B5EF4-FFF2-40B4-BE49-F238E27FC236}">
                  <a16:creationId xmlns:a16="http://schemas.microsoft.com/office/drawing/2014/main" id="{0FEB9EA3-3B4A-834D-8E8D-36C4800BE631}"/>
                </a:ext>
              </a:extLst>
            </p:cNvPr>
            <p:cNvSpPr/>
            <p:nvPr/>
          </p:nvSpPr>
          <p:spPr>
            <a:xfrm>
              <a:off x="3153610" y="2796020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rgbClr val="2CAE8D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BB14A6-4F30-5309-081D-7531096EF8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98742" y="2734266"/>
              <a:ext cx="1389468" cy="1389468"/>
            </a:xfrm>
            <a:custGeom>
              <a:avLst/>
              <a:gdLst>
                <a:gd name="connsiteX0" fmla="*/ 840677 w 1681257"/>
                <a:gd name="connsiteY0" fmla="*/ 0 h 1681257"/>
                <a:gd name="connsiteX1" fmla="*/ 0 w 1681257"/>
                <a:gd name="connsiteY1" fmla="*/ 840581 h 1681257"/>
                <a:gd name="connsiteX2" fmla="*/ 840677 w 1681257"/>
                <a:gd name="connsiteY2" fmla="*/ 1681258 h 1681257"/>
                <a:gd name="connsiteX3" fmla="*/ 1308354 w 1681257"/>
                <a:gd name="connsiteY3" fmla="*/ 1539240 h 1681257"/>
                <a:gd name="connsiteX4" fmla="*/ 1407319 w 1681257"/>
                <a:gd name="connsiteY4" fmla="*/ 1390079 h 1681257"/>
                <a:gd name="connsiteX5" fmla="*/ 1316164 w 1681257"/>
                <a:gd name="connsiteY5" fmla="*/ 1180624 h 1681257"/>
                <a:gd name="connsiteX6" fmla="*/ 1120997 w 1681257"/>
                <a:gd name="connsiteY6" fmla="*/ 621697 h 1681257"/>
                <a:gd name="connsiteX7" fmla="*/ 1118426 w 1681257"/>
                <a:gd name="connsiteY7" fmla="*/ 585883 h 1681257"/>
                <a:gd name="connsiteX8" fmla="*/ 1116616 w 1681257"/>
                <a:gd name="connsiteY8" fmla="*/ 554260 h 1681257"/>
                <a:gd name="connsiteX9" fmla="*/ 1116044 w 1681257"/>
                <a:gd name="connsiteY9" fmla="*/ 543020 h 1681257"/>
                <a:gd name="connsiteX10" fmla="*/ 990314 w 1681257"/>
                <a:gd name="connsiteY10" fmla="*/ 351949 h 1681257"/>
                <a:gd name="connsiteX11" fmla="*/ 749999 w 1681257"/>
                <a:gd name="connsiteY11" fmla="*/ 348044 h 1681257"/>
                <a:gd name="connsiteX12" fmla="*/ 688562 w 1681257"/>
                <a:gd name="connsiteY12" fmla="*/ 351758 h 1681257"/>
                <a:gd name="connsiteX13" fmla="*/ 518636 w 1681257"/>
                <a:gd name="connsiteY13" fmla="*/ 560927 h 1681257"/>
                <a:gd name="connsiteX14" fmla="*/ 514826 w 1681257"/>
                <a:gd name="connsiteY14" fmla="*/ 718185 h 1681257"/>
                <a:gd name="connsiteX15" fmla="*/ 511016 w 1681257"/>
                <a:gd name="connsiteY15" fmla="*/ 879158 h 1681257"/>
                <a:gd name="connsiteX16" fmla="*/ 529876 w 1681257"/>
                <a:gd name="connsiteY16" fmla="*/ 1179481 h 1681257"/>
                <a:gd name="connsiteX17" fmla="*/ 531876 w 1681257"/>
                <a:gd name="connsiteY17" fmla="*/ 1213009 h 1681257"/>
                <a:gd name="connsiteX18" fmla="*/ 572167 w 1681257"/>
                <a:gd name="connsiteY18" fmla="*/ 1321784 h 1681257"/>
                <a:gd name="connsiteX19" fmla="*/ 705517 w 1681257"/>
                <a:gd name="connsiteY19" fmla="*/ 1351026 h 1681257"/>
                <a:gd name="connsiteX20" fmla="*/ 726377 w 1681257"/>
                <a:gd name="connsiteY20" fmla="*/ 1350740 h 1681257"/>
                <a:gd name="connsiteX21" fmla="*/ 770668 w 1681257"/>
                <a:gd name="connsiteY21" fmla="*/ 1351121 h 1681257"/>
                <a:gd name="connsiteX22" fmla="*/ 895255 w 1681257"/>
                <a:gd name="connsiteY22" fmla="*/ 1349502 h 1681257"/>
                <a:gd name="connsiteX23" fmla="*/ 966216 w 1681257"/>
                <a:gd name="connsiteY23" fmla="*/ 1349978 h 1681257"/>
                <a:gd name="connsiteX24" fmla="*/ 1090231 w 1681257"/>
                <a:gd name="connsiteY24" fmla="*/ 1295876 h 1681257"/>
                <a:gd name="connsiteX25" fmla="*/ 1087088 w 1681257"/>
                <a:gd name="connsiteY25" fmla="*/ 1282827 h 1681257"/>
                <a:gd name="connsiteX26" fmla="*/ 1086707 w 1681257"/>
                <a:gd name="connsiteY26" fmla="*/ 1282637 h 1681257"/>
                <a:gd name="connsiteX27" fmla="*/ 1127474 w 1681257"/>
                <a:gd name="connsiteY27" fmla="*/ 1102805 h 1681257"/>
                <a:gd name="connsiteX28" fmla="*/ 1128808 w 1681257"/>
                <a:gd name="connsiteY28" fmla="*/ 1060895 h 1681257"/>
                <a:gd name="connsiteX29" fmla="*/ 1122807 w 1681257"/>
                <a:gd name="connsiteY29" fmla="*/ 848963 h 1681257"/>
                <a:gd name="connsiteX30" fmla="*/ 1116997 w 1681257"/>
                <a:gd name="connsiteY30" fmla="*/ 755618 h 1681257"/>
                <a:gd name="connsiteX31" fmla="*/ 1303020 w 1681257"/>
                <a:gd name="connsiteY31" fmla="*/ 1194435 h 1681257"/>
                <a:gd name="connsiteX32" fmla="*/ 1388364 w 1681257"/>
                <a:gd name="connsiteY32" fmla="*/ 1388078 h 1681257"/>
                <a:gd name="connsiteX33" fmla="*/ 1298543 w 1681257"/>
                <a:gd name="connsiteY33" fmla="*/ 1523048 h 1681257"/>
                <a:gd name="connsiteX34" fmla="*/ 840581 w 1681257"/>
                <a:gd name="connsiteY34" fmla="*/ 1662398 h 1681257"/>
                <a:gd name="connsiteX35" fmla="*/ 18955 w 1681257"/>
                <a:gd name="connsiteY35" fmla="*/ 840772 h 1681257"/>
                <a:gd name="connsiteX36" fmla="*/ 840677 w 1681257"/>
                <a:gd name="connsiteY36" fmla="*/ 19050 h 1681257"/>
                <a:gd name="connsiteX37" fmla="*/ 1662208 w 1681257"/>
                <a:gd name="connsiteY37" fmla="*/ 840581 h 1681257"/>
                <a:gd name="connsiteX38" fmla="*/ 1647158 w 1681257"/>
                <a:gd name="connsiteY38" fmla="*/ 998125 h 1681257"/>
                <a:gd name="connsiteX39" fmla="*/ 1654683 w 1681257"/>
                <a:gd name="connsiteY39" fmla="*/ 1009269 h 1681257"/>
                <a:gd name="connsiteX40" fmla="*/ 1665827 w 1681257"/>
                <a:gd name="connsiteY40" fmla="*/ 1001744 h 1681257"/>
                <a:gd name="connsiteX41" fmla="*/ 1681258 w 1681257"/>
                <a:gd name="connsiteY41" fmla="*/ 840581 h 1681257"/>
                <a:gd name="connsiteX42" fmla="*/ 840677 w 1681257"/>
                <a:gd name="connsiteY42" fmla="*/ 0 h 1681257"/>
                <a:gd name="connsiteX43" fmla="*/ 771049 w 1681257"/>
                <a:gd name="connsiteY43" fmla="*/ 1331976 h 1681257"/>
                <a:gd name="connsiteX44" fmla="*/ 728758 w 1681257"/>
                <a:gd name="connsiteY44" fmla="*/ 1331595 h 1681257"/>
                <a:gd name="connsiteX45" fmla="*/ 705326 w 1681257"/>
                <a:gd name="connsiteY45" fmla="*/ 1331881 h 1681257"/>
                <a:gd name="connsiteX46" fmla="*/ 584454 w 1681257"/>
                <a:gd name="connsiteY46" fmla="*/ 1306925 h 1681257"/>
                <a:gd name="connsiteX47" fmla="*/ 551117 w 1681257"/>
                <a:gd name="connsiteY47" fmla="*/ 1212152 h 1681257"/>
                <a:gd name="connsiteX48" fmla="*/ 549021 w 1681257"/>
                <a:gd name="connsiteY48" fmla="*/ 1177481 h 1681257"/>
                <a:gd name="connsiteX49" fmla="*/ 530257 w 1681257"/>
                <a:gd name="connsiteY49" fmla="*/ 879062 h 1681257"/>
                <a:gd name="connsiteX50" fmla="*/ 534067 w 1681257"/>
                <a:gd name="connsiteY50" fmla="*/ 718757 h 1681257"/>
                <a:gd name="connsiteX51" fmla="*/ 537877 w 1681257"/>
                <a:gd name="connsiteY51" fmla="*/ 560832 h 1681257"/>
                <a:gd name="connsiteX52" fmla="*/ 689610 w 1681257"/>
                <a:gd name="connsiteY52" fmla="*/ 370713 h 1681257"/>
                <a:gd name="connsiteX53" fmla="*/ 751332 w 1681257"/>
                <a:gd name="connsiteY53" fmla="*/ 366998 h 1681257"/>
                <a:gd name="connsiteX54" fmla="*/ 986790 w 1681257"/>
                <a:gd name="connsiteY54" fmla="*/ 370618 h 1681257"/>
                <a:gd name="connsiteX55" fmla="*/ 1096137 w 1681257"/>
                <a:gd name="connsiteY55" fmla="*/ 523970 h 1681257"/>
                <a:gd name="connsiteX56" fmla="*/ 1053084 w 1681257"/>
                <a:gd name="connsiteY56" fmla="*/ 491109 h 1681257"/>
                <a:gd name="connsiteX57" fmla="*/ 920591 w 1681257"/>
                <a:gd name="connsiteY57" fmla="*/ 484918 h 1681257"/>
                <a:gd name="connsiteX58" fmla="*/ 845534 w 1681257"/>
                <a:gd name="connsiteY58" fmla="*/ 489109 h 1681257"/>
                <a:gd name="connsiteX59" fmla="*/ 818674 w 1681257"/>
                <a:gd name="connsiteY59" fmla="*/ 487680 h 1681257"/>
                <a:gd name="connsiteX60" fmla="*/ 620935 w 1681257"/>
                <a:gd name="connsiteY60" fmla="*/ 483775 h 1681257"/>
                <a:gd name="connsiteX61" fmla="*/ 611886 w 1681257"/>
                <a:gd name="connsiteY61" fmla="*/ 492728 h 1681257"/>
                <a:gd name="connsiteX62" fmla="*/ 605028 w 1681257"/>
                <a:gd name="connsiteY62" fmla="*/ 860584 h 1681257"/>
                <a:gd name="connsiteX63" fmla="*/ 602361 w 1681257"/>
                <a:gd name="connsiteY63" fmla="*/ 943356 h 1681257"/>
                <a:gd name="connsiteX64" fmla="*/ 619887 w 1681257"/>
                <a:gd name="connsiteY64" fmla="*/ 1151763 h 1681257"/>
                <a:gd name="connsiteX65" fmla="*/ 626936 w 1681257"/>
                <a:gd name="connsiteY65" fmla="*/ 1155859 h 1681257"/>
                <a:gd name="connsiteX66" fmla="*/ 911733 w 1681257"/>
                <a:gd name="connsiteY66" fmla="*/ 1150144 h 1681257"/>
                <a:gd name="connsiteX67" fmla="*/ 1012793 w 1681257"/>
                <a:gd name="connsiteY67" fmla="*/ 1143572 h 1681257"/>
                <a:gd name="connsiteX68" fmla="*/ 944023 w 1681257"/>
                <a:gd name="connsiteY68" fmla="*/ 1244822 h 1681257"/>
                <a:gd name="connsiteX69" fmla="*/ 854488 w 1681257"/>
                <a:gd name="connsiteY69" fmla="*/ 1287209 h 1681257"/>
                <a:gd name="connsiteX70" fmla="*/ 881348 w 1681257"/>
                <a:gd name="connsiteY70" fmla="*/ 1270730 h 1681257"/>
                <a:gd name="connsiteX71" fmla="*/ 870680 w 1681257"/>
                <a:gd name="connsiteY71" fmla="*/ 1215295 h 1681257"/>
                <a:gd name="connsiteX72" fmla="*/ 789051 w 1681257"/>
                <a:gd name="connsiteY72" fmla="*/ 1208532 h 1681257"/>
                <a:gd name="connsiteX73" fmla="*/ 749808 w 1681257"/>
                <a:gd name="connsiteY73" fmla="*/ 1299210 h 1681257"/>
                <a:gd name="connsiteX74" fmla="*/ 756761 w 1681257"/>
                <a:gd name="connsiteY74" fmla="*/ 1305401 h 1681257"/>
                <a:gd name="connsiteX75" fmla="*/ 832580 w 1681257"/>
                <a:gd name="connsiteY75" fmla="*/ 1309783 h 1681257"/>
                <a:gd name="connsiteX76" fmla="*/ 844391 w 1681257"/>
                <a:gd name="connsiteY76" fmla="*/ 1327309 h 1681257"/>
                <a:gd name="connsiteX77" fmla="*/ 849916 w 1681257"/>
                <a:gd name="connsiteY77" fmla="*/ 1332167 h 1681257"/>
                <a:gd name="connsiteX78" fmla="*/ 770954 w 1681257"/>
                <a:gd name="connsiteY78" fmla="*/ 1331976 h 1681257"/>
                <a:gd name="connsiteX79" fmla="*/ 867823 w 1681257"/>
                <a:gd name="connsiteY79" fmla="*/ 1242536 h 1681257"/>
                <a:gd name="connsiteX80" fmla="*/ 866966 w 1681257"/>
                <a:gd name="connsiteY80" fmla="*/ 1258062 h 1681257"/>
                <a:gd name="connsiteX81" fmla="*/ 867823 w 1681257"/>
                <a:gd name="connsiteY81" fmla="*/ 1242536 h 1681257"/>
                <a:gd name="connsiteX82" fmla="*/ 779717 w 1681257"/>
                <a:gd name="connsiteY82" fmla="*/ 1265111 h 1681257"/>
                <a:gd name="connsiteX83" fmla="*/ 797433 w 1681257"/>
                <a:gd name="connsiteY83" fmla="*/ 1227487 h 1681257"/>
                <a:gd name="connsiteX84" fmla="*/ 838676 w 1681257"/>
                <a:gd name="connsiteY84" fmla="*/ 1230725 h 1681257"/>
                <a:gd name="connsiteX85" fmla="*/ 841153 w 1681257"/>
                <a:gd name="connsiteY85" fmla="*/ 1268730 h 1681257"/>
                <a:gd name="connsiteX86" fmla="*/ 839724 w 1681257"/>
                <a:gd name="connsiteY86" fmla="*/ 1271207 h 1681257"/>
                <a:gd name="connsiteX87" fmla="*/ 779621 w 1681257"/>
                <a:gd name="connsiteY87" fmla="*/ 1265111 h 1681257"/>
                <a:gd name="connsiteX88" fmla="*/ 803720 w 1681257"/>
                <a:gd name="connsiteY88" fmla="*/ 1291781 h 1681257"/>
                <a:gd name="connsiteX89" fmla="*/ 766381 w 1681257"/>
                <a:gd name="connsiteY89" fmla="*/ 1287875 h 1681257"/>
                <a:gd name="connsiteX90" fmla="*/ 765524 w 1681257"/>
                <a:gd name="connsiteY90" fmla="*/ 1278731 h 1681257"/>
                <a:gd name="connsiteX91" fmla="*/ 765810 w 1681257"/>
                <a:gd name="connsiteY91" fmla="*/ 1278922 h 1681257"/>
                <a:gd name="connsiteX92" fmla="*/ 803720 w 1681257"/>
                <a:gd name="connsiteY92" fmla="*/ 1291876 h 1681257"/>
                <a:gd name="connsiteX93" fmla="*/ 1109758 w 1681257"/>
                <a:gd name="connsiteY93" fmla="*/ 1059847 h 1681257"/>
                <a:gd name="connsiteX94" fmla="*/ 1108424 w 1681257"/>
                <a:gd name="connsiteY94" fmla="*/ 1102233 h 1681257"/>
                <a:gd name="connsiteX95" fmla="*/ 1016603 w 1681257"/>
                <a:gd name="connsiteY95" fmla="*/ 1308449 h 1681257"/>
                <a:gd name="connsiteX96" fmla="*/ 896017 w 1681257"/>
                <a:gd name="connsiteY96" fmla="*/ 1330262 h 1681257"/>
                <a:gd name="connsiteX97" fmla="*/ 857917 w 1681257"/>
                <a:gd name="connsiteY97" fmla="*/ 1313783 h 1681257"/>
                <a:gd name="connsiteX98" fmla="*/ 852392 w 1681257"/>
                <a:gd name="connsiteY98" fmla="*/ 1306925 h 1681257"/>
                <a:gd name="connsiteX99" fmla="*/ 955929 w 1681257"/>
                <a:gd name="connsiteY99" fmla="*/ 1259586 h 1681257"/>
                <a:gd name="connsiteX100" fmla="*/ 1041845 w 1681257"/>
                <a:gd name="connsiteY100" fmla="*/ 1078802 h 1681257"/>
                <a:gd name="connsiteX101" fmla="*/ 1041559 w 1681257"/>
                <a:gd name="connsiteY101" fmla="*/ 1037273 h 1681257"/>
                <a:gd name="connsiteX102" fmla="*/ 1033463 w 1681257"/>
                <a:gd name="connsiteY102" fmla="*/ 509397 h 1681257"/>
                <a:gd name="connsiteX103" fmla="*/ 1024700 w 1681257"/>
                <a:gd name="connsiteY103" fmla="*/ 503301 h 1681257"/>
                <a:gd name="connsiteX104" fmla="*/ 1015746 w 1681257"/>
                <a:gd name="connsiteY104" fmla="*/ 509111 h 1681257"/>
                <a:gd name="connsiteX105" fmla="*/ 1009079 w 1681257"/>
                <a:gd name="connsiteY105" fmla="*/ 723329 h 1681257"/>
                <a:gd name="connsiteX106" fmla="*/ 1016603 w 1681257"/>
                <a:gd name="connsiteY106" fmla="*/ 821436 h 1681257"/>
                <a:gd name="connsiteX107" fmla="*/ 1019747 w 1681257"/>
                <a:gd name="connsiteY107" fmla="*/ 948690 h 1681257"/>
                <a:gd name="connsiteX108" fmla="*/ 1022509 w 1681257"/>
                <a:gd name="connsiteY108" fmla="*/ 1035463 h 1681257"/>
                <a:gd name="connsiteX109" fmla="*/ 1004697 w 1681257"/>
                <a:gd name="connsiteY109" fmla="*/ 1124617 h 1681257"/>
                <a:gd name="connsiteX110" fmla="*/ 910400 w 1681257"/>
                <a:gd name="connsiteY110" fmla="*/ 1130903 h 1681257"/>
                <a:gd name="connsiteX111" fmla="*/ 633413 w 1681257"/>
                <a:gd name="connsiteY111" fmla="*/ 1136999 h 1681257"/>
                <a:gd name="connsiteX112" fmla="*/ 621411 w 1681257"/>
                <a:gd name="connsiteY112" fmla="*/ 944118 h 1681257"/>
                <a:gd name="connsiteX113" fmla="*/ 624078 w 1681257"/>
                <a:gd name="connsiteY113" fmla="*/ 859250 h 1681257"/>
                <a:gd name="connsiteX114" fmla="*/ 630460 w 1681257"/>
                <a:gd name="connsiteY114" fmla="*/ 502063 h 1681257"/>
                <a:gd name="connsiteX115" fmla="*/ 817721 w 1681257"/>
                <a:gd name="connsiteY115" fmla="*/ 506349 h 1681257"/>
                <a:gd name="connsiteX116" fmla="*/ 844582 w 1681257"/>
                <a:gd name="connsiteY116" fmla="*/ 507778 h 1681257"/>
                <a:gd name="connsiteX117" fmla="*/ 922592 w 1681257"/>
                <a:gd name="connsiteY117" fmla="*/ 503587 h 1681257"/>
                <a:gd name="connsiteX118" fmla="*/ 1046131 w 1681257"/>
                <a:gd name="connsiteY118" fmla="*/ 508540 h 1681257"/>
                <a:gd name="connsiteX119" fmla="*/ 1099376 w 1681257"/>
                <a:gd name="connsiteY119" fmla="*/ 586454 h 1681257"/>
                <a:gd name="connsiteX120" fmla="*/ 1102043 w 1681257"/>
                <a:gd name="connsiteY120" fmla="*/ 623792 h 1681257"/>
                <a:gd name="connsiteX121" fmla="*/ 1099661 w 1681257"/>
                <a:gd name="connsiteY121" fmla="*/ 685229 h 1681257"/>
                <a:gd name="connsiteX122" fmla="*/ 1097661 w 1681257"/>
                <a:gd name="connsiteY122" fmla="*/ 748284 h 1681257"/>
                <a:gd name="connsiteX123" fmla="*/ 1103852 w 1681257"/>
                <a:gd name="connsiteY123" fmla="*/ 850011 h 1681257"/>
                <a:gd name="connsiteX124" fmla="*/ 1109853 w 1681257"/>
                <a:gd name="connsiteY124" fmla="*/ 1059752 h 1681257"/>
                <a:gd name="connsiteX125" fmla="*/ 1027938 w 1681257"/>
                <a:gd name="connsiteY125" fmla="*/ 721328 h 1681257"/>
                <a:gd name="connsiteX126" fmla="*/ 1025080 w 1681257"/>
                <a:gd name="connsiteY126" fmla="*/ 542925 h 1681257"/>
                <a:gd name="connsiteX127" fmla="*/ 1038416 w 1681257"/>
                <a:gd name="connsiteY127" fmla="*/ 942213 h 1681257"/>
                <a:gd name="connsiteX128" fmla="*/ 1035463 w 1681257"/>
                <a:gd name="connsiteY128" fmla="*/ 821531 h 1681257"/>
                <a:gd name="connsiteX129" fmla="*/ 1027843 w 1681257"/>
                <a:gd name="connsiteY129" fmla="*/ 721328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681257" h="1681257">
                  <a:moveTo>
                    <a:pt x="840677" y="0"/>
                  </a:moveTo>
                  <a:cubicBezTo>
                    <a:pt x="377190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7" y="1681258"/>
                  </a:cubicBezTo>
                  <a:cubicBezTo>
                    <a:pt x="995363" y="1681258"/>
                    <a:pt x="1148334" y="1634776"/>
                    <a:pt x="1308354" y="1539240"/>
                  </a:cubicBezTo>
                  <a:cubicBezTo>
                    <a:pt x="1364266" y="1505903"/>
                    <a:pt x="1400366" y="1451515"/>
                    <a:pt x="1407319" y="1390079"/>
                  </a:cubicBezTo>
                  <a:cubicBezTo>
                    <a:pt x="1413034" y="1339882"/>
                    <a:pt x="1401889" y="1262825"/>
                    <a:pt x="1316164" y="1180624"/>
                  </a:cubicBezTo>
                  <a:cubicBezTo>
                    <a:pt x="1209199" y="1077944"/>
                    <a:pt x="1142143" y="885444"/>
                    <a:pt x="1120997" y="621697"/>
                  </a:cubicBezTo>
                  <a:cubicBezTo>
                    <a:pt x="1120807" y="609505"/>
                    <a:pt x="1120045" y="597503"/>
                    <a:pt x="1118426" y="585883"/>
                  </a:cubicBezTo>
                  <a:cubicBezTo>
                    <a:pt x="1117759" y="575405"/>
                    <a:pt x="1117187" y="564928"/>
                    <a:pt x="1116616" y="554260"/>
                  </a:cubicBezTo>
                  <a:lnTo>
                    <a:pt x="1116044" y="543020"/>
                  </a:lnTo>
                  <a:cubicBezTo>
                    <a:pt x="1111377" y="445580"/>
                    <a:pt x="1108043" y="375190"/>
                    <a:pt x="990314" y="351949"/>
                  </a:cubicBezTo>
                  <a:cubicBezTo>
                    <a:pt x="915353" y="337185"/>
                    <a:pt x="831247" y="342710"/>
                    <a:pt x="749999" y="348044"/>
                  </a:cubicBezTo>
                  <a:cubicBezTo>
                    <a:pt x="729139" y="349377"/>
                    <a:pt x="708660" y="350806"/>
                    <a:pt x="688562" y="351758"/>
                  </a:cubicBezTo>
                  <a:cubicBezTo>
                    <a:pt x="547878" y="358616"/>
                    <a:pt x="518922" y="440341"/>
                    <a:pt x="518636" y="560927"/>
                  </a:cubicBezTo>
                  <a:cubicBezTo>
                    <a:pt x="518541" y="612553"/>
                    <a:pt x="516636" y="666274"/>
                    <a:pt x="514826" y="718185"/>
                  </a:cubicBezTo>
                  <a:cubicBezTo>
                    <a:pt x="512921" y="771430"/>
                    <a:pt x="511016" y="826580"/>
                    <a:pt x="511016" y="879158"/>
                  </a:cubicBezTo>
                  <a:cubicBezTo>
                    <a:pt x="511016" y="980313"/>
                    <a:pt x="520541" y="1087755"/>
                    <a:pt x="529876" y="1179481"/>
                  </a:cubicBezTo>
                  <a:cubicBezTo>
                    <a:pt x="531019" y="1190816"/>
                    <a:pt x="531495" y="1202150"/>
                    <a:pt x="531876" y="1213009"/>
                  </a:cubicBezTo>
                  <a:cubicBezTo>
                    <a:pt x="533400" y="1253014"/>
                    <a:pt x="534829" y="1290828"/>
                    <a:pt x="572167" y="1321784"/>
                  </a:cubicBezTo>
                  <a:cubicBezTo>
                    <a:pt x="609695" y="1352836"/>
                    <a:pt x="660654" y="1351883"/>
                    <a:pt x="705517" y="1351026"/>
                  </a:cubicBezTo>
                  <a:cubicBezTo>
                    <a:pt x="712565" y="1350931"/>
                    <a:pt x="719519" y="1350740"/>
                    <a:pt x="726377" y="1350740"/>
                  </a:cubicBezTo>
                  <a:cubicBezTo>
                    <a:pt x="740283" y="1350740"/>
                    <a:pt x="755142" y="1350931"/>
                    <a:pt x="770668" y="1351121"/>
                  </a:cubicBezTo>
                  <a:cubicBezTo>
                    <a:pt x="809339" y="1351598"/>
                    <a:pt x="852678" y="1352169"/>
                    <a:pt x="895255" y="1349502"/>
                  </a:cubicBezTo>
                  <a:cubicBezTo>
                    <a:pt x="915543" y="1352931"/>
                    <a:pt x="939737" y="1353122"/>
                    <a:pt x="966216" y="1349978"/>
                  </a:cubicBezTo>
                  <a:cubicBezTo>
                    <a:pt x="1011555" y="1344549"/>
                    <a:pt x="1071181" y="1327118"/>
                    <a:pt x="1090231" y="1295876"/>
                  </a:cubicBezTo>
                  <a:cubicBezTo>
                    <a:pt x="1092994" y="1291400"/>
                    <a:pt x="1091565" y="1285494"/>
                    <a:pt x="1087088" y="1282827"/>
                  </a:cubicBezTo>
                  <a:cubicBezTo>
                    <a:pt x="1086993" y="1282827"/>
                    <a:pt x="1086803" y="1282637"/>
                    <a:pt x="1086707" y="1282637"/>
                  </a:cubicBezTo>
                  <a:cubicBezTo>
                    <a:pt x="1124522" y="1236059"/>
                    <a:pt x="1126046" y="1168622"/>
                    <a:pt x="1127474" y="1102805"/>
                  </a:cubicBezTo>
                  <a:cubicBezTo>
                    <a:pt x="1127760" y="1088708"/>
                    <a:pt x="1128046" y="1074706"/>
                    <a:pt x="1128808" y="1060895"/>
                  </a:cubicBezTo>
                  <a:cubicBezTo>
                    <a:pt x="1132427" y="986504"/>
                    <a:pt x="1127760" y="919639"/>
                    <a:pt x="1122807" y="848963"/>
                  </a:cubicBezTo>
                  <a:cubicBezTo>
                    <a:pt x="1120712" y="818674"/>
                    <a:pt x="1118426" y="787337"/>
                    <a:pt x="1116997" y="755618"/>
                  </a:cubicBezTo>
                  <a:cubicBezTo>
                    <a:pt x="1147763" y="958120"/>
                    <a:pt x="1210056" y="1105281"/>
                    <a:pt x="1303020" y="1194435"/>
                  </a:cubicBezTo>
                  <a:cubicBezTo>
                    <a:pt x="1383030" y="1271302"/>
                    <a:pt x="1393603" y="1342168"/>
                    <a:pt x="1388364" y="1388078"/>
                  </a:cubicBezTo>
                  <a:cubicBezTo>
                    <a:pt x="1382078" y="1443514"/>
                    <a:pt x="1349312" y="1492758"/>
                    <a:pt x="1298543" y="1523048"/>
                  </a:cubicBezTo>
                  <a:cubicBezTo>
                    <a:pt x="1141571" y="1616774"/>
                    <a:pt x="991743" y="1662398"/>
                    <a:pt x="840581" y="1662398"/>
                  </a:cubicBezTo>
                  <a:cubicBezTo>
                    <a:pt x="387572" y="1662398"/>
                    <a:pt x="18955" y="1293876"/>
                    <a:pt x="18955" y="840772"/>
                  </a:cubicBezTo>
                  <a:cubicBezTo>
                    <a:pt x="18955" y="387668"/>
                    <a:pt x="387668" y="19050"/>
                    <a:pt x="840677" y="19050"/>
                  </a:cubicBezTo>
                  <a:cubicBezTo>
                    <a:pt x="1293686" y="19050"/>
                    <a:pt x="1662208" y="387572"/>
                    <a:pt x="1662208" y="840581"/>
                  </a:cubicBezTo>
                  <a:cubicBezTo>
                    <a:pt x="1662208" y="893636"/>
                    <a:pt x="1657160" y="946595"/>
                    <a:pt x="1647158" y="998125"/>
                  </a:cubicBezTo>
                  <a:cubicBezTo>
                    <a:pt x="1646111" y="1003268"/>
                    <a:pt x="1649539" y="1008317"/>
                    <a:pt x="1654683" y="1009269"/>
                  </a:cubicBezTo>
                  <a:cubicBezTo>
                    <a:pt x="1659827" y="1010317"/>
                    <a:pt x="1664875" y="1006888"/>
                    <a:pt x="1665827" y="1001744"/>
                  </a:cubicBezTo>
                  <a:cubicBezTo>
                    <a:pt x="1676114" y="949071"/>
                    <a:pt x="1681258" y="894779"/>
                    <a:pt x="1681258" y="840581"/>
                  </a:cubicBezTo>
                  <a:cubicBezTo>
                    <a:pt x="1681258" y="377095"/>
                    <a:pt x="1304163" y="0"/>
                    <a:pt x="840677" y="0"/>
                  </a:cubicBezTo>
                  <a:close/>
                  <a:moveTo>
                    <a:pt x="771049" y="1331976"/>
                  </a:moveTo>
                  <a:cubicBezTo>
                    <a:pt x="756285" y="1331786"/>
                    <a:pt x="742093" y="1331595"/>
                    <a:pt x="728758" y="1331595"/>
                  </a:cubicBezTo>
                  <a:cubicBezTo>
                    <a:pt x="720947" y="1331595"/>
                    <a:pt x="713232" y="1331690"/>
                    <a:pt x="705326" y="1331881"/>
                  </a:cubicBezTo>
                  <a:cubicBezTo>
                    <a:pt x="661702" y="1332738"/>
                    <a:pt x="616553" y="1333500"/>
                    <a:pt x="584454" y="1306925"/>
                  </a:cubicBezTo>
                  <a:cubicBezTo>
                    <a:pt x="553688" y="1281493"/>
                    <a:pt x="552545" y="1250823"/>
                    <a:pt x="551117" y="1212152"/>
                  </a:cubicBezTo>
                  <a:cubicBezTo>
                    <a:pt x="550736" y="1201007"/>
                    <a:pt x="550259" y="1189387"/>
                    <a:pt x="549021" y="1177481"/>
                  </a:cubicBezTo>
                  <a:cubicBezTo>
                    <a:pt x="539782" y="1086231"/>
                    <a:pt x="530257" y="979456"/>
                    <a:pt x="530257" y="879062"/>
                  </a:cubicBezTo>
                  <a:cubicBezTo>
                    <a:pt x="530257" y="826770"/>
                    <a:pt x="532162" y="771906"/>
                    <a:pt x="534067" y="718757"/>
                  </a:cubicBezTo>
                  <a:cubicBezTo>
                    <a:pt x="535877" y="666655"/>
                    <a:pt x="537781" y="612743"/>
                    <a:pt x="537877" y="560832"/>
                  </a:cubicBezTo>
                  <a:cubicBezTo>
                    <a:pt x="538163" y="445103"/>
                    <a:pt x="563023" y="376809"/>
                    <a:pt x="689610" y="370713"/>
                  </a:cubicBezTo>
                  <a:cubicBezTo>
                    <a:pt x="709708" y="369761"/>
                    <a:pt x="730377" y="368332"/>
                    <a:pt x="751332" y="366998"/>
                  </a:cubicBezTo>
                  <a:cubicBezTo>
                    <a:pt x="831342" y="361760"/>
                    <a:pt x="914210" y="356235"/>
                    <a:pt x="986790" y="370618"/>
                  </a:cubicBezTo>
                  <a:cubicBezTo>
                    <a:pt x="1082707" y="389477"/>
                    <a:pt x="1091660" y="437864"/>
                    <a:pt x="1096137" y="523970"/>
                  </a:cubicBezTo>
                  <a:cubicBezTo>
                    <a:pt x="1086041" y="509969"/>
                    <a:pt x="1072134" y="498539"/>
                    <a:pt x="1053084" y="491109"/>
                  </a:cubicBezTo>
                  <a:cubicBezTo>
                    <a:pt x="1013079" y="475298"/>
                    <a:pt x="966026" y="480155"/>
                    <a:pt x="920591" y="484918"/>
                  </a:cubicBezTo>
                  <a:cubicBezTo>
                    <a:pt x="894112" y="487680"/>
                    <a:pt x="869156" y="490252"/>
                    <a:pt x="845534" y="489109"/>
                  </a:cubicBezTo>
                  <a:lnTo>
                    <a:pt x="818674" y="487680"/>
                  </a:lnTo>
                  <a:cubicBezTo>
                    <a:pt x="754380" y="484346"/>
                    <a:pt x="687800" y="480822"/>
                    <a:pt x="620935" y="483775"/>
                  </a:cubicBezTo>
                  <a:cubicBezTo>
                    <a:pt x="616077" y="483965"/>
                    <a:pt x="612172" y="487871"/>
                    <a:pt x="611886" y="492728"/>
                  </a:cubicBezTo>
                  <a:cubicBezTo>
                    <a:pt x="605028" y="609695"/>
                    <a:pt x="598837" y="734473"/>
                    <a:pt x="605028" y="860584"/>
                  </a:cubicBezTo>
                  <a:cubicBezTo>
                    <a:pt x="606076" y="881444"/>
                    <a:pt x="604266" y="911543"/>
                    <a:pt x="602361" y="943356"/>
                  </a:cubicBezTo>
                  <a:cubicBezTo>
                    <a:pt x="597694" y="1022033"/>
                    <a:pt x="592360" y="1111282"/>
                    <a:pt x="619887" y="1151763"/>
                  </a:cubicBezTo>
                  <a:cubicBezTo>
                    <a:pt x="621506" y="1154144"/>
                    <a:pt x="624078" y="1155668"/>
                    <a:pt x="626936" y="1155859"/>
                  </a:cubicBezTo>
                  <a:cubicBezTo>
                    <a:pt x="718185" y="1164146"/>
                    <a:pt x="816578" y="1157097"/>
                    <a:pt x="911733" y="1150144"/>
                  </a:cubicBezTo>
                  <a:cubicBezTo>
                    <a:pt x="946785" y="1147572"/>
                    <a:pt x="979932" y="1145191"/>
                    <a:pt x="1012793" y="1143572"/>
                  </a:cubicBezTo>
                  <a:cubicBezTo>
                    <a:pt x="1000411" y="1183291"/>
                    <a:pt x="976694" y="1218533"/>
                    <a:pt x="944023" y="1244822"/>
                  </a:cubicBezTo>
                  <a:cubicBezTo>
                    <a:pt x="917734" y="1265968"/>
                    <a:pt x="887063" y="1280255"/>
                    <a:pt x="854488" y="1287209"/>
                  </a:cubicBezTo>
                  <a:cubicBezTo>
                    <a:pt x="865727" y="1283494"/>
                    <a:pt x="875347" y="1277969"/>
                    <a:pt x="881348" y="1270730"/>
                  </a:cubicBezTo>
                  <a:cubicBezTo>
                    <a:pt x="887539" y="1263396"/>
                    <a:pt x="898779" y="1243203"/>
                    <a:pt x="870680" y="1215295"/>
                  </a:cubicBezTo>
                  <a:cubicBezTo>
                    <a:pt x="848201" y="1193006"/>
                    <a:pt x="817721" y="1190530"/>
                    <a:pt x="789051" y="1208532"/>
                  </a:cubicBezTo>
                  <a:cubicBezTo>
                    <a:pt x="760952" y="1226249"/>
                    <a:pt x="737616" y="1264063"/>
                    <a:pt x="749808" y="1299210"/>
                  </a:cubicBezTo>
                  <a:cubicBezTo>
                    <a:pt x="750856" y="1302353"/>
                    <a:pt x="753523" y="1304735"/>
                    <a:pt x="756761" y="1305401"/>
                  </a:cubicBezTo>
                  <a:cubicBezTo>
                    <a:pt x="782193" y="1310831"/>
                    <a:pt x="807720" y="1312259"/>
                    <a:pt x="832580" y="1309783"/>
                  </a:cubicBezTo>
                  <a:cubicBezTo>
                    <a:pt x="834580" y="1315403"/>
                    <a:pt x="838295" y="1321308"/>
                    <a:pt x="844391" y="1327309"/>
                  </a:cubicBezTo>
                  <a:cubicBezTo>
                    <a:pt x="846106" y="1329023"/>
                    <a:pt x="847916" y="1330643"/>
                    <a:pt x="849916" y="1332167"/>
                  </a:cubicBezTo>
                  <a:cubicBezTo>
                    <a:pt x="822674" y="1332643"/>
                    <a:pt x="795814" y="1332357"/>
                    <a:pt x="770954" y="1331976"/>
                  </a:cubicBezTo>
                  <a:close/>
                  <a:moveTo>
                    <a:pt x="867823" y="1242536"/>
                  </a:moveTo>
                  <a:cubicBezTo>
                    <a:pt x="870680" y="1248537"/>
                    <a:pt x="870395" y="1253776"/>
                    <a:pt x="866966" y="1258062"/>
                  </a:cubicBezTo>
                  <a:cubicBezTo>
                    <a:pt x="868299" y="1253204"/>
                    <a:pt x="868775" y="1247966"/>
                    <a:pt x="867823" y="1242536"/>
                  </a:cubicBezTo>
                  <a:close/>
                  <a:moveTo>
                    <a:pt x="779717" y="1265111"/>
                  </a:moveTo>
                  <a:cubicBezTo>
                    <a:pt x="776764" y="1248537"/>
                    <a:pt x="786194" y="1234440"/>
                    <a:pt x="797433" y="1227487"/>
                  </a:cubicBezTo>
                  <a:cubicBezTo>
                    <a:pt x="808196" y="1220819"/>
                    <a:pt x="824675" y="1218152"/>
                    <a:pt x="838676" y="1230725"/>
                  </a:cubicBezTo>
                  <a:cubicBezTo>
                    <a:pt x="854678" y="1245108"/>
                    <a:pt x="849916" y="1253490"/>
                    <a:pt x="841153" y="1268730"/>
                  </a:cubicBezTo>
                  <a:cubicBezTo>
                    <a:pt x="840677" y="1269492"/>
                    <a:pt x="840200" y="1270349"/>
                    <a:pt x="839724" y="1271207"/>
                  </a:cubicBezTo>
                  <a:cubicBezTo>
                    <a:pt x="820103" y="1275302"/>
                    <a:pt x="795242" y="1274064"/>
                    <a:pt x="779621" y="1265111"/>
                  </a:cubicBezTo>
                  <a:close/>
                  <a:moveTo>
                    <a:pt x="803720" y="1291781"/>
                  </a:moveTo>
                  <a:cubicBezTo>
                    <a:pt x="791337" y="1291495"/>
                    <a:pt x="778859" y="1290161"/>
                    <a:pt x="766381" y="1287875"/>
                  </a:cubicBezTo>
                  <a:cubicBezTo>
                    <a:pt x="765810" y="1284827"/>
                    <a:pt x="765524" y="1281779"/>
                    <a:pt x="765524" y="1278731"/>
                  </a:cubicBezTo>
                  <a:cubicBezTo>
                    <a:pt x="765524" y="1278731"/>
                    <a:pt x="765715" y="1278827"/>
                    <a:pt x="765810" y="1278922"/>
                  </a:cubicBezTo>
                  <a:cubicBezTo>
                    <a:pt x="775811" y="1285970"/>
                    <a:pt x="789337" y="1290161"/>
                    <a:pt x="803720" y="1291876"/>
                  </a:cubicBezTo>
                  <a:close/>
                  <a:moveTo>
                    <a:pt x="1109758" y="1059847"/>
                  </a:moveTo>
                  <a:cubicBezTo>
                    <a:pt x="1109091" y="1073753"/>
                    <a:pt x="1108805" y="1087946"/>
                    <a:pt x="1108424" y="1102233"/>
                  </a:cubicBezTo>
                  <a:cubicBezTo>
                    <a:pt x="1106424" y="1191482"/>
                    <a:pt x="1104614" y="1275683"/>
                    <a:pt x="1016603" y="1308449"/>
                  </a:cubicBezTo>
                  <a:cubicBezTo>
                    <a:pt x="981647" y="1321403"/>
                    <a:pt x="939355" y="1327595"/>
                    <a:pt x="896017" y="1330262"/>
                  </a:cubicBezTo>
                  <a:cubicBezTo>
                    <a:pt x="879062" y="1327214"/>
                    <a:pt x="865727" y="1321594"/>
                    <a:pt x="857917" y="1313783"/>
                  </a:cubicBezTo>
                  <a:cubicBezTo>
                    <a:pt x="855440" y="1311402"/>
                    <a:pt x="853630" y="1309116"/>
                    <a:pt x="852392" y="1306925"/>
                  </a:cubicBezTo>
                  <a:cubicBezTo>
                    <a:pt x="890111" y="1299972"/>
                    <a:pt x="925639" y="1283970"/>
                    <a:pt x="955929" y="1259586"/>
                  </a:cubicBezTo>
                  <a:cubicBezTo>
                    <a:pt x="1010222" y="1215962"/>
                    <a:pt x="1041463" y="1150049"/>
                    <a:pt x="1041845" y="1078802"/>
                  </a:cubicBezTo>
                  <a:cubicBezTo>
                    <a:pt x="1041845" y="1064990"/>
                    <a:pt x="1041845" y="1051179"/>
                    <a:pt x="1041559" y="1037273"/>
                  </a:cubicBezTo>
                  <a:cubicBezTo>
                    <a:pt x="1073849" y="866680"/>
                    <a:pt x="1097280" y="673703"/>
                    <a:pt x="1033463" y="509397"/>
                  </a:cubicBezTo>
                  <a:cubicBezTo>
                    <a:pt x="1032034" y="505778"/>
                    <a:pt x="1028605" y="503396"/>
                    <a:pt x="1024700" y="503301"/>
                  </a:cubicBezTo>
                  <a:cubicBezTo>
                    <a:pt x="1020794" y="503492"/>
                    <a:pt x="1017270" y="505587"/>
                    <a:pt x="1015746" y="509111"/>
                  </a:cubicBezTo>
                  <a:cubicBezTo>
                    <a:pt x="992029" y="565595"/>
                    <a:pt x="1001078" y="649415"/>
                    <a:pt x="1009079" y="723329"/>
                  </a:cubicBezTo>
                  <a:cubicBezTo>
                    <a:pt x="1012984" y="759047"/>
                    <a:pt x="1016603" y="792861"/>
                    <a:pt x="1016603" y="821436"/>
                  </a:cubicBezTo>
                  <a:cubicBezTo>
                    <a:pt x="1016603" y="864203"/>
                    <a:pt x="1018222" y="907161"/>
                    <a:pt x="1019747" y="948690"/>
                  </a:cubicBezTo>
                  <a:cubicBezTo>
                    <a:pt x="1020794" y="977170"/>
                    <a:pt x="1021937" y="1006412"/>
                    <a:pt x="1022509" y="1035463"/>
                  </a:cubicBezTo>
                  <a:cubicBezTo>
                    <a:pt x="1016699" y="1066038"/>
                    <a:pt x="1010603" y="1095851"/>
                    <a:pt x="1004697" y="1124617"/>
                  </a:cubicBezTo>
                  <a:cubicBezTo>
                    <a:pt x="974027" y="1126236"/>
                    <a:pt x="943070" y="1128522"/>
                    <a:pt x="910400" y="1130903"/>
                  </a:cubicBezTo>
                  <a:cubicBezTo>
                    <a:pt x="817626" y="1137666"/>
                    <a:pt x="721805" y="1144524"/>
                    <a:pt x="633413" y="1136999"/>
                  </a:cubicBezTo>
                  <a:cubicBezTo>
                    <a:pt x="612172" y="1099566"/>
                    <a:pt x="617315" y="1013651"/>
                    <a:pt x="621411" y="944118"/>
                  </a:cubicBezTo>
                  <a:cubicBezTo>
                    <a:pt x="623316" y="911733"/>
                    <a:pt x="625126" y="881158"/>
                    <a:pt x="624078" y="859250"/>
                  </a:cubicBezTo>
                  <a:cubicBezTo>
                    <a:pt x="618172" y="737140"/>
                    <a:pt x="623792" y="616077"/>
                    <a:pt x="630460" y="502063"/>
                  </a:cubicBezTo>
                  <a:cubicBezTo>
                    <a:pt x="693611" y="499777"/>
                    <a:pt x="756666" y="503111"/>
                    <a:pt x="817721" y="506349"/>
                  </a:cubicBezTo>
                  <a:lnTo>
                    <a:pt x="844582" y="507778"/>
                  </a:lnTo>
                  <a:cubicBezTo>
                    <a:pt x="869633" y="509016"/>
                    <a:pt x="896588" y="506254"/>
                    <a:pt x="922592" y="503587"/>
                  </a:cubicBezTo>
                  <a:cubicBezTo>
                    <a:pt x="965740" y="499110"/>
                    <a:pt x="1010317" y="494443"/>
                    <a:pt x="1046131" y="508540"/>
                  </a:cubicBezTo>
                  <a:cubicBezTo>
                    <a:pt x="1079945" y="521875"/>
                    <a:pt x="1094137" y="551212"/>
                    <a:pt x="1099376" y="586454"/>
                  </a:cubicBezTo>
                  <a:cubicBezTo>
                    <a:pt x="1100138" y="599027"/>
                    <a:pt x="1100995" y="611505"/>
                    <a:pt x="1102043" y="623792"/>
                  </a:cubicBezTo>
                  <a:cubicBezTo>
                    <a:pt x="1102233" y="644081"/>
                    <a:pt x="1100900" y="665036"/>
                    <a:pt x="1099661" y="685229"/>
                  </a:cubicBezTo>
                  <a:cubicBezTo>
                    <a:pt x="1098233" y="707898"/>
                    <a:pt x="1096899" y="729329"/>
                    <a:pt x="1097661" y="748284"/>
                  </a:cubicBezTo>
                  <a:cubicBezTo>
                    <a:pt x="1099090" y="783050"/>
                    <a:pt x="1101471" y="817055"/>
                    <a:pt x="1103852" y="850011"/>
                  </a:cubicBezTo>
                  <a:cubicBezTo>
                    <a:pt x="1108805" y="920210"/>
                    <a:pt x="1113473" y="986409"/>
                    <a:pt x="1109853" y="1059752"/>
                  </a:cubicBezTo>
                  <a:close/>
                  <a:moveTo>
                    <a:pt x="1027938" y="721328"/>
                  </a:moveTo>
                  <a:cubicBezTo>
                    <a:pt x="1021366" y="660940"/>
                    <a:pt x="1014127" y="593693"/>
                    <a:pt x="1025080" y="542925"/>
                  </a:cubicBezTo>
                  <a:cubicBezTo>
                    <a:pt x="1065657" y="667798"/>
                    <a:pt x="1058609" y="808673"/>
                    <a:pt x="1038416" y="942213"/>
                  </a:cubicBezTo>
                  <a:cubicBezTo>
                    <a:pt x="1036892" y="902684"/>
                    <a:pt x="1035463" y="861917"/>
                    <a:pt x="1035463" y="821531"/>
                  </a:cubicBezTo>
                  <a:cubicBezTo>
                    <a:pt x="1035463" y="791909"/>
                    <a:pt x="1031748" y="757619"/>
                    <a:pt x="1027843" y="721328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8" name="Groep 57">
            <a:extLst>
              <a:ext uri="{FF2B5EF4-FFF2-40B4-BE49-F238E27FC236}">
                <a16:creationId xmlns:a16="http://schemas.microsoft.com/office/drawing/2014/main" id="{6E59761D-3AD3-7231-1E40-EE57CF884DED}"/>
              </a:ext>
            </a:extLst>
          </p:cNvPr>
          <p:cNvGrpSpPr>
            <a:grpSpLocks noChangeAspect="1"/>
          </p:cNvGrpSpPr>
          <p:nvPr/>
        </p:nvGrpSpPr>
        <p:grpSpPr>
          <a:xfrm>
            <a:off x="7579986" y="849115"/>
            <a:ext cx="1440062" cy="1389468"/>
            <a:chOff x="5375937" y="2703374"/>
            <a:chExt cx="1440062" cy="1389468"/>
          </a:xfrm>
        </p:grpSpPr>
        <p:sp>
          <p:nvSpPr>
            <p:cNvPr id="20" name="Graphic 75">
              <a:extLst>
                <a:ext uri="{FF2B5EF4-FFF2-40B4-BE49-F238E27FC236}">
                  <a16:creationId xmlns:a16="http://schemas.microsoft.com/office/drawing/2014/main" id="{7DB8D2A5-49E2-DF80-D13D-531DC2C32B9A}"/>
                </a:ext>
              </a:extLst>
            </p:cNvPr>
            <p:cNvSpPr/>
            <p:nvPr/>
          </p:nvSpPr>
          <p:spPr>
            <a:xfrm>
              <a:off x="5375937" y="2796020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6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1EA14F1-FA2D-FA92-4366-D23DA9E9A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6531" y="2703374"/>
              <a:ext cx="1389468" cy="1389468"/>
            </a:xfrm>
            <a:custGeom>
              <a:avLst/>
              <a:gdLst>
                <a:gd name="connsiteX0" fmla="*/ 840676 w 1681257"/>
                <a:gd name="connsiteY0" fmla="*/ 0 h 1681257"/>
                <a:gd name="connsiteX1" fmla="*/ 0 w 1681257"/>
                <a:gd name="connsiteY1" fmla="*/ 840581 h 1681257"/>
                <a:gd name="connsiteX2" fmla="*/ 840676 w 1681257"/>
                <a:gd name="connsiteY2" fmla="*/ 1681258 h 1681257"/>
                <a:gd name="connsiteX3" fmla="*/ 1308354 w 1681257"/>
                <a:gd name="connsiteY3" fmla="*/ 1539240 h 1681257"/>
                <a:gd name="connsiteX4" fmla="*/ 1413796 w 1681257"/>
                <a:gd name="connsiteY4" fmla="*/ 1378172 h 1681257"/>
                <a:gd name="connsiteX5" fmla="*/ 1345883 w 1681257"/>
                <a:gd name="connsiteY5" fmla="*/ 1205675 h 1681257"/>
                <a:gd name="connsiteX6" fmla="*/ 1344358 w 1681257"/>
                <a:gd name="connsiteY6" fmla="*/ 1204532 h 1681257"/>
                <a:gd name="connsiteX7" fmla="*/ 1282256 w 1681257"/>
                <a:gd name="connsiteY7" fmla="*/ 1165098 h 1681257"/>
                <a:gd name="connsiteX8" fmla="*/ 1198150 w 1681257"/>
                <a:gd name="connsiteY8" fmla="*/ 1125188 h 1681257"/>
                <a:gd name="connsiteX9" fmla="*/ 1283684 w 1681257"/>
                <a:gd name="connsiteY9" fmla="*/ 1089374 h 1681257"/>
                <a:gd name="connsiteX10" fmla="*/ 1304259 w 1681257"/>
                <a:gd name="connsiteY10" fmla="*/ 996791 h 1681257"/>
                <a:gd name="connsiteX11" fmla="*/ 1299401 w 1681257"/>
                <a:gd name="connsiteY11" fmla="*/ 955929 h 1681257"/>
                <a:gd name="connsiteX12" fmla="*/ 1291590 w 1681257"/>
                <a:gd name="connsiteY12" fmla="*/ 873062 h 1681257"/>
                <a:gd name="connsiteX13" fmla="*/ 1291114 w 1681257"/>
                <a:gd name="connsiteY13" fmla="*/ 607219 h 1681257"/>
                <a:gd name="connsiteX14" fmla="*/ 1290923 w 1681257"/>
                <a:gd name="connsiteY14" fmla="*/ 600075 h 1681257"/>
                <a:gd name="connsiteX15" fmla="*/ 1291209 w 1681257"/>
                <a:gd name="connsiteY15" fmla="*/ 599980 h 1681257"/>
                <a:gd name="connsiteX16" fmla="*/ 1296924 w 1681257"/>
                <a:gd name="connsiteY16" fmla="*/ 590645 h 1681257"/>
                <a:gd name="connsiteX17" fmla="*/ 897255 w 1681257"/>
                <a:gd name="connsiteY17" fmla="*/ 544163 h 1681257"/>
                <a:gd name="connsiteX18" fmla="*/ 876490 w 1681257"/>
                <a:gd name="connsiteY18" fmla="*/ 545306 h 1681257"/>
                <a:gd name="connsiteX19" fmla="*/ 747141 w 1681257"/>
                <a:gd name="connsiteY19" fmla="*/ 548640 h 1681257"/>
                <a:gd name="connsiteX20" fmla="*/ 626459 w 1681257"/>
                <a:gd name="connsiteY20" fmla="*/ 551593 h 1681257"/>
                <a:gd name="connsiteX21" fmla="*/ 574834 w 1681257"/>
                <a:gd name="connsiteY21" fmla="*/ 550736 h 1681257"/>
                <a:gd name="connsiteX22" fmla="*/ 394811 w 1681257"/>
                <a:gd name="connsiteY22" fmla="*/ 573500 h 1681257"/>
                <a:gd name="connsiteX23" fmla="*/ 394049 w 1681257"/>
                <a:gd name="connsiteY23" fmla="*/ 585692 h 1681257"/>
                <a:gd name="connsiteX24" fmla="*/ 545402 w 1681257"/>
                <a:gd name="connsiteY24" fmla="*/ 700659 h 1681257"/>
                <a:gd name="connsiteX25" fmla="*/ 584930 w 1681257"/>
                <a:gd name="connsiteY25" fmla="*/ 723614 h 1681257"/>
                <a:gd name="connsiteX26" fmla="*/ 619601 w 1681257"/>
                <a:gd name="connsiteY26" fmla="*/ 745427 h 1681257"/>
                <a:gd name="connsiteX27" fmla="*/ 798957 w 1681257"/>
                <a:gd name="connsiteY27" fmla="*/ 834009 h 1681257"/>
                <a:gd name="connsiteX28" fmla="*/ 985076 w 1681257"/>
                <a:gd name="connsiteY28" fmla="*/ 763810 h 1681257"/>
                <a:gd name="connsiteX29" fmla="*/ 1049369 w 1681257"/>
                <a:gd name="connsiteY29" fmla="*/ 725424 h 1681257"/>
                <a:gd name="connsiteX30" fmla="*/ 1120712 w 1681257"/>
                <a:gd name="connsiteY30" fmla="*/ 681609 h 1681257"/>
                <a:gd name="connsiteX31" fmla="*/ 1141667 w 1681257"/>
                <a:gd name="connsiteY31" fmla="*/ 667893 h 1681257"/>
                <a:gd name="connsiteX32" fmla="*/ 1143476 w 1681257"/>
                <a:gd name="connsiteY32" fmla="*/ 672751 h 1681257"/>
                <a:gd name="connsiteX33" fmla="*/ 1156811 w 1681257"/>
                <a:gd name="connsiteY33" fmla="*/ 674751 h 1681257"/>
                <a:gd name="connsiteX34" fmla="*/ 1159478 w 1681257"/>
                <a:gd name="connsiteY34" fmla="*/ 671798 h 1681257"/>
                <a:gd name="connsiteX35" fmla="*/ 1272064 w 1681257"/>
                <a:gd name="connsiteY35" fmla="*/ 608933 h 1681257"/>
                <a:gd name="connsiteX36" fmla="*/ 1274159 w 1681257"/>
                <a:gd name="connsiteY36" fmla="*/ 616172 h 1681257"/>
                <a:gd name="connsiteX37" fmla="*/ 1286732 w 1681257"/>
                <a:gd name="connsiteY37" fmla="*/ 694182 h 1681257"/>
                <a:gd name="connsiteX38" fmla="*/ 1281779 w 1681257"/>
                <a:gd name="connsiteY38" fmla="*/ 687134 h 1681257"/>
                <a:gd name="connsiteX39" fmla="*/ 1270350 w 1681257"/>
                <a:gd name="connsiteY39" fmla="*/ 684371 h 1681257"/>
                <a:gd name="connsiteX40" fmla="*/ 1071658 w 1681257"/>
                <a:gd name="connsiteY40" fmla="*/ 782003 h 1681257"/>
                <a:gd name="connsiteX41" fmla="*/ 998696 w 1681257"/>
                <a:gd name="connsiteY41" fmla="*/ 836009 h 1681257"/>
                <a:gd name="connsiteX42" fmla="*/ 859346 w 1681257"/>
                <a:gd name="connsiteY42" fmla="*/ 911924 h 1681257"/>
                <a:gd name="connsiteX43" fmla="*/ 859346 w 1681257"/>
                <a:gd name="connsiteY43" fmla="*/ 911924 h 1681257"/>
                <a:gd name="connsiteX44" fmla="*/ 643414 w 1681257"/>
                <a:gd name="connsiteY44" fmla="*/ 816293 h 1681257"/>
                <a:gd name="connsiteX45" fmla="*/ 377571 w 1681257"/>
                <a:gd name="connsiteY45" fmla="*/ 723329 h 1681257"/>
                <a:gd name="connsiteX46" fmla="*/ 377571 w 1681257"/>
                <a:gd name="connsiteY46" fmla="*/ 843439 h 1681257"/>
                <a:gd name="connsiteX47" fmla="*/ 380619 w 1681257"/>
                <a:gd name="connsiteY47" fmla="*/ 879253 h 1681257"/>
                <a:gd name="connsiteX48" fmla="*/ 380810 w 1681257"/>
                <a:gd name="connsiteY48" fmla="*/ 909257 h 1681257"/>
                <a:gd name="connsiteX49" fmla="*/ 386620 w 1681257"/>
                <a:gd name="connsiteY49" fmla="*/ 1054894 h 1681257"/>
                <a:gd name="connsiteX50" fmla="*/ 594931 w 1681257"/>
                <a:gd name="connsiteY50" fmla="*/ 1152430 h 1681257"/>
                <a:gd name="connsiteX51" fmla="*/ 645700 w 1681257"/>
                <a:gd name="connsiteY51" fmla="*/ 1150620 h 1681257"/>
                <a:gd name="connsiteX52" fmla="*/ 821817 w 1681257"/>
                <a:gd name="connsiteY52" fmla="*/ 1147477 h 1681257"/>
                <a:gd name="connsiteX53" fmla="*/ 995077 w 1681257"/>
                <a:gd name="connsiteY53" fmla="*/ 1144334 h 1681257"/>
                <a:gd name="connsiteX54" fmla="*/ 1054513 w 1681257"/>
                <a:gd name="connsiteY54" fmla="*/ 1141857 h 1681257"/>
                <a:gd name="connsiteX55" fmla="*/ 1268730 w 1681257"/>
                <a:gd name="connsiteY55" fmla="*/ 1178719 h 1681257"/>
                <a:gd name="connsiteX56" fmla="*/ 1270635 w 1681257"/>
                <a:gd name="connsiteY56" fmla="*/ 1180338 h 1681257"/>
                <a:gd name="connsiteX57" fmla="*/ 1332928 w 1681257"/>
                <a:gd name="connsiteY57" fmla="*/ 1219962 h 1681257"/>
                <a:gd name="connsiteX58" fmla="*/ 1394460 w 1681257"/>
                <a:gd name="connsiteY58" fmla="*/ 1375982 h 1681257"/>
                <a:gd name="connsiteX59" fmla="*/ 1298162 w 1681257"/>
                <a:gd name="connsiteY59" fmla="*/ 1522857 h 1681257"/>
                <a:gd name="connsiteX60" fmla="*/ 840200 w 1681257"/>
                <a:gd name="connsiteY60" fmla="*/ 1662208 h 1681257"/>
                <a:gd name="connsiteX61" fmla="*/ 18574 w 1681257"/>
                <a:gd name="connsiteY61" fmla="*/ 840581 h 1681257"/>
                <a:gd name="connsiteX62" fmla="*/ 840676 w 1681257"/>
                <a:gd name="connsiteY62" fmla="*/ 19050 h 1681257"/>
                <a:gd name="connsiteX63" fmla="*/ 1662208 w 1681257"/>
                <a:gd name="connsiteY63" fmla="*/ 840581 h 1681257"/>
                <a:gd name="connsiteX64" fmla="*/ 1647159 w 1681257"/>
                <a:gd name="connsiteY64" fmla="*/ 998125 h 1681257"/>
                <a:gd name="connsiteX65" fmla="*/ 1654683 w 1681257"/>
                <a:gd name="connsiteY65" fmla="*/ 1009269 h 1681257"/>
                <a:gd name="connsiteX66" fmla="*/ 1665827 w 1681257"/>
                <a:gd name="connsiteY66" fmla="*/ 1001744 h 1681257"/>
                <a:gd name="connsiteX67" fmla="*/ 1681258 w 1681257"/>
                <a:gd name="connsiteY67" fmla="*/ 840581 h 1681257"/>
                <a:gd name="connsiteX68" fmla="*/ 840676 w 1681257"/>
                <a:gd name="connsiteY68" fmla="*/ 0 h 1681257"/>
                <a:gd name="connsiteX69" fmla="*/ 1110424 w 1681257"/>
                <a:gd name="connsiteY69" fmla="*/ 665607 h 1681257"/>
                <a:gd name="connsiteX70" fmla="*/ 1041083 w 1681257"/>
                <a:gd name="connsiteY70" fmla="*/ 708279 h 1681257"/>
                <a:gd name="connsiteX71" fmla="*/ 974979 w 1681257"/>
                <a:gd name="connsiteY71" fmla="*/ 747713 h 1681257"/>
                <a:gd name="connsiteX72" fmla="*/ 802100 w 1681257"/>
                <a:gd name="connsiteY72" fmla="*/ 815150 h 1681257"/>
                <a:gd name="connsiteX73" fmla="*/ 630079 w 1681257"/>
                <a:gd name="connsiteY73" fmla="*/ 729329 h 1681257"/>
                <a:gd name="connsiteX74" fmla="*/ 595027 w 1681257"/>
                <a:gd name="connsiteY74" fmla="*/ 707327 h 1681257"/>
                <a:gd name="connsiteX75" fmla="*/ 555117 w 1681257"/>
                <a:gd name="connsiteY75" fmla="*/ 684086 h 1681257"/>
                <a:gd name="connsiteX76" fmla="*/ 415290 w 1681257"/>
                <a:gd name="connsiteY76" fmla="*/ 581692 h 1681257"/>
                <a:gd name="connsiteX77" fmla="*/ 574453 w 1681257"/>
                <a:gd name="connsiteY77" fmla="*/ 569786 h 1681257"/>
                <a:gd name="connsiteX78" fmla="*/ 627602 w 1681257"/>
                <a:gd name="connsiteY78" fmla="*/ 570643 h 1681257"/>
                <a:gd name="connsiteX79" fmla="*/ 747712 w 1681257"/>
                <a:gd name="connsiteY79" fmla="*/ 567785 h 1681257"/>
                <a:gd name="connsiteX80" fmla="*/ 877729 w 1681257"/>
                <a:gd name="connsiteY80" fmla="*/ 564452 h 1681257"/>
                <a:gd name="connsiteX81" fmla="*/ 898588 w 1681257"/>
                <a:gd name="connsiteY81" fmla="*/ 563309 h 1681257"/>
                <a:gd name="connsiteX82" fmla="*/ 1274064 w 1681257"/>
                <a:gd name="connsiteY82" fmla="*/ 583883 h 1681257"/>
                <a:gd name="connsiteX83" fmla="*/ 1110520 w 1681257"/>
                <a:gd name="connsiteY83" fmla="*/ 665798 h 1681257"/>
                <a:gd name="connsiteX84" fmla="*/ 396335 w 1681257"/>
                <a:gd name="connsiteY84" fmla="*/ 836105 h 1681257"/>
                <a:gd name="connsiteX85" fmla="*/ 392716 w 1681257"/>
                <a:gd name="connsiteY85" fmla="*/ 735235 h 1681257"/>
                <a:gd name="connsiteX86" fmla="*/ 634746 w 1681257"/>
                <a:gd name="connsiteY86" fmla="*/ 833057 h 1681257"/>
                <a:gd name="connsiteX87" fmla="*/ 859536 w 1681257"/>
                <a:gd name="connsiteY87" fmla="*/ 930878 h 1681257"/>
                <a:gd name="connsiteX88" fmla="*/ 859536 w 1681257"/>
                <a:gd name="connsiteY88" fmla="*/ 930878 h 1681257"/>
                <a:gd name="connsiteX89" fmla="*/ 1011079 w 1681257"/>
                <a:gd name="connsiteY89" fmla="*/ 850583 h 1681257"/>
                <a:gd name="connsiteX90" fmla="*/ 1081087 w 1681257"/>
                <a:gd name="connsiteY90" fmla="*/ 798576 h 1681257"/>
                <a:gd name="connsiteX91" fmla="*/ 1271206 w 1681257"/>
                <a:gd name="connsiteY91" fmla="*/ 704850 h 1681257"/>
                <a:gd name="connsiteX92" fmla="*/ 1276731 w 1681257"/>
                <a:gd name="connsiteY92" fmla="*/ 799529 h 1681257"/>
                <a:gd name="connsiteX93" fmla="*/ 1272826 w 1681257"/>
                <a:gd name="connsiteY93" fmla="*/ 835152 h 1681257"/>
                <a:gd name="connsiteX94" fmla="*/ 1272540 w 1681257"/>
                <a:gd name="connsiteY94" fmla="*/ 872109 h 1681257"/>
                <a:gd name="connsiteX95" fmla="*/ 1271397 w 1681257"/>
                <a:gd name="connsiteY95" fmla="*/ 881158 h 1681257"/>
                <a:gd name="connsiteX96" fmla="*/ 1266635 w 1681257"/>
                <a:gd name="connsiteY96" fmla="*/ 921734 h 1681257"/>
                <a:gd name="connsiteX97" fmla="*/ 1059751 w 1681257"/>
                <a:gd name="connsiteY97" fmla="*/ 1081659 h 1681257"/>
                <a:gd name="connsiteX98" fmla="*/ 991267 w 1681257"/>
                <a:gd name="connsiteY98" fmla="*/ 1080326 h 1681257"/>
                <a:gd name="connsiteX99" fmla="*/ 923068 w 1681257"/>
                <a:gd name="connsiteY99" fmla="*/ 1080992 h 1681257"/>
                <a:gd name="connsiteX100" fmla="*/ 623506 w 1681257"/>
                <a:gd name="connsiteY100" fmla="*/ 1057275 h 1681257"/>
                <a:gd name="connsiteX101" fmla="*/ 489109 w 1681257"/>
                <a:gd name="connsiteY101" fmla="*/ 984885 h 1681257"/>
                <a:gd name="connsiteX102" fmla="*/ 451676 w 1681257"/>
                <a:gd name="connsiteY102" fmla="*/ 910685 h 1681257"/>
                <a:gd name="connsiteX103" fmla="*/ 409289 w 1681257"/>
                <a:gd name="connsiteY103" fmla="*/ 834485 h 1681257"/>
                <a:gd name="connsiteX104" fmla="*/ 399574 w 1681257"/>
                <a:gd name="connsiteY104" fmla="*/ 833628 h 1681257"/>
                <a:gd name="connsiteX105" fmla="*/ 396430 w 1681257"/>
                <a:gd name="connsiteY105" fmla="*/ 836105 h 1681257"/>
                <a:gd name="connsiteX106" fmla="*/ 645986 w 1681257"/>
                <a:gd name="connsiteY106" fmla="*/ 1131665 h 1681257"/>
                <a:gd name="connsiteX107" fmla="*/ 594265 w 1681257"/>
                <a:gd name="connsiteY107" fmla="*/ 1133475 h 1681257"/>
                <a:gd name="connsiteX108" fmla="*/ 405860 w 1681257"/>
                <a:gd name="connsiteY108" fmla="*/ 1052798 h 1681257"/>
                <a:gd name="connsiteX109" fmla="*/ 401764 w 1681257"/>
                <a:gd name="connsiteY109" fmla="*/ 998601 h 1681257"/>
                <a:gd name="connsiteX110" fmla="*/ 619792 w 1681257"/>
                <a:gd name="connsiteY110" fmla="*/ 1120807 h 1681257"/>
                <a:gd name="connsiteX111" fmla="*/ 732759 w 1681257"/>
                <a:gd name="connsiteY111" fmla="*/ 1130618 h 1681257"/>
                <a:gd name="connsiteX112" fmla="*/ 645986 w 1681257"/>
                <a:gd name="connsiteY112" fmla="*/ 1131570 h 1681257"/>
                <a:gd name="connsiteX113" fmla="*/ 1080135 w 1681257"/>
                <a:gd name="connsiteY113" fmla="*/ 1113282 h 1681257"/>
                <a:gd name="connsiteX114" fmla="*/ 621602 w 1681257"/>
                <a:gd name="connsiteY114" fmla="*/ 1101852 h 1681257"/>
                <a:gd name="connsiteX115" fmla="*/ 405574 w 1681257"/>
                <a:gd name="connsiteY115" fmla="*/ 934403 h 1681257"/>
                <a:gd name="connsiteX116" fmla="*/ 409385 w 1681257"/>
                <a:gd name="connsiteY116" fmla="*/ 880967 h 1681257"/>
                <a:gd name="connsiteX117" fmla="*/ 411289 w 1681257"/>
                <a:gd name="connsiteY117" fmla="*/ 864108 h 1681257"/>
                <a:gd name="connsiteX118" fmla="*/ 433483 w 1681257"/>
                <a:gd name="connsiteY118" fmla="*/ 916686 h 1681257"/>
                <a:gd name="connsiteX119" fmla="*/ 475774 w 1681257"/>
                <a:gd name="connsiteY119" fmla="*/ 998506 h 1681257"/>
                <a:gd name="connsiteX120" fmla="*/ 618268 w 1681257"/>
                <a:gd name="connsiteY120" fmla="*/ 1075563 h 1681257"/>
                <a:gd name="connsiteX121" fmla="*/ 923259 w 1681257"/>
                <a:gd name="connsiteY121" fmla="*/ 1100042 h 1681257"/>
                <a:gd name="connsiteX122" fmla="*/ 1058894 w 1681257"/>
                <a:gd name="connsiteY122" fmla="*/ 1100709 h 1681257"/>
                <a:gd name="connsiteX123" fmla="*/ 1280731 w 1681257"/>
                <a:gd name="connsiteY123" fmla="*/ 958882 h 1681257"/>
                <a:gd name="connsiteX124" fmla="*/ 1285399 w 1681257"/>
                <a:gd name="connsiteY124" fmla="*/ 998601 h 1681257"/>
                <a:gd name="connsiteX125" fmla="*/ 1269397 w 1681257"/>
                <a:gd name="connsiteY125" fmla="*/ 1076801 h 1681257"/>
                <a:gd name="connsiteX126" fmla="*/ 1137000 w 1681257"/>
                <a:gd name="connsiteY126" fmla="*/ 1109948 h 1681257"/>
                <a:gd name="connsiteX127" fmla="*/ 1080230 w 1681257"/>
                <a:gd name="connsiteY127" fmla="*/ 1113282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681257" h="1681257">
                  <a:moveTo>
                    <a:pt x="840676" y="0"/>
                  </a:moveTo>
                  <a:cubicBezTo>
                    <a:pt x="377190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6" y="1681258"/>
                  </a:cubicBezTo>
                  <a:cubicBezTo>
                    <a:pt x="995362" y="1681258"/>
                    <a:pt x="1148334" y="1634776"/>
                    <a:pt x="1308354" y="1539240"/>
                  </a:cubicBezTo>
                  <a:cubicBezTo>
                    <a:pt x="1365980" y="1504855"/>
                    <a:pt x="1406366" y="1443133"/>
                    <a:pt x="1413796" y="1378172"/>
                  </a:cubicBezTo>
                  <a:cubicBezTo>
                    <a:pt x="1418844" y="1334072"/>
                    <a:pt x="1411129" y="1268444"/>
                    <a:pt x="1345883" y="1205675"/>
                  </a:cubicBezTo>
                  <a:cubicBezTo>
                    <a:pt x="1345406" y="1205198"/>
                    <a:pt x="1344930" y="1204817"/>
                    <a:pt x="1344358" y="1204532"/>
                  </a:cubicBezTo>
                  <a:lnTo>
                    <a:pt x="1282256" y="1165098"/>
                  </a:lnTo>
                  <a:cubicBezTo>
                    <a:pt x="1261396" y="1142810"/>
                    <a:pt x="1231583" y="1130999"/>
                    <a:pt x="1198150" y="1125188"/>
                  </a:cubicBezTo>
                  <a:cubicBezTo>
                    <a:pt x="1233487" y="1120997"/>
                    <a:pt x="1264063" y="1112139"/>
                    <a:pt x="1283684" y="1089374"/>
                  </a:cubicBezTo>
                  <a:cubicBezTo>
                    <a:pt x="1301877" y="1068419"/>
                    <a:pt x="1308544" y="1038130"/>
                    <a:pt x="1304259" y="996791"/>
                  </a:cubicBezTo>
                  <a:cubicBezTo>
                    <a:pt x="1302830" y="982885"/>
                    <a:pt x="1301115" y="969359"/>
                    <a:pt x="1299401" y="955929"/>
                  </a:cubicBezTo>
                  <a:cubicBezTo>
                    <a:pt x="1295876" y="928021"/>
                    <a:pt x="1292542" y="901256"/>
                    <a:pt x="1291590" y="873062"/>
                  </a:cubicBezTo>
                  <a:cubicBezTo>
                    <a:pt x="1304925" y="764572"/>
                    <a:pt x="1315974" y="648653"/>
                    <a:pt x="1291114" y="607219"/>
                  </a:cubicBezTo>
                  <a:cubicBezTo>
                    <a:pt x="1290923" y="605600"/>
                    <a:pt x="1290923" y="602552"/>
                    <a:pt x="1290923" y="600075"/>
                  </a:cubicBezTo>
                  <a:cubicBezTo>
                    <a:pt x="1290923" y="600075"/>
                    <a:pt x="1291114" y="600075"/>
                    <a:pt x="1291209" y="599980"/>
                  </a:cubicBezTo>
                  <a:cubicBezTo>
                    <a:pt x="1294828" y="598361"/>
                    <a:pt x="1297115" y="594646"/>
                    <a:pt x="1296924" y="590645"/>
                  </a:cubicBezTo>
                  <a:cubicBezTo>
                    <a:pt x="1293971" y="541973"/>
                    <a:pt x="1174433" y="528066"/>
                    <a:pt x="897255" y="544163"/>
                  </a:cubicBezTo>
                  <a:cubicBezTo>
                    <a:pt x="888587" y="544640"/>
                    <a:pt x="881539" y="545116"/>
                    <a:pt x="876490" y="545306"/>
                  </a:cubicBezTo>
                  <a:cubicBezTo>
                    <a:pt x="832866" y="547497"/>
                    <a:pt x="789337" y="548069"/>
                    <a:pt x="747141" y="548640"/>
                  </a:cubicBezTo>
                  <a:cubicBezTo>
                    <a:pt x="707898" y="549212"/>
                    <a:pt x="667226" y="549783"/>
                    <a:pt x="626459" y="551593"/>
                  </a:cubicBezTo>
                  <a:cubicBezTo>
                    <a:pt x="614267" y="552164"/>
                    <a:pt x="595979" y="551498"/>
                    <a:pt x="574834" y="550736"/>
                  </a:cubicBezTo>
                  <a:cubicBezTo>
                    <a:pt x="490823" y="547783"/>
                    <a:pt x="419290" y="547497"/>
                    <a:pt x="394811" y="573500"/>
                  </a:cubicBezTo>
                  <a:cubicBezTo>
                    <a:pt x="391668" y="576834"/>
                    <a:pt x="391382" y="581978"/>
                    <a:pt x="394049" y="585692"/>
                  </a:cubicBezTo>
                  <a:cubicBezTo>
                    <a:pt x="429958" y="634746"/>
                    <a:pt x="491299" y="669798"/>
                    <a:pt x="545402" y="700659"/>
                  </a:cubicBezTo>
                  <a:cubicBezTo>
                    <a:pt x="559118" y="708470"/>
                    <a:pt x="572453" y="716090"/>
                    <a:pt x="584930" y="723614"/>
                  </a:cubicBezTo>
                  <a:cubicBezTo>
                    <a:pt x="595313" y="729901"/>
                    <a:pt x="607028" y="737426"/>
                    <a:pt x="619601" y="745427"/>
                  </a:cubicBezTo>
                  <a:cubicBezTo>
                    <a:pt x="675608" y="781240"/>
                    <a:pt x="745426" y="825722"/>
                    <a:pt x="798957" y="834009"/>
                  </a:cubicBezTo>
                  <a:cubicBezTo>
                    <a:pt x="860584" y="843534"/>
                    <a:pt x="926783" y="801148"/>
                    <a:pt x="985076" y="763810"/>
                  </a:cubicBezTo>
                  <a:cubicBezTo>
                    <a:pt x="1007935" y="749141"/>
                    <a:pt x="1029557" y="735330"/>
                    <a:pt x="1049369" y="725424"/>
                  </a:cubicBezTo>
                  <a:cubicBezTo>
                    <a:pt x="1068419" y="715899"/>
                    <a:pt x="1093851" y="699230"/>
                    <a:pt x="1120712" y="681609"/>
                  </a:cubicBezTo>
                  <a:cubicBezTo>
                    <a:pt x="1127569" y="677132"/>
                    <a:pt x="1134523" y="672560"/>
                    <a:pt x="1141667" y="667893"/>
                  </a:cubicBezTo>
                  <a:cubicBezTo>
                    <a:pt x="1141857" y="669703"/>
                    <a:pt x="1142428" y="671417"/>
                    <a:pt x="1143476" y="672751"/>
                  </a:cubicBezTo>
                  <a:cubicBezTo>
                    <a:pt x="1146619" y="676942"/>
                    <a:pt x="1152525" y="677894"/>
                    <a:pt x="1156811" y="674751"/>
                  </a:cubicBezTo>
                  <a:cubicBezTo>
                    <a:pt x="1157954" y="673894"/>
                    <a:pt x="1158812" y="672941"/>
                    <a:pt x="1159478" y="671798"/>
                  </a:cubicBezTo>
                  <a:cubicBezTo>
                    <a:pt x="1169766" y="663416"/>
                    <a:pt x="1233583" y="628079"/>
                    <a:pt x="1272064" y="608933"/>
                  </a:cubicBezTo>
                  <a:cubicBezTo>
                    <a:pt x="1272349" y="612362"/>
                    <a:pt x="1273016" y="614363"/>
                    <a:pt x="1274159" y="616172"/>
                  </a:cubicBezTo>
                  <a:cubicBezTo>
                    <a:pt x="1283303" y="630365"/>
                    <a:pt x="1286637" y="659416"/>
                    <a:pt x="1286732" y="694182"/>
                  </a:cubicBezTo>
                  <a:cubicBezTo>
                    <a:pt x="1285209" y="691801"/>
                    <a:pt x="1283589" y="689420"/>
                    <a:pt x="1281779" y="687134"/>
                  </a:cubicBezTo>
                  <a:cubicBezTo>
                    <a:pt x="1279017" y="683705"/>
                    <a:pt x="1274350" y="682562"/>
                    <a:pt x="1270350" y="684371"/>
                  </a:cubicBezTo>
                  <a:cubicBezTo>
                    <a:pt x="1218819" y="707612"/>
                    <a:pt x="1142143" y="742950"/>
                    <a:pt x="1071658" y="782003"/>
                  </a:cubicBezTo>
                  <a:cubicBezTo>
                    <a:pt x="1047560" y="795338"/>
                    <a:pt x="1023747" y="815150"/>
                    <a:pt x="998696" y="836009"/>
                  </a:cubicBezTo>
                  <a:cubicBezTo>
                    <a:pt x="953833" y="873347"/>
                    <a:pt x="907447" y="911924"/>
                    <a:pt x="859346" y="911924"/>
                  </a:cubicBezTo>
                  <a:lnTo>
                    <a:pt x="859346" y="911924"/>
                  </a:lnTo>
                  <a:cubicBezTo>
                    <a:pt x="823341" y="911924"/>
                    <a:pt x="731901" y="863251"/>
                    <a:pt x="643414" y="816293"/>
                  </a:cubicBezTo>
                  <a:cubicBezTo>
                    <a:pt x="495490" y="737616"/>
                    <a:pt x="403479" y="691134"/>
                    <a:pt x="377571" y="723329"/>
                  </a:cubicBezTo>
                  <a:cubicBezTo>
                    <a:pt x="368427" y="734759"/>
                    <a:pt x="370141" y="769620"/>
                    <a:pt x="377571" y="843439"/>
                  </a:cubicBezTo>
                  <a:cubicBezTo>
                    <a:pt x="379190" y="859536"/>
                    <a:pt x="380619" y="873347"/>
                    <a:pt x="380619" y="879253"/>
                  </a:cubicBezTo>
                  <a:cubicBezTo>
                    <a:pt x="380619" y="889159"/>
                    <a:pt x="380714" y="899160"/>
                    <a:pt x="380810" y="909257"/>
                  </a:cubicBezTo>
                  <a:cubicBezTo>
                    <a:pt x="381000" y="957263"/>
                    <a:pt x="381190" y="1006983"/>
                    <a:pt x="386620" y="1054894"/>
                  </a:cubicBezTo>
                  <a:cubicBezTo>
                    <a:pt x="398621" y="1162336"/>
                    <a:pt x="507397" y="1156811"/>
                    <a:pt x="594931" y="1152430"/>
                  </a:cubicBezTo>
                  <a:cubicBezTo>
                    <a:pt x="612838" y="1151477"/>
                    <a:pt x="629793" y="1150620"/>
                    <a:pt x="645700" y="1150620"/>
                  </a:cubicBezTo>
                  <a:cubicBezTo>
                    <a:pt x="704755" y="1150620"/>
                    <a:pt x="764286" y="1149001"/>
                    <a:pt x="821817" y="1147477"/>
                  </a:cubicBezTo>
                  <a:cubicBezTo>
                    <a:pt x="878681" y="1145953"/>
                    <a:pt x="937451" y="1144334"/>
                    <a:pt x="995077" y="1144334"/>
                  </a:cubicBezTo>
                  <a:cubicBezTo>
                    <a:pt x="1012793" y="1144334"/>
                    <a:pt x="1033081" y="1143095"/>
                    <a:pt x="1054513" y="1141857"/>
                  </a:cubicBezTo>
                  <a:cubicBezTo>
                    <a:pt x="1130808" y="1137285"/>
                    <a:pt x="1225867" y="1131665"/>
                    <a:pt x="1268730" y="1178719"/>
                  </a:cubicBezTo>
                  <a:cubicBezTo>
                    <a:pt x="1269301" y="1179386"/>
                    <a:pt x="1269968" y="1179862"/>
                    <a:pt x="1270635" y="1180338"/>
                  </a:cubicBezTo>
                  <a:lnTo>
                    <a:pt x="1332928" y="1219962"/>
                  </a:lnTo>
                  <a:cubicBezTo>
                    <a:pt x="1391983" y="1277112"/>
                    <a:pt x="1398937" y="1336262"/>
                    <a:pt x="1394460" y="1375982"/>
                  </a:cubicBezTo>
                  <a:cubicBezTo>
                    <a:pt x="1387697" y="1435132"/>
                    <a:pt x="1350835" y="1491425"/>
                    <a:pt x="1298162" y="1522857"/>
                  </a:cubicBezTo>
                  <a:cubicBezTo>
                    <a:pt x="1141191" y="1616583"/>
                    <a:pt x="991362" y="1662208"/>
                    <a:pt x="840200" y="1662208"/>
                  </a:cubicBezTo>
                  <a:cubicBezTo>
                    <a:pt x="387191" y="1662208"/>
                    <a:pt x="18574" y="1293686"/>
                    <a:pt x="18574" y="840581"/>
                  </a:cubicBezTo>
                  <a:cubicBezTo>
                    <a:pt x="18574" y="387477"/>
                    <a:pt x="387668" y="19050"/>
                    <a:pt x="840676" y="19050"/>
                  </a:cubicBezTo>
                  <a:cubicBezTo>
                    <a:pt x="1293685" y="19050"/>
                    <a:pt x="1662208" y="387572"/>
                    <a:pt x="1662208" y="840581"/>
                  </a:cubicBezTo>
                  <a:cubicBezTo>
                    <a:pt x="1662208" y="893540"/>
                    <a:pt x="1657160" y="946595"/>
                    <a:pt x="1647159" y="998125"/>
                  </a:cubicBezTo>
                  <a:cubicBezTo>
                    <a:pt x="1646110" y="1003268"/>
                    <a:pt x="1649540" y="1008317"/>
                    <a:pt x="1654683" y="1009269"/>
                  </a:cubicBezTo>
                  <a:cubicBezTo>
                    <a:pt x="1659826" y="1010317"/>
                    <a:pt x="1664875" y="1006888"/>
                    <a:pt x="1665827" y="1001744"/>
                  </a:cubicBezTo>
                  <a:cubicBezTo>
                    <a:pt x="1676114" y="948976"/>
                    <a:pt x="1681258" y="894779"/>
                    <a:pt x="1681258" y="840581"/>
                  </a:cubicBezTo>
                  <a:cubicBezTo>
                    <a:pt x="1681258" y="377095"/>
                    <a:pt x="1304163" y="0"/>
                    <a:pt x="840676" y="0"/>
                  </a:cubicBezTo>
                  <a:close/>
                  <a:moveTo>
                    <a:pt x="1110424" y="665607"/>
                  </a:moveTo>
                  <a:cubicBezTo>
                    <a:pt x="1084041" y="682943"/>
                    <a:pt x="1059085" y="699230"/>
                    <a:pt x="1041083" y="708279"/>
                  </a:cubicBezTo>
                  <a:cubicBezTo>
                    <a:pt x="1020318" y="718661"/>
                    <a:pt x="998316" y="732758"/>
                    <a:pt x="974979" y="747713"/>
                  </a:cubicBezTo>
                  <a:cubicBezTo>
                    <a:pt x="919448" y="783336"/>
                    <a:pt x="856584" y="823722"/>
                    <a:pt x="802100" y="815150"/>
                  </a:cubicBezTo>
                  <a:cubicBezTo>
                    <a:pt x="752475" y="807434"/>
                    <a:pt x="681704" y="762286"/>
                    <a:pt x="630079" y="729329"/>
                  </a:cubicBezTo>
                  <a:cubicBezTo>
                    <a:pt x="617315" y="721233"/>
                    <a:pt x="605504" y="713613"/>
                    <a:pt x="595027" y="707327"/>
                  </a:cubicBezTo>
                  <a:cubicBezTo>
                    <a:pt x="582454" y="699707"/>
                    <a:pt x="568928" y="691991"/>
                    <a:pt x="555117" y="684086"/>
                  </a:cubicBezTo>
                  <a:cubicBezTo>
                    <a:pt x="505492" y="655701"/>
                    <a:pt x="449580" y="623792"/>
                    <a:pt x="415290" y="581692"/>
                  </a:cubicBezTo>
                  <a:cubicBezTo>
                    <a:pt x="444055" y="565214"/>
                    <a:pt x="524637" y="568071"/>
                    <a:pt x="574453" y="569786"/>
                  </a:cubicBezTo>
                  <a:cubicBezTo>
                    <a:pt x="596074" y="570548"/>
                    <a:pt x="614744" y="571214"/>
                    <a:pt x="627602" y="570643"/>
                  </a:cubicBezTo>
                  <a:cubicBezTo>
                    <a:pt x="668083" y="568833"/>
                    <a:pt x="708565" y="568262"/>
                    <a:pt x="747712" y="567785"/>
                  </a:cubicBezTo>
                  <a:cubicBezTo>
                    <a:pt x="790003" y="567214"/>
                    <a:pt x="833723" y="566642"/>
                    <a:pt x="877729" y="564452"/>
                  </a:cubicBezTo>
                  <a:cubicBezTo>
                    <a:pt x="882777" y="564166"/>
                    <a:pt x="889921" y="563785"/>
                    <a:pt x="898588" y="563309"/>
                  </a:cubicBezTo>
                  <a:cubicBezTo>
                    <a:pt x="1186339" y="546545"/>
                    <a:pt x="1258253" y="567785"/>
                    <a:pt x="1274064" y="583883"/>
                  </a:cubicBezTo>
                  <a:cubicBezTo>
                    <a:pt x="1230725" y="586931"/>
                    <a:pt x="1167098" y="628650"/>
                    <a:pt x="1110520" y="665798"/>
                  </a:cubicBezTo>
                  <a:close/>
                  <a:moveTo>
                    <a:pt x="396335" y="836105"/>
                  </a:moveTo>
                  <a:cubicBezTo>
                    <a:pt x="393192" y="804958"/>
                    <a:pt x="387477" y="744569"/>
                    <a:pt x="392716" y="735235"/>
                  </a:cubicBezTo>
                  <a:cubicBezTo>
                    <a:pt x="410051" y="713613"/>
                    <a:pt x="545306" y="785527"/>
                    <a:pt x="634746" y="833057"/>
                  </a:cubicBezTo>
                  <a:cubicBezTo>
                    <a:pt x="729424" y="883349"/>
                    <a:pt x="818769" y="930878"/>
                    <a:pt x="859536" y="930878"/>
                  </a:cubicBezTo>
                  <a:lnTo>
                    <a:pt x="859536" y="930878"/>
                  </a:lnTo>
                  <a:cubicBezTo>
                    <a:pt x="914590" y="930878"/>
                    <a:pt x="963644" y="890016"/>
                    <a:pt x="1011079" y="850583"/>
                  </a:cubicBezTo>
                  <a:cubicBezTo>
                    <a:pt x="1035558" y="830294"/>
                    <a:pt x="1058608" y="811054"/>
                    <a:pt x="1081087" y="798576"/>
                  </a:cubicBezTo>
                  <a:cubicBezTo>
                    <a:pt x="1147762" y="761619"/>
                    <a:pt x="1220153" y="727901"/>
                    <a:pt x="1271206" y="704850"/>
                  </a:cubicBezTo>
                  <a:cubicBezTo>
                    <a:pt x="1286256" y="730091"/>
                    <a:pt x="1281208" y="766858"/>
                    <a:pt x="1276731" y="799529"/>
                  </a:cubicBezTo>
                  <a:cubicBezTo>
                    <a:pt x="1275017" y="812102"/>
                    <a:pt x="1273397" y="824008"/>
                    <a:pt x="1272826" y="835152"/>
                  </a:cubicBezTo>
                  <a:cubicBezTo>
                    <a:pt x="1272159" y="847915"/>
                    <a:pt x="1272159" y="860203"/>
                    <a:pt x="1272540" y="872109"/>
                  </a:cubicBezTo>
                  <a:cubicBezTo>
                    <a:pt x="1272159" y="875252"/>
                    <a:pt x="1271778" y="878300"/>
                    <a:pt x="1271397" y="881158"/>
                  </a:cubicBezTo>
                  <a:cubicBezTo>
                    <a:pt x="1269301" y="897636"/>
                    <a:pt x="1267587" y="911638"/>
                    <a:pt x="1266635" y="921734"/>
                  </a:cubicBezTo>
                  <a:cubicBezTo>
                    <a:pt x="1253776" y="1050798"/>
                    <a:pt x="1205389" y="1088136"/>
                    <a:pt x="1059751" y="1081659"/>
                  </a:cubicBezTo>
                  <a:cubicBezTo>
                    <a:pt x="1037368" y="1080707"/>
                    <a:pt x="1014317" y="1080326"/>
                    <a:pt x="991267" y="1080326"/>
                  </a:cubicBezTo>
                  <a:cubicBezTo>
                    <a:pt x="968216" y="1080326"/>
                    <a:pt x="945547" y="1080611"/>
                    <a:pt x="923068" y="1080992"/>
                  </a:cubicBezTo>
                  <a:cubicBezTo>
                    <a:pt x="821912" y="1082421"/>
                    <a:pt x="717423" y="1083850"/>
                    <a:pt x="623506" y="1057275"/>
                  </a:cubicBezTo>
                  <a:cubicBezTo>
                    <a:pt x="582549" y="1045655"/>
                    <a:pt x="525685" y="1020604"/>
                    <a:pt x="489109" y="984885"/>
                  </a:cubicBezTo>
                  <a:cubicBezTo>
                    <a:pt x="470059" y="966407"/>
                    <a:pt x="460724" y="938022"/>
                    <a:pt x="451676" y="910685"/>
                  </a:cubicBezTo>
                  <a:cubicBezTo>
                    <a:pt x="441484" y="879920"/>
                    <a:pt x="431863" y="850868"/>
                    <a:pt x="409289" y="834485"/>
                  </a:cubicBezTo>
                  <a:cubicBezTo>
                    <a:pt x="406432" y="832390"/>
                    <a:pt x="402717" y="832104"/>
                    <a:pt x="399574" y="833628"/>
                  </a:cubicBezTo>
                  <a:cubicBezTo>
                    <a:pt x="398336" y="834200"/>
                    <a:pt x="397288" y="835057"/>
                    <a:pt x="396430" y="836105"/>
                  </a:cubicBezTo>
                  <a:close/>
                  <a:moveTo>
                    <a:pt x="645986" y="1131665"/>
                  </a:moveTo>
                  <a:cubicBezTo>
                    <a:pt x="629603" y="1131665"/>
                    <a:pt x="612457" y="1132523"/>
                    <a:pt x="594265" y="1133475"/>
                  </a:cubicBezTo>
                  <a:cubicBezTo>
                    <a:pt x="506635" y="1137857"/>
                    <a:pt x="415957" y="1142524"/>
                    <a:pt x="405860" y="1052798"/>
                  </a:cubicBezTo>
                  <a:cubicBezTo>
                    <a:pt x="403860" y="1034987"/>
                    <a:pt x="402622" y="1016889"/>
                    <a:pt x="401764" y="998601"/>
                  </a:cubicBezTo>
                  <a:cubicBezTo>
                    <a:pt x="432721" y="1066610"/>
                    <a:pt x="508921" y="1110139"/>
                    <a:pt x="619792" y="1120807"/>
                  </a:cubicBezTo>
                  <a:cubicBezTo>
                    <a:pt x="656939" y="1124426"/>
                    <a:pt x="694659" y="1127760"/>
                    <a:pt x="732759" y="1130618"/>
                  </a:cubicBezTo>
                  <a:cubicBezTo>
                    <a:pt x="703897" y="1131189"/>
                    <a:pt x="674941" y="1131570"/>
                    <a:pt x="645986" y="1131570"/>
                  </a:cubicBezTo>
                  <a:close/>
                  <a:moveTo>
                    <a:pt x="1080135" y="1113282"/>
                  </a:moveTo>
                  <a:cubicBezTo>
                    <a:pt x="928021" y="1127474"/>
                    <a:pt x="769810" y="1116235"/>
                    <a:pt x="621602" y="1101852"/>
                  </a:cubicBezTo>
                  <a:cubicBezTo>
                    <a:pt x="544163" y="1094327"/>
                    <a:pt x="413099" y="1062609"/>
                    <a:pt x="405574" y="934403"/>
                  </a:cubicBezTo>
                  <a:cubicBezTo>
                    <a:pt x="404813" y="920687"/>
                    <a:pt x="407098" y="900494"/>
                    <a:pt x="409385" y="880967"/>
                  </a:cubicBezTo>
                  <a:cubicBezTo>
                    <a:pt x="410051" y="875348"/>
                    <a:pt x="410718" y="869728"/>
                    <a:pt x="411289" y="864108"/>
                  </a:cubicBezTo>
                  <a:cubicBezTo>
                    <a:pt x="420719" y="878015"/>
                    <a:pt x="427006" y="896969"/>
                    <a:pt x="433483" y="916686"/>
                  </a:cubicBezTo>
                  <a:cubicBezTo>
                    <a:pt x="443294" y="946213"/>
                    <a:pt x="453390" y="976789"/>
                    <a:pt x="475774" y="998506"/>
                  </a:cubicBezTo>
                  <a:cubicBezTo>
                    <a:pt x="509016" y="1030891"/>
                    <a:pt x="562356" y="1059752"/>
                    <a:pt x="618268" y="1075563"/>
                  </a:cubicBezTo>
                  <a:cubicBezTo>
                    <a:pt x="714851" y="1102900"/>
                    <a:pt x="820865" y="1101471"/>
                    <a:pt x="923259" y="1100042"/>
                  </a:cubicBezTo>
                  <a:cubicBezTo>
                    <a:pt x="968312" y="1099376"/>
                    <a:pt x="1014889" y="1098804"/>
                    <a:pt x="1058894" y="1100709"/>
                  </a:cubicBezTo>
                  <a:cubicBezTo>
                    <a:pt x="1183100" y="1106234"/>
                    <a:pt x="1257395" y="1084326"/>
                    <a:pt x="1280731" y="958882"/>
                  </a:cubicBezTo>
                  <a:cubicBezTo>
                    <a:pt x="1282351" y="971931"/>
                    <a:pt x="1283970" y="985076"/>
                    <a:pt x="1285399" y="998601"/>
                  </a:cubicBezTo>
                  <a:cubicBezTo>
                    <a:pt x="1289114" y="1034415"/>
                    <a:pt x="1283875" y="1059942"/>
                    <a:pt x="1269397" y="1076801"/>
                  </a:cubicBezTo>
                  <a:cubicBezTo>
                    <a:pt x="1244537" y="1105472"/>
                    <a:pt x="1192340" y="1107662"/>
                    <a:pt x="1137000" y="1109948"/>
                  </a:cubicBezTo>
                  <a:cubicBezTo>
                    <a:pt x="1118426" y="1110710"/>
                    <a:pt x="1099280" y="1111472"/>
                    <a:pt x="1080230" y="111328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2" name="Groep 51">
            <a:extLst>
              <a:ext uri="{FF2B5EF4-FFF2-40B4-BE49-F238E27FC236}">
                <a16:creationId xmlns:a16="http://schemas.microsoft.com/office/drawing/2014/main" id="{A4EF9622-C7C3-988B-79CC-8EBF1730B3F8}"/>
              </a:ext>
            </a:extLst>
          </p:cNvPr>
          <p:cNvGrpSpPr>
            <a:grpSpLocks noChangeAspect="1"/>
          </p:cNvGrpSpPr>
          <p:nvPr/>
        </p:nvGrpSpPr>
        <p:grpSpPr>
          <a:xfrm>
            <a:off x="917198" y="4753368"/>
            <a:ext cx="1457164" cy="1389548"/>
            <a:chOff x="3073216" y="788816"/>
            <a:chExt cx="1457164" cy="1389548"/>
          </a:xfrm>
        </p:grpSpPr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C6695028-CBBA-F209-88A2-6595572F8F38}"/>
                </a:ext>
              </a:extLst>
            </p:cNvPr>
            <p:cNvSpPr/>
            <p:nvPr/>
          </p:nvSpPr>
          <p:spPr>
            <a:xfrm>
              <a:off x="3153610" y="815302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4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E08748D-9975-AA13-AD4E-C0553B965F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3216" y="788816"/>
              <a:ext cx="1389468" cy="1389548"/>
            </a:xfrm>
            <a:custGeom>
              <a:avLst/>
              <a:gdLst>
                <a:gd name="connsiteX0" fmla="*/ 840581 w 1681257"/>
                <a:gd name="connsiteY0" fmla="*/ 0 h 1681353"/>
                <a:gd name="connsiteX1" fmla="*/ 0 w 1681257"/>
                <a:gd name="connsiteY1" fmla="*/ 840676 h 1681353"/>
                <a:gd name="connsiteX2" fmla="*/ 840581 w 1681257"/>
                <a:gd name="connsiteY2" fmla="*/ 1681353 h 1681353"/>
                <a:gd name="connsiteX3" fmla="*/ 1308259 w 1681257"/>
                <a:gd name="connsiteY3" fmla="*/ 1539335 h 1681353"/>
                <a:gd name="connsiteX4" fmla="*/ 1414367 w 1681257"/>
                <a:gd name="connsiteY4" fmla="*/ 1341501 h 1681353"/>
                <a:gd name="connsiteX5" fmla="*/ 1210913 w 1681257"/>
                <a:gd name="connsiteY5" fmla="*/ 1123283 h 1681353"/>
                <a:gd name="connsiteX6" fmla="*/ 1190530 w 1681257"/>
                <a:gd name="connsiteY6" fmla="*/ 1114520 h 1681353"/>
                <a:gd name="connsiteX7" fmla="*/ 1152049 w 1681257"/>
                <a:gd name="connsiteY7" fmla="*/ 1098709 h 1681353"/>
                <a:gd name="connsiteX8" fmla="*/ 1049750 w 1681257"/>
                <a:gd name="connsiteY8" fmla="*/ 1052132 h 1681353"/>
                <a:gd name="connsiteX9" fmla="*/ 981932 w 1681257"/>
                <a:gd name="connsiteY9" fmla="*/ 956596 h 1681353"/>
                <a:gd name="connsiteX10" fmla="*/ 994505 w 1681257"/>
                <a:gd name="connsiteY10" fmla="*/ 910018 h 1681353"/>
                <a:gd name="connsiteX11" fmla="*/ 1116044 w 1681257"/>
                <a:gd name="connsiteY11" fmla="*/ 786956 h 1681353"/>
                <a:gd name="connsiteX12" fmla="*/ 1232821 w 1681257"/>
                <a:gd name="connsiteY12" fmla="*/ 657225 h 1681353"/>
                <a:gd name="connsiteX13" fmla="*/ 1227582 w 1681257"/>
                <a:gd name="connsiteY13" fmla="*/ 559975 h 1681353"/>
                <a:gd name="connsiteX14" fmla="*/ 1109758 w 1681257"/>
                <a:gd name="connsiteY14" fmla="*/ 452247 h 1681353"/>
                <a:gd name="connsiteX15" fmla="*/ 898779 w 1681257"/>
                <a:gd name="connsiteY15" fmla="*/ 599218 h 1681353"/>
                <a:gd name="connsiteX16" fmla="*/ 861822 w 1681257"/>
                <a:gd name="connsiteY16" fmla="*/ 642080 h 1681353"/>
                <a:gd name="connsiteX17" fmla="*/ 689134 w 1681257"/>
                <a:gd name="connsiteY17" fmla="*/ 811530 h 1681353"/>
                <a:gd name="connsiteX18" fmla="*/ 577977 w 1681257"/>
                <a:gd name="connsiteY18" fmla="*/ 917924 h 1681353"/>
                <a:gd name="connsiteX19" fmla="*/ 459010 w 1681257"/>
                <a:gd name="connsiteY19" fmla="*/ 1213961 h 1681353"/>
                <a:gd name="connsiteX20" fmla="*/ 457581 w 1681257"/>
                <a:gd name="connsiteY20" fmla="*/ 1215961 h 1681353"/>
                <a:gd name="connsiteX21" fmla="*/ 457486 w 1681257"/>
                <a:gd name="connsiteY21" fmla="*/ 1226630 h 1681353"/>
                <a:gd name="connsiteX22" fmla="*/ 456152 w 1681257"/>
                <a:gd name="connsiteY22" fmla="*/ 1239393 h 1681353"/>
                <a:gd name="connsiteX23" fmla="*/ 458915 w 1681257"/>
                <a:gd name="connsiteY23" fmla="*/ 1247108 h 1681353"/>
                <a:gd name="connsiteX24" fmla="*/ 466630 w 1681257"/>
                <a:gd name="connsiteY24" fmla="*/ 1249775 h 1681353"/>
                <a:gd name="connsiteX25" fmla="*/ 734854 w 1681257"/>
                <a:gd name="connsiteY25" fmla="*/ 1162431 h 1681353"/>
                <a:gd name="connsiteX26" fmla="*/ 834771 w 1681257"/>
                <a:gd name="connsiteY26" fmla="*/ 1063371 h 1681353"/>
                <a:gd name="connsiteX27" fmla="*/ 951452 w 1681257"/>
                <a:gd name="connsiteY27" fmla="*/ 948881 h 1681353"/>
                <a:gd name="connsiteX28" fmla="*/ 960977 w 1681257"/>
                <a:gd name="connsiteY28" fmla="*/ 940308 h 1681353"/>
                <a:gd name="connsiteX29" fmla="*/ 964311 w 1681257"/>
                <a:gd name="connsiteY29" fmla="*/ 937355 h 1681353"/>
                <a:gd name="connsiteX30" fmla="*/ 962882 w 1681257"/>
                <a:gd name="connsiteY30" fmla="*/ 957262 h 1681353"/>
                <a:gd name="connsiteX31" fmla="*/ 1039273 w 1681257"/>
                <a:gd name="connsiteY31" fmla="*/ 1068134 h 1681353"/>
                <a:gd name="connsiteX32" fmla="*/ 1040987 w 1681257"/>
                <a:gd name="connsiteY32" fmla="*/ 1069086 h 1681353"/>
                <a:gd name="connsiteX33" fmla="*/ 1144715 w 1681257"/>
                <a:gd name="connsiteY33" fmla="*/ 1116330 h 1681353"/>
                <a:gd name="connsiteX34" fmla="*/ 1145667 w 1681257"/>
                <a:gd name="connsiteY34" fmla="*/ 1116711 h 1681353"/>
                <a:gd name="connsiteX35" fmla="*/ 1182910 w 1681257"/>
                <a:gd name="connsiteY35" fmla="*/ 1132046 h 1681353"/>
                <a:gd name="connsiteX36" fmla="*/ 1203865 w 1681257"/>
                <a:gd name="connsiteY36" fmla="*/ 1141000 h 1681353"/>
                <a:gd name="connsiteX37" fmla="*/ 1395412 w 1681257"/>
                <a:gd name="connsiteY37" fmla="*/ 1343025 h 1681353"/>
                <a:gd name="connsiteX38" fmla="*/ 1298543 w 1681257"/>
                <a:gd name="connsiteY38" fmla="*/ 1522952 h 1681353"/>
                <a:gd name="connsiteX39" fmla="*/ 840581 w 1681257"/>
                <a:gd name="connsiteY39" fmla="*/ 1662303 h 1681353"/>
                <a:gd name="connsiteX40" fmla="*/ 19050 w 1681257"/>
                <a:gd name="connsiteY40" fmla="*/ 840676 h 1681353"/>
                <a:gd name="connsiteX41" fmla="*/ 840581 w 1681257"/>
                <a:gd name="connsiteY41" fmla="*/ 19050 h 1681353"/>
                <a:gd name="connsiteX42" fmla="*/ 1662208 w 1681257"/>
                <a:gd name="connsiteY42" fmla="*/ 840676 h 1681353"/>
                <a:gd name="connsiteX43" fmla="*/ 1647158 w 1681257"/>
                <a:gd name="connsiteY43" fmla="*/ 998220 h 1681353"/>
                <a:gd name="connsiteX44" fmla="*/ 1654683 w 1681257"/>
                <a:gd name="connsiteY44" fmla="*/ 1009364 h 1681353"/>
                <a:gd name="connsiteX45" fmla="*/ 1665827 w 1681257"/>
                <a:gd name="connsiteY45" fmla="*/ 1001840 h 1681353"/>
                <a:gd name="connsiteX46" fmla="*/ 1681258 w 1681257"/>
                <a:gd name="connsiteY46" fmla="*/ 840676 h 1681353"/>
                <a:gd name="connsiteX47" fmla="*/ 840581 w 1681257"/>
                <a:gd name="connsiteY47" fmla="*/ 0 h 1681353"/>
                <a:gd name="connsiteX48" fmla="*/ 1215581 w 1681257"/>
                <a:gd name="connsiteY48" fmla="*/ 648938 h 1681353"/>
                <a:gd name="connsiteX49" fmla="*/ 1177100 w 1681257"/>
                <a:gd name="connsiteY49" fmla="*/ 703612 h 1681353"/>
                <a:gd name="connsiteX50" fmla="*/ 1211771 w 1681257"/>
                <a:gd name="connsiteY50" fmla="*/ 611219 h 1681353"/>
                <a:gd name="connsiteX51" fmla="*/ 1220438 w 1681257"/>
                <a:gd name="connsiteY51" fmla="*/ 598837 h 1681353"/>
                <a:gd name="connsiteX52" fmla="*/ 1215581 w 1681257"/>
                <a:gd name="connsiteY52" fmla="*/ 648938 h 1681353"/>
                <a:gd name="connsiteX53" fmla="*/ 1210247 w 1681257"/>
                <a:gd name="connsiteY53" fmla="*/ 567785 h 1681353"/>
                <a:gd name="connsiteX54" fmla="*/ 1216343 w 1681257"/>
                <a:gd name="connsiteY54" fmla="*/ 583311 h 1681353"/>
                <a:gd name="connsiteX55" fmla="*/ 1213295 w 1681257"/>
                <a:gd name="connsiteY55" fmla="*/ 582835 h 1681353"/>
                <a:gd name="connsiteX56" fmla="*/ 1211390 w 1681257"/>
                <a:gd name="connsiteY56" fmla="*/ 583025 h 1681353"/>
                <a:gd name="connsiteX57" fmla="*/ 1199007 w 1681257"/>
                <a:gd name="connsiteY57" fmla="*/ 547116 h 1681353"/>
                <a:gd name="connsiteX58" fmla="*/ 1210247 w 1681257"/>
                <a:gd name="connsiteY58" fmla="*/ 567785 h 1681353"/>
                <a:gd name="connsiteX59" fmla="*/ 497300 w 1681257"/>
                <a:gd name="connsiteY59" fmla="*/ 1116997 h 1681353"/>
                <a:gd name="connsiteX60" fmla="*/ 505016 w 1681257"/>
                <a:gd name="connsiteY60" fmla="*/ 1118521 h 1681353"/>
                <a:gd name="connsiteX61" fmla="*/ 571214 w 1681257"/>
                <a:gd name="connsiteY61" fmla="*/ 1147572 h 1681353"/>
                <a:gd name="connsiteX62" fmla="*/ 532162 w 1681257"/>
                <a:gd name="connsiteY62" fmla="*/ 1166717 h 1681353"/>
                <a:gd name="connsiteX63" fmla="*/ 481298 w 1681257"/>
                <a:gd name="connsiteY63" fmla="*/ 1193197 h 1681353"/>
                <a:gd name="connsiteX64" fmla="*/ 497300 w 1681257"/>
                <a:gd name="connsiteY64" fmla="*/ 1116997 h 1681353"/>
                <a:gd name="connsiteX65" fmla="*/ 587597 w 1681257"/>
                <a:gd name="connsiteY65" fmla="*/ 1194530 h 1681353"/>
                <a:gd name="connsiteX66" fmla="*/ 551307 w 1681257"/>
                <a:gd name="connsiteY66" fmla="*/ 1207580 h 1681353"/>
                <a:gd name="connsiteX67" fmla="*/ 478917 w 1681257"/>
                <a:gd name="connsiteY67" fmla="*/ 1219772 h 1681353"/>
                <a:gd name="connsiteX68" fmla="*/ 539972 w 1681257"/>
                <a:gd name="connsiteY68" fmla="*/ 1184053 h 1681353"/>
                <a:gd name="connsiteX69" fmla="*/ 582263 w 1681257"/>
                <a:gd name="connsiteY69" fmla="*/ 1163098 h 1681353"/>
                <a:gd name="connsiteX70" fmla="*/ 587597 w 1681257"/>
                <a:gd name="connsiteY70" fmla="*/ 1194435 h 1681353"/>
                <a:gd name="connsiteX71" fmla="*/ 603980 w 1681257"/>
                <a:gd name="connsiteY71" fmla="*/ 1205293 h 1681353"/>
                <a:gd name="connsiteX72" fmla="*/ 607790 w 1681257"/>
                <a:gd name="connsiteY72" fmla="*/ 1187768 h 1681353"/>
                <a:gd name="connsiteX73" fmla="*/ 648557 w 1681257"/>
                <a:gd name="connsiteY73" fmla="*/ 1190816 h 1681353"/>
                <a:gd name="connsiteX74" fmla="*/ 603980 w 1681257"/>
                <a:gd name="connsiteY74" fmla="*/ 1205389 h 1681353"/>
                <a:gd name="connsiteX75" fmla="*/ 667131 w 1681257"/>
                <a:gd name="connsiteY75" fmla="*/ 1165289 h 1681353"/>
                <a:gd name="connsiteX76" fmla="*/ 616172 w 1681257"/>
                <a:gd name="connsiteY76" fmla="*/ 1170718 h 1681353"/>
                <a:gd name="connsiteX77" fmla="*/ 598646 w 1681257"/>
                <a:gd name="connsiteY77" fmla="*/ 1144334 h 1681353"/>
                <a:gd name="connsiteX78" fmla="*/ 592455 w 1681257"/>
                <a:gd name="connsiteY78" fmla="*/ 1137857 h 1681353"/>
                <a:gd name="connsiteX79" fmla="*/ 589407 w 1681257"/>
                <a:gd name="connsiteY79" fmla="*/ 1137380 h 1681353"/>
                <a:gd name="connsiteX80" fmla="*/ 587502 w 1681257"/>
                <a:gd name="connsiteY80" fmla="*/ 1137571 h 1681353"/>
                <a:gd name="connsiteX81" fmla="*/ 515398 w 1681257"/>
                <a:gd name="connsiteY81" fmla="*/ 1098518 h 1681353"/>
                <a:gd name="connsiteX82" fmla="*/ 517208 w 1681257"/>
                <a:gd name="connsiteY82" fmla="*/ 1091756 h 1681353"/>
                <a:gd name="connsiteX83" fmla="*/ 541592 w 1681257"/>
                <a:gd name="connsiteY83" fmla="*/ 1014698 h 1681353"/>
                <a:gd name="connsiteX84" fmla="*/ 546545 w 1681257"/>
                <a:gd name="connsiteY84" fmla="*/ 1004792 h 1681353"/>
                <a:gd name="connsiteX85" fmla="*/ 557403 w 1681257"/>
                <a:gd name="connsiteY85" fmla="*/ 986123 h 1681353"/>
                <a:gd name="connsiteX86" fmla="*/ 577977 w 1681257"/>
                <a:gd name="connsiteY86" fmla="*/ 991552 h 1681353"/>
                <a:gd name="connsiteX87" fmla="*/ 591026 w 1681257"/>
                <a:gd name="connsiteY87" fmla="*/ 995934 h 1681353"/>
                <a:gd name="connsiteX88" fmla="*/ 709708 w 1681257"/>
                <a:gd name="connsiteY88" fmla="*/ 1127474 h 1681353"/>
                <a:gd name="connsiteX89" fmla="*/ 667036 w 1681257"/>
                <a:gd name="connsiteY89" fmla="*/ 1165384 h 1681353"/>
                <a:gd name="connsiteX90" fmla="*/ 699421 w 1681257"/>
                <a:gd name="connsiteY90" fmla="*/ 1055942 h 1681353"/>
                <a:gd name="connsiteX91" fmla="*/ 597122 w 1681257"/>
                <a:gd name="connsiteY91" fmla="*/ 977741 h 1681353"/>
                <a:gd name="connsiteX92" fmla="*/ 584359 w 1681257"/>
                <a:gd name="connsiteY92" fmla="*/ 973455 h 1681353"/>
                <a:gd name="connsiteX93" fmla="*/ 561594 w 1681257"/>
                <a:gd name="connsiteY93" fmla="*/ 967359 h 1681353"/>
                <a:gd name="connsiteX94" fmla="*/ 591503 w 1681257"/>
                <a:gd name="connsiteY94" fmla="*/ 931355 h 1681353"/>
                <a:gd name="connsiteX95" fmla="*/ 702278 w 1681257"/>
                <a:gd name="connsiteY95" fmla="*/ 825341 h 1681353"/>
                <a:gd name="connsiteX96" fmla="*/ 875824 w 1681257"/>
                <a:gd name="connsiteY96" fmla="*/ 655034 h 1681353"/>
                <a:gd name="connsiteX97" fmla="*/ 913448 w 1681257"/>
                <a:gd name="connsiteY97" fmla="*/ 611315 h 1681353"/>
                <a:gd name="connsiteX98" fmla="*/ 1104805 w 1681257"/>
                <a:gd name="connsiteY98" fmla="*/ 470535 h 1681353"/>
                <a:gd name="connsiteX99" fmla="*/ 1192340 w 1681257"/>
                <a:gd name="connsiteY99" fmla="*/ 537305 h 1681353"/>
                <a:gd name="connsiteX100" fmla="*/ 1182719 w 1681257"/>
                <a:gd name="connsiteY100" fmla="*/ 526447 h 1681353"/>
                <a:gd name="connsiteX101" fmla="*/ 1180719 w 1681257"/>
                <a:gd name="connsiteY101" fmla="*/ 523875 h 1681353"/>
                <a:gd name="connsiteX102" fmla="*/ 1165479 w 1681257"/>
                <a:gd name="connsiteY102" fmla="*/ 522637 h 1681353"/>
                <a:gd name="connsiteX103" fmla="*/ 1164050 w 1681257"/>
                <a:gd name="connsiteY103" fmla="*/ 533591 h 1681353"/>
                <a:gd name="connsiteX104" fmla="*/ 1081088 w 1681257"/>
                <a:gd name="connsiteY104" fmla="*/ 647795 h 1681353"/>
                <a:gd name="connsiteX105" fmla="*/ 1056704 w 1681257"/>
                <a:gd name="connsiteY105" fmla="*/ 673418 h 1681353"/>
                <a:gd name="connsiteX106" fmla="*/ 1024128 w 1681257"/>
                <a:gd name="connsiteY106" fmla="*/ 709422 h 1681353"/>
                <a:gd name="connsiteX107" fmla="*/ 882396 w 1681257"/>
                <a:gd name="connsiteY107" fmla="*/ 860298 h 1681353"/>
                <a:gd name="connsiteX108" fmla="*/ 830294 w 1681257"/>
                <a:gd name="connsiteY108" fmla="*/ 912209 h 1681353"/>
                <a:gd name="connsiteX109" fmla="*/ 745331 w 1681257"/>
                <a:gd name="connsiteY109" fmla="*/ 995743 h 1681353"/>
                <a:gd name="connsiteX110" fmla="*/ 725043 w 1681257"/>
                <a:gd name="connsiteY110" fmla="*/ 1013079 h 1681353"/>
                <a:gd name="connsiteX111" fmla="*/ 699326 w 1681257"/>
                <a:gd name="connsiteY111" fmla="*/ 1056037 h 1681353"/>
                <a:gd name="connsiteX112" fmla="*/ 723424 w 1681257"/>
                <a:gd name="connsiteY112" fmla="*/ 1094708 h 1681353"/>
                <a:gd name="connsiteX113" fmla="*/ 717423 w 1681257"/>
                <a:gd name="connsiteY113" fmla="*/ 1067467 h 1681353"/>
                <a:gd name="connsiteX114" fmla="*/ 736949 w 1681257"/>
                <a:gd name="connsiteY114" fmla="*/ 1027843 h 1681353"/>
                <a:gd name="connsiteX115" fmla="*/ 758381 w 1681257"/>
                <a:gd name="connsiteY115" fmla="*/ 1009459 h 1681353"/>
                <a:gd name="connsiteX116" fmla="*/ 843725 w 1681257"/>
                <a:gd name="connsiteY116" fmla="*/ 925449 h 1681353"/>
                <a:gd name="connsiteX117" fmla="*/ 895636 w 1681257"/>
                <a:gd name="connsiteY117" fmla="*/ 873728 h 1681353"/>
                <a:gd name="connsiteX118" fmla="*/ 1038225 w 1681257"/>
                <a:gd name="connsiteY118" fmla="*/ 721995 h 1681353"/>
                <a:gd name="connsiteX119" fmla="*/ 1070801 w 1681257"/>
                <a:gd name="connsiteY119" fmla="*/ 685991 h 1681353"/>
                <a:gd name="connsiteX120" fmla="*/ 1094708 w 1681257"/>
                <a:gd name="connsiteY120" fmla="*/ 660844 h 1681353"/>
                <a:gd name="connsiteX121" fmla="*/ 1178528 w 1681257"/>
                <a:gd name="connsiteY121" fmla="*/ 550545 h 1681353"/>
                <a:gd name="connsiteX122" fmla="*/ 1193387 w 1681257"/>
                <a:gd name="connsiteY122" fmla="*/ 599503 h 1681353"/>
                <a:gd name="connsiteX123" fmla="*/ 1193197 w 1681257"/>
                <a:gd name="connsiteY123" fmla="*/ 604266 h 1681353"/>
                <a:gd name="connsiteX124" fmla="*/ 919163 w 1681257"/>
                <a:gd name="connsiteY124" fmla="*/ 893731 h 1681353"/>
                <a:gd name="connsiteX125" fmla="*/ 908780 w 1681257"/>
                <a:gd name="connsiteY125" fmla="*/ 903542 h 1681353"/>
                <a:gd name="connsiteX126" fmla="*/ 859060 w 1681257"/>
                <a:gd name="connsiteY126" fmla="*/ 948214 h 1681353"/>
                <a:gd name="connsiteX127" fmla="*/ 724376 w 1681257"/>
                <a:gd name="connsiteY127" fmla="*/ 1092899 h 1681353"/>
                <a:gd name="connsiteX128" fmla="*/ 723424 w 1681257"/>
                <a:gd name="connsiteY128" fmla="*/ 1094708 h 1681353"/>
                <a:gd name="connsiteX129" fmla="*/ 948214 w 1681257"/>
                <a:gd name="connsiteY129" fmla="*/ 926020 h 1681353"/>
                <a:gd name="connsiteX130" fmla="*/ 938689 w 1681257"/>
                <a:gd name="connsiteY130" fmla="*/ 934593 h 1681353"/>
                <a:gd name="connsiteX131" fmla="*/ 821150 w 1681257"/>
                <a:gd name="connsiteY131" fmla="*/ 1049941 h 1681353"/>
                <a:gd name="connsiteX132" fmla="*/ 735330 w 1681257"/>
                <a:gd name="connsiteY132" fmla="*/ 1135761 h 1681353"/>
                <a:gd name="connsiteX133" fmla="*/ 732568 w 1681257"/>
                <a:gd name="connsiteY133" fmla="*/ 1120711 h 1681353"/>
                <a:gd name="connsiteX134" fmla="*/ 741140 w 1681257"/>
                <a:gd name="connsiteY134" fmla="*/ 1102138 h 1681353"/>
                <a:gd name="connsiteX135" fmla="*/ 871633 w 1681257"/>
                <a:gd name="connsiteY135" fmla="*/ 962597 h 1681353"/>
                <a:gd name="connsiteX136" fmla="*/ 921925 w 1681257"/>
                <a:gd name="connsiteY136" fmla="*/ 917448 h 1681353"/>
                <a:gd name="connsiteX137" fmla="*/ 932307 w 1681257"/>
                <a:gd name="connsiteY137" fmla="*/ 907637 h 1681353"/>
                <a:gd name="connsiteX138" fmla="*/ 1182815 w 1681257"/>
                <a:gd name="connsiteY138" fmla="*/ 649319 h 1681353"/>
                <a:gd name="connsiteX139" fmla="*/ 1101376 w 1681257"/>
                <a:gd name="connsiteY139" fmla="*/ 774287 h 1681353"/>
                <a:gd name="connsiteX140" fmla="*/ 1090994 w 1681257"/>
                <a:gd name="connsiteY140" fmla="*/ 783050 h 1681353"/>
                <a:gd name="connsiteX141" fmla="*/ 979361 w 1681257"/>
                <a:gd name="connsiteY141" fmla="*/ 897826 h 1681353"/>
                <a:gd name="connsiteX142" fmla="*/ 948214 w 1681257"/>
                <a:gd name="connsiteY142" fmla="*/ 926020 h 16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681257" h="1681353">
                  <a:moveTo>
                    <a:pt x="840581" y="0"/>
                  </a:moveTo>
                  <a:cubicBezTo>
                    <a:pt x="377095" y="0"/>
                    <a:pt x="0" y="377095"/>
                    <a:pt x="0" y="840676"/>
                  </a:cubicBezTo>
                  <a:cubicBezTo>
                    <a:pt x="0" y="1304258"/>
                    <a:pt x="377095" y="1681353"/>
                    <a:pt x="840581" y="1681353"/>
                  </a:cubicBezTo>
                  <a:cubicBezTo>
                    <a:pt x="995267" y="1681353"/>
                    <a:pt x="1148239" y="1634871"/>
                    <a:pt x="1308259" y="1539335"/>
                  </a:cubicBezTo>
                  <a:cubicBezTo>
                    <a:pt x="1377791" y="1497806"/>
                    <a:pt x="1420463" y="1418273"/>
                    <a:pt x="1414367" y="1341501"/>
                  </a:cubicBezTo>
                  <a:cubicBezTo>
                    <a:pt x="1407128" y="1250347"/>
                    <a:pt x="1334929" y="1172909"/>
                    <a:pt x="1210913" y="1123283"/>
                  </a:cubicBezTo>
                  <a:cubicBezTo>
                    <a:pt x="1205579" y="1121188"/>
                    <a:pt x="1198340" y="1117949"/>
                    <a:pt x="1190530" y="1114520"/>
                  </a:cubicBezTo>
                  <a:cubicBezTo>
                    <a:pt x="1177195" y="1108615"/>
                    <a:pt x="1162050" y="1102043"/>
                    <a:pt x="1152049" y="1098709"/>
                  </a:cubicBezTo>
                  <a:lnTo>
                    <a:pt x="1049750" y="1052132"/>
                  </a:lnTo>
                  <a:cubicBezTo>
                    <a:pt x="1005269" y="1019366"/>
                    <a:pt x="983075" y="988028"/>
                    <a:pt x="981932" y="956596"/>
                  </a:cubicBezTo>
                  <a:cubicBezTo>
                    <a:pt x="981361" y="940880"/>
                    <a:pt x="986028" y="925449"/>
                    <a:pt x="994505" y="910018"/>
                  </a:cubicBezTo>
                  <a:cubicBezTo>
                    <a:pt x="1031557" y="876109"/>
                    <a:pt x="1076611" y="833057"/>
                    <a:pt x="1116044" y="786956"/>
                  </a:cubicBezTo>
                  <a:cubicBezTo>
                    <a:pt x="1163479" y="746474"/>
                    <a:pt x="1210247" y="704469"/>
                    <a:pt x="1232821" y="657225"/>
                  </a:cubicBezTo>
                  <a:cubicBezTo>
                    <a:pt x="1245775" y="630079"/>
                    <a:pt x="1243965" y="595503"/>
                    <a:pt x="1227582" y="559975"/>
                  </a:cubicBezTo>
                  <a:cubicBezTo>
                    <a:pt x="1204151" y="508921"/>
                    <a:pt x="1155668" y="464630"/>
                    <a:pt x="1109758" y="452247"/>
                  </a:cubicBezTo>
                  <a:cubicBezTo>
                    <a:pt x="1037654" y="432816"/>
                    <a:pt x="957358" y="529018"/>
                    <a:pt x="898779" y="599218"/>
                  </a:cubicBezTo>
                  <a:cubicBezTo>
                    <a:pt x="885254" y="615410"/>
                    <a:pt x="872490" y="630745"/>
                    <a:pt x="861822" y="642080"/>
                  </a:cubicBezTo>
                  <a:cubicBezTo>
                    <a:pt x="806387" y="701135"/>
                    <a:pt x="746760" y="757237"/>
                    <a:pt x="689134" y="811530"/>
                  </a:cubicBezTo>
                  <a:cubicBezTo>
                    <a:pt x="652463" y="846010"/>
                    <a:pt x="614648" y="881634"/>
                    <a:pt x="577977" y="917924"/>
                  </a:cubicBezTo>
                  <a:cubicBezTo>
                    <a:pt x="497015" y="998030"/>
                    <a:pt x="468440" y="1143572"/>
                    <a:pt x="459010" y="1213961"/>
                  </a:cubicBezTo>
                  <a:cubicBezTo>
                    <a:pt x="458534" y="1214628"/>
                    <a:pt x="458057" y="1215295"/>
                    <a:pt x="457581" y="1215961"/>
                  </a:cubicBezTo>
                  <a:cubicBezTo>
                    <a:pt x="455295" y="1219200"/>
                    <a:pt x="455295" y="1223486"/>
                    <a:pt x="457486" y="1226630"/>
                  </a:cubicBezTo>
                  <a:cubicBezTo>
                    <a:pt x="456914" y="1231487"/>
                    <a:pt x="456438" y="1235774"/>
                    <a:pt x="456152" y="1239393"/>
                  </a:cubicBezTo>
                  <a:cubicBezTo>
                    <a:pt x="455867" y="1242251"/>
                    <a:pt x="456914" y="1245108"/>
                    <a:pt x="458915" y="1247108"/>
                  </a:cubicBezTo>
                  <a:cubicBezTo>
                    <a:pt x="460915" y="1249109"/>
                    <a:pt x="463772" y="1250061"/>
                    <a:pt x="466630" y="1249775"/>
                  </a:cubicBezTo>
                  <a:cubicBezTo>
                    <a:pt x="557022" y="1239774"/>
                    <a:pt x="676847" y="1216533"/>
                    <a:pt x="734854" y="1162431"/>
                  </a:cubicBezTo>
                  <a:cubicBezTo>
                    <a:pt x="769239" y="1130427"/>
                    <a:pt x="802481" y="1096327"/>
                    <a:pt x="834771" y="1063371"/>
                  </a:cubicBezTo>
                  <a:cubicBezTo>
                    <a:pt x="872204" y="1025081"/>
                    <a:pt x="910876" y="985457"/>
                    <a:pt x="951452" y="948881"/>
                  </a:cubicBezTo>
                  <a:lnTo>
                    <a:pt x="960977" y="940308"/>
                  </a:lnTo>
                  <a:cubicBezTo>
                    <a:pt x="962025" y="939356"/>
                    <a:pt x="963168" y="938308"/>
                    <a:pt x="964311" y="937355"/>
                  </a:cubicBezTo>
                  <a:cubicBezTo>
                    <a:pt x="963168" y="943927"/>
                    <a:pt x="962597" y="950500"/>
                    <a:pt x="962882" y="957262"/>
                  </a:cubicBezTo>
                  <a:cubicBezTo>
                    <a:pt x="964216" y="995172"/>
                    <a:pt x="989267" y="1031462"/>
                    <a:pt x="1039273" y="1068134"/>
                  </a:cubicBezTo>
                  <a:cubicBezTo>
                    <a:pt x="1039844" y="1068515"/>
                    <a:pt x="1040321" y="1068895"/>
                    <a:pt x="1040987" y="1069086"/>
                  </a:cubicBezTo>
                  <a:lnTo>
                    <a:pt x="1144715" y="1116330"/>
                  </a:lnTo>
                  <a:cubicBezTo>
                    <a:pt x="1144715" y="1116330"/>
                    <a:pt x="1145381" y="1116616"/>
                    <a:pt x="1145667" y="1116711"/>
                  </a:cubicBezTo>
                  <a:cubicBezTo>
                    <a:pt x="1154811" y="1119664"/>
                    <a:pt x="1169765" y="1126236"/>
                    <a:pt x="1182910" y="1132046"/>
                  </a:cubicBezTo>
                  <a:cubicBezTo>
                    <a:pt x="1190911" y="1135570"/>
                    <a:pt x="1198340" y="1138809"/>
                    <a:pt x="1203865" y="1141000"/>
                  </a:cubicBezTo>
                  <a:cubicBezTo>
                    <a:pt x="1320737" y="1187768"/>
                    <a:pt x="1388840" y="1259491"/>
                    <a:pt x="1395412" y="1343025"/>
                  </a:cubicBezTo>
                  <a:cubicBezTo>
                    <a:pt x="1400937" y="1412748"/>
                    <a:pt x="1361980" y="1485043"/>
                    <a:pt x="1298543" y="1522952"/>
                  </a:cubicBezTo>
                  <a:cubicBezTo>
                    <a:pt x="1141571" y="1616678"/>
                    <a:pt x="991743" y="1662303"/>
                    <a:pt x="840581" y="1662303"/>
                  </a:cubicBezTo>
                  <a:cubicBezTo>
                    <a:pt x="387572" y="1662303"/>
                    <a:pt x="19050" y="1293781"/>
                    <a:pt x="19050" y="840676"/>
                  </a:cubicBezTo>
                  <a:cubicBezTo>
                    <a:pt x="19050" y="387572"/>
                    <a:pt x="387572" y="19050"/>
                    <a:pt x="840581" y="19050"/>
                  </a:cubicBezTo>
                  <a:cubicBezTo>
                    <a:pt x="1293590" y="19050"/>
                    <a:pt x="1662208" y="387572"/>
                    <a:pt x="1662208" y="840676"/>
                  </a:cubicBezTo>
                  <a:cubicBezTo>
                    <a:pt x="1662208" y="893635"/>
                    <a:pt x="1657160" y="946690"/>
                    <a:pt x="1647158" y="998220"/>
                  </a:cubicBezTo>
                  <a:cubicBezTo>
                    <a:pt x="1646111" y="1003364"/>
                    <a:pt x="1649540" y="1008412"/>
                    <a:pt x="1654683" y="1009364"/>
                  </a:cubicBezTo>
                  <a:cubicBezTo>
                    <a:pt x="1659827" y="1010412"/>
                    <a:pt x="1664875" y="1006983"/>
                    <a:pt x="1665827" y="1001840"/>
                  </a:cubicBezTo>
                  <a:cubicBezTo>
                    <a:pt x="1676114" y="949071"/>
                    <a:pt x="1681258" y="894874"/>
                    <a:pt x="1681258" y="840676"/>
                  </a:cubicBezTo>
                  <a:cubicBezTo>
                    <a:pt x="1681258" y="377190"/>
                    <a:pt x="1304163" y="0"/>
                    <a:pt x="840581" y="0"/>
                  </a:cubicBezTo>
                  <a:close/>
                  <a:moveTo>
                    <a:pt x="1215581" y="648938"/>
                  </a:moveTo>
                  <a:cubicBezTo>
                    <a:pt x="1206627" y="667702"/>
                    <a:pt x="1193197" y="685895"/>
                    <a:pt x="1177100" y="703612"/>
                  </a:cubicBezTo>
                  <a:cubicBezTo>
                    <a:pt x="1195864" y="671989"/>
                    <a:pt x="1208723" y="640651"/>
                    <a:pt x="1211771" y="611219"/>
                  </a:cubicBezTo>
                  <a:cubicBezTo>
                    <a:pt x="1214723" y="607028"/>
                    <a:pt x="1217676" y="602933"/>
                    <a:pt x="1220438" y="598837"/>
                  </a:cubicBezTo>
                  <a:cubicBezTo>
                    <a:pt x="1224058" y="617506"/>
                    <a:pt x="1222439" y="634651"/>
                    <a:pt x="1215581" y="648938"/>
                  </a:cubicBezTo>
                  <a:close/>
                  <a:moveTo>
                    <a:pt x="1210247" y="567785"/>
                  </a:moveTo>
                  <a:cubicBezTo>
                    <a:pt x="1212628" y="573024"/>
                    <a:pt x="1214723" y="578168"/>
                    <a:pt x="1216343" y="583311"/>
                  </a:cubicBezTo>
                  <a:cubicBezTo>
                    <a:pt x="1215295" y="582930"/>
                    <a:pt x="1214247" y="582835"/>
                    <a:pt x="1213295" y="582835"/>
                  </a:cubicBezTo>
                  <a:cubicBezTo>
                    <a:pt x="1212628" y="582835"/>
                    <a:pt x="1212056" y="582835"/>
                    <a:pt x="1211390" y="583025"/>
                  </a:cubicBezTo>
                  <a:cubicBezTo>
                    <a:pt x="1209580" y="570071"/>
                    <a:pt x="1205389" y="558070"/>
                    <a:pt x="1199007" y="547116"/>
                  </a:cubicBezTo>
                  <a:cubicBezTo>
                    <a:pt x="1203293" y="553879"/>
                    <a:pt x="1207008" y="560737"/>
                    <a:pt x="1210247" y="567785"/>
                  </a:cubicBezTo>
                  <a:close/>
                  <a:moveTo>
                    <a:pt x="497300" y="1116997"/>
                  </a:moveTo>
                  <a:cubicBezTo>
                    <a:pt x="499491" y="1118616"/>
                    <a:pt x="502349" y="1119187"/>
                    <a:pt x="505016" y="1118521"/>
                  </a:cubicBezTo>
                  <a:cubicBezTo>
                    <a:pt x="524447" y="1113949"/>
                    <a:pt x="552450" y="1126331"/>
                    <a:pt x="571214" y="1147572"/>
                  </a:cubicBezTo>
                  <a:cubicBezTo>
                    <a:pt x="559403" y="1154525"/>
                    <a:pt x="545592" y="1160717"/>
                    <a:pt x="532162" y="1166717"/>
                  </a:cubicBezTo>
                  <a:cubicBezTo>
                    <a:pt x="514445" y="1174718"/>
                    <a:pt x="496253" y="1182815"/>
                    <a:pt x="481298" y="1193197"/>
                  </a:cubicBezTo>
                  <a:cubicBezTo>
                    <a:pt x="484823" y="1171194"/>
                    <a:pt x="489966" y="1144810"/>
                    <a:pt x="497300" y="1116997"/>
                  </a:cubicBezTo>
                  <a:close/>
                  <a:moveTo>
                    <a:pt x="587597" y="1194530"/>
                  </a:moveTo>
                  <a:cubicBezTo>
                    <a:pt x="576358" y="1197197"/>
                    <a:pt x="564166" y="1202341"/>
                    <a:pt x="551307" y="1207580"/>
                  </a:cubicBezTo>
                  <a:cubicBezTo>
                    <a:pt x="524637" y="1218628"/>
                    <a:pt x="497205" y="1230059"/>
                    <a:pt x="478917" y="1219772"/>
                  </a:cubicBezTo>
                  <a:cubicBezTo>
                    <a:pt x="493109" y="1205103"/>
                    <a:pt x="516922" y="1194435"/>
                    <a:pt x="539972" y="1184053"/>
                  </a:cubicBezTo>
                  <a:cubicBezTo>
                    <a:pt x="554450" y="1177576"/>
                    <a:pt x="569214" y="1170908"/>
                    <a:pt x="582263" y="1163098"/>
                  </a:cubicBezTo>
                  <a:cubicBezTo>
                    <a:pt x="587026" y="1171956"/>
                    <a:pt x="590741" y="1183291"/>
                    <a:pt x="587597" y="1194435"/>
                  </a:cubicBezTo>
                  <a:close/>
                  <a:moveTo>
                    <a:pt x="603980" y="1205293"/>
                  </a:moveTo>
                  <a:cubicBezTo>
                    <a:pt x="606266" y="1199674"/>
                    <a:pt x="607600" y="1193768"/>
                    <a:pt x="607790" y="1187768"/>
                  </a:cubicBezTo>
                  <a:cubicBezTo>
                    <a:pt x="620173" y="1194054"/>
                    <a:pt x="634651" y="1193673"/>
                    <a:pt x="648557" y="1190816"/>
                  </a:cubicBezTo>
                  <a:cubicBezTo>
                    <a:pt x="634365" y="1196245"/>
                    <a:pt x="619411" y="1201102"/>
                    <a:pt x="603980" y="1205389"/>
                  </a:cubicBezTo>
                  <a:close/>
                  <a:moveTo>
                    <a:pt x="667131" y="1165289"/>
                  </a:moveTo>
                  <a:cubicBezTo>
                    <a:pt x="642938" y="1174337"/>
                    <a:pt x="626745" y="1176052"/>
                    <a:pt x="616172" y="1170718"/>
                  </a:cubicBezTo>
                  <a:cubicBezTo>
                    <a:pt x="608171" y="1166622"/>
                    <a:pt x="602456" y="1157954"/>
                    <a:pt x="598646" y="1144334"/>
                  </a:cubicBezTo>
                  <a:cubicBezTo>
                    <a:pt x="597789" y="1141285"/>
                    <a:pt x="595503" y="1138809"/>
                    <a:pt x="592455" y="1137857"/>
                  </a:cubicBezTo>
                  <a:cubicBezTo>
                    <a:pt x="591503" y="1137571"/>
                    <a:pt x="590455" y="1137380"/>
                    <a:pt x="589407" y="1137380"/>
                  </a:cubicBezTo>
                  <a:cubicBezTo>
                    <a:pt x="588740" y="1137380"/>
                    <a:pt x="588169" y="1137380"/>
                    <a:pt x="587502" y="1137571"/>
                  </a:cubicBezTo>
                  <a:cubicBezTo>
                    <a:pt x="570929" y="1117664"/>
                    <a:pt x="543020" y="1099185"/>
                    <a:pt x="515398" y="1098518"/>
                  </a:cubicBezTo>
                  <a:cubicBezTo>
                    <a:pt x="515969" y="1096327"/>
                    <a:pt x="516541" y="1094042"/>
                    <a:pt x="517208" y="1091756"/>
                  </a:cubicBezTo>
                  <a:cubicBezTo>
                    <a:pt x="523780" y="1066705"/>
                    <a:pt x="532733" y="1032319"/>
                    <a:pt x="541592" y="1014698"/>
                  </a:cubicBezTo>
                  <a:cubicBezTo>
                    <a:pt x="543401" y="1011079"/>
                    <a:pt x="545116" y="1007745"/>
                    <a:pt x="546545" y="1004792"/>
                  </a:cubicBezTo>
                  <a:cubicBezTo>
                    <a:pt x="550831" y="996029"/>
                    <a:pt x="555308" y="986981"/>
                    <a:pt x="557403" y="986123"/>
                  </a:cubicBezTo>
                  <a:cubicBezTo>
                    <a:pt x="559403" y="985266"/>
                    <a:pt x="568833" y="988505"/>
                    <a:pt x="577977" y="991552"/>
                  </a:cubicBezTo>
                  <a:cubicBezTo>
                    <a:pt x="581787" y="992886"/>
                    <a:pt x="586073" y="994315"/>
                    <a:pt x="591026" y="995934"/>
                  </a:cubicBezTo>
                  <a:cubicBezTo>
                    <a:pt x="663321" y="1019556"/>
                    <a:pt x="695611" y="1076039"/>
                    <a:pt x="709708" y="1127474"/>
                  </a:cubicBezTo>
                  <a:cubicBezTo>
                    <a:pt x="703707" y="1143952"/>
                    <a:pt x="698182" y="1153763"/>
                    <a:pt x="667036" y="1165384"/>
                  </a:cubicBezTo>
                  <a:close/>
                  <a:moveTo>
                    <a:pt x="699421" y="1055942"/>
                  </a:moveTo>
                  <a:cubicBezTo>
                    <a:pt x="675323" y="1018508"/>
                    <a:pt x="640842" y="992029"/>
                    <a:pt x="597122" y="977741"/>
                  </a:cubicBezTo>
                  <a:cubicBezTo>
                    <a:pt x="592265" y="976217"/>
                    <a:pt x="588074" y="974693"/>
                    <a:pt x="584359" y="973455"/>
                  </a:cubicBezTo>
                  <a:cubicBezTo>
                    <a:pt x="574739" y="970217"/>
                    <a:pt x="567404" y="968026"/>
                    <a:pt x="561594" y="967359"/>
                  </a:cubicBezTo>
                  <a:cubicBezTo>
                    <a:pt x="570643" y="954310"/>
                    <a:pt x="580549" y="942213"/>
                    <a:pt x="591503" y="931355"/>
                  </a:cubicBezTo>
                  <a:cubicBezTo>
                    <a:pt x="627983" y="895255"/>
                    <a:pt x="665798" y="859726"/>
                    <a:pt x="702278" y="825341"/>
                  </a:cubicBezTo>
                  <a:cubicBezTo>
                    <a:pt x="760095" y="770858"/>
                    <a:pt x="819912" y="714566"/>
                    <a:pt x="875824" y="655034"/>
                  </a:cubicBezTo>
                  <a:cubicBezTo>
                    <a:pt x="886778" y="643318"/>
                    <a:pt x="899732" y="627793"/>
                    <a:pt x="913448" y="611315"/>
                  </a:cubicBezTo>
                  <a:cubicBezTo>
                    <a:pt x="968788" y="545020"/>
                    <a:pt x="1044512" y="454247"/>
                    <a:pt x="1104805" y="470535"/>
                  </a:cubicBezTo>
                  <a:cubicBezTo>
                    <a:pt x="1135761" y="478822"/>
                    <a:pt x="1169099" y="504920"/>
                    <a:pt x="1192340" y="537305"/>
                  </a:cubicBezTo>
                  <a:cubicBezTo>
                    <a:pt x="1189482" y="533495"/>
                    <a:pt x="1186244" y="529876"/>
                    <a:pt x="1182719" y="526447"/>
                  </a:cubicBezTo>
                  <a:cubicBezTo>
                    <a:pt x="1182243" y="525494"/>
                    <a:pt x="1181481" y="524637"/>
                    <a:pt x="1180719" y="523875"/>
                  </a:cubicBezTo>
                  <a:cubicBezTo>
                    <a:pt x="1173099" y="517017"/>
                    <a:pt x="1167860" y="520160"/>
                    <a:pt x="1165479" y="522637"/>
                  </a:cubicBezTo>
                  <a:cubicBezTo>
                    <a:pt x="1163574" y="524542"/>
                    <a:pt x="1161288" y="528257"/>
                    <a:pt x="1164050" y="533591"/>
                  </a:cubicBezTo>
                  <a:cubicBezTo>
                    <a:pt x="1154335" y="572357"/>
                    <a:pt x="1113854" y="614077"/>
                    <a:pt x="1081088" y="647795"/>
                  </a:cubicBezTo>
                  <a:cubicBezTo>
                    <a:pt x="1072325" y="656844"/>
                    <a:pt x="1063943" y="665417"/>
                    <a:pt x="1056704" y="673418"/>
                  </a:cubicBezTo>
                  <a:cubicBezTo>
                    <a:pt x="1045845" y="685324"/>
                    <a:pt x="1034987" y="697420"/>
                    <a:pt x="1024128" y="709422"/>
                  </a:cubicBezTo>
                  <a:cubicBezTo>
                    <a:pt x="978313" y="760190"/>
                    <a:pt x="930974" y="812673"/>
                    <a:pt x="882396" y="860298"/>
                  </a:cubicBezTo>
                  <a:cubicBezTo>
                    <a:pt x="864870" y="877443"/>
                    <a:pt x="847630" y="894874"/>
                    <a:pt x="830294" y="912209"/>
                  </a:cubicBezTo>
                  <a:cubicBezTo>
                    <a:pt x="802767" y="939832"/>
                    <a:pt x="774287" y="968502"/>
                    <a:pt x="745331" y="995743"/>
                  </a:cubicBezTo>
                  <a:cubicBezTo>
                    <a:pt x="737140" y="1003459"/>
                    <a:pt x="730472" y="1008793"/>
                    <a:pt x="725043" y="1013079"/>
                  </a:cubicBezTo>
                  <a:cubicBezTo>
                    <a:pt x="709041" y="1025843"/>
                    <a:pt x="702183" y="1032510"/>
                    <a:pt x="699326" y="1056037"/>
                  </a:cubicBezTo>
                  <a:close/>
                  <a:moveTo>
                    <a:pt x="723424" y="1094708"/>
                  </a:moveTo>
                  <a:cubicBezTo>
                    <a:pt x="719804" y="1084993"/>
                    <a:pt x="716852" y="1075849"/>
                    <a:pt x="717423" y="1067467"/>
                  </a:cubicBezTo>
                  <a:cubicBezTo>
                    <a:pt x="719138" y="1042035"/>
                    <a:pt x="722281" y="1039654"/>
                    <a:pt x="736949" y="1027843"/>
                  </a:cubicBezTo>
                  <a:cubicBezTo>
                    <a:pt x="742569" y="1023366"/>
                    <a:pt x="749618" y="1017746"/>
                    <a:pt x="758381" y="1009459"/>
                  </a:cubicBezTo>
                  <a:cubicBezTo>
                    <a:pt x="787527" y="982027"/>
                    <a:pt x="816102" y="953262"/>
                    <a:pt x="843725" y="925449"/>
                  </a:cubicBezTo>
                  <a:cubicBezTo>
                    <a:pt x="860965" y="908114"/>
                    <a:pt x="878205" y="890778"/>
                    <a:pt x="895636" y="873728"/>
                  </a:cubicBezTo>
                  <a:cubicBezTo>
                    <a:pt x="944690" y="825627"/>
                    <a:pt x="992219" y="772954"/>
                    <a:pt x="1038225" y="721995"/>
                  </a:cubicBezTo>
                  <a:cubicBezTo>
                    <a:pt x="1049084" y="709993"/>
                    <a:pt x="1059942" y="697897"/>
                    <a:pt x="1070801" y="685991"/>
                  </a:cubicBezTo>
                  <a:cubicBezTo>
                    <a:pt x="1077944" y="678180"/>
                    <a:pt x="1086136" y="669703"/>
                    <a:pt x="1094708" y="660844"/>
                  </a:cubicBezTo>
                  <a:cubicBezTo>
                    <a:pt x="1125760" y="628841"/>
                    <a:pt x="1163479" y="590074"/>
                    <a:pt x="1178528" y="550545"/>
                  </a:cubicBezTo>
                  <a:cubicBezTo>
                    <a:pt x="1188720" y="564642"/>
                    <a:pt x="1193673" y="580739"/>
                    <a:pt x="1193387" y="599503"/>
                  </a:cubicBezTo>
                  <a:cubicBezTo>
                    <a:pt x="1193387" y="601123"/>
                    <a:pt x="1193387" y="602647"/>
                    <a:pt x="1193197" y="604266"/>
                  </a:cubicBezTo>
                  <a:cubicBezTo>
                    <a:pt x="1123950" y="699611"/>
                    <a:pt x="1006316" y="811054"/>
                    <a:pt x="919163" y="893731"/>
                  </a:cubicBezTo>
                  <a:lnTo>
                    <a:pt x="908780" y="903542"/>
                  </a:lnTo>
                  <a:cubicBezTo>
                    <a:pt x="893540" y="917924"/>
                    <a:pt x="876776" y="932688"/>
                    <a:pt x="859060" y="948214"/>
                  </a:cubicBezTo>
                  <a:cubicBezTo>
                    <a:pt x="807149" y="993648"/>
                    <a:pt x="753428" y="1040701"/>
                    <a:pt x="724376" y="1092899"/>
                  </a:cubicBezTo>
                  <a:cubicBezTo>
                    <a:pt x="724091" y="1093470"/>
                    <a:pt x="723709" y="1094042"/>
                    <a:pt x="723424" y="1094708"/>
                  </a:cubicBezTo>
                  <a:close/>
                  <a:moveTo>
                    <a:pt x="948214" y="926020"/>
                  </a:moveTo>
                  <a:lnTo>
                    <a:pt x="938689" y="934593"/>
                  </a:lnTo>
                  <a:cubicBezTo>
                    <a:pt x="897636" y="971550"/>
                    <a:pt x="858774" y="1011365"/>
                    <a:pt x="821150" y="1049941"/>
                  </a:cubicBezTo>
                  <a:cubicBezTo>
                    <a:pt x="793337" y="1078420"/>
                    <a:pt x="764667" y="1107758"/>
                    <a:pt x="735330" y="1135761"/>
                  </a:cubicBezTo>
                  <a:cubicBezTo>
                    <a:pt x="734854" y="1130522"/>
                    <a:pt x="733806" y="1125569"/>
                    <a:pt x="732568" y="1120711"/>
                  </a:cubicBezTo>
                  <a:cubicBezTo>
                    <a:pt x="734759" y="1114997"/>
                    <a:pt x="737426" y="1108901"/>
                    <a:pt x="741140" y="1102138"/>
                  </a:cubicBezTo>
                  <a:cubicBezTo>
                    <a:pt x="768572" y="1052798"/>
                    <a:pt x="820960" y="1006888"/>
                    <a:pt x="871633" y="962597"/>
                  </a:cubicBezTo>
                  <a:cubicBezTo>
                    <a:pt x="889540" y="946880"/>
                    <a:pt x="906494" y="932117"/>
                    <a:pt x="921925" y="917448"/>
                  </a:cubicBezTo>
                  <a:lnTo>
                    <a:pt x="932307" y="907637"/>
                  </a:lnTo>
                  <a:cubicBezTo>
                    <a:pt x="1010031" y="834009"/>
                    <a:pt x="1111663" y="737711"/>
                    <a:pt x="1182815" y="649319"/>
                  </a:cubicBezTo>
                  <a:cubicBezTo>
                    <a:pt x="1167384" y="689705"/>
                    <a:pt x="1136618" y="733139"/>
                    <a:pt x="1101376" y="774287"/>
                  </a:cubicBezTo>
                  <a:cubicBezTo>
                    <a:pt x="1097947" y="777240"/>
                    <a:pt x="1094423" y="780193"/>
                    <a:pt x="1090994" y="783050"/>
                  </a:cubicBezTo>
                  <a:cubicBezTo>
                    <a:pt x="1045750" y="821436"/>
                    <a:pt x="1002221" y="858488"/>
                    <a:pt x="979361" y="897826"/>
                  </a:cubicBezTo>
                  <a:cubicBezTo>
                    <a:pt x="967835" y="908399"/>
                    <a:pt x="957263" y="917924"/>
                    <a:pt x="948214" y="92602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3" name="Groep 52">
            <a:extLst>
              <a:ext uri="{FF2B5EF4-FFF2-40B4-BE49-F238E27FC236}">
                <a16:creationId xmlns:a16="http://schemas.microsoft.com/office/drawing/2014/main" id="{B61301CF-B084-99E6-B035-AF8E760102AA}"/>
              </a:ext>
            </a:extLst>
          </p:cNvPr>
          <p:cNvGrpSpPr>
            <a:grpSpLocks noChangeAspect="1"/>
          </p:cNvGrpSpPr>
          <p:nvPr/>
        </p:nvGrpSpPr>
        <p:grpSpPr>
          <a:xfrm>
            <a:off x="3139046" y="4728906"/>
            <a:ext cx="1455104" cy="1389548"/>
            <a:chOff x="5375937" y="744697"/>
            <a:chExt cx="1455104" cy="1389548"/>
          </a:xfrm>
        </p:grpSpPr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1A4BA2F1-A373-1E0B-4BE6-9D0EF8376130}"/>
                </a:ext>
              </a:extLst>
            </p:cNvPr>
            <p:cNvSpPr/>
            <p:nvPr/>
          </p:nvSpPr>
          <p:spPr>
            <a:xfrm>
              <a:off x="5375937" y="815302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C845BDF-6FC9-02ED-7591-4D5B9F834C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1493" y="744697"/>
              <a:ext cx="1389548" cy="1389548"/>
            </a:xfrm>
            <a:custGeom>
              <a:avLst/>
              <a:gdLst>
                <a:gd name="connsiteX0" fmla="*/ 840676 w 1681353"/>
                <a:gd name="connsiteY0" fmla="*/ 0 h 1681353"/>
                <a:gd name="connsiteX1" fmla="*/ 0 w 1681353"/>
                <a:gd name="connsiteY1" fmla="*/ 840676 h 1681353"/>
                <a:gd name="connsiteX2" fmla="*/ 840676 w 1681353"/>
                <a:gd name="connsiteY2" fmla="*/ 1681353 h 1681353"/>
                <a:gd name="connsiteX3" fmla="*/ 1308354 w 1681353"/>
                <a:gd name="connsiteY3" fmla="*/ 1539335 h 1681353"/>
                <a:gd name="connsiteX4" fmla="*/ 1403699 w 1681353"/>
                <a:gd name="connsiteY4" fmla="*/ 1292066 h 1681353"/>
                <a:gd name="connsiteX5" fmla="*/ 1245489 w 1681353"/>
                <a:gd name="connsiteY5" fmla="*/ 1205579 h 1681353"/>
                <a:gd name="connsiteX6" fmla="*/ 1238631 w 1681353"/>
                <a:gd name="connsiteY6" fmla="*/ 1205293 h 1681353"/>
                <a:gd name="connsiteX7" fmla="*/ 1279684 w 1681353"/>
                <a:gd name="connsiteY7" fmla="*/ 1195578 h 1681353"/>
                <a:gd name="connsiteX8" fmla="*/ 1334357 w 1681353"/>
                <a:gd name="connsiteY8" fmla="*/ 1130522 h 1681353"/>
                <a:gd name="connsiteX9" fmla="*/ 1224153 w 1681353"/>
                <a:gd name="connsiteY9" fmla="*/ 994124 h 1681353"/>
                <a:gd name="connsiteX10" fmla="*/ 1138618 w 1681353"/>
                <a:gd name="connsiteY10" fmla="*/ 970978 h 1681353"/>
                <a:gd name="connsiteX11" fmla="*/ 983170 w 1681353"/>
                <a:gd name="connsiteY11" fmla="*/ 899922 h 1681353"/>
                <a:gd name="connsiteX12" fmla="*/ 1016318 w 1681353"/>
                <a:gd name="connsiteY12" fmla="*/ 717804 h 1681353"/>
                <a:gd name="connsiteX13" fmla="*/ 1054799 w 1681353"/>
                <a:gd name="connsiteY13" fmla="*/ 619125 h 1681353"/>
                <a:gd name="connsiteX14" fmla="*/ 974408 w 1681353"/>
                <a:gd name="connsiteY14" fmla="*/ 355187 h 1681353"/>
                <a:gd name="connsiteX15" fmla="*/ 709327 w 1681353"/>
                <a:gd name="connsiteY15" fmla="*/ 405289 h 1681353"/>
                <a:gd name="connsiteX16" fmla="*/ 674656 w 1681353"/>
                <a:gd name="connsiteY16" fmla="*/ 670560 h 1681353"/>
                <a:gd name="connsiteX17" fmla="*/ 705326 w 1681353"/>
                <a:gd name="connsiteY17" fmla="*/ 739045 h 1681353"/>
                <a:gd name="connsiteX18" fmla="*/ 718757 w 1681353"/>
                <a:gd name="connsiteY18" fmla="*/ 919258 h 1681353"/>
                <a:gd name="connsiteX19" fmla="*/ 551593 w 1681353"/>
                <a:gd name="connsiteY19" fmla="*/ 1019747 h 1681353"/>
                <a:gd name="connsiteX20" fmla="*/ 473869 w 1681353"/>
                <a:gd name="connsiteY20" fmla="*/ 1047178 h 1681353"/>
                <a:gd name="connsiteX21" fmla="*/ 445580 w 1681353"/>
                <a:gd name="connsiteY21" fmla="*/ 1064038 h 1681353"/>
                <a:gd name="connsiteX22" fmla="*/ 437864 w 1681353"/>
                <a:gd name="connsiteY22" fmla="*/ 1067276 h 1681353"/>
                <a:gd name="connsiteX23" fmla="*/ 426339 w 1681353"/>
                <a:gd name="connsiteY23" fmla="*/ 1081183 h 1681353"/>
                <a:gd name="connsiteX24" fmla="*/ 385000 w 1681353"/>
                <a:gd name="connsiteY24" fmla="*/ 1189101 h 1681353"/>
                <a:gd name="connsiteX25" fmla="*/ 470916 w 1681353"/>
                <a:gd name="connsiteY25" fmla="*/ 1243775 h 1681353"/>
                <a:gd name="connsiteX26" fmla="*/ 545020 w 1681353"/>
                <a:gd name="connsiteY26" fmla="*/ 1238250 h 1681353"/>
                <a:gd name="connsiteX27" fmla="*/ 608838 w 1681353"/>
                <a:gd name="connsiteY27" fmla="*/ 1232726 h 1681353"/>
                <a:gd name="connsiteX28" fmla="*/ 764476 w 1681353"/>
                <a:gd name="connsiteY28" fmla="*/ 1232440 h 1681353"/>
                <a:gd name="connsiteX29" fmla="*/ 948976 w 1681353"/>
                <a:gd name="connsiteY29" fmla="*/ 1226058 h 1681353"/>
                <a:gd name="connsiteX30" fmla="*/ 1089184 w 1681353"/>
                <a:gd name="connsiteY30" fmla="*/ 1219867 h 1681353"/>
                <a:gd name="connsiteX31" fmla="*/ 1215676 w 1681353"/>
                <a:gd name="connsiteY31" fmla="*/ 1223486 h 1681353"/>
                <a:gd name="connsiteX32" fmla="*/ 1244632 w 1681353"/>
                <a:gd name="connsiteY32" fmla="*/ 1224820 h 1681353"/>
                <a:gd name="connsiteX33" fmla="*/ 1385887 w 1681353"/>
                <a:gd name="connsiteY33" fmla="*/ 1299115 h 1681353"/>
                <a:gd name="connsiteX34" fmla="*/ 1298543 w 1681353"/>
                <a:gd name="connsiteY34" fmla="*/ 1523238 h 1681353"/>
                <a:gd name="connsiteX35" fmla="*/ 840676 w 1681353"/>
                <a:gd name="connsiteY35" fmla="*/ 1662589 h 1681353"/>
                <a:gd name="connsiteX36" fmla="*/ 19050 w 1681353"/>
                <a:gd name="connsiteY36" fmla="*/ 840962 h 1681353"/>
                <a:gd name="connsiteX37" fmla="*/ 840676 w 1681353"/>
                <a:gd name="connsiteY37" fmla="*/ 19336 h 1681353"/>
                <a:gd name="connsiteX38" fmla="*/ 1662303 w 1681353"/>
                <a:gd name="connsiteY38" fmla="*/ 840962 h 1681353"/>
                <a:gd name="connsiteX39" fmla="*/ 1647253 w 1681353"/>
                <a:gd name="connsiteY39" fmla="*/ 998506 h 1681353"/>
                <a:gd name="connsiteX40" fmla="*/ 1654778 w 1681353"/>
                <a:gd name="connsiteY40" fmla="*/ 1009650 h 1681353"/>
                <a:gd name="connsiteX41" fmla="*/ 1665923 w 1681353"/>
                <a:gd name="connsiteY41" fmla="*/ 1002125 h 1681353"/>
                <a:gd name="connsiteX42" fmla="*/ 1681353 w 1681353"/>
                <a:gd name="connsiteY42" fmla="*/ 840962 h 1681353"/>
                <a:gd name="connsiteX43" fmla="*/ 840676 w 1681353"/>
                <a:gd name="connsiteY43" fmla="*/ 286 h 1681353"/>
                <a:gd name="connsiteX44" fmla="*/ 542925 w 1681353"/>
                <a:gd name="connsiteY44" fmla="*/ 1219010 h 1681353"/>
                <a:gd name="connsiteX45" fmla="*/ 471297 w 1681353"/>
                <a:gd name="connsiteY45" fmla="*/ 1224439 h 1681353"/>
                <a:gd name="connsiteX46" fmla="*/ 403765 w 1681353"/>
                <a:gd name="connsiteY46" fmla="*/ 1185005 h 1681353"/>
                <a:gd name="connsiteX47" fmla="*/ 403765 w 1681353"/>
                <a:gd name="connsiteY47" fmla="*/ 1161098 h 1681353"/>
                <a:gd name="connsiteX48" fmla="*/ 405098 w 1681353"/>
                <a:gd name="connsiteY48" fmla="*/ 1164145 h 1681353"/>
                <a:gd name="connsiteX49" fmla="*/ 544354 w 1681353"/>
                <a:gd name="connsiteY49" fmla="*/ 1218819 h 1681353"/>
                <a:gd name="connsiteX50" fmla="*/ 542830 w 1681353"/>
                <a:gd name="connsiteY50" fmla="*/ 1219010 h 1681353"/>
                <a:gd name="connsiteX51" fmla="*/ 647319 w 1681353"/>
                <a:gd name="connsiteY51" fmla="*/ 1200722 h 1681353"/>
                <a:gd name="connsiteX52" fmla="*/ 422339 w 1681353"/>
                <a:gd name="connsiteY52" fmla="*/ 1155954 h 1681353"/>
                <a:gd name="connsiteX53" fmla="*/ 432721 w 1681353"/>
                <a:gd name="connsiteY53" fmla="*/ 1104995 h 1681353"/>
                <a:gd name="connsiteX54" fmla="*/ 449675 w 1681353"/>
                <a:gd name="connsiteY54" fmla="*/ 1146334 h 1681353"/>
                <a:gd name="connsiteX55" fmla="*/ 729806 w 1681353"/>
                <a:gd name="connsiteY55" fmla="*/ 1183958 h 1681353"/>
                <a:gd name="connsiteX56" fmla="*/ 772954 w 1681353"/>
                <a:gd name="connsiteY56" fmla="*/ 1180814 h 1681353"/>
                <a:gd name="connsiteX57" fmla="*/ 941451 w 1681353"/>
                <a:gd name="connsiteY57" fmla="*/ 1191006 h 1681353"/>
                <a:gd name="connsiteX58" fmla="*/ 963263 w 1681353"/>
                <a:gd name="connsiteY58" fmla="*/ 1193483 h 1681353"/>
                <a:gd name="connsiteX59" fmla="*/ 647319 w 1681353"/>
                <a:gd name="connsiteY59" fmla="*/ 1200722 h 1681353"/>
                <a:gd name="connsiteX60" fmla="*/ 1165765 w 1681353"/>
                <a:gd name="connsiteY60" fmla="*/ 1188815 h 1681353"/>
                <a:gd name="connsiteX61" fmla="*/ 1094994 w 1681353"/>
                <a:gd name="connsiteY61" fmla="*/ 1184815 h 1681353"/>
                <a:gd name="connsiteX62" fmla="*/ 1053941 w 1681353"/>
                <a:gd name="connsiteY62" fmla="*/ 1182243 h 1681353"/>
                <a:gd name="connsiteX63" fmla="*/ 943737 w 1681353"/>
                <a:gd name="connsiteY63" fmla="*/ 1172051 h 1681353"/>
                <a:gd name="connsiteX64" fmla="*/ 800672 w 1681353"/>
                <a:gd name="connsiteY64" fmla="*/ 1161098 h 1681353"/>
                <a:gd name="connsiteX65" fmla="*/ 772097 w 1681353"/>
                <a:gd name="connsiteY65" fmla="*/ 1161764 h 1681353"/>
                <a:gd name="connsiteX66" fmla="*/ 728377 w 1681353"/>
                <a:gd name="connsiteY66" fmla="*/ 1165003 h 1681353"/>
                <a:gd name="connsiteX67" fmla="*/ 464249 w 1681353"/>
                <a:gd name="connsiteY67" fmla="*/ 1133951 h 1681353"/>
                <a:gd name="connsiteX68" fmla="*/ 452914 w 1681353"/>
                <a:gd name="connsiteY68" fmla="*/ 1082611 h 1681353"/>
                <a:gd name="connsiteX69" fmla="*/ 481775 w 1681353"/>
                <a:gd name="connsiteY69" fmla="*/ 1064324 h 1681353"/>
                <a:gd name="connsiteX70" fmla="*/ 557403 w 1681353"/>
                <a:gd name="connsiteY70" fmla="*/ 1037653 h 1681353"/>
                <a:gd name="connsiteX71" fmla="*/ 735806 w 1681353"/>
                <a:gd name="connsiteY71" fmla="*/ 927830 h 1681353"/>
                <a:gd name="connsiteX72" fmla="*/ 722567 w 1681353"/>
                <a:gd name="connsiteY72" fmla="*/ 730282 h 1681353"/>
                <a:gd name="connsiteX73" fmla="*/ 692849 w 1681353"/>
                <a:gd name="connsiteY73" fmla="*/ 663988 h 1681353"/>
                <a:gd name="connsiteX74" fmla="*/ 723424 w 1681353"/>
                <a:gd name="connsiteY74" fmla="*/ 418243 h 1681353"/>
                <a:gd name="connsiteX75" fmla="*/ 776954 w 1681353"/>
                <a:gd name="connsiteY75" fmla="*/ 374809 h 1681353"/>
                <a:gd name="connsiteX76" fmla="*/ 789908 w 1681353"/>
                <a:gd name="connsiteY76" fmla="*/ 374999 h 1681353"/>
                <a:gd name="connsiteX77" fmla="*/ 945737 w 1681353"/>
                <a:gd name="connsiteY77" fmla="*/ 383953 h 1681353"/>
                <a:gd name="connsiteX78" fmla="*/ 1011174 w 1681353"/>
                <a:gd name="connsiteY78" fmla="*/ 548259 h 1681353"/>
                <a:gd name="connsiteX79" fmla="*/ 960406 w 1681353"/>
                <a:gd name="connsiteY79" fmla="*/ 689896 h 1681353"/>
                <a:gd name="connsiteX80" fmla="*/ 923830 w 1681353"/>
                <a:gd name="connsiteY80" fmla="*/ 929545 h 1681353"/>
                <a:gd name="connsiteX81" fmla="*/ 1085850 w 1681353"/>
                <a:gd name="connsiteY81" fmla="*/ 1027557 h 1681353"/>
                <a:gd name="connsiteX82" fmla="*/ 1176814 w 1681353"/>
                <a:gd name="connsiteY82" fmla="*/ 1063752 h 1681353"/>
                <a:gd name="connsiteX83" fmla="*/ 1225296 w 1681353"/>
                <a:gd name="connsiteY83" fmla="*/ 1122140 h 1681353"/>
                <a:gd name="connsiteX84" fmla="*/ 1217295 w 1681353"/>
                <a:gd name="connsiteY84" fmla="*/ 1166241 h 1681353"/>
                <a:gd name="connsiteX85" fmla="*/ 1166051 w 1681353"/>
                <a:gd name="connsiteY85" fmla="*/ 1188815 h 1681353"/>
                <a:gd name="connsiteX86" fmla="*/ 1233107 w 1681353"/>
                <a:gd name="connsiteY86" fmla="*/ 1176528 h 1681353"/>
                <a:gd name="connsiteX87" fmla="*/ 1243584 w 1681353"/>
                <a:gd name="connsiteY87" fmla="*/ 1117664 h 1681353"/>
                <a:gd name="connsiteX88" fmla="*/ 1186148 w 1681353"/>
                <a:gd name="connsiteY88" fmla="*/ 1047274 h 1681353"/>
                <a:gd name="connsiteX89" fmla="*/ 1091565 w 1681353"/>
                <a:gd name="connsiteY89" fmla="*/ 1009459 h 1681353"/>
                <a:gd name="connsiteX90" fmla="*/ 940118 w 1681353"/>
                <a:gd name="connsiteY90" fmla="*/ 919829 h 1681353"/>
                <a:gd name="connsiteX91" fmla="*/ 977360 w 1681353"/>
                <a:gd name="connsiteY91" fmla="*/ 698278 h 1681353"/>
                <a:gd name="connsiteX92" fmla="*/ 1030129 w 1681353"/>
                <a:gd name="connsiteY92" fmla="*/ 549307 h 1681353"/>
                <a:gd name="connsiteX93" fmla="*/ 955167 w 1681353"/>
                <a:gd name="connsiteY93" fmla="*/ 367379 h 1681353"/>
                <a:gd name="connsiteX94" fmla="*/ 890968 w 1681353"/>
                <a:gd name="connsiteY94" fmla="*/ 344995 h 1681353"/>
                <a:gd name="connsiteX95" fmla="*/ 964025 w 1681353"/>
                <a:gd name="connsiteY95" fmla="*/ 370903 h 1681353"/>
                <a:gd name="connsiteX96" fmla="*/ 1036225 w 1681353"/>
                <a:gd name="connsiteY96" fmla="*/ 615791 h 1681353"/>
                <a:gd name="connsiteX97" fmla="*/ 999363 w 1681353"/>
                <a:gd name="connsiteY97" fmla="*/ 709327 h 1681353"/>
                <a:gd name="connsiteX98" fmla="*/ 967073 w 1681353"/>
                <a:gd name="connsiteY98" fmla="*/ 909733 h 1681353"/>
                <a:gd name="connsiteX99" fmla="*/ 1134904 w 1681353"/>
                <a:gd name="connsiteY99" fmla="*/ 989552 h 1681353"/>
                <a:gd name="connsiteX100" fmla="*/ 1216533 w 1681353"/>
                <a:gd name="connsiteY100" fmla="*/ 1011460 h 1681353"/>
                <a:gd name="connsiteX101" fmla="*/ 1315402 w 1681353"/>
                <a:gd name="connsiteY101" fmla="*/ 1129951 h 1681353"/>
                <a:gd name="connsiteX102" fmla="*/ 1273016 w 1681353"/>
                <a:gd name="connsiteY102" fmla="*/ 1177671 h 1681353"/>
                <a:gd name="connsiteX103" fmla="*/ 1222915 w 1681353"/>
                <a:gd name="connsiteY103" fmla="*/ 1187768 h 1681353"/>
                <a:gd name="connsiteX104" fmla="*/ 1233107 w 1681353"/>
                <a:gd name="connsiteY104" fmla="*/ 1176623 h 16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681353" h="1681353">
                  <a:moveTo>
                    <a:pt x="840676" y="0"/>
                  </a:moveTo>
                  <a:cubicBezTo>
                    <a:pt x="377190" y="0"/>
                    <a:pt x="0" y="377095"/>
                    <a:pt x="0" y="840676"/>
                  </a:cubicBezTo>
                  <a:cubicBezTo>
                    <a:pt x="0" y="1304258"/>
                    <a:pt x="377095" y="1681353"/>
                    <a:pt x="840676" y="1681353"/>
                  </a:cubicBezTo>
                  <a:cubicBezTo>
                    <a:pt x="995362" y="1681353"/>
                    <a:pt x="1148334" y="1634871"/>
                    <a:pt x="1308354" y="1539335"/>
                  </a:cubicBezTo>
                  <a:cubicBezTo>
                    <a:pt x="1381887" y="1495425"/>
                    <a:pt x="1440275" y="1393984"/>
                    <a:pt x="1403699" y="1292066"/>
                  </a:cubicBezTo>
                  <a:cubicBezTo>
                    <a:pt x="1402366" y="1288733"/>
                    <a:pt x="1368743" y="1211199"/>
                    <a:pt x="1245489" y="1205579"/>
                  </a:cubicBezTo>
                  <a:cubicBezTo>
                    <a:pt x="1243203" y="1205484"/>
                    <a:pt x="1240917" y="1205389"/>
                    <a:pt x="1238631" y="1205293"/>
                  </a:cubicBezTo>
                  <a:cubicBezTo>
                    <a:pt x="1253681" y="1203293"/>
                    <a:pt x="1267587" y="1200245"/>
                    <a:pt x="1279684" y="1195578"/>
                  </a:cubicBezTo>
                  <a:cubicBezTo>
                    <a:pt x="1323975" y="1178624"/>
                    <a:pt x="1333881" y="1150906"/>
                    <a:pt x="1334357" y="1130522"/>
                  </a:cubicBezTo>
                  <a:cubicBezTo>
                    <a:pt x="1335691" y="1079373"/>
                    <a:pt x="1277302" y="1017556"/>
                    <a:pt x="1224153" y="994124"/>
                  </a:cubicBezTo>
                  <a:cubicBezTo>
                    <a:pt x="1200912" y="983837"/>
                    <a:pt x="1170623" y="977551"/>
                    <a:pt x="1138618" y="970978"/>
                  </a:cubicBezTo>
                  <a:cubicBezTo>
                    <a:pt x="1078516" y="958501"/>
                    <a:pt x="1010412" y="944404"/>
                    <a:pt x="983170" y="899922"/>
                  </a:cubicBezTo>
                  <a:cubicBezTo>
                    <a:pt x="952500" y="849630"/>
                    <a:pt x="984885" y="782574"/>
                    <a:pt x="1016318" y="717804"/>
                  </a:cubicBezTo>
                  <a:cubicBezTo>
                    <a:pt x="1033462" y="682276"/>
                    <a:pt x="1049750" y="648843"/>
                    <a:pt x="1054799" y="619125"/>
                  </a:cubicBezTo>
                  <a:cubicBezTo>
                    <a:pt x="1071086" y="523494"/>
                    <a:pt x="1078325" y="424434"/>
                    <a:pt x="974408" y="355187"/>
                  </a:cubicBezTo>
                  <a:cubicBezTo>
                    <a:pt x="881920" y="293560"/>
                    <a:pt x="774668" y="335947"/>
                    <a:pt x="709327" y="405289"/>
                  </a:cubicBezTo>
                  <a:cubicBezTo>
                    <a:pt x="648081" y="470249"/>
                    <a:pt x="636080" y="561975"/>
                    <a:pt x="674656" y="670560"/>
                  </a:cubicBezTo>
                  <a:cubicBezTo>
                    <a:pt x="683609" y="695706"/>
                    <a:pt x="694658" y="717709"/>
                    <a:pt x="705326" y="739045"/>
                  </a:cubicBezTo>
                  <a:cubicBezTo>
                    <a:pt x="734759" y="797719"/>
                    <a:pt x="758000" y="844010"/>
                    <a:pt x="718757" y="919258"/>
                  </a:cubicBezTo>
                  <a:cubicBezTo>
                    <a:pt x="688753" y="976789"/>
                    <a:pt x="619030" y="998601"/>
                    <a:pt x="551593" y="1019747"/>
                  </a:cubicBezTo>
                  <a:cubicBezTo>
                    <a:pt x="523875" y="1028414"/>
                    <a:pt x="497681" y="1036606"/>
                    <a:pt x="473869" y="1047178"/>
                  </a:cubicBezTo>
                  <a:cubicBezTo>
                    <a:pt x="463963" y="1051560"/>
                    <a:pt x="454438" y="1057370"/>
                    <a:pt x="445580" y="1064038"/>
                  </a:cubicBezTo>
                  <a:cubicBezTo>
                    <a:pt x="442722" y="1063847"/>
                    <a:pt x="439865" y="1064990"/>
                    <a:pt x="437864" y="1067276"/>
                  </a:cubicBezTo>
                  <a:cubicBezTo>
                    <a:pt x="433673" y="1072039"/>
                    <a:pt x="429863" y="1076706"/>
                    <a:pt x="426339" y="1081183"/>
                  </a:cubicBezTo>
                  <a:cubicBezTo>
                    <a:pt x="396050" y="1112615"/>
                    <a:pt x="378142" y="1155287"/>
                    <a:pt x="385000" y="1189101"/>
                  </a:cubicBezTo>
                  <a:cubicBezTo>
                    <a:pt x="389096" y="1209103"/>
                    <a:pt x="405670" y="1242822"/>
                    <a:pt x="470916" y="1243775"/>
                  </a:cubicBezTo>
                  <a:cubicBezTo>
                    <a:pt x="494919" y="1244156"/>
                    <a:pt x="520446" y="1241108"/>
                    <a:pt x="545020" y="1238250"/>
                  </a:cubicBezTo>
                  <a:cubicBezTo>
                    <a:pt x="566166" y="1235774"/>
                    <a:pt x="587978" y="1233202"/>
                    <a:pt x="608838" y="1232726"/>
                  </a:cubicBezTo>
                  <a:cubicBezTo>
                    <a:pt x="660464" y="1231583"/>
                    <a:pt x="711327" y="1231487"/>
                    <a:pt x="764476" y="1232440"/>
                  </a:cubicBezTo>
                  <a:cubicBezTo>
                    <a:pt x="825246" y="1233392"/>
                    <a:pt x="888206" y="1229677"/>
                    <a:pt x="948976" y="1226058"/>
                  </a:cubicBezTo>
                  <a:cubicBezTo>
                    <a:pt x="997744" y="1223105"/>
                    <a:pt x="1043845" y="1220343"/>
                    <a:pt x="1089184" y="1219867"/>
                  </a:cubicBezTo>
                  <a:cubicBezTo>
                    <a:pt x="1131380" y="1219391"/>
                    <a:pt x="1174242" y="1221486"/>
                    <a:pt x="1215676" y="1223486"/>
                  </a:cubicBezTo>
                  <a:cubicBezTo>
                    <a:pt x="1225391" y="1223962"/>
                    <a:pt x="1235011" y="1224439"/>
                    <a:pt x="1244632" y="1224820"/>
                  </a:cubicBezTo>
                  <a:cubicBezTo>
                    <a:pt x="1355122" y="1229868"/>
                    <a:pt x="1384840" y="1296734"/>
                    <a:pt x="1385887" y="1299115"/>
                  </a:cubicBezTo>
                  <a:cubicBezTo>
                    <a:pt x="1418844" y="1391031"/>
                    <a:pt x="1365504" y="1483233"/>
                    <a:pt x="1298543" y="1523238"/>
                  </a:cubicBezTo>
                  <a:cubicBezTo>
                    <a:pt x="1141571" y="1616964"/>
                    <a:pt x="991743" y="1662589"/>
                    <a:pt x="840676" y="1662589"/>
                  </a:cubicBezTo>
                  <a:cubicBezTo>
                    <a:pt x="387667" y="1662589"/>
                    <a:pt x="19050" y="1294067"/>
                    <a:pt x="19050" y="840962"/>
                  </a:cubicBezTo>
                  <a:cubicBezTo>
                    <a:pt x="19050" y="387858"/>
                    <a:pt x="387572" y="19336"/>
                    <a:pt x="840676" y="19336"/>
                  </a:cubicBezTo>
                  <a:cubicBezTo>
                    <a:pt x="1293781" y="19336"/>
                    <a:pt x="1662303" y="387858"/>
                    <a:pt x="1662303" y="840962"/>
                  </a:cubicBezTo>
                  <a:cubicBezTo>
                    <a:pt x="1662303" y="893921"/>
                    <a:pt x="1657255" y="946976"/>
                    <a:pt x="1647253" y="998506"/>
                  </a:cubicBezTo>
                  <a:cubicBezTo>
                    <a:pt x="1646206" y="1003649"/>
                    <a:pt x="1649635" y="1008698"/>
                    <a:pt x="1654778" y="1009650"/>
                  </a:cubicBezTo>
                  <a:cubicBezTo>
                    <a:pt x="1659922" y="1010698"/>
                    <a:pt x="1664970" y="1007269"/>
                    <a:pt x="1665923" y="1002125"/>
                  </a:cubicBezTo>
                  <a:cubicBezTo>
                    <a:pt x="1676210" y="949357"/>
                    <a:pt x="1681353" y="895159"/>
                    <a:pt x="1681353" y="840962"/>
                  </a:cubicBezTo>
                  <a:cubicBezTo>
                    <a:pt x="1681353" y="377476"/>
                    <a:pt x="1304258" y="286"/>
                    <a:pt x="840676" y="286"/>
                  </a:cubicBezTo>
                  <a:close/>
                  <a:moveTo>
                    <a:pt x="542925" y="1219010"/>
                  </a:moveTo>
                  <a:cubicBezTo>
                    <a:pt x="517779" y="1221962"/>
                    <a:pt x="494062" y="1224725"/>
                    <a:pt x="471297" y="1224439"/>
                  </a:cubicBezTo>
                  <a:cubicBezTo>
                    <a:pt x="444056" y="1224058"/>
                    <a:pt x="410337" y="1216914"/>
                    <a:pt x="403765" y="1185005"/>
                  </a:cubicBezTo>
                  <a:cubicBezTo>
                    <a:pt x="402241" y="1177576"/>
                    <a:pt x="402336" y="1169575"/>
                    <a:pt x="403765" y="1161098"/>
                  </a:cubicBezTo>
                  <a:cubicBezTo>
                    <a:pt x="404146" y="1162145"/>
                    <a:pt x="404622" y="1163098"/>
                    <a:pt x="405098" y="1164145"/>
                  </a:cubicBezTo>
                  <a:cubicBezTo>
                    <a:pt x="421862" y="1199198"/>
                    <a:pt x="479393" y="1213961"/>
                    <a:pt x="544354" y="1218819"/>
                  </a:cubicBezTo>
                  <a:cubicBezTo>
                    <a:pt x="543877" y="1218819"/>
                    <a:pt x="543401" y="1218914"/>
                    <a:pt x="542830" y="1219010"/>
                  </a:cubicBezTo>
                  <a:close/>
                  <a:moveTo>
                    <a:pt x="647319" y="1200722"/>
                  </a:moveTo>
                  <a:cubicBezTo>
                    <a:pt x="520541" y="1206246"/>
                    <a:pt x="438531" y="1189863"/>
                    <a:pt x="422339" y="1155954"/>
                  </a:cubicBezTo>
                  <a:cubicBezTo>
                    <a:pt x="416052" y="1142714"/>
                    <a:pt x="419481" y="1125665"/>
                    <a:pt x="432721" y="1104995"/>
                  </a:cubicBezTo>
                  <a:cubicBezTo>
                    <a:pt x="434054" y="1120902"/>
                    <a:pt x="439674" y="1134713"/>
                    <a:pt x="449675" y="1146334"/>
                  </a:cubicBezTo>
                  <a:cubicBezTo>
                    <a:pt x="498443" y="1203198"/>
                    <a:pt x="637699" y="1191577"/>
                    <a:pt x="729806" y="1183958"/>
                  </a:cubicBezTo>
                  <a:cubicBezTo>
                    <a:pt x="746665" y="1182529"/>
                    <a:pt x="761238" y="1181386"/>
                    <a:pt x="772954" y="1180814"/>
                  </a:cubicBezTo>
                  <a:cubicBezTo>
                    <a:pt x="829818" y="1177957"/>
                    <a:pt x="886492" y="1184624"/>
                    <a:pt x="941451" y="1191006"/>
                  </a:cubicBezTo>
                  <a:cubicBezTo>
                    <a:pt x="948690" y="1191863"/>
                    <a:pt x="955929" y="1192720"/>
                    <a:pt x="963263" y="1193483"/>
                  </a:cubicBezTo>
                  <a:cubicBezTo>
                    <a:pt x="860203" y="1194244"/>
                    <a:pt x="753618" y="1196150"/>
                    <a:pt x="647319" y="1200722"/>
                  </a:cubicBezTo>
                  <a:close/>
                  <a:moveTo>
                    <a:pt x="1165765" y="1188815"/>
                  </a:moveTo>
                  <a:cubicBezTo>
                    <a:pt x="1141667" y="1188149"/>
                    <a:pt x="1117283" y="1186434"/>
                    <a:pt x="1094994" y="1184815"/>
                  </a:cubicBezTo>
                  <a:cubicBezTo>
                    <a:pt x="1080040" y="1183767"/>
                    <a:pt x="1066133" y="1182719"/>
                    <a:pt x="1053941" y="1182243"/>
                  </a:cubicBezTo>
                  <a:cubicBezTo>
                    <a:pt x="1016889" y="1180528"/>
                    <a:pt x="979646" y="1176242"/>
                    <a:pt x="943737" y="1172051"/>
                  </a:cubicBezTo>
                  <a:cubicBezTo>
                    <a:pt x="897160" y="1166622"/>
                    <a:pt x="849344" y="1161098"/>
                    <a:pt x="800672" y="1161098"/>
                  </a:cubicBezTo>
                  <a:cubicBezTo>
                    <a:pt x="791147" y="1161098"/>
                    <a:pt x="781622" y="1161288"/>
                    <a:pt x="772097" y="1161764"/>
                  </a:cubicBezTo>
                  <a:cubicBezTo>
                    <a:pt x="760095" y="1162336"/>
                    <a:pt x="745331" y="1163574"/>
                    <a:pt x="728377" y="1165003"/>
                  </a:cubicBezTo>
                  <a:cubicBezTo>
                    <a:pt x="645414" y="1171861"/>
                    <a:pt x="506635" y="1183386"/>
                    <a:pt x="464249" y="1133951"/>
                  </a:cubicBezTo>
                  <a:cubicBezTo>
                    <a:pt x="452914" y="1120807"/>
                    <a:pt x="449199" y="1103948"/>
                    <a:pt x="452914" y="1082611"/>
                  </a:cubicBezTo>
                  <a:cubicBezTo>
                    <a:pt x="461867" y="1075182"/>
                    <a:pt x="471583" y="1068895"/>
                    <a:pt x="481775" y="1064324"/>
                  </a:cubicBezTo>
                  <a:cubicBezTo>
                    <a:pt x="504634" y="1054132"/>
                    <a:pt x="530257" y="1046131"/>
                    <a:pt x="557403" y="1037653"/>
                  </a:cubicBezTo>
                  <a:cubicBezTo>
                    <a:pt x="628555" y="1015365"/>
                    <a:pt x="702088" y="992410"/>
                    <a:pt x="735806" y="927830"/>
                  </a:cubicBezTo>
                  <a:cubicBezTo>
                    <a:pt x="779621" y="843915"/>
                    <a:pt x="751903" y="788670"/>
                    <a:pt x="722567" y="730282"/>
                  </a:cubicBezTo>
                  <a:cubicBezTo>
                    <a:pt x="712184" y="709517"/>
                    <a:pt x="701421" y="688086"/>
                    <a:pt x="692849" y="663988"/>
                  </a:cubicBezTo>
                  <a:cubicBezTo>
                    <a:pt x="656273" y="561213"/>
                    <a:pt x="666559" y="478536"/>
                    <a:pt x="723424" y="418243"/>
                  </a:cubicBezTo>
                  <a:cubicBezTo>
                    <a:pt x="739045" y="401669"/>
                    <a:pt x="757142" y="386810"/>
                    <a:pt x="776954" y="374809"/>
                  </a:cubicBezTo>
                  <a:cubicBezTo>
                    <a:pt x="780478" y="378142"/>
                    <a:pt x="786098" y="378333"/>
                    <a:pt x="789908" y="374999"/>
                  </a:cubicBezTo>
                  <a:cubicBezTo>
                    <a:pt x="821245" y="346996"/>
                    <a:pt x="906018" y="361093"/>
                    <a:pt x="945737" y="383953"/>
                  </a:cubicBezTo>
                  <a:cubicBezTo>
                    <a:pt x="1012984" y="422624"/>
                    <a:pt x="1012793" y="519493"/>
                    <a:pt x="1011174" y="548259"/>
                  </a:cubicBezTo>
                  <a:cubicBezTo>
                    <a:pt x="1008698" y="591884"/>
                    <a:pt x="985171" y="639509"/>
                    <a:pt x="960406" y="689896"/>
                  </a:cubicBezTo>
                  <a:cubicBezTo>
                    <a:pt x="920591" y="770668"/>
                    <a:pt x="879348" y="854202"/>
                    <a:pt x="923830" y="929545"/>
                  </a:cubicBezTo>
                  <a:cubicBezTo>
                    <a:pt x="956882" y="985552"/>
                    <a:pt x="1022414" y="1006888"/>
                    <a:pt x="1085850" y="1027557"/>
                  </a:cubicBezTo>
                  <a:cubicBezTo>
                    <a:pt x="1119378" y="1038511"/>
                    <a:pt x="1151001" y="1048798"/>
                    <a:pt x="1176814" y="1063752"/>
                  </a:cubicBezTo>
                  <a:cubicBezTo>
                    <a:pt x="1196150" y="1074896"/>
                    <a:pt x="1219010" y="1096137"/>
                    <a:pt x="1225296" y="1122140"/>
                  </a:cubicBezTo>
                  <a:cubicBezTo>
                    <a:pt x="1229011" y="1137380"/>
                    <a:pt x="1226249" y="1152239"/>
                    <a:pt x="1217295" y="1166241"/>
                  </a:cubicBezTo>
                  <a:cubicBezTo>
                    <a:pt x="1209389" y="1178624"/>
                    <a:pt x="1188910" y="1185291"/>
                    <a:pt x="1166051" y="1188815"/>
                  </a:cubicBezTo>
                  <a:close/>
                  <a:moveTo>
                    <a:pt x="1233107" y="1176528"/>
                  </a:moveTo>
                  <a:cubicBezTo>
                    <a:pt x="1244822" y="1158240"/>
                    <a:pt x="1248537" y="1137857"/>
                    <a:pt x="1243584" y="1117664"/>
                  </a:cubicBezTo>
                  <a:cubicBezTo>
                    <a:pt x="1235869" y="1085850"/>
                    <a:pt x="1208913" y="1060418"/>
                    <a:pt x="1186148" y="1047274"/>
                  </a:cubicBezTo>
                  <a:cubicBezTo>
                    <a:pt x="1158621" y="1031367"/>
                    <a:pt x="1126045" y="1020699"/>
                    <a:pt x="1091565" y="1009459"/>
                  </a:cubicBezTo>
                  <a:cubicBezTo>
                    <a:pt x="1031558" y="989838"/>
                    <a:pt x="969455" y="969645"/>
                    <a:pt x="940118" y="919829"/>
                  </a:cubicBezTo>
                  <a:cubicBezTo>
                    <a:pt x="900875" y="853345"/>
                    <a:pt x="939736" y="774478"/>
                    <a:pt x="977360" y="698278"/>
                  </a:cubicBezTo>
                  <a:cubicBezTo>
                    <a:pt x="1001935" y="648367"/>
                    <a:pt x="1027367" y="596836"/>
                    <a:pt x="1030129" y="549307"/>
                  </a:cubicBezTo>
                  <a:cubicBezTo>
                    <a:pt x="1031939" y="517779"/>
                    <a:pt x="1031843" y="411480"/>
                    <a:pt x="955167" y="367379"/>
                  </a:cubicBezTo>
                  <a:cubicBezTo>
                    <a:pt x="938689" y="357854"/>
                    <a:pt x="915543" y="349758"/>
                    <a:pt x="890968" y="344995"/>
                  </a:cubicBezTo>
                  <a:cubicBezTo>
                    <a:pt x="915734" y="347091"/>
                    <a:pt x="940403" y="355187"/>
                    <a:pt x="964025" y="370903"/>
                  </a:cubicBezTo>
                  <a:cubicBezTo>
                    <a:pt x="1049560" y="427863"/>
                    <a:pt x="1055275" y="503873"/>
                    <a:pt x="1036225" y="615791"/>
                  </a:cubicBezTo>
                  <a:cubicBezTo>
                    <a:pt x="1031653" y="642747"/>
                    <a:pt x="1015936" y="675132"/>
                    <a:pt x="999363" y="709327"/>
                  </a:cubicBezTo>
                  <a:cubicBezTo>
                    <a:pt x="967359" y="775526"/>
                    <a:pt x="930974" y="850583"/>
                    <a:pt x="967073" y="909733"/>
                  </a:cubicBezTo>
                  <a:cubicBezTo>
                    <a:pt x="998506" y="961263"/>
                    <a:pt x="1070991" y="976312"/>
                    <a:pt x="1134904" y="989552"/>
                  </a:cubicBezTo>
                  <a:cubicBezTo>
                    <a:pt x="1165860" y="995934"/>
                    <a:pt x="1195102" y="1002030"/>
                    <a:pt x="1216533" y="1011460"/>
                  </a:cubicBezTo>
                  <a:cubicBezTo>
                    <a:pt x="1264063" y="1032510"/>
                    <a:pt x="1316450" y="1087565"/>
                    <a:pt x="1315402" y="1129951"/>
                  </a:cubicBezTo>
                  <a:cubicBezTo>
                    <a:pt x="1314831" y="1151096"/>
                    <a:pt x="1300639" y="1167098"/>
                    <a:pt x="1273016" y="1177671"/>
                  </a:cubicBezTo>
                  <a:cubicBezTo>
                    <a:pt x="1259015" y="1183005"/>
                    <a:pt x="1241774" y="1186148"/>
                    <a:pt x="1222915" y="1187768"/>
                  </a:cubicBezTo>
                  <a:cubicBezTo>
                    <a:pt x="1226915" y="1184529"/>
                    <a:pt x="1230440" y="1180814"/>
                    <a:pt x="1233107" y="117662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825F440D-9D13-4383-92BB-055A3AB37F7F}"/>
              </a:ext>
            </a:extLst>
          </p:cNvPr>
          <p:cNvGrpSpPr>
            <a:grpSpLocks noChangeAspect="1"/>
          </p:cNvGrpSpPr>
          <p:nvPr/>
        </p:nvGrpSpPr>
        <p:grpSpPr>
          <a:xfrm>
            <a:off x="5379620" y="2827163"/>
            <a:ext cx="1457244" cy="1389548"/>
            <a:chOff x="7517790" y="796144"/>
            <a:chExt cx="1457244" cy="1389548"/>
          </a:xfrm>
        </p:grpSpPr>
        <p:sp>
          <p:nvSpPr>
            <p:cNvPr id="8" name="Graphic 8">
              <a:extLst>
                <a:ext uri="{FF2B5EF4-FFF2-40B4-BE49-F238E27FC236}">
                  <a16:creationId xmlns:a16="http://schemas.microsoft.com/office/drawing/2014/main" id="{DF25A49D-BF53-C294-B843-B6C5A37DB1C0}"/>
                </a:ext>
              </a:extLst>
            </p:cNvPr>
            <p:cNvSpPr/>
            <p:nvPr/>
          </p:nvSpPr>
          <p:spPr>
            <a:xfrm>
              <a:off x="7598264" y="815302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AF96BDA-EC49-9E6B-27C6-D455A61E4A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17790" y="796144"/>
              <a:ext cx="1389625" cy="1389548"/>
            </a:xfrm>
            <a:custGeom>
              <a:avLst/>
              <a:gdLst>
                <a:gd name="connsiteX0" fmla="*/ 840581 w 1681447"/>
                <a:gd name="connsiteY0" fmla="*/ 0 h 1681353"/>
                <a:gd name="connsiteX1" fmla="*/ 0 w 1681447"/>
                <a:gd name="connsiteY1" fmla="*/ 840676 h 1681353"/>
                <a:gd name="connsiteX2" fmla="*/ 840581 w 1681447"/>
                <a:gd name="connsiteY2" fmla="*/ 1681353 h 1681353"/>
                <a:gd name="connsiteX3" fmla="*/ 1308259 w 1681447"/>
                <a:gd name="connsiteY3" fmla="*/ 1539335 h 1681353"/>
                <a:gd name="connsiteX4" fmla="*/ 1400842 w 1681447"/>
                <a:gd name="connsiteY4" fmla="*/ 1284637 h 1681353"/>
                <a:gd name="connsiteX5" fmla="*/ 1399318 w 1681447"/>
                <a:gd name="connsiteY5" fmla="*/ 1282065 h 1681353"/>
                <a:gd name="connsiteX6" fmla="*/ 1364932 w 1681447"/>
                <a:gd name="connsiteY6" fmla="*/ 1241203 h 1681353"/>
                <a:gd name="connsiteX7" fmla="*/ 1249109 w 1681447"/>
                <a:gd name="connsiteY7" fmla="*/ 1201960 h 1681353"/>
                <a:gd name="connsiteX8" fmla="*/ 1234059 w 1681447"/>
                <a:gd name="connsiteY8" fmla="*/ 1200531 h 1681353"/>
                <a:gd name="connsiteX9" fmla="*/ 1213675 w 1681447"/>
                <a:gd name="connsiteY9" fmla="*/ 1198626 h 1681353"/>
                <a:gd name="connsiteX10" fmla="*/ 1140904 w 1681447"/>
                <a:gd name="connsiteY10" fmla="*/ 1170623 h 1681353"/>
                <a:gd name="connsiteX11" fmla="*/ 1339120 w 1681447"/>
                <a:gd name="connsiteY11" fmla="*/ 1200055 h 1681353"/>
                <a:gd name="connsiteX12" fmla="*/ 1347407 w 1681447"/>
                <a:gd name="connsiteY12" fmla="*/ 1193483 h 1681353"/>
                <a:gd name="connsiteX13" fmla="*/ 1329690 w 1681447"/>
                <a:gd name="connsiteY13" fmla="*/ 992124 h 1681353"/>
                <a:gd name="connsiteX14" fmla="*/ 1234059 w 1681447"/>
                <a:gd name="connsiteY14" fmla="*/ 930021 h 1681353"/>
                <a:gd name="connsiteX15" fmla="*/ 1183101 w 1681447"/>
                <a:gd name="connsiteY15" fmla="*/ 907256 h 1681353"/>
                <a:gd name="connsiteX16" fmla="*/ 1122236 w 1681447"/>
                <a:gd name="connsiteY16" fmla="*/ 818959 h 1681353"/>
                <a:gd name="connsiteX17" fmla="*/ 1153954 w 1681447"/>
                <a:gd name="connsiteY17" fmla="*/ 751142 h 1681353"/>
                <a:gd name="connsiteX18" fmla="*/ 1184529 w 1681447"/>
                <a:gd name="connsiteY18" fmla="*/ 688943 h 1681353"/>
                <a:gd name="connsiteX19" fmla="*/ 1179957 w 1681447"/>
                <a:gd name="connsiteY19" fmla="*/ 536924 h 1681353"/>
                <a:gd name="connsiteX20" fmla="*/ 1092898 w 1681447"/>
                <a:gd name="connsiteY20" fmla="*/ 464820 h 1681353"/>
                <a:gd name="connsiteX21" fmla="*/ 976217 w 1681447"/>
                <a:gd name="connsiteY21" fmla="*/ 484632 h 1681353"/>
                <a:gd name="connsiteX22" fmla="*/ 940594 w 1681447"/>
                <a:gd name="connsiteY22" fmla="*/ 536258 h 1681353"/>
                <a:gd name="connsiteX23" fmla="*/ 879824 w 1681447"/>
                <a:gd name="connsiteY23" fmla="*/ 549497 h 1681353"/>
                <a:gd name="connsiteX24" fmla="*/ 830389 w 1681447"/>
                <a:gd name="connsiteY24" fmla="*/ 496348 h 1681353"/>
                <a:gd name="connsiteX25" fmla="*/ 776573 w 1681447"/>
                <a:gd name="connsiteY25" fmla="*/ 398526 h 1681353"/>
                <a:gd name="connsiteX26" fmla="*/ 647986 w 1681447"/>
                <a:gd name="connsiteY26" fmla="*/ 345758 h 1681353"/>
                <a:gd name="connsiteX27" fmla="*/ 519017 w 1681447"/>
                <a:gd name="connsiteY27" fmla="*/ 411575 h 1681353"/>
                <a:gd name="connsiteX28" fmla="*/ 511016 w 1681447"/>
                <a:gd name="connsiteY28" fmla="*/ 709327 h 1681353"/>
                <a:gd name="connsiteX29" fmla="*/ 534733 w 1681447"/>
                <a:gd name="connsiteY29" fmla="*/ 764762 h 1681353"/>
                <a:gd name="connsiteX30" fmla="*/ 511302 w 1681447"/>
                <a:gd name="connsiteY30" fmla="*/ 916876 h 1681353"/>
                <a:gd name="connsiteX31" fmla="*/ 456914 w 1681447"/>
                <a:gd name="connsiteY31" fmla="*/ 948309 h 1681353"/>
                <a:gd name="connsiteX32" fmla="*/ 363283 w 1681447"/>
                <a:gd name="connsiteY32" fmla="*/ 1024604 h 1681353"/>
                <a:gd name="connsiteX33" fmla="*/ 358330 w 1681447"/>
                <a:gd name="connsiteY33" fmla="*/ 1035844 h 1681353"/>
                <a:gd name="connsiteX34" fmla="*/ 356330 w 1681447"/>
                <a:gd name="connsiteY34" fmla="*/ 1041273 h 1681353"/>
                <a:gd name="connsiteX35" fmla="*/ 350044 w 1681447"/>
                <a:gd name="connsiteY35" fmla="*/ 1216247 h 1681353"/>
                <a:gd name="connsiteX36" fmla="*/ 357759 w 1681447"/>
                <a:gd name="connsiteY36" fmla="*/ 1223296 h 1681353"/>
                <a:gd name="connsiteX37" fmla="*/ 618363 w 1681447"/>
                <a:gd name="connsiteY37" fmla="*/ 1223772 h 1681353"/>
                <a:gd name="connsiteX38" fmla="*/ 709422 w 1681447"/>
                <a:gd name="connsiteY38" fmla="*/ 1218343 h 1681353"/>
                <a:gd name="connsiteX39" fmla="*/ 833818 w 1681447"/>
                <a:gd name="connsiteY39" fmla="*/ 1218724 h 1681353"/>
                <a:gd name="connsiteX40" fmla="*/ 1040511 w 1681447"/>
                <a:gd name="connsiteY40" fmla="*/ 1211866 h 1681353"/>
                <a:gd name="connsiteX41" fmla="*/ 1047369 w 1681447"/>
                <a:gd name="connsiteY41" fmla="*/ 1206913 h 1681353"/>
                <a:gd name="connsiteX42" fmla="*/ 1047655 w 1681447"/>
                <a:gd name="connsiteY42" fmla="*/ 1198531 h 1681353"/>
                <a:gd name="connsiteX43" fmla="*/ 1044417 w 1681447"/>
                <a:gd name="connsiteY43" fmla="*/ 1141857 h 1681353"/>
                <a:gd name="connsiteX44" fmla="*/ 1037463 w 1681447"/>
                <a:gd name="connsiteY44" fmla="*/ 1068229 h 1681353"/>
                <a:gd name="connsiteX45" fmla="*/ 938308 w 1681447"/>
                <a:gd name="connsiteY45" fmla="*/ 995743 h 1681353"/>
                <a:gd name="connsiteX46" fmla="*/ 918877 w 1681447"/>
                <a:gd name="connsiteY46" fmla="*/ 987743 h 1681353"/>
                <a:gd name="connsiteX47" fmla="*/ 875443 w 1681447"/>
                <a:gd name="connsiteY47" fmla="*/ 970693 h 1681353"/>
                <a:gd name="connsiteX48" fmla="*/ 724662 w 1681447"/>
                <a:gd name="connsiteY48" fmla="*/ 823817 h 1681353"/>
                <a:gd name="connsiteX49" fmla="*/ 775716 w 1681447"/>
                <a:gd name="connsiteY49" fmla="*/ 689419 h 1681353"/>
                <a:gd name="connsiteX50" fmla="*/ 830580 w 1681447"/>
                <a:gd name="connsiteY50" fmla="*/ 549497 h 1681353"/>
                <a:gd name="connsiteX51" fmla="*/ 831723 w 1681447"/>
                <a:gd name="connsiteY51" fmla="*/ 535019 h 1681353"/>
                <a:gd name="connsiteX52" fmla="*/ 874490 w 1681447"/>
                <a:gd name="connsiteY52" fmla="*/ 567881 h 1681353"/>
                <a:gd name="connsiteX53" fmla="*/ 932116 w 1681447"/>
                <a:gd name="connsiteY53" fmla="*/ 561975 h 1681353"/>
                <a:gd name="connsiteX54" fmla="*/ 929354 w 1681447"/>
                <a:gd name="connsiteY54" fmla="*/ 650558 h 1681353"/>
                <a:gd name="connsiteX55" fmla="*/ 956786 w 1681447"/>
                <a:gd name="connsiteY55" fmla="*/ 729615 h 1681353"/>
                <a:gd name="connsiteX56" fmla="*/ 945452 w 1681447"/>
                <a:gd name="connsiteY56" fmla="*/ 891254 h 1681353"/>
                <a:gd name="connsiteX57" fmla="*/ 942404 w 1681447"/>
                <a:gd name="connsiteY57" fmla="*/ 899446 h 1681353"/>
                <a:gd name="connsiteX58" fmla="*/ 947261 w 1681447"/>
                <a:gd name="connsiteY58" fmla="*/ 906685 h 1681353"/>
                <a:gd name="connsiteX59" fmla="*/ 986504 w 1681447"/>
                <a:gd name="connsiteY59" fmla="*/ 925735 h 1681353"/>
                <a:gd name="connsiteX60" fmla="*/ 1082993 w 1681447"/>
                <a:gd name="connsiteY60" fmla="*/ 984314 h 1681353"/>
                <a:gd name="connsiteX61" fmla="*/ 1109472 w 1681447"/>
                <a:gd name="connsiteY61" fmla="*/ 1083945 h 1681353"/>
                <a:gd name="connsiteX62" fmla="*/ 1111282 w 1681447"/>
                <a:gd name="connsiteY62" fmla="*/ 1123855 h 1681353"/>
                <a:gd name="connsiteX63" fmla="*/ 1212247 w 1681447"/>
                <a:gd name="connsiteY63" fmla="*/ 1217771 h 1681353"/>
                <a:gd name="connsiteX64" fmla="*/ 1232440 w 1681447"/>
                <a:gd name="connsiteY64" fmla="*/ 1219676 h 1681353"/>
                <a:gd name="connsiteX65" fmla="*/ 1247680 w 1681447"/>
                <a:gd name="connsiteY65" fmla="*/ 1221105 h 1681353"/>
                <a:gd name="connsiteX66" fmla="*/ 1350931 w 1681447"/>
                <a:gd name="connsiteY66" fmla="*/ 1253871 h 1681353"/>
                <a:gd name="connsiteX67" fmla="*/ 1384078 w 1681447"/>
                <a:gd name="connsiteY67" fmla="*/ 1293305 h 1681353"/>
                <a:gd name="connsiteX68" fmla="*/ 1298829 w 1681447"/>
                <a:gd name="connsiteY68" fmla="*/ 1523143 h 1681353"/>
                <a:gd name="connsiteX69" fmla="*/ 840867 w 1681447"/>
                <a:gd name="connsiteY69" fmla="*/ 1662493 h 1681353"/>
                <a:gd name="connsiteX70" fmla="*/ 19336 w 1681447"/>
                <a:gd name="connsiteY70" fmla="*/ 840867 h 1681353"/>
                <a:gd name="connsiteX71" fmla="*/ 840867 w 1681447"/>
                <a:gd name="connsiteY71" fmla="*/ 19241 h 1681353"/>
                <a:gd name="connsiteX72" fmla="*/ 1662398 w 1681447"/>
                <a:gd name="connsiteY72" fmla="*/ 840867 h 1681353"/>
                <a:gd name="connsiteX73" fmla="*/ 1647349 w 1681447"/>
                <a:gd name="connsiteY73" fmla="*/ 998410 h 1681353"/>
                <a:gd name="connsiteX74" fmla="*/ 1654873 w 1681447"/>
                <a:gd name="connsiteY74" fmla="*/ 1009555 h 1681353"/>
                <a:gd name="connsiteX75" fmla="*/ 1666018 w 1681447"/>
                <a:gd name="connsiteY75" fmla="*/ 1002030 h 1681353"/>
                <a:gd name="connsiteX76" fmla="*/ 1681448 w 1681447"/>
                <a:gd name="connsiteY76" fmla="*/ 840867 h 1681353"/>
                <a:gd name="connsiteX77" fmla="*/ 840867 w 1681447"/>
                <a:gd name="connsiteY77" fmla="*/ 191 h 1681353"/>
                <a:gd name="connsiteX78" fmla="*/ 375666 w 1681447"/>
                <a:gd name="connsiteY78" fmla="*/ 1058609 h 1681353"/>
                <a:gd name="connsiteX79" fmla="*/ 375380 w 1681447"/>
                <a:gd name="connsiteY79" fmla="*/ 1044511 h 1681353"/>
                <a:gd name="connsiteX80" fmla="*/ 380238 w 1681447"/>
                <a:gd name="connsiteY80" fmla="*/ 1033177 h 1681353"/>
                <a:gd name="connsiteX81" fmla="*/ 465391 w 1681447"/>
                <a:gd name="connsiteY81" fmla="*/ 965359 h 1681353"/>
                <a:gd name="connsiteX82" fmla="*/ 522637 w 1681447"/>
                <a:gd name="connsiteY82" fmla="*/ 932117 h 1681353"/>
                <a:gd name="connsiteX83" fmla="*/ 551879 w 1681447"/>
                <a:gd name="connsiteY83" fmla="*/ 756666 h 1681353"/>
                <a:gd name="connsiteX84" fmla="*/ 528828 w 1681447"/>
                <a:gd name="connsiteY84" fmla="*/ 702850 h 1681353"/>
                <a:gd name="connsiteX85" fmla="*/ 533972 w 1681447"/>
                <a:gd name="connsiteY85" fmla="*/ 423196 h 1681353"/>
                <a:gd name="connsiteX86" fmla="*/ 648653 w 1681447"/>
                <a:gd name="connsiteY86" fmla="*/ 364712 h 1681353"/>
                <a:gd name="connsiteX87" fmla="*/ 670560 w 1681447"/>
                <a:gd name="connsiteY87" fmla="*/ 365474 h 1681353"/>
                <a:gd name="connsiteX88" fmla="*/ 673418 w 1681447"/>
                <a:gd name="connsiteY88" fmla="*/ 374523 h 1681353"/>
                <a:gd name="connsiteX89" fmla="*/ 737616 w 1681447"/>
                <a:gd name="connsiteY89" fmla="*/ 606933 h 1681353"/>
                <a:gd name="connsiteX90" fmla="*/ 710279 w 1681447"/>
                <a:gd name="connsiteY90" fmla="*/ 661607 h 1681353"/>
                <a:gd name="connsiteX91" fmla="*/ 674180 w 1681447"/>
                <a:gd name="connsiteY91" fmla="*/ 890683 h 1681353"/>
                <a:gd name="connsiteX92" fmla="*/ 816102 w 1681447"/>
                <a:gd name="connsiteY92" fmla="*/ 991934 h 1681353"/>
                <a:gd name="connsiteX93" fmla="*/ 913543 w 1681447"/>
                <a:gd name="connsiteY93" fmla="*/ 1044226 h 1681353"/>
                <a:gd name="connsiteX94" fmla="*/ 954310 w 1681447"/>
                <a:gd name="connsiteY94" fmla="*/ 1109186 h 1681353"/>
                <a:gd name="connsiteX95" fmla="*/ 928783 w 1681447"/>
                <a:gd name="connsiteY95" fmla="*/ 1140809 h 1681353"/>
                <a:gd name="connsiteX96" fmla="*/ 818007 w 1681447"/>
                <a:gd name="connsiteY96" fmla="*/ 1142905 h 1681353"/>
                <a:gd name="connsiteX97" fmla="*/ 764953 w 1681447"/>
                <a:gd name="connsiteY97" fmla="*/ 1138047 h 1681353"/>
                <a:gd name="connsiteX98" fmla="*/ 599980 w 1681447"/>
                <a:gd name="connsiteY98" fmla="*/ 1147953 h 1681353"/>
                <a:gd name="connsiteX99" fmla="*/ 372046 w 1681447"/>
                <a:gd name="connsiteY99" fmla="*/ 1155097 h 1681353"/>
                <a:gd name="connsiteX100" fmla="*/ 375475 w 1681447"/>
                <a:gd name="connsiteY100" fmla="*/ 1058418 h 1681353"/>
                <a:gd name="connsiteX101" fmla="*/ 811530 w 1681447"/>
                <a:gd name="connsiteY101" fmla="*/ 547497 h 1681353"/>
                <a:gd name="connsiteX102" fmla="*/ 759047 w 1681447"/>
                <a:gd name="connsiteY102" fmla="*/ 680085 h 1681353"/>
                <a:gd name="connsiteX103" fmla="*/ 705612 w 1681447"/>
                <a:gd name="connsiteY103" fmla="*/ 822865 h 1681353"/>
                <a:gd name="connsiteX104" fmla="*/ 868680 w 1681447"/>
                <a:gd name="connsiteY104" fmla="*/ 988409 h 1681353"/>
                <a:gd name="connsiteX105" fmla="*/ 911257 w 1681447"/>
                <a:gd name="connsiteY105" fmla="*/ 1005173 h 1681353"/>
                <a:gd name="connsiteX106" fmla="*/ 931164 w 1681447"/>
                <a:gd name="connsiteY106" fmla="*/ 1013365 h 1681353"/>
                <a:gd name="connsiteX107" fmla="*/ 1020413 w 1681447"/>
                <a:gd name="connsiteY107" fmla="*/ 1076897 h 1681353"/>
                <a:gd name="connsiteX108" fmla="*/ 1025461 w 1681447"/>
                <a:gd name="connsiteY108" fmla="*/ 1139666 h 1681353"/>
                <a:gd name="connsiteX109" fmla="*/ 1026128 w 1681447"/>
                <a:gd name="connsiteY109" fmla="*/ 1194816 h 1681353"/>
                <a:gd name="connsiteX110" fmla="*/ 834200 w 1681447"/>
                <a:gd name="connsiteY110" fmla="*/ 1199674 h 1681353"/>
                <a:gd name="connsiteX111" fmla="*/ 708660 w 1681447"/>
                <a:gd name="connsiteY111" fmla="*/ 1199293 h 1681353"/>
                <a:gd name="connsiteX112" fmla="*/ 617030 w 1681447"/>
                <a:gd name="connsiteY112" fmla="*/ 1204722 h 1681353"/>
                <a:gd name="connsiteX113" fmla="*/ 367189 w 1681447"/>
                <a:gd name="connsiteY113" fmla="*/ 1205484 h 1681353"/>
                <a:gd name="connsiteX114" fmla="*/ 362521 w 1681447"/>
                <a:gd name="connsiteY114" fmla="*/ 1173385 h 1681353"/>
                <a:gd name="connsiteX115" fmla="*/ 601885 w 1681447"/>
                <a:gd name="connsiteY115" fmla="*/ 1167098 h 1681353"/>
                <a:gd name="connsiteX116" fmla="*/ 765239 w 1681447"/>
                <a:gd name="connsiteY116" fmla="*/ 1157287 h 1681353"/>
                <a:gd name="connsiteX117" fmla="*/ 815911 w 1681447"/>
                <a:gd name="connsiteY117" fmla="*/ 1161955 h 1681353"/>
                <a:gd name="connsiteX118" fmla="*/ 938308 w 1681447"/>
                <a:gd name="connsiteY118" fmla="*/ 1157573 h 1681353"/>
                <a:gd name="connsiteX119" fmla="*/ 973550 w 1681447"/>
                <a:gd name="connsiteY119" fmla="*/ 1110996 h 1681353"/>
                <a:gd name="connsiteX120" fmla="*/ 925830 w 1681447"/>
                <a:gd name="connsiteY120" fmla="*/ 1029652 h 1681353"/>
                <a:gd name="connsiteX121" fmla="*/ 823627 w 1681447"/>
                <a:gd name="connsiteY121" fmla="*/ 974503 h 1681353"/>
                <a:gd name="connsiteX122" fmla="*/ 690658 w 1681447"/>
                <a:gd name="connsiteY122" fmla="*/ 880967 h 1681353"/>
                <a:gd name="connsiteX123" fmla="*/ 727234 w 1681447"/>
                <a:gd name="connsiteY123" fmla="*/ 670560 h 1681353"/>
                <a:gd name="connsiteX124" fmla="*/ 755142 w 1681447"/>
                <a:gd name="connsiteY124" fmla="*/ 614648 h 1681353"/>
                <a:gd name="connsiteX125" fmla="*/ 712279 w 1681447"/>
                <a:gd name="connsiteY125" fmla="*/ 386239 h 1681353"/>
                <a:gd name="connsiteX126" fmla="*/ 764000 w 1681447"/>
                <a:gd name="connsiteY126" fmla="*/ 413004 h 1681353"/>
                <a:gd name="connsiteX127" fmla="*/ 798195 w 1681447"/>
                <a:gd name="connsiteY127" fmla="*/ 473488 h 1681353"/>
                <a:gd name="connsiteX128" fmla="*/ 811816 w 1681447"/>
                <a:gd name="connsiteY128" fmla="*/ 501872 h 1681353"/>
                <a:gd name="connsiteX129" fmla="*/ 811530 w 1681447"/>
                <a:gd name="connsiteY129" fmla="*/ 547402 h 1681353"/>
                <a:gd name="connsiteX130" fmla="*/ 1086993 w 1681447"/>
                <a:gd name="connsiteY130" fmla="*/ 483013 h 1681353"/>
                <a:gd name="connsiteX131" fmla="*/ 1162908 w 1681447"/>
                <a:gd name="connsiteY131" fmla="*/ 545497 h 1681353"/>
                <a:gd name="connsiteX132" fmla="*/ 1166432 w 1681447"/>
                <a:gd name="connsiteY132" fmla="*/ 682847 h 1681353"/>
                <a:gd name="connsiteX133" fmla="*/ 1137285 w 1681447"/>
                <a:gd name="connsiteY133" fmla="*/ 741807 h 1681353"/>
                <a:gd name="connsiteX134" fmla="*/ 1103662 w 1681447"/>
                <a:gd name="connsiteY134" fmla="*/ 814483 h 1681353"/>
                <a:gd name="connsiteX135" fmla="*/ 1173670 w 1681447"/>
                <a:gd name="connsiteY135" fmla="*/ 923734 h 1681353"/>
                <a:gd name="connsiteX136" fmla="*/ 1227106 w 1681447"/>
                <a:gd name="connsiteY136" fmla="*/ 947642 h 1681353"/>
                <a:gd name="connsiteX137" fmla="*/ 1314450 w 1681447"/>
                <a:gd name="connsiteY137" fmla="*/ 1003554 h 1681353"/>
                <a:gd name="connsiteX138" fmla="*/ 1331119 w 1681447"/>
                <a:gd name="connsiteY138" fmla="*/ 1181386 h 1681353"/>
                <a:gd name="connsiteX139" fmla="*/ 1181291 w 1681447"/>
                <a:gd name="connsiteY139" fmla="*/ 1166908 h 1681353"/>
                <a:gd name="connsiteX140" fmla="*/ 1291018 w 1681447"/>
                <a:gd name="connsiteY140" fmla="*/ 1127951 h 1681353"/>
                <a:gd name="connsiteX141" fmla="*/ 1244060 w 1681447"/>
                <a:gd name="connsiteY141" fmla="*/ 979837 h 1681353"/>
                <a:gd name="connsiteX142" fmla="*/ 1174528 w 1681447"/>
                <a:gd name="connsiteY142" fmla="*/ 936974 h 1681353"/>
                <a:gd name="connsiteX143" fmla="*/ 1073848 w 1681447"/>
                <a:gd name="connsiteY143" fmla="*/ 811816 h 1681353"/>
                <a:gd name="connsiteX144" fmla="*/ 1119664 w 1681447"/>
                <a:gd name="connsiteY144" fmla="*/ 718757 h 1681353"/>
                <a:gd name="connsiteX145" fmla="*/ 1160716 w 1681447"/>
                <a:gd name="connsiteY145" fmla="*/ 551117 h 1681353"/>
                <a:gd name="connsiteX146" fmla="*/ 1053370 w 1681447"/>
                <a:gd name="connsiteY146" fmla="*/ 476822 h 1681353"/>
                <a:gd name="connsiteX147" fmla="*/ 1049369 w 1681447"/>
                <a:gd name="connsiteY147" fmla="*/ 476345 h 1681353"/>
                <a:gd name="connsiteX148" fmla="*/ 1086993 w 1681447"/>
                <a:gd name="connsiteY148" fmla="*/ 482822 h 1681353"/>
                <a:gd name="connsiteX149" fmla="*/ 1134809 w 1681447"/>
                <a:gd name="connsiteY149" fmla="*/ 1153477 h 1681353"/>
                <a:gd name="connsiteX150" fmla="*/ 1129951 w 1681447"/>
                <a:gd name="connsiteY150" fmla="*/ 1121950 h 1681353"/>
                <a:gd name="connsiteX151" fmla="*/ 1128236 w 1681447"/>
                <a:gd name="connsiteY151" fmla="*/ 1083469 h 1681353"/>
                <a:gd name="connsiteX152" fmla="*/ 1097089 w 1681447"/>
                <a:gd name="connsiteY152" fmla="*/ 971645 h 1681353"/>
                <a:gd name="connsiteX153" fmla="*/ 994315 w 1681447"/>
                <a:gd name="connsiteY153" fmla="*/ 908304 h 1681353"/>
                <a:gd name="connsiteX154" fmla="*/ 967645 w 1681447"/>
                <a:gd name="connsiteY154" fmla="*/ 895826 h 1681353"/>
                <a:gd name="connsiteX155" fmla="*/ 974027 w 1681447"/>
                <a:gd name="connsiteY155" fmla="*/ 722090 h 1681353"/>
                <a:gd name="connsiteX156" fmla="*/ 947833 w 1681447"/>
                <a:gd name="connsiteY156" fmla="*/ 646843 h 1681353"/>
                <a:gd name="connsiteX157" fmla="*/ 955643 w 1681447"/>
                <a:gd name="connsiteY157" fmla="*/ 549497 h 1681353"/>
                <a:gd name="connsiteX158" fmla="*/ 955929 w 1681447"/>
                <a:gd name="connsiteY158" fmla="*/ 549307 h 1681353"/>
                <a:gd name="connsiteX159" fmla="*/ 989838 w 1681447"/>
                <a:gd name="connsiteY159" fmla="*/ 517779 h 1681353"/>
                <a:gd name="connsiteX160" fmla="*/ 1050989 w 1681447"/>
                <a:gd name="connsiteY160" fmla="*/ 495967 h 1681353"/>
                <a:gd name="connsiteX161" fmla="*/ 1143000 w 1681447"/>
                <a:gd name="connsiteY161" fmla="*/ 558641 h 1681353"/>
                <a:gd name="connsiteX162" fmla="*/ 1103757 w 1681447"/>
                <a:gd name="connsiteY162" fmla="*/ 708279 h 1681353"/>
                <a:gd name="connsiteX163" fmla="*/ 1054894 w 1681447"/>
                <a:gd name="connsiteY163" fmla="*/ 809339 h 1681353"/>
                <a:gd name="connsiteX164" fmla="*/ 1165670 w 1681447"/>
                <a:gd name="connsiteY164" fmla="*/ 954024 h 1681353"/>
                <a:gd name="connsiteX165" fmla="*/ 1231582 w 1681447"/>
                <a:gd name="connsiteY165" fmla="*/ 994505 h 1681353"/>
                <a:gd name="connsiteX166" fmla="*/ 1275016 w 1681447"/>
                <a:gd name="connsiteY166" fmla="*/ 1117759 h 1681353"/>
                <a:gd name="connsiteX167" fmla="*/ 1168336 w 1681447"/>
                <a:gd name="connsiteY167" fmla="*/ 1148810 h 1681353"/>
                <a:gd name="connsiteX168" fmla="*/ 1140809 w 1681447"/>
                <a:gd name="connsiteY168" fmla="*/ 1150620 h 1681353"/>
                <a:gd name="connsiteX169" fmla="*/ 1134713 w 1681447"/>
                <a:gd name="connsiteY169" fmla="*/ 1153573 h 16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1681447" h="1681353">
                  <a:moveTo>
                    <a:pt x="840581" y="0"/>
                  </a:moveTo>
                  <a:cubicBezTo>
                    <a:pt x="377095" y="0"/>
                    <a:pt x="0" y="377095"/>
                    <a:pt x="0" y="840676"/>
                  </a:cubicBezTo>
                  <a:cubicBezTo>
                    <a:pt x="0" y="1304258"/>
                    <a:pt x="377095" y="1681353"/>
                    <a:pt x="840581" y="1681353"/>
                  </a:cubicBezTo>
                  <a:cubicBezTo>
                    <a:pt x="995267" y="1681353"/>
                    <a:pt x="1148239" y="1634871"/>
                    <a:pt x="1308259" y="1539335"/>
                  </a:cubicBezTo>
                  <a:cubicBezTo>
                    <a:pt x="1384840" y="1493615"/>
                    <a:pt x="1443228" y="1388840"/>
                    <a:pt x="1400842" y="1284637"/>
                  </a:cubicBezTo>
                  <a:cubicBezTo>
                    <a:pt x="1400461" y="1283684"/>
                    <a:pt x="1399984" y="1282827"/>
                    <a:pt x="1399318" y="1282065"/>
                  </a:cubicBezTo>
                  <a:lnTo>
                    <a:pt x="1364932" y="1241203"/>
                  </a:lnTo>
                  <a:cubicBezTo>
                    <a:pt x="1336643" y="1210247"/>
                    <a:pt x="1292161" y="1206056"/>
                    <a:pt x="1249109" y="1201960"/>
                  </a:cubicBezTo>
                  <a:cubicBezTo>
                    <a:pt x="1244060" y="1201484"/>
                    <a:pt x="1239108" y="1201007"/>
                    <a:pt x="1234059" y="1200531"/>
                  </a:cubicBezTo>
                  <a:cubicBezTo>
                    <a:pt x="1226820" y="1199769"/>
                    <a:pt x="1220058" y="1199198"/>
                    <a:pt x="1213675" y="1198626"/>
                  </a:cubicBezTo>
                  <a:cubicBezTo>
                    <a:pt x="1173576" y="1195007"/>
                    <a:pt x="1152334" y="1193102"/>
                    <a:pt x="1140904" y="1170623"/>
                  </a:cubicBezTo>
                  <a:cubicBezTo>
                    <a:pt x="1188148" y="1198245"/>
                    <a:pt x="1284161" y="1204532"/>
                    <a:pt x="1339120" y="1200055"/>
                  </a:cubicBezTo>
                  <a:cubicBezTo>
                    <a:pt x="1342930" y="1199769"/>
                    <a:pt x="1346168" y="1197197"/>
                    <a:pt x="1347407" y="1193483"/>
                  </a:cubicBezTo>
                  <a:cubicBezTo>
                    <a:pt x="1367695" y="1131475"/>
                    <a:pt x="1370076" y="1045178"/>
                    <a:pt x="1329690" y="992124"/>
                  </a:cubicBezTo>
                  <a:cubicBezTo>
                    <a:pt x="1302639" y="956691"/>
                    <a:pt x="1267777" y="943070"/>
                    <a:pt x="1234059" y="930021"/>
                  </a:cubicBezTo>
                  <a:cubicBezTo>
                    <a:pt x="1217295" y="923544"/>
                    <a:pt x="1199864" y="916781"/>
                    <a:pt x="1183101" y="907256"/>
                  </a:cubicBezTo>
                  <a:cubicBezTo>
                    <a:pt x="1138333" y="881920"/>
                    <a:pt x="1111377" y="864203"/>
                    <a:pt x="1122236" y="818959"/>
                  </a:cubicBezTo>
                  <a:cubicBezTo>
                    <a:pt x="1126998" y="799052"/>
                    <a:pt x="1140714" y="774668"/>
                    <a:pt x="1153954" y="751142"/>
                  </a:cubicBezTo>
                  <a:cubicBezTo>
                    <a:pt x="1165765" y="730282"/>
                    <a:pt x="1177861" y="708660"/>
                    <a:pt x="1184529" y="688943"/>
                  </a:cubicBezTo>
                  <a:cubicBezTo>
                    <a:pt x="1202912" y="634651"/>
                    <a:pt x="1201198" y="579310"/>
                    <a:pt x="1179957" y="536924"/>
                  </a:cubicBezTo>
                  <a:cubicBezTo>
                    <a:pt x="1162431" y="502063"/>
                    <a:pt x="1133189" y="477869"/>
                    <a:pt x="1092898" y="464820"/>
                  </a:cubicBezTo>
                  <a:cubicBezTo>
                    <a:pt x="1035748" y="446342"/>
                    <a:pt x="997934" y="465392"/>
                    <a:pt x="976217" y="484632"/>
                  </a:cubicBezTo>
                  <a:cubicBezTo>
                    <a:pt x="961263" y="497872"/>
                    <a:pt x="949167" y="515779"/>
                    <a:pt x="940594" y="536258"/>
                  </a:cubicBezTo>
                  <a:cubicBezTo>
                    <a:pt x="916400" y="550164"/>
                    <a:pt x="896493" y="554450"/>
                    <a:pt x="879824" y="549497"/>
                  </a:cubicBezTo>
                  <a:cubicBezTo>
                    <a:pt x="858679" y="543116"/>
                    <a:pt x="843629" y="521684"/>
                    <a:pt x="830389" y="496348"/>
                  </a:cubicBezTo>
                  <a:cubicBezTo>
                    <a:pt x="825342" y="454914"/>
                    <a:pt x="807434" y="422434"/>
                    <a:pt x="776573" y="398526"/>
                  </a:cubicBezTo>
                  <a:cubicBezTo>
                    <a:pt x="743998" y="363093"/>
                    <a:pt x="697039" y="343852"/>
                    <a:pt x="647986" y="345758"/>
                  </a:cubicBezTo>
                  <a:cubicBezTo>
                    <a:pt x="597027" y="347758"/>
                    <a:pt x="549973" y="371761"/>
                    <a:pt x="519017" y="411575"/>
                  </a:cubicBezTo>
                  <a:cubicBezTo>
                    <a:pt x="466820" y="478631"/>
                    <a:pt x="464153" y="578834"/>
                    <a:pt x="511016" y="709327"/>
                  </a:cubicBezTo>
                  <a:cubicBezTo>
                    <a:pt x="518255" y="729520"/>
                    <a:pt x="526637" y="747427"/>
                    <a:pt x="534733" y="764762"/>
                  </a:cubicBezTo>
                  <a:cubicBezTo>
                    <a:pt x="563689" y="826770"/>
                    <a:pt x="581120" y="864203"/>
                    <a:pt x="511302" y="916876"/>
                  </a:cubicBezTo>
                  <a:cubicBezTo>
                    <a:pt x="495014" y="929164"/>
                    <a:pt x="475679" y="938879"/>
                    <a:pt x="456914" y="948309"/>
                  </a:cubicBezTo>
                  <a:cubicBezTo>
                    <a:pt x="420433" y="966597"/>
                    <a:pt x="382810" y="985552"/>
                    <a:pt x="363283" y="1024604"/>
                  </a:cubicBezTo>
                  <a:cubicBezTo>
                    <a:pt x="361569" y="1028128"/>
                    <a:pt x="359855" y="1031843"/>
                    <a:pt x="358330" y="1035844"/>
                  </a:cubicBezTo>
                  <a:cubicBezTo>
                    <a:pt x="357188" y="1037368"/>
                    <a:pt x="356425" y="1039177"/>
                    <a:pt x="356330" y="1041273"/>
                  </a:cubicBezTo>
                  <a:cubicBezTo>
                    <a:pt x="338804" y="1091756"/>
                    <a:pt x="338328" y="1169860"/>
                    <a:pt x="350044" y="1216247"/>
                  </a:cubicBezTo>
                  <a:cubicBezTo>
                    <a:pt x="350996" y="1219867"/>
                    <a:pt x="353949" y="1222724"/>
                    <a:pt x="357759" y="1223296"/>
                  </a:cubicBezTo>
                  <a:cubicBezTo>
                    <a:pt x="435959" y="1236345"/>
                    <a:pt x="528638" y="1229963"/>
                    <a:pt x="618363" y="1223772"/>
                  </a:cubicBezTo>
                  <a:cubicBezTo>
                    <a:pt x="650462" y="1221581"/>
                    <a:pt x="680752" y="1219486"/>
                    <a:pt x="709422" y="1218343"/>
                  </a:cubicBezTo>
                  <a:cubicBezTo>
                    <a:pt x="748189" y="1216819"/>
                    <a:pt x="791718" y="1217771"/>
                    <a:pt x="833818" y="1218724"/>
                  </a:cubicBezTo>
                  <a:cubicBezTo>
                    <a:pt x="906113" y="1220248"/>
                    <a:pt x="980884" y="1221867"/>
                    <a:pt x="1040511" y="1211866"/>
                  </a:cubicBezTo>
                  <a:cubicBezTo>
                    <a:pt x="1043464" y="1211390"/>
                    <a:pt x="1045940" y="1209580"/>
                    <a:pt x="1047369" y="1206913"/>
                  </a:cubicBezTo>
                  <a:cubicBezTo>
                    <a:pt x="1048798" y="1204341"/>
                    <a:pt x="1048893" y="1201198"/>
                    <a:pt x="1047655" y="1198531"/>
                  </a:cubicBezTo>
                  <a:cubicBezTo>
                    <a:pt x="1039844" y="1181386"/>
                    <a:pt x="1042035" y="1162145"/>
                    <a:pt x="1044417" y="1141857"/>
                  </a:cubicBezTo>
                  <a:cubicBezTo>
                    <a:pt x="1047179" y="1117854"/>
                    <a:pt x="1050131" y="1092994"/>
                    <a:pt x="1037463" y="1068229"/>
                  </a:cubicBezTo>
                  <a:cubicBezTo>
                    <a:pt x="1016508" y="1027271"/>
                    <a:pt x="976789" y="1011269"/>
                    <a:pt x="938308" y="995743"/>
                  </a:cubicBezTo>
                  <a:cubicBezTo>
                    <a:pt x="931736" y="993076"/>
                    <a:pt x="925259" y="990505"/>
                    <a:pt x="918877" y="987743"/>
                  </a:cubicBezTo>
                  <a:cubicBezTo>
                    <a:pt x="905066" y="981837"/>
                    <a:pt x="890683" y="976408"/>
                    <a:pt x="875443" y="970693"/>
                  </a:cubicBezTo>
                  <a:cubicBezTo>
                    <a:pt x="799433" y="942023"/>
                    <a:pt x="720757" y="912305"/>
                    <a:pt x="724662" y="823817"/>
                  </a:cubicBezTo>
                  <a:cubicBezTo>
                    <a:pt x="726662" y="777526"/>
                    <a:pt x="750475" y="734759"/>
                    <a:pt x="775716" y="689419"/>
                  </a:cubicBezTo>
                  <a:cubicBezTo>
                    <a:pt x="800195" y="645509"/>
                    <a:pt x="825436" y="599980"/>
                    <a:pt x="830580" y="549497"/>
                  </a:cubicBezTo>
                  <a:cubicBezTo>
                    <a:pt x="831056" y="544544"/>
                    <a:pt x="831437" y="539782"/>
                    <a:pt x="831723" y="535019"/>
                  </a:cubicBezTo>
                  <a:cubicBezTo>
                    <a:pt x="843248" y="550545"/>
                    <a:pt x="856869" y="562547"/>
                    <a:pt x="874490" y="567881"/>
                  </a:cubicBezTo>
                  <a:cubicBezTo>
                    <a:pt x="891730" y="573024"/>
                    <a:pt x="910685" y="571119"/>
                    <a:pt x="932116" y="561975"/>
                  </a:cubicBezTo>
                  <a:cubicBezTo>
                    <a:pt x="924877" y="590074"/>
                    <a:pt x="923544" y="620935"/>
                    <a:pt x="929354" y="650558"/>
                  </a:cubicBezTo>
                  <a:cubicBezTo>
                    <a:pt x="934784" y="678370"/>
                    <a:pt x="945928" y="704469"/>
                    <a:pt x="956786" y="729615"/>
                  </a:cubicBezTo>
                  <a:cubicBezTo>
                    <a:pt x="981742" y="787813"/>
                    <a:pt x="1003268" y="838105"/>
                    <a:pt x="945452" y="891254"/>
                  </a:cubicBezTo>
                  <a:cubicBezTo>
                    <a:pt x="943166" y="893350"/>
                    <a:pt x="942118" y="896398"/>
                    <a:pt x="942404" y="899446"/>
                  </a:cubicBezTo>
                  <a:cubicBezTo>
                    <a:pt x="942784" y="902494"/>
                    <a:pt x="944594" y="905161"/>
                    <a:pt x="947261" y="906685"/>
                  </a:cubicBezTo>
                  <a:cubicBezTo>
                    <a:pt x="958501" y="912876"/>
                    <a:pt x="972122" y="919067"/>
                    <a:pt x="986504" y="925735"/>
                  </a:cubicBezTo>
                  <a:cubicBezTo>
                    <a:pt x="1021842" y="941927"/>
                    <a:pt x="1061942" y="960406"/>
                    <a:pt x="1082993" y="984314"/>
                  </a:cubicBezTo>
                  <a:cubicBezTo>
                    <a:pt x="1108043" y="1012889"/>
                    <a:pt x="1108710" y="1045845"/>
                    <a:pt x="1109472" y="1083945"/>
                  </a:cubicBezTo>
                  <a:cubicBezTo>
                    <a:pt x="1109758" y="1096899"/>
                    <a:pt x="1109948" y="1110234"/>
                    <a:pt x="1111282" y="1123855"/>
                  </a:cubicBezTo>
                  <a:cubicBezTo>
                    <a:pt x="1119283" y="1209389"/>
                    <a:pt x="1152334" y="1212342"/>
                    <a:pt x="1212247" y="1217771"/>
                  </a:cubicBezTo>
                  <a:cubicBezTo>
                    <a:pt x="1218533" y="1218343"/>
                    <a:pt x="1225296" y="1218914"/>
                    <a:pt x="1232440" y="1219676"/>
                  </a:cubicBezTo>
                  <a:cubicBezTo>
                    <a:pt x="1237488" y="1220152"/>
                    <a:pt x="1242536" y="1220629"/>
                    <a:pt x="1247680" y="1221105"/>
                  </a:cubicBezTo>
                  <a:cubicBezTo>
                    <a:pt x="1288923" y="1225010"/>
                    <a:pt x="1327880" y="1228630"/>
                    <a:pt x="1350931" y="1253871"/>
                  </a:cubicBezTo>
                  <a:lnTo>
                    <a:pt x="1384078" y="1293305"/>
                  </a:lnTo>
                  <a:cubicBezTo>
                    <a:pt x="1421511" y="1387221"/>
                    <a:pt x="1368267" y="1481614"/>
                    <a:pt x="1298829" y="1523143"/>
                  </a:cubicBezTo>
                  <a:cubicBezTo>
                    <a:pt x="1141857" y="1616869"/>
                    <a:pt x="992029" y="1662493"/>
                    <a:pt x="840867" y="1662493"/>
                  </a:cubicBezTo>
                  <a:cubicBezTo>
                    <a:pt x="387858" y="1662493"/>
                    <a:pt x="19336" y="1293971"/>
                    <a:pt x="19336" y="840867"/>
                  </a:cubicBezTo>
                  <a:cubicBezTo>
                    <a:pt x="19336" y="387763"/>
                    <a:pt x="387858" y="19241"/>
                    <a:pt x="840867" y="19241"/>
                  </a:cubicBezTo>
                  <a:cubicBezTo>
                    <a:pt x="1293876" y="19241"/>
                    <a:pt x="1662398" y="387763"/>
                    <a:pt x="1662398" y="840867"/>
                  </a:cubicBezTo>
                  <a:cubicBezTo>
                    <a:pt x="1662398" y="893826"/>
                    <a:pt x="1657350" y="946880"/>
                    <a:pt x="1647349" y="998410"/>
                  </a:cubicBezTo>
                  <a:cubicBezTo>
                    <a:pt x="1646301" y="1003554"/>
                    <a:pt x="1649730" y="1008602"/>
                    <a:pt x="1654873" y="1009555"/>
                  </a:cubicBezTo>
                  <a:cubicBezTo>
                    <a:pt x="1660017" y="1010602"/>
                    <a:pt x="1665065" y="1007174"/>
                    <a:pt x="1666018" y="1002030"/>
                  </a:cubicBezTo>
                  <a:cubicBezTo>
                    <a:pt x="1676305" y="949261"/>
                    <a:pt x="1681448" y="895064"/>
                    <a:pt x="1681448" y="840867"/>
                  </a:cubicBezTo>
                  <a:cubicBezTo>
                    <a:pt x="1681448" y="377381"/>
                    <a:pt x="1304354" y="191"/>
                    <a:pt x="840867" y="191"/>
                  </a:cubicBezTo>
                  <a:close/>
                  <a:moveTo>
                    <a:pt x="375666" y="1058609"/>
                  </a:moveTo>
                  <a:cubicBezTo>
                    <a:pt x="375571" y="1053179"/>
                    <a:pt x="375475" y="1048417"/>
                    <a:pt x="375380" y="1044511"/>
                  </a:cubicBezTo>
                  <a:cubicBezTo>
                    <a:pt x="376904" y="1040416"/>
                    <a:pt x="378523" y="1036606"/>
                    <a:pt x="380238" y="1033177"/>
                  </a:cubicBezTo>
                  <a:cubicBezTo>
                    <a:pt x="396907" y="999839"/>
                    <a:pt x="430149" y="983075"/>
                    <a:pt x="465391" y="965359"/>
                  </a:cubicBezTo>
                  <a:cubicBezTo>
                    <a:pt x="484918" y="955548"/>
                    <a:pt x="505015" y="945451"/>
                    <a:pt x="522637" y="932117"/>
                  </a:cubicBezTo>
                  <a:cubicBezTo>
                    <a:pt x="604742" y="870109"/>
                    <a:pt x="580263" y="817626"/>
                    <a:pt x="551879" y="756666"/>
                  </a:cubicBezTo>
                  <a:cubicBezTo>
                    <a:pt x="543973" y="739711"/>
                    <a:pt x="535877" y="722281"/>
                    <a:pt x="528828" y="702850"/>
                  </a:cubicBezTo>
                  <a:cubicBezTo>
                    <a:pt x="498253" y="617601"/>
                    <a:pt x="474250" y="499967"/>
                    <a:pt x="533972" y="423196"/>
                  </a:cubicBezTo>
                  <a:cubicBezTo>
                    <a:pt x="561499" y="387763"/>
                    <a:pt x="603313" y="366522"/>
                    <a:pt x="648653" y="364712"/>
                  </a:cubicBezTo>
                  <a:cubicBezTo>
                    <a:pt x="656082" y="364426"/>
                    <a:pt x="663321" y="364712"/>
                    <a:pt x="670560" y="365474"/>
                  </a:cubicBezTo>
                  <a:cubicBezTo>
                    <a:pt x="669893" y="368713"/>
                    <a:pt x="670941" y="372142"/>
                    <a:pt x="673418" y="374523"/>
                  </a:cubicBezTo>
                  <a:cubicBezTo>
                    <a:pt x="757523" y="452057"/>
                    <a:pt x="776097" y="519398"/>
                    <a:pt x="737616" y="606933"/>
                  </a:cubicBezTo>
                  <a:cubicBezTo>
                    <a:pt x="729996" y="624364"/>
                    <a:pt x="720376" y="642461"/>
                    <a:pt x="710279" y="661607"/>
                  </a:cubicBezTo>
                  <a:cubicBezTo>
                    <a:pt x="672274" y="733806"/>
                    <a:pt x="629126" y="815626"/>
                    <a:pt x="674180" y="890683"/>
                  </a:cubicBezTo>
                  <a:cubicBezTo>
                    <a:pt x="707612" y="946309"/>
                    <a:pt x="762762" y="969550"/>
                    <a:pt x="816102" y="991934"/>
                  </a:cubicBezTo>
                  <a:cubicBezTo>
                    <a:pt x="850202" y="1006221"/>
                    <a:pt x="885349" y="1021080"/>
                    <a:pt x="913543" y="1044226"/>
                  </a:cubicBezTo>
                  <a:cubicBezTo>
                    <a:pt x="940784" y="1066610"/>
                    <a:pt x="956024" y="1090898"/>
                    <a:pt x="954310" y="1109186"/>
                  </a:cubicBezTo>
                  <a:cubicBezTo>
                    <a:pt x="953167" y="1121378"/>
                    <a:pt x="944594" y="1132046"/>
                    <a:pt x="928783" y="1140809"/>
                  </a:cubicBezTo>
                  <a:cubicBezTo>
                    <a:pt x="905066" y="1153954"/>
                    <a:pt x="856774" y="1147858"/>
                    <a:pt x="818007" y="1142905"/>
                  </a:cubicBezTo>
                  <a:cubicBezTo>
                    <a:pt x="798290" y="1140428"/>
                    <a:pt x="779716" y="1138047"/>
                    <a:pt x="764953" y="1138047"/>
                  </a:cubicBezTo>
                  <a:cubicBezTo>
                    <a:pt x="711803" y="1138047"/>
                    <a:pt x="654939" y="1143095"/>
                    <a:pt x="599980" y="1147953"/>
                  </a:cubicBezTo>
                  <a:cubicBezTo>
                    <a:pt x="522637" y="1154811"/>
                    <a:pt x="442913" y="1161860"/>
                    <a:pt x="372046" y="1155097"/>
                  </a:cubicBezTo>
                  <a:cubicBezTo>
                    <a:pt x="376904" y="1126712"/>
                    <a:pt x="376047" y="1086326"/>
                    <a:pt x="375475" y="1058418"/>
                  </a:cubicBezTo>
                  <a:close/>
                  <a:moveTo>
                    <a:pt x="811530" y="547497"/>
                  </a:moveTo>
                  <a:cubicBezTo>
                    <a:pt x="806768" y="594074"/>
                    <a:pt x="782479" y="637794"/>
                    <a:pt x="759047" y="680085"/>
                  </a:cubicBezTo>
                  <a:cubicBezTo>
                    <a:pt x="733901" y="725329"/>
                    <a:pt x="707898" y="772097"/>
                    <a:pt x="705612" y="822865"/>
                  </a:cubicBezTo>
                  <a:cubicBezTo>
                    <a:pt x="701135" y="925163"/>
                    <a:pt x="790194" y="958786"/>
                    <a:pt x="868680" y="988409"/>
                  </a:cubicBezTo>
                  <a:cubicBezTo>
                    <a:pt x="883729" y="994029"/>
                    <a:pt x="897922" y="999458"/>
                    <a:pt x="911257" y="1005173"/>
                  </a:cubicBezTo>
                  <a:cubicBezTo>
                    <a:pt x="917829" y="1007935"/>
                    <a:pt x="924497" y="1010698"/>
                    <a:pt x="931164" y="1013365"/>
                  </a:cubicBezTo>
                  <a:cubicBezTo>
                    <a:pt x="967930" y="1028224"/>
                    <a:pt x="1002697" y="1042226"/>
                    <a:pt x="1020413" y="1076897"/>
                  </a:cubicBezTo>
                  <a:cubicBezTo>
                    <a:pt x="1030414" y="1096518"/>
                    <a:pt x="1028033" y="1117473"/>
                    <a:pt x="1025461" y="1139666"/>
                  </a:cubicBezTo>
                  <a:cubicBezTo>
                    <a:pt x="1023366" y="1157859"/>
                    <a:pt x="1021175" y="1176528"/>
                    <a:pt x="1026128" y="1194816"/>
                  </a:cubicBezTo>
                  <a:cubicBezTo>
                    <a:pt x="970121" y="1202627"/>
                    <a:pt x="901065" y="1201102"/>
                    <a:pt x="834200" y="1199674"/>
                  </a:cubicBezTo>
                  <a:cubicBezTo>
                    <a:pt x="791813" y="1198721"/>
                    <a:pt x="747903" y="1197769"/>
                    <a:pt x="708660" y="1199293"/>
                  </a:cubicBezTo>
                  <a:cubicBezTo>
                    <a:pt x="679704" y="1200436"/>
                    <a:pt x="649224" y="1202531"/>
                    <a:pt x="617030" y="1204722"/>
                  </a:cubicBezTo>
                  <a:cubicBezTo>
                    <a:pt x="530923" y="1210627"/>
                    <a:pt x="441960" y="1216819"/>
                    <a:pt x="367189" y="1205484"/>
                  </a:cubicBezTo>
                  <a:cubicBezTo>
                    <a:pt x="365093" y="1195864"/>
                    <a:pt x="363569" y="1185005"/>
                    <a:pt x="362521" y="1173385"/>
                  </a:cubicBezTo>
                  <a:cubicBezTo>
                    <a:pt x="437102" y="1181672"/>
                    <a:pt x="520827" y="1174242"/>
                    <a:pt x="601885" y="1167098"/>
                  </a:cubicBezTo>
                  <a:cubicBezTo>
                    <a:pt x="656463" y="1162241"/>
                    <a:pt x="712946" y="1157287"/>
                    <a:pt x="765239" y="1157287"/>
                  </a:cubicBezTo>
                  <a:cubicBezTo>
                    <a:pt x="778764" y="1157287"/>
                    <a:pt x="796767" y="1159574"/>
                    <a:pt x="815911" y="1161955"/>
                  </a:cubicBezTo>
                  <a:cubicBezTo>
                    <a:pt x="859631" y="1167479"/>
                    <a:pt x="909161" y="1173766"/>
                    <a:pt x="938308" y="1157573"/>
                  </a:cubicBezTo>
                  <a:cubicBezTo>
                    <a:pt x="960025" y="1145477"/>
                    <a:pt x="971931" y="1129856"/>
                    <a:pt x="973550" y="1110996"/>
                  </a:cubicBezTo>
                  <a:cubicBezTo>
                    <a:pt x="976598" y="1076801"/>
                    <a:pt x="944975" y="1045369"/>
                    <a:pt x="925830" y="1029652"/>
                  </a:cubicBezTo>
                  <a:cubicBezTo>
                    <a:pt x="895541" y="1004697"/>
                    <a:pt x="858964" y="989362"/>
                    <a:pt x="823627" y="974503"/>
                  </a:cubicBezTo>
                  <a:cubicBezTo>
                    <a:pt x="770763" y="952214"/>
                    <a:pt x="720852" y="931259"/>
                    <a:pt x="690658" y="880967"/>
                  </a:cubicBezTo>
                  <a:cubicBezTo>
                    <a:pt x="651034" y="815150"/>
                    <a:pt x="689800" y="741617"/>
                    <a:pt x="727234" y="670560"/>
                  </a:cubicBezTo>
                  <a:cubicBezTo>
                    <a:pt x="737521" y="651034"/>
                    <a:pt x="747236" y="632651"/>
                    <a:pt x="755142" y="614648"/>
                  </a:cubicBezTo>
                  <a:cubicBezTo>
                    <a:pt x="792670" y="529400"/>
                    <a:pt x="780098" y="459581"/>
                    <a:pt x="712279" y="386239"/>
                  </a:cubicBezTo>
                  <a:cubicBezTo>
                    <a:pt x="732663" y="393287"/>
                    <a:pt x="749903" y="402145"/>
                    <a:pt x="764000" y="413004"/>
                  </a:cubicBezTo>
                  <a:cubicBezTo>
                    <a:pt x="776954" y="427673"/>
                    <a:pt x="787242" y="449961"/>
                    <a:pt x="798195" y="473488"/>
                  </a:cubicBezTo>
                  <a:cubicBezTo>
                    <a:pt x="802577" y="483013"/>
                    <a:pt x="807053" y="492633"/>
                    <a:pt x="811816" y="501872"/>
                  </a:cubicBezTo>
                  <a:cubicBezTo>
                    <a:pt x="813340" y="515874"/>
                    <a:pt x="813149" y="531019"/>
                    <a:pt x="811530" y="547402"/>
                  </a:cubicBezTo>
                  <a:close/>
                  <a:moveTo>
                    <a:pt x="1086993" y="483013"/>
                  </a:moveTo>
                  <a:cubicBezTo>
                    <a:pt x="1122236" y="494443"/>
                    <a:pt x="1147763" y="515398"/>
                    <a:pt x="1162908" y="545497"/>
                  </a:cubicBezTo>
                  <a:cubicBezTo>
                    <a:pt x="1181958" y="583311"/>
                    <a:pt x="1183195" y="633412"/>
                    <a:pt x="1166432" y="682847"/>
                  </a:cubicBezTo>
                  <a:cubicBezTo>
                    <a:pt x="1160336" y="700850"/>
                    <a:pt x="1148620" y="721709"/>
                    <a:pt x="1137285" y="741807"/>
                  </a:cubicBezTo>
                  <a:cubicBezTo>
                    <a:pt x="1123379" y="766477"/>
                    <a:pt x="1109091" y="792004"/>
                    <a:pt x="1103662" y="814483"/>
                  </a:cubicBezTo>
                  <a:cubicBezTo>
                    <a:pt x="1088993" y="875919"/>
                    <a:pt x="1133951" y="901351"/>
                    <a:pt x="1173670" y="923734"/>
                  </a:cubicBezTo>
                  <a:cubicBezTo>
                    <a:pt x="1191673" y="933926"/>
                    <a:pt x="1209675" y="940880"/>
                    <a:pt x="1227106" y="947642"/>
                  </a:cubicBezTo>
                  <a:cubicBezTo>
                    <a:pt x="1259777" y="960310"/>
                    <a:pt x="1290638" y="972312"/>
                    <a:pt x="1314450" y="1003554"/>
                  </a:cubicBezTo>
                  <a:cubicBezTo>
                    <a:pt x="1349121" y="1049179"/>
                    <a:pt x="1347502" y="1126236"/>
                    <a:pt x="1331119" y="1181386"/>
                  </a:cubicBezTo>
                  <a:cubicBezTo>
                    <a:pt x="1289875" y="1183958"/>
                    <a:pt x="1226344" y="1180528"/>
                    <a:pt x="1181291" y="1166908"/>
                  </a:cubicBezTo>
                  <a:cubicBezTo>
                    <a:pt x="1222915" y="1164431"/>
                    <a:pt x="1270349" y="1159193"/>
                    <a:pt x="1291018" y="1127951"/>
                  </a:cubicBezTo>
                  <a:cubicBezTo>
                    <a:pt x="1324261" y="1077468"/>
                    <a:pt x="1281113" y="1011745"/>
                    <a:pt x="1244060" y="979837"/>
                  </a:cubicBezTo>
                  <a:cubicBezTo>
                    <a:pt x="1224629" y="963073"/>
                    <a:pt x="1199102" y="949833"/>
                    <a:pt x="1174528" y="936974"/>
                  </a:cubicBezTo>
                  <a:cubicBezTo>
                    <a:pt x="1117854" y="907351"/>
                    <a:pt x="1064228" y="879348"/>
                    <a:pt x="1073848" y="811816"/>
                  </a:cubicBezTo>
                  <a:cubicBezTo>
                    <a:pt x="1078420" y="779431"/>
                    <a:pt x="1098423" y="749999"/>
                    <a:pt x="1119664" y="718757"/>
                  </a:cubicBezTo>
                  <a:cubicBezTo>
                    <a:pt x="1153383" y="669036"/>
                    <a:pt x="1188244" y="617696"/>
                    <a:pt x="1160716" y="551117"/>
                  </a:cubicBezTo>
                  <a:cubicBezTo>
                    <a:pt x="1143286" y="509016"/>
                    <a:pt x="1106234" y="483299"/>
                    <a:pt x="1053370" y="476822"/>
                  </a:cubicBezTo>
                  <a:cubicBezTo>
                    <a:pt x="1052036" y="476631"/>
                    <a:pt x="1050703" y="476536"/>
                    <a:pt x="1049369" y="476345"/>
                  </a:cubicBezTo>
                  <a:cubicBezTo>
                    <a:pt x="1061275" y="476345"/>
                    <a:pt x="1073944" y="478631"/>
                    <a:pt x="1086993" y="482822"/>
                  </a:cubicBezTo>
                  <a:close/>
                  <a:moveTo>
                    <a:pt x="1134809" y="1153477"/>
                  </a:moveTo>
                  <a:cubicBezTo>
                    <a:pt x="1132713" y="1144905"/>
                    <a:pt x="1131189" y="1134523"/>
                    <a:pt x="1129951" y="1121950"/>
                  </a:cubicBezTo>
                  <a:cubicBezTo>
                    <a:pt x="1128713" y="1108996"/>
                    <a:pt x="1128522" y="1096042"/>
                    <a:pt x="1128236" y="1083469"/>
                  </a:cubicBezTo>
                  <a:cubicBezTo>
                    <a:pt x="1127474" y="1043368"/>
                    <a:pt x="1126712" y="1005554"/>
                    <a:pt x="1097089" y="971645"/>
                  </a:cubicBezTo>
                  <a:cubicBezTo>
                    <a:pt x="1073372" y="944594"/>
                    <a:pt x="1031367" y="925259"/>
                    <a:pt x="994315" y="908304"/>
                  </a:cubicBezTo>
                  <a:cubicBezTo>
                    <a:pt x="984885" y="904018"/>
                    <a:pt x="975836" y="899827"/>
                    <a:pt x="967645" y="895826"/>
                  </a:cubicBezTo>
                  <a:cubicBezTo>
                    <a:pt x="1023175" y="836771"/>
                    <a:pt x="998220" y="778574"/>
                    <a:pt x="974027" y="722090"/>
                  </a:cubicBezTo>
                  <a:cubicBezTo>
                    <a:pt x="963644" y="697801"/>
                    <a:pt x="952881" y="672751"/>
                    <a:pt x="947833" y="646843"/>
                  </a:cubicBezTo>
                  <a:cubicBezTo>
                    <a:pt x="941356" y="613696"/>
                    <a:pt x="944594" y="578834"/>
                    <a:pt x="955643" y="549497"/>
                  </a:cubicBezTo>
                  <a:cubicBezTo>
                    <a:pt x="955739" y="549497"/>
                    <a:pt x="955834" y="549402"/>
                    <a:pt x="955929" y="549307"/>
                  </a:cubicBezTo>
                  <a:cubicBezTo>
                    <a:pt x="972693" y="539020"/>
                    <a:pt x="982218" y="527209"/>
                    <a:pt x="989838" y="517779"/>
                  </a:cubicBezTo>
                  <a:cubicBezTo>
                    <a:pt x="1003364" y="501110"/>
                    <a:pt x="1011460" y="491109"/>
                    <a:pt x="1050989" y="495967"/>
                  </a:cubicBezTo>
                  <a:cubicBezTo>
                    <a:pt x="1082802" y="499872"/>
                    <a:pt x="1124522" y="513874"/>
                    <a:pt x="1143000" y="558641"/>
                  </a:cubicBezTo>
                  <a:cubicBezTo>
                    <a:pt x="1166622" y="615696"/>
                    <a:pt x="1136047" y="660654"/>
                    <a:pt x="1103757" y="708279"/>
                  </a:cubicBezTo>
                  <a:cubicBezTo>
                    <a:pt x="1082326" y="739902"/>
                    <a:pt x="1060037" y="772573"/>
                    <a:pt x="1054894" y="809339"/>
                  </a:cubicBezTo>
                  <a:cubicBezTo>
                    <a:pt x="1043464" y="890207"/>
                    <a:pt x="1108329" y="924116"/>
                    <a:pt x="1165670" y="954024"/>
                  </a:cubicBezTo>
                  <a:cubicBezTo>
                    <a:pt x="1190434" y="966978"/>
                    <a:pt x="1213771" y="979170"/>
                    <a:pt x="1231582" y="994505"/>
                  </a:cubicBezTo>
                  <a:cubicBezTo>
                    <a:pt x="1262348" y="1020985"/>
                    <a:pt x="1301401" y="1077849"/>
                    <a:pt x="1275016" y="1117759"/>
                  </a:cubicBezTo>
                  <a:cubicBezTo>
                    <a:pt x="1257681" y="1144048"/>
                    <a:pt x="1208151" y="1146715"/>
                    <a:pt x="1168336" y="1148810"/>
                  </a:cubicBezTo>
                  <a:cubicBezTo>
                    <a:pt x="1158526" y="1149382"/>
                    <a:pt x="1149192" y="1149858"/>
                    <a:pt x="1140809" y="1150620"/>
                  </a:cubicBezTo>
                  <a:cubicBezTo>
                    <a:pt x="1138428" y="1150810"/>
                    <a:pt x="1136332" y="1151953"/>
                    <a:pt x="1134713" y="115357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5" name="Groep 54">
            <a:extLst>
              <a:ext uri="{FF2B5EF4-FFF2-40B4-BE49-F238E27FC236}">
                <a16:creationId xmlns:a16="http://schemas.microsoft.com/office/drawing/2014/main" id="{9A2CA255-2D44-7B1B-5C2F-77CD9E9FC79F}"/>
              </a:ext>
            </a:extLst>
          </p:cNvPr>
          <p:cNvGrpSpPr>
            <a:grpSpLocks noChangeAspect="1"/>
          </p:cNvGrpSpPr>
          <p:nvPr/>
        </p:nvGrpSpPr>
        <p:grpSpPr>
          <a:xfrm>
            <a:off x="9820591" y="766797"/>
            <a:ext cx="1454946" cy="1389468"/>
            <a:chOff x="9820591" y="766797"/>
            <a:chExt cx="1454946" cy="1389468"/>
          </a:xfrm>
        </p:grpSpPr>
        <p:sp>
          <p:nvSpPr>
            <p:cNvPr id="10" name="Graphic 11">
              <a:extLst>
                <a:ext uri="{FF2B5EF4-FFF2-40B4-BE49-F238E27FC236}">
                  <a16:creationId xmlns:a16="http://schemas.microsoft.com/office/drawing/2014/main" id="{E1ABF185-0160-7BE6-554B-3670FCFB3CE3}"/>
                </a:ext>
              </a:extLst>
            </p:cNvPr>
            <p:cNvSpPr/>
            <p:nvPr/>
          </p:nvSpPr>
          <p:spPr>
            <a:xfrm>
              <a:off x="9820591" y="815302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2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6512E19-C58A-4F18-D1B7-47951924D5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6147" y="766797"/>
              <a:ext cx="1389390" cy="1389468"/>
            </a:xfrm>
            <a:custGeom>
              <a:avLst/>
              <a:gdLst>
                <a:gd name="connsiteX0" fmla="*/ 840676 w 1681162"/>
                <a:gd name="connsiteY0" fmla="*/ 0 h 1681257"/>
                <a:gd name="connsiteX1" fmla="*/ 0 w 1681162"/>
                <a:gd name="connsiteY1" fmla="*/ 840581 h 1681257"/>
                <a:gd name="connsiteX2" fmla="*/ 840676 w 1681162"/>
                <a:gd name="connsiteY2" fmla="*/ 1681258 h 1681257"/>
                <a:gd name="connsiteX3" fmla="*/ 1308354 w 1681162"/>
                <a:gd name="connsiteY3" fmla="*/ 1539240 h 1681257"/>
                <a:gd name="connsiteX4" fmla="*/ 1414463 w 1681162"/>
                <a:gd name="connsiteY4" fmla="*/ 1341406 h 1681257"/>
                <a:gd name="connsiteX5" fmla="*/ 1211008 w 1681162"/>
                <a:gd name="connsiteY5" fmla="*/ 1123188 h 1681257"/>
                <a:gd name="connsiteX6" fmla="*/ 1190815 w 1681162"/>
                <a:gd name="connsiteY6" fmla="*/ 1114520 h 1681257"/>
                <a:gd name="connsiteX7" fmla="*/ 1152334 w 1681162"/>
                <a:gd name="connsiteY7" fmla="*/ 1098709 h 1681257"/>
                <a:gd name="connsiteX8" fmla="*/ 1099756 w 1681162"/>
                <a:gd name="connsiteY8" fmla="*/ 1076706 h 1681257"/>
                <a:gd name="connsiteX9" fmla="*/ 1098614 w 1681162"/>
                <a:gd name="connsiteY9" fmla="*/ 1076325 h 1681257"/>
                <a:gd name="connsiteX10" fmla="*/ 1043559 w 1681162"/>
                <a:gd name="connsiteY10" fmla="*/ 894017 h 1681257"/>
                <a:gd name="connsiteX11" fmla="*/ 1055846 w 1681162"/>
                <a:gd name="connsiteY11" fmla="*/ 844010 h 1681257"/>
                <a:gd name="connsiteX12" fmla="*/ 1058228 w 1681162"/>
                <a:gd name="connsiteY12" fmla="*/ 831723 h 1681257"/>
                <a:gd name="connsiteX13" fmla="*/ 1080992 w 1681162"/>
                <a:gd name="connsiteY13" fmla="*/ 632936 h 1681257"/>
                <a:gd name="connsiteX14" fmla="*/ 1032891 w 1681162"/>
                <a:gd name="connsiteY14" fmla="*/ 540449 h 1681257"/>
                <a:gd name="connsiteX15" fmla="*/ 1031176 w 1681162"/>
                <a:gd name="connsiteY15" fmla="*/ 539496 h 1681257"/>
                <a:gd name="connsiteX16" fmla="*/ 777812 w 1681162"/>
                <a:gd name="connsiteY16" fmla="*/ 447389 h 1681257"/>
                <a:gd name="connsiteX17" fmla="*/ 573691 w 1681162"/>
                <a:gd name="connsiteY17" fmla="*/ 664559 h 1681257"/>
                <a:gd name="connsiteX18" fmla="*/ 622649 w 1681162"/>
                <a:gd name="connsiteY18" fmla="*/ 883253 h 1681257"/>
                <a:gd name="connsiteX19" fmla="*/ 656654 w 1681162"/>
                <a:gd name="connsiteY19" fmla="*/ 963930 h 1681257"/>
                <a:gd name="connsiteX20" fmla="*/ 669512 w 1681162"/>
                <a:gd name="connsiteY20" fmla="*/ 1002792 h 1681257"/>
                <a:gd name="connsiteX21" fmla="*/ 787241 w 1681162"/>
                <a:gd name="connsiteY21" fmla="*/ 1229392 h 1681257"/>
                <a:gd name="connsiteX22" fmla="*/ 822865 w 1681162"/>
                <a:gd name="connsiteY22" fmla="*/ 1234726 h 1681257"/>
                <a:gd name="connsiteX23" fmla="*/ 879634 w 1681162"/>
                <a:gd name="connsiteY23" fmla="*/ 1158812 h 1681257"/>
                <a:gd name="connsiteX24" fmla="*/ 894016 w 1681162"/>
                <a:gd name="connsiteY24" fmla="*/ 1128903 h 1681257"/>
                <a:gd name="connsiteX25" fmla="*/ 913066 w 1681162"/>
                <a:gd name="connsiteY25" fmla="*/ 1094899 h 1681257"/>
                <a:gd name="connsiteX26" fmla="*/ 981265 w 1681162"/>
                <a:gd name="connsiteY26" fmla="*/ 971740 h 1681257"/>
                <a:gd name="connsiteX27" fmla="*/ 991457 w 1681162"/>
                <a:gd name="connsiteY27" fmla="*/ 953262 h 1681257"/>
                <a:gd name="connsiteX28" fmla="*/ 996982 w 1681162"/>
                <a:gd name="connsiteY28" fmla="*/ 943356 h 1681257"/>
                <a:gd name="connsiteX29" fmla="*/ 1010031 w 1681162"/>
                <a:gd name="connsiteY29" fmla="*/ 941451 h 1681257"/>
                <a:gd name="connsiteX30" fmla="*/ 1013270 w 1681162"/>
                <a:gd name="connsiteY30" fmla="*/ 936975 h 1681257"/>
                <a:gd name="connsiteX31" fmla="*/ 1092898 w 1681162"/>
                <a:gd name="connsiteY31" fmla="*/ 1094423 h 1681257"/>
                <a:gd name="connsiteX32" fmla="*/ 1145667 w 1681162"/>
                <a:gd name="connsiteY32" fmla="*/ 1116521 h 1681257"/>
                <a:gd name="connsiteX33" fmla="*/ 1183100 w 1681162"/>
                <a:gd name="connsiteY33" fmla="*/ 1131951 h 1681257"/>
                <a:gd name="connsiteX34" fmla="*/ 1203865 w 1681162"/>
                <a:gd name="connsiteY34" fmla="*/ 1140905 h 1681257"/>
                <a:gd name="connsiteX35" fmla="*/ 1395413 w 1681162"/>
                <a:gd name="connsiteY35" fmla="*/ 1342930 h 1681257"/>
                <a:gd name="connsiteX36" fmla="*/ 1298543 w 1681162"/>
                <a:gd name="connsiteY36" fmla="*/ 1522857 h 1681257"/>
                <a:gd name="connsiteX37" fmla="*/ 840581 w 1681162"/>
                <a:gd name="connsiteY37" fmla="*/ 1662208 h 1681257"/>
                <a:gd name="connsiteX38" fmla="*/ 18955 w 1681162"/>
                <a:gd name="connsiteY38" fmla="*/ 840581 h 1681257"/>
                <a:gd name="connsiteX39" fmla="*/ 840581 w 1681162"/>
                <a:gd name="connsiteY39" fmla="*/ 19050 h 1681257"/>
                <a:gd name="connsiteX40" fmla="*/ 1662113 w 1681162"/>
                <a:gd name="connsiteY40" fmla="*/ 840581 h 1681257"/>
                <a:gd name="connsiteX41" fmla="*/ 1647063 w 1681162"/>
                <a:gd name="connsiteY41" fmla="*/ 998125 h 1681257"/>
                <a:gd name="connsiteX42" fmla="*/ 1654588 w 1681162"/>
                <a:gd name="connsiteY42" fmla="*/ 1009269 h 1681257"/>
                <a:gd name="connsiteX43" fmla="*/ 1665732 w 1681162"/>
                <a:gd name="connsiteY43" fmla="*/ 1001744 h 1681257"/>
                <a:gd name="connsiteX44" fmla="*/ 1681163 w 1681162"/>
                <a:gd name="connsiteY44" fmla="*/ 840581 h 1681257"/>
                <a:gd name="connsiteX45" fmla="*/ 840581 w 1681162"/>
                <a:gd name="connsiteY45" fmla="*/ 0 h 1681257"/>
                <a:gd name="connsiteX46" fmla="*/ 1055751 w 1681162"/>
                <a:gd name="connsiteY46" fmla="*/ 707803 h 1681257"/>
                <a:gd name="connsiteX47" fmla="*/ 1046416 w 1681162"/>
                <a:gd name="connsiteY47" fmla="*/ 697611 h 1681257"/>
                <a:gd name="connsiteX48" fmla="*/ 1025842 w 1681162"/>
                <a:gd name="connsiteY48" fmla="*/ 683800 h 1681257"/>
                <a:gd name="connsiteX49" fmla="*/ 1025557 w 1681162"/>
                <a:gd name="connsiteY49" fmla="*/ 564261 h 1681257"/>
                <a:gd name="connsiteX50" fmla="*/ 1055751 w 1681162"/>
                <a:gd name="connsiteY50" fmla="*/ 707803 h 1681257"/>
                <a:gd name="connsiteX51" fmla="*/ 610362 w 1681162"/>
                <a:gd name="connsiteY51" fmla="*/ 607028 h 1681257"/>
                <a:gd name="connsiteX52" fmla="*/ 781907 w 1681162"/>
                <a:gd name="connsiteY52" fmla="*/ 465963 h 1681257"/>
                <a:gd name="connsiteX53" fmla="*/ 1013841 w 1681162"/>
                <a:gd name="connsiteY53" fmla="*/ 548449 h 1681257"/>
                <a:gd name="connsiteX54" fmla="*/ 1011841 w 1681162"/>
                <a:gd name="connsiteY54" fmla="*/ 550450 h 1681257"/>
                <a:gd name="connsiteX55" fmla="*/ 1007364 w 1681162"/>
                <a:gd name="connsiteY55" fmla="*/ 554926 h 1681257"/>
                <a:gd name="connsiteX56" fmla="*/ 1005459 w 1681162"/>
                <a:gd name="connsiteY56" fmla="*/ 565118 h 1681257"/>
                <a:gd name="connsiteX57" fmla="*/ 1007269 w 1681162"/>
                <a:gd name="connsiteY57" fmla="*/ 679704 h 1681257"/>
                <a:gd name="connsiteX58" fmla="*/ 1000887 w 1681162"/>
                <a:gd name="connsiteY58" fmla="*/ 680276 h 1681257"/>
                <a:gd name="connsiteX59" fmla="*/ 969931 w 1681162"/>
                <a:gd name="connsiteY59" fmla="*/ 700278 h 1681257"/>
                <a:gd name="connsiteX60" fmla="*/ 966692 w 1681162"/>
                <a:gd name="connsiteY60" fmla="*/ 665797 h 1681257"/>
                <a:gd name="connsiteX61" fmla="*/ 862298 w 1681162"/>
                <a:gd name="connsiteY61" fmla="*/ 560927 h 1681257"/>
                <a:gd name="connsiteX62" fmla="*/ 725233 w 1681162"/>
                <a:gd name="connsiteY62" fmla="*/ 602551 h 1681257"/>
                <a:gd name="connsiteX63" fmla="*/ 696373 w 1681162"/>
                <a:gd name="connsiteY63" fmla="*/ 744093 h 1681257"/>
                <a:gd name="connsiteX64" fmla="*/ 801624 w 1681162"/>
                <a:gd name="connsiteY64" fmla="*/ 819150 h 1681257"/>
                <a:gd name="connsiteX65" fmla="*/ 759428 w 1681162"/>
                <a:gd name="connsiteY65" fmla="*/ 815626 h 1681257"/>
                <a:gd name="connsiteX66" fmla="*/ 636461 w 1681162"/>
                <a:gd name="connsiteY66" fmla="*/ 736568 h 1681257"/>
                <a:gd name="connsiteX67" fmla="*/ 609124 w 1681162"/>
                <a:gd name="connsiteY67" fmla="*/ 642652 h 1681257"/>
                <a:gd name="connsiteX68" fmla="*/ 612553 w 1681162"/>
                <a:gd name="connsiteY68" fmla="*/ 614172 h 1681257"/>
                <a:gd name="connsiteX69" fmla="*/ 610362 w 1681162"/>
                <a:gd name="connsiteY69" fmla="*/ 607218 h 1681257"/>
                <a:gd name="connsiteX70" fmla="*/ 937641 w 1681162"/>
                <a:gd name="connsiteY70" fmla="*/ 750760 h 1681257"/>
                <a:gd name="connsiteX71" fmla="*/ 931069 w 1681162"/>
                <a:gd name="connsiteY71" fmla="*/ 759905 h 1681257"/>
                <a:gd name="connsiteX72" fmla="*/ 816007 w 1681162"/>
                <a:gd name="connsiteY72" fmla="*/ 801433 h 1681257"/>
                <a:gd name="connsiteX73" fmla="*/ 713899 w 1681162"/>
                <a:gd name="connsiteY73" fmla="*/ 736473 h 1681257"/>
                <a:gd name="connsiteX74" fmla="*/ 739997 w 1681162"/>
                <a:gd name="connsiteY74" fmla="*/ 614362 h 1681257"/>
                <a:gd name="connsiteX75" fmla="*/ 825913 w 1681162"/>
                <a:gd name="connsiteY75" fmla="*/ 575215 h 1681257"/>
                <a:gd name="connsiteX76" fmla="*/ 857631 w 1681162"/>
                <a:gd name="connsiteY76" fmla="*/ 579216 h 1681257"/>
                <a:gd name="connsiteX77" fmla="*/ 948023 w 1681162"/>
                <a:gd name="connsiteY77" fmla="*/ 669322 h 1681257"/>
                <a:gd name="connsiteX78" fmla="*/ 937641 w 1681162"/>
                <a:gd name="connsiteY78" fmla="*/ 750760 h 1681257"/>
                <a:gd name="connsiteX79" fmla="*/ 620744 w 1681162"/>
                <a:gd name="connsiteY79" fmla="*/ 747046 h 1681257"/>
                <a:gd name="connsiteX80" fmla="*/ 755999 w 1681162"/>
                <a:gd name="connsiteY80" fmla="*/ 834199 h 1681257"/>
                <a:gd name="connsiteX81" fmla="*/ 933450 w 1681162"/>
                <a:gd name="connsiteY81" fmla="*/ 787717 h 1681257"/>
                <a:gd name="connsiteX82" fmla="*/ 954596 w 1681162"/>
                <a:gd name="connsiteY82" fmla="*/ 759714 h 1681257"/>
                <a:gd name="connsiteX83" fmla="*/ 964406 w 1681162"/>
                <a:gd name="connsiteY83" fmla="*/ 743331 h 1681257"/>
                <a:gd name="connsiteX84" fmla="*/ 1002601 w 1681162"/>
                <a:gd name="connsiteY84" fmla="*/ 699230 h 1681257"/>
                <a:gd name="connsiteX85" fmla="*/ 958882 w 1681162"/>
                <a:gd name="connsiteY85" fmla="*/ 821626 h 1681257"/>
                <a:gd name="connsiteX86" fmla="*/ 954500 w 1681162"/>
                <a:gd name="connsiteY86" fmla="*/ 832390 h 1681257"/>
                <a:gd name="connsiteX87" fmla="*/ 934307 w 1681162"/>
                <a:gd name="connsiteY87" fmla="*/ 887540 h 1681257"/>
                <a:gd name="connsiteX88" fmla="*/ 820864 w 1681162"/>
                <a:gd name="connsiteY88" fmla="*/ 1102614 h 1681257"/>
                <a:gd name="connsiteX89" fmla="*/ 797528 w 1681162"/>
                <a:gd name="connsiteY89" fmla="*/ 1108519 h 1681257"/>
                <a:gd name="connsiteX90" fmla="*/ 763238 w 1681162"/>
                <a:gd name="connsiteY90" fmla="*/ 1042797 h 1681257"/>
                <a:gd name="connsiteX91" fmla="*/ 755713 w 1681162"/>
                <a:gd name="connsiteY91" fmla="*/ 1019556 h 1681257"/>
                <a:gd name="connsiteX92" fmla="*/ 754285 w 1681162"/>
                <a:gd name="connsiteY92" fmla="*/ 1015556 h 1681257"/>
                <a:gd name="connsiteX93" fmla="*/ 700564 w 1681162"/>
                <a:gd name="connsiteY93" fmla="*/ 881348 h 1681257"/>
                <a:gd name="connsiteX94" fmla="*/ 657797 w 1681162"/>
                <a:gd name="connsiteY94" fmla="*/ 814864 h 1681257"/>
                <a:gd name="connsiteX95" fmla="*/ 616363 w 1681162"/>
                <a:gd name="connsiteY95" fmla="*/ 750666 h 1681257"/>
                <a:gd name="connsiteX96" fmla="*/ 604933 w 1681162"/>
                <a:gd name="connsiteY96" fmla="*/ 718185 h 1681257"/>
                <a:gd name="connsiteX97" fmla="*/ 620744 w 1681162"/>
                <a:gd name="connsiteY97" fmla="*/ 747046 h 1681257"/>
                <a:gd name="connsiteX98" fmla="*/ 974788 w 1681162"/>
                <a:gd name="connsiteY98" fmla="*/ 944023 h 1681257"/>
                <a:gd name="connsiteX99" fmla="*/ 964406 w 1681162"/>
                <a:gd name="connsiteY99" fmla="*/ 962692 h 1681257"/>
                <a:gd name="connsiteX100" fmla="*/ 896303 w 1681162"/>
                <a:gd name="connsiteY100" fmla="*/ 1085564 h 1681257"/>
                <a:gd name="connsiteX101" fmla="*/ 877253 w 1681162"/>
                <a:gd name="connsiteY101" fmla="*/ 1119569 h 1681257"/>
                <a:gd name="connsiteX102" fmla="*/ 862108 w 1681162"/>
                <a:gd name="connsiteY102" fmla="*/ 1150906 h 1681257"/>
                <a:gd name="connsiteX103" fmla="*/ 816864 w 1681162"/>
                <a:gd name="connsiteY103" fmla="*/ 1216533 h 1681257"/>
                <a:gd name="connsiteX104" fmla="*/ 796576 w 1681162"/>
                <a:gd name="connsiteY104" fmla="*/ 1212914 h 1681257"/>
                <a:gd name="connsiteX105" fmla="*/ 687419 w 1681162"/>
                <a:gd name="connsiteY105" fmla="*/ 996887 h 1681257"/>
                <a:gd name="connsiteX106" fmla="*/ 674370 w 1681162"/>
                <a:gd name="connsiteY106" fmla="*/ 957453 h 1681257"/>
                <a:gd name="connsiteX107" fmla="*/ 639794 w 1681162"/>
                <a:gd name="connsiteY107" fmla="*/ 875252 h 1681257"/>
                <a:gd name="connsiteX108" fmla="*/ 593217 w 1681162"/>
                <a:gd name="connsiteY108" fmla="*/ 745903 h 1681257"/>
                <a:gd name="connsiteX109" fmla="*/ 599313 w 1681162"/>
                <a:gd name="connsiteY109" fmla="*/ 759238 h 1681257"/>
                <a:gd name="connsiteX110" fmla="*/ 642175 w 1681162"/>
                <a:gd name="connsiteY110" fmla="*/ 825913 h 1681257"/>
                <a:gd name="connsiteX111" fmla="*/ 683514 w 1681162"/>
                <a:gd name="connsiteY111" fmla="*/ 889921 h 1681257"/>
                <a:gd name="connsiteX112" fmla="*/ 736187 w 1681162"/>
                <a:gd name="connsiteY112" fmla="*/ 1021842 h 1681257"/>
                <a:gd name="connsiteX113" fmla="*/ 737616 w 1681162"/>
                <a:gd name="connsiteY113" fmla="*/ 1025842 h 1681257"/>
                <a:gd name="connsiteX114" fmla="*/ 744950 w 1681162"/>
                <a:gd name="connsiteY114" fmla="*/ 1048417 h 1681257"/>
                <a:gd name="connsiteX115" fmla="*/ 790956 w 1681162"/>
                <a:gd name="connsiteY115" fmla="*/ 1126331 h 1681257"/>
                <a:gd name="connsiteX116" fmla="*/ 831151 w 1681162"/>
                <a:gd name="connsiteY116" fmla="*/ 1118426 h 1681257"/>
                <a:gd name="connsiteX117" fmla="*/ 952119 w 1681162"/>
                <a:gd name="connsiteY117" fmla="*/ 893635 h 1681257"/>
                <a:gd name="connsiteX118" fmla="*/ 972026 w 1681162"/>
                <a:gd name="connsiteY118" fmla="*/ 839343 h 1681257"/>
                <a:gd name="connsiteX119" fmla="*/ 976408 w 1681162"/>
                <a:gd name="connsiteY119" fmla="*/ 828580 h 1681257"/>
                <a:gd name="connsiteX120" fmla="*/ 1021175 w 1681162"/>
                <a:gd name="connsiteY120" fmla="*/ 702659 h 1681257"/>
                <a:gd name="connsiteX121" fmla="*/ 1033843 w 1681162"/>
                <a:gd name="connsiteY121" fmla="*/ 711803 h 1681257"/>
                <a:gd name="connsiteX122" fmla="*/ 974693 w 1681162"/>
                <a:gd name="connsiteY122" fmla="*/ 943928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1681162" h="1681257">
                  <a:moveTo>
                    <a:pt x="840676" y="0"/>
                  </a:moveTo>
                  <a:cubicBezTo>
                    <a:pt x="377190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6" y="1681258"/>
                  </a:cubicBezTo>
                  <a:cubicBezTo>
                    <a:pt x="995363" y="1681258"/>
                    <a:pt x="1148334" y="1634776"/>
                    <a:pt x="1308354" y="1539240"/>
                  </a:cubicBezTo>
                  <a:cubicBezTo>
                    <a:pt x="1377887" y="1497711"/>
                    <a:pt x="1420558" y="1418177"/>
                    <a:pt x="1414463" y="1341406"/>
                  </a:cubicBezTo>
                  <a:cubicBezTo>
                    <a:pt x="1407223" y="1250251"/>
                    <a:pt x="1335024" y="1172813"/>
                    <a:pt x="1211008" y="1123188"/>
                  </a:cubicBezTo>
                  <a:cubicBezTo>
                    <a:pt x="1205674" y="1121092"/>
                    <a:pt x="1198531" y="1117950"/>
                    <a:pt x="1190815" y="1114520"/>
                  </a:cubicBezTo>
                  <a:cubicBezTo>
                    <a:pt x="1177195" y="1108519"/>
                    <a:pt x="1161669" y="1101757"/>
                    <a:pt x="1152334" y="1098709"/>
                  </a:cubicBezTo>
                  <a:lnTo>
                    <a:pt x="1099756" y="1076706"/>
                  </a:lnTo>
                  <a:cubicBezTo>
                    <a:pt x="1099756" y="1076706"/>
                    <a:pt x="1098995" y="1076420"/>
                    <a:pt x="1098614" y="1076325"/>
                  </a:cubicBezTo>
                  <a:cubicBezTo>
                    <a:pt x="1001839" y="1049941"/>
                    <a:pt x="1022128" y="974217"/>
                    <a:pt x="1043559" y="894017"/>
                  </a:cubicBezTo>
                  <a:cubicBezTo>
                    <a:pt x="1048036" y="877348"/>
                    <a:pt x="1052608" y="860108"/>
                    <a:pt x="1055846" y="844010"/>
                  </a:cubicBezTo>
                  <a:cubicBezTo>
                    <a:pt x="1056608" y="839915"/>
                    <a:pt x="1057465" y="835818"/>
                    <a:pt x="1058228" y="831723"/>
                  </a:cubicBezTo>
                  <a:cubicBezTo>
                    <a:pt x="1076992" y="768953"/>
                    <a:pt x="1089660" y="693134"/>
                    <a:pt x="1080992" y="632936"/>
                  </a:cubicBezTo>
                  <a:cubicBezTo>
                    <a:pt x="1074801" y="590264"/>
                    <a:pt x="1058608" y="559117"/>
                    <a:pt x="1032891" y="540449"/>
                  </a:cubicBezTo>
                  <a:cubicBezTo>
                    <a:pt x="1032320" y="540067"/>
                    <a:pt x="1031748" y="539687"/>
                    <a:pt x="1031176" y="539496"/>
                  </a:cubicBezTo>
                  <a:cubicBezTo>
                    <a:pt x="969550" y="459581"/>
                    <a:pt x="875919" y="425196"/>
                    <a:pt x="777812" y="447389"/>
                  </a:cubicBezTo>
                  <a:cubicBezTo>
                    <a:pt x="671513" y="471297"/>
                    <a:pt x="591407" y="556546"/>
                    <a:pt x="573691" y="664559"/>
                  </a:cubicBezTo>
                  <a:cubicBezTo>
                    <a:pt x="560261" y="746379"/>
                    <a:pt x="590550" y="812863"/>
                    <a:pt x="622649" y="883253"/>
                  </a:cubicBezTo>
                  <a:cubicBezTo>
                    <a:pt x="634555" y="909256"/>
                    <a:pt x="646747" y="936212"/>
                    <a:pt x="656654" y="963930"/>
                  </a:cubicBezTo>
                  <a:cubicBezTo>
                    <a:pt x="660368" y="974503"/>
                    <a:pt x="664655" y="987742"/>
                    <a:pt x="669512" y="1002792"/>
                  </a:cubicBezTo>
                  <a:cubicBezTo>
                    <a:pt x="694372" y="1080230"/>
                    <a:pt x="731996" y="1197292"/>
                    <a:pt x="787241" y="1229392"/>
                  </a:cubicBezTo>
                  <a:cubicBezTo>
                    <a:pt x="799529" y="1236535"/>
                    <a:pt x="811530" y="1238345"/>
                    <a:pt x="822865" y="1234726"/>
                  </a:cubicBezTo>
                  <a:cubicBezTo>
                    <a:pt x="849154" y="1226344"/>
                    <a:pt x="864680" y="1191958"/>
                    <a:pt x="879634" y="1158812"/>
                  </a:cubicBezTo>
                  <a:cubicBezTo>
                    <a:pt x="884587" y="1147762"/>
                    <a:pt x="889349" y="1137380"/>
                    <a:pt x="894016" y="1128903"/>
                  </a:cubicBezTo>
                  <a:lnTo>
                    <a:pt x="913066" y="1094899"/>
                  </a:lnTo>
                  <a:cubicBezTo>
                    <a:pt x="935736" y="1054513"/>
                    <a:pt x="959072" y="1012698"/>
                    <a:pt x="981265" y="971740"/>
                  </a:cubicBezTo>
                  <a:cubicBezTo>
                    <a:pt x="984123" y="966406"/>
                    <a:pt x="987647" y="960216"/>
                    <a:pt x="991457" y="953262"/>
                  </a:cubicBezTo>
                  <a:cubicBezTo>
                    <a:pt x="993267" y="950118"/>
                    <a:pt x="995077" y="946785"/>
                    <a:pt x="996982" y="943356"/>
                  </a:cubicBezTo>
                  <a:cubicBezTo>
                    <a:pt x="1001173" y="946309"/>
                    <a:pt x="1006888" y="945451"/>
                    <a:pt x="1010031" y="941451"/>
                  </a:cubicBezTo>
                  <a:cubicBezTo>
                    <a:pt x="1011079" y="940022"/>
                    <a:pt x="1012222" y="938594"/>
                    <a:pt x="1013270" y="936975"/>
                  </a:cubicBezTo>
                  <a:cubicBezTo>
                    <a:pt x="999649" y="1002411"/>
                    <a:pt x="1001363" y="1069181"/>
                    <a:pt x="1092898" y="1094423"/>
                  </a:cubicBezTo>
                  <a:lnTo>
                    <a:pt x="1145667" y="1116521"/>
                  </a:lnTo>
                  <a:cubicBezTo>
                    <a:pt x="1154811" y="1119473"/>
                    <a:pt x="1169861" y="1126046"/>
                    <a:pt x="1183100" y="1131951"/>
                  </a:cubicBezTo>
                  <a:cubicBezTo>
                    <a:pt x="1191006" y="1135475"/>
                    <a:pt x="1198436" y="1138619"/>
                    <a:pt x="1203865" y="1140905"/>
                  </a:cubicBezTo>
                  <a:cubicBezTo>
                    <a:pt x="1320737" y="1187672"/>
                    <a:pt x="1388840" y="1259396"/>
                    <a:pt x="1395413" y="1342930"/>
                  </a:cubicBezTo>
                  <a:cubicBezTo>
                    <a:pt x="1400937" y="1412653"/>
                    <a:pt x="1361980" y="1484948"/>
                    <a:pt x="1298543" y="1522857"/>
                  </a:cubicBezTo>
                  <a:cubicBezTo>
                    <a:pt x="1141571" y="1616583"/>
                    <a:pt x="991743" y="1662208"/>
                    <a:pt x="840581" y="1662208"/>
                  </a:cubicBezTo>
                  <a:cubicBezTo>
                    <a:pt x="387572" y="1662208"/>
                    <a:pt x="18955" y="1293685"/>
                    <a:pt x="18955" y="840581"/>
                  </a:cubicBezTo>
                  <a:cubicBezTo>
                    <a:pt x="18955" y="387477"/>
                    <a:pt x="387477" y="19050"/>
                    <a:pt x="840581" y="19050"/>
                  </a:cubicBezTo>
                  <a:cubicBezTo>
                    <a:pt x="1293686" y="19050"/>
                    <a:pt x="1662113" y="387572"/>
                    <a:pt x="1662113" y="840581"/>
                  </a:cubicBezTo>
                  <a:cubicBezTo>
                    <a:pt x="1662113" y="893541"/>
                    <a:pt x="1657064" y="946594"/>
                    <a:pt x="1647063" y="998125"/>
                  </a:cubicBezTo>
                  <a:cubicBezTo>
                    <a:pt x="1646015" y="1003268"/>
                    <a:pt x="1649444" y="1008317"/>
                    <a:pt x="1654588" y="1009269"/>
                  </a:cubicBezTo>
                  <a:cubicBezTo>
                    <a:pt x="1659731" y="1010317"/>
                    <a:pt x="1664780" y="1006888"/>
                    <a:pt x="1665732" y="1001744"/>
                  </a:cubicBezTo>
                  <a:cubicBezTo>
                    <a:pt x="1676019" y="948976"/>
                    <a:pt x="1681163" y="894778"/>
                    <a:pt x="1681163" y="840581"/>
                  </a:cubicBezTo>
                  <a:cubicBezTo>
                    <a:pt x="1681163" y="377095"/>
                    <a:pt x="1304068" y="0"/>
                    <a:pt x="840581" y="0"/>
                  </a:cubicBezTo>
                  <a:close/>
                  <a:moveTo>
                    <a:pt x="1055751" y="707803"/>
                  </a:moveTo>
                  <a:cubicBezTo>
                    <a:pt x="1053084" y="704088"/>
                    <a:pt x="1050036" y="700659"/>
                    <a:pt x="1046416" y="697611"/>
                  </a:cubicBezTo>
                  <a:cubicBezTo>
                    <a:pt x="1039368" y="691420"/>
                    <a:pt x="1032510" y="686848"/>
                    <a:pt x="1025842" y="683800"/>
                  </a:cubicBezTo>
                  <a:cubicBezTo>
                    <a:pt x="1035177" y="641318"/>
                    <a:pt x="1037749" y="599313"/>
                    <a:pt x="1025557" y="564261"/>
                  </a:cubicBezTo>
                  <a:cubicBezTo>
                    <a:pt x="1051655" y="603218"/>
                    <a:pt x="1058228" y="653891"/>
                    <a:pt x="1055751" y="707803"/>
                  </a:cubicBezTo>
                  <a:close/>
                  <a:moveTo>
                    <a:pt x="610362" y="607028"/>
                  </a:moveTo>
                  <a:cubicBezTo>
                    <a:pt x="641509" y="536353"/>
                    <a:pt x="704183" y="483489"/>
                    <a:pt x="781907" y="465963"/>
                  </a:cubicBezTo>
                  <a:cubicBezTo>
                    <a:pt x="871347" y="445770"/>
                    <a:pt x="956881" y="476536"/>
                    <a:pt x="1013841" y="548449"/>
                  </a:cubicBezTo>
                  <a:cubicBezTo>
                    <a:pt x="1013079" y="549212"/>
                    <a:pt x="1012412" y="549878"/>
                    <a:pt x="1011841" y="550450"/>
                  </a:cubicBezTo>
                  <a:cubicBezTo>
                    <a:pt x="1010031" y="552260"/>
                    <a:pt x="1008412" y="553783"/>
                    <a:pt x="1007364" y="554926"/>
                  </a:cubicBezTo>
                  <a:cubicBezTo>
                    <a:pt x="1004792" y="557689"/>
                    <a:pt x="1004030" y="561689"/>
                    <a:pt x="1005459" y="565118"/>
                  </a:cubicBezTo>
                  <a:cubicBezTo>
                    <a:pt x="1018699" y="597313"/>
                    <a:pt x="1016508" y="637889"/>
                    <a:pt x="1007269" y="679704"/>
                  </a:cubicBezTo>
                  <a:cubicBezTo>
                    <a:pt x="1005173" y="679704"/>
                    <a:pt x="1002982" y="679894"/>
                    <a:pt x="1000887" y="680276"/>
                  </a:cubicBezTo>
                  <a:cubicBezTo>
                    <a:pt x="988600" y="682276"/>
                    <a:pt x="978598" y="690086"/>
                    <a:pt x="969931" y="700278"/>
                  </a:cubicBezTo>
                  <a:cubicBezTo>
                    <a:pt x="970121" y="689134"/>
                    <a:pt x="969073" y="677608"/>
                    <a:pt x="966692" y="665797"/>
                  </a:cubicBezTo>
                  <a:cubicBezTo>
                    <a:pt x="956500" y="614648"/>
                    <a:pt x="916496" y="574453"/>
                    <a:pt x="862298" y="560927"/>
                  </a:cubicBezTo>
                  <a:cubicBezTo>
                    <a:pt x="809530" y="547783"/>
                    <a:pt x="756952" y="563690"/>
                    <a:pt x="725233" y="602551"/>
                  </a:cubicBezTo>
                  <a:cubicBezTo>
                    <a:pt x="688086" y="648081"/>
                    <a:pt x="677513" y="699706"/>
                    <a:pt x="696373" y="744093"/>
                  </a:cubicBezTo>
                  <a:cubicBezTo>
                    <a:pt x="713327" y="784003"/>
                    <a:pt x="752094" y="811435"/>
                    <a:pt x="801624" y="819150"/>
                  </a:cubicBezTo>
                  <a:cubicBezTo>
                    <a:pt x="787622" y="819340"/>
                    <a:pt x="773430" y="818293"/>
                    <a:pt x="759428" y="815626"/>
                  </a:cubicBezTo>
                  <a:cubicBezTo>
                    <a:pt x="708660" y="806101"/>
                    <a:pt x="663892" y="777335"/>
                    <a:pt x="636461" y="736568"/>
                  </a:cubicBezTo>
                  <a:cubicBezTo>
                    <a:pt x="617220" y="707898"/>
                    <a:pt x="607886" y="675894"/>
                    <a:pt x="609124" y="642652"/>
                  </a:cubicBezTo>
                  <a:cubicBezTo>
                    <a:pt x="610457" y="633698"/>
                    <a:pt x="611696" y="624364"/>
                    <a:pt x="612553" y="614172"/>
                  </a:cubicBezTo>
                  <a:cubicBezTo>
                    <a:pt x="612743" y="611505"/>
                    <a:pt x="611886" y="609028"/>
                    <a:pt x="610362" y="607218"/>
                  </a:cubicBezTo>
                  <a:close/>
                  <a:moveTo>
                    <a:pt x="937641" y="750760"/>
                  </a:moveTo>
                  <a:cubicBezTo>
                    <a:pt x="935450" y="754094"/>
                    <a:pt x="933259" y="757237"/>
                    <a:pt x="931069" y="759905"/>
                  </a:cubicBezTo>
                  <a:cubicBezTo>
                    <a:pt x="898017" y="800576"/>
                    <a:pt x="872204" y="806196"/>
                    <a:pt x="816007" y="801433"/>
                  </a:cubicBezTo>
                  <a:cubicBezTo>
                    <a:pt x="767620" y="797433"/>
                    <a:pt x="729424" y="773049"/>
                    <a:pt x="713899" y="736473"/>
                  </a:cubicBezTo>
                  <a:cubicBezTo>
                    <a:pt x="697897" y="698754"/>
                    <a:pt x="707422" y="654272"/>
                    <a:pt x="739997" y="614362"/>
                  </a:cubicBezTo>
                  <a:cubicBezTo>
                    <a:pt x="760666" y="589026"/>
                    <a:pt x="792004" y="575215"/>
                    <a:pt x="825913" y="575215"/>
                  </a:cubicBezTo>
                  <a:cubicBezTo>
                    <a:pt x="836295" y="575215"/>
                    <a:pt x="846963" y="576548"/>
                    <a:pt x="857631" y="579216"/>
                  </a:cubicBezTo>
                  <a:cubicBezTo>
                    <a:pt x="904684" y="590931"/>
                    <a:pt x="939260" y="625507"/>
                    <a:pt x="948023" y="669322"/>
                  </a:cubicBezTo>
                  <a:cubicBezTo>
                    <a:pt x="954119" y="699897"/>
                    <a:pt x="950500" y="727615"/>
                    <a:pt x="937641" y="750760"/>
                  </a:cubicBezTo>
                  <a:close/>
                  <a:moveTo>
                    <a:pt x="620744" y="747046"/>
                  </a:moveTo>
                  <a:cubicBezTo>
                    <a:pt x="650938" y="792004"/>
                    <a:pt x="700278" y="823722"/>
                    <a:pt x="755999" y="834199"/>
                  </a:cubicBezTo>
                  <a:cubicBezTo>
                    <a:pt x="823341" y="846772"/>
                    <a:pt x="893064" y="828580"/>
                    <a:pt x="933450" y="787717"/>
                  </a:cubicBezTo>
                  <a:cubicBezTo>
                    <a:pt x="941927" y="779145"/>
                    <a:pt x="948976" y="769810"/>
                    <a:pt x="954596" y="759714"/>
                  </a:cubicBezTo>
                  <a:cubicBezTo>
                    <a:pt x="957834" y="754571"/>
                    <a:pt x="961072" y="749046"/>
                    <a:pt x="964406" y="743331"/>
                  </a:cubicBezTo>
                  <a:cubicBezTo>
                    <a:pt x="975455" y="724281"/>
                    <a:pt x="987838" y="702850"/>
                    <a:pt x="1002601" y="699230"/>
                  </a:cubicBezTo>
                  <a:cubicBezTo>
                    <a:pt x="990981" y="742950"/>
                    <a:pt x="973169" y="786479"/>
                    <a:pt x="958882" y="821626"/>
                  </a:cubicBezTo>
                  <a:lnTo>
                    <a:pt x="954500" y="832390"/>
                  </a:lnTo>
                  <a:cubicBezTo>
                    <a:pt x="948499" y="847249"/>
                    <a:pt x="941927" y="865918"/>
                    <a:pt x="934307" y="887540"/>
                  </a:cubicBezTo>
                  <a:cubicBezTo>
                    <a:pt x="907066" y="964883"/>
                    <a:pt x="869823" y="1070896"/>
                    <a:pt x="820864" y="1102614"/>
                  </a:cubicBezTo>
                  <a:cubicBezTo>
                    <a:pt x="811339" y="1108805"/>
                    <a:pt x="803720" y="1110710"/>
                    <a:pt x="797528" y="1108519"/>
                  </a:cubicBezTo>
                  <a:cubicBezTo>
                    <a:pt x="782003" y="1102900"/>
                    <a:pt x="772001" y="1070991"/>
                    <a:pt x="763238" y="1042797"/>
                  </a:cubicBezTo>
                  <a:cubicBezTo>
                    <a:pt x="760762" y="1034891"/>
                    <a:pt x="758285" y="1026985"/>
                    <a:pt x="755713" y="1019556"/>
                  </a:cubicBezTo>
                  <a:lnTo>
                    <a:pt x="754285" y="1015556"/>
                  </a:lnTo>
                  <a:cubicBezTo>
                    <a:pt x="738664" y="970788"/>
                    <a:pt x="722566" y="924497"/>
                    <a:pt x="700564" y="881348"/>
                  </a:cubicBezTo>
                  <a:cubicBezTo>
                    <a:pt x="688753" y="858012"/>
                    <a:pt x="672941" y="836105"/>
                    <a:pt x="657797" y="814864"/>
                  </a:cubicBezTo>
                  <a:cubicBezTo>
                    <a:pt x="642938" y="794194"/>
                    <a:pt x="627602" y="772763"/>
                    <a:pt x="616363" y="750666"/>
                  </a:cubicBezTo>
                  <a:cubicBezTo>
                    <a:pt x="610457" y="739045"/>
                    <a:pt x="606933" y="728472"/>
                    <a:pt x="604933" y="718185"/>
                  </a:cubicBezTo>
                  <a:cubicBezTo>
                    <a:pt x="609314" y="728186"/>
                    <a:pt x="614553" y="737806"/>
                    <a:pt x="620744" y="747046"/>
                  </a:cubicBezTo>
                  <a:close/>
                  <a:moveTo>
                    <a:pt x="974788" y="944023"/>
                  </a:moveTo>
                  <a:cubicBezTo>
                    <a:pt x="970883" y="951071"/>
                    <a:pt x="967359" y="957358"/>
                    <a:pt x="964406" y="962692"/>
                  </a:cubicBezTo>
                  <a:cubicBezTo>
                    <a:pt x="942308" y="1003554"/>
                    <a:pt x="918972" y="1045274"/>
                    <a:pt x="896303" y="1085564"/>
                  </a:cubicBezTo>
                  <a:lnTo>
                    <a:pt x="877253" y="1119569"/>
                  </a:lnTo>
                  <a:cubicBezTo>
                    <a:pt x="872109" y="1128712"/>
                    <a:pt x="867251" y="1139476"/>
                    <a:pt x="862108" y="1150906"/>
                  </a:cubicBezTo>
                  <a:cubicBezTo>
                    <a:pt x="849439" y="1178909"/>
                    <a:pt x="835057" y="1210723"/>
                    <a:pt x="816864" y="1216533"/>
                  </a:cubicBezTo>
                  <a:cubicBezTo>
                    <a:pt x="810768" y="1218438"/>
                    <a:pt x="804100" y="1217295"/>
                    <a:pt x="796576" y="1212914"/>
                  </a:cubicBezTo>
                  <a:cubicBezTo>
                    <a:pt x="747713" y="1184434"/>
                    <a:pt x="709993" y="1067086"/>
                    <a:pt x="687419" y="996887"/>
                  </a:cubicBezTo>
                  <a:cubicBezTo>
                    <a:pt x="682562" y="981647"/>
                    <a:pt x="678180" y="968121"/>
                    <a:pt x="674370" y="957453"/>
                  </a:cubicBezTo>
                  <a:cubicBezTo>
                    <a:pt x="664273" y="928878"/>
                    <a:pt x="651796" y="901637"/>
                    <a:pt x="639794" y="875252"/>
                  </a:cubicBezTo>
                  <a:cubicBezTo>
                    <a:pt x="620078" y="832009"/>
                    <a:pt x="601028" y="790289"/>
                    <a:pt x="593217" y="745903"/>
                  </a:cubicBezTo>
                  <a:cubicBezTo>
                    <a:pt x="594931" y="750284"/>
                    <a:pt x="596932" y="754666"/>
                    <a:pt x="599313" y="759238"/>
                  </a:cubicBezTo>
                  <a:cubicBezTo>
                    <a:pt x="611219" y="782574"/>
                    <a:pt x="626936" y="804672"/>
                    <a:pt x="642175" y="825913"/>
                  </a:cubicBezTo>
                  <a:cubicBezTo>
                    <a:pt x="656939" y="846582"/>
                    <a:pt x="672274" y="867918"/>
                    <a:pt x="683514" y="889921"/>
                  </a:cubicBezTo>
                  <a:cubicBezTo>
                    <a:pt x="704850" y="931926"/>
                    <a:pt x="720852" y="977646"/>
                    <a:pt x="736187" y="1021842"/>
                  </a:cubicBezTo>
                  <a:lnTo>
                    <a:pt x="737616" y="1025842"/>
                  </a:lnTo>
                  <a:cubicBezTo>
                    <a:pt x="740092" y="1033081"/>
                    <a:pt x="742569" y="1040701"/>
                    <a:pt x="744950" y="1048417"/>
                  </a:cubicBezTo>
                  <a:cubicBezTo>
                    <a:pt x="755523" y="1082421"/>
                    <a:pt x="766572" y="1117473"/>
                    <a:pt x="790956" y="1126331"/>
                  </a:cubicBezTo>
                  <a:cubicBezTo>
                    <a:pt x="802957" y="1130617"/>
                    <a:pt x="816483" y="1128046"/>
                    <a:pt x="831151" y="1118426"/>
                  </a:cubicBezTo>
                  <a:cubicBezTo>
                    <a:pt x="885444" y="1083088"/>
                    <a:pt x="924020" y="973646"/>
                    <a:pt x="952119" y="893635"/>
                  </a:cubicBezTo>
                  <a:cubicBezTo>
                    <a:pt x="959644" y="872204"/>
                    <a:pt x="966121" y="853821"/>
                    <a:pt x="972026" y="839343"/>
                  </a:cubicBezTo>
                  <a:lnTo>
                    <a:pt x="976408" y="828580"/>
                  </a:lnTo>
                  <a:cubicBezTo>
                    <a:pt x="991076" y="792575"/>
                    <a:pt x="1009269" y="747903"/>
                    <a:pt x="1021175" y="702659"/>
                  </a:cubicBezTo>
                  <a:cubicBezTo>
                    <a:pt x="1025176" y="704850"/>
                    <a:pt x="1029367" y="707898"/>
                    <a:pt x="1033843" y="711803"/>
                  </a:cubicBezTo>
                  <a:cubicBezTo>
                    <a:pt x="1081278" y="753332"/>
                    <a:pt x="1009269" y="882110"/>
                    <a:pt x="974693" y="943928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315F6663-6A75-B42A-0E9D-DB3D40C31E86}"/>
              </a:ext>
            </a:extLst>
          </p:cNvPr>
          <p:cNvGrpSpPr>
            <a:grpSpLocks noChangeAspect="1"/>
          </p:cNvGrpSpPr>
          <p:nvPr/>
        </p:nvGrpSpPr>
        <p:grpSpPr>
          <a:xfrm>
            <a:off x="931283" y="2769535"/>
            <a:ext cx="1440063" cy="1389468"/>
            <a:chOff x="931283" y="2769535"/>
            <a:chExt cx="1440063" cy="1389468"/>
          </a:xfrm>
        </p:grpSpPr>
        <p:sp>
          <p:nvSpPr>
            <p:cNvPr id="11" name="Graphic 79">
              <a:extLst>
                <a:ext uri="{FF2B5EF4-FFF2-40B4-BE49-F238E27FC236}">
                  <a16:creationId xmlns:a16="http://schemas.microsoft.com/office/drawing/2014/main" id="{5133BA31-8B95-DAF1-1518-AF5927E1F5C6}"/>
                </a:ext>
              </a:extLst>
            </p:cNvPr>
            <p:cNvSpPr/>
            <p:nvPr/>
          </p:nvSpPr>
          <p:spPr>
            <a:xfrm>
              <a:off x="931283" y="2796020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3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9618E50-0123-D035-A645-DE37EAD05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720" y="2769535"/>
              <a:ext cx="1389626" cy="1389468"/>
            </a:xfrm>
            <a:custGeom>
              <a:avLst/>
              <a:gdLst>
                <a:gd name="connsiteX0" fmla="*/ 840582 w 1681448"/>
                <a:gd name="connsiteY0" fmla="*/ 0 h 1681257"/>
                <a:gd name="connsiteX1" fmla="*/ 0 w 1681448"/>
                <a:gd name="connsiteY1" fmla="*/ 840581 h 1681257"/>
                <a:gd name="connsiteX2" fmla="*/ 840582 w 1681448"/>
                <a:gd name="connsiteY2" fmla="*/ 1681258 h 1681257"/>
                <a:gd name="connsiteX3" fmla="*/ 1308259 w 1681448"/>
                <a:gd name="connsiteY3" fmla="*/ 1539240 h 1681257"/>
                <a:gd name="connsiteX4" fmla="*/ 1414368 w 1681448"/>
                <a:gd name="connsiteY4" fmla="*/ 1341406 h 1681257"/>
                <a:gd name="connsiteX5" fmla="*/ 1210914 w 1681448"/>
                <a:gd name="connsiteY5" fmla="*/ 1123188 h 1681257"/>
                <a:gd name="connsiteX6" fmla="*/ 1190625 w 1681448"/>
                <a:gd name="connsiteY6" fmla="*/ 1114520 h 1681257"/>
                <a:gd name="connsiteX7" fmla="*/ 1152239 w 1681448"/>
                <a:gd name="connsiteY7" fmla="*/ 1098804 h 1681257"/>
                <a:gd name="connsiteX8" fmla="*/ 1055751 w 1681448"/>
                <a:gd name="connsiteY8" fmla="*/ 1057751 h 1681257"/>
                <a:gd name="connsiteX9" fmla="*/ 965263 w 1681448"/>
                <a:gd name="connsiteY9" fmla="*/ 995934 h 1681257"/>
                <a:gd name="connsiteX10" fmla="*/ 968216 w 1681448"/>
                <a:gd name="connsiteY10" fmla="*/ 923353 h 1681257"/>
                <a:gd name="connsiteX11" fmla="*/ 978694 w 1681448"/>
                <a:gd name="connsiteY11" fmla="*/ 902493 h 1681257"/>
                <a:gd name="connsiteX12" fmla="*/ 1028319 w 1681448"/>
                <a:gd name="connsiteY12" fmla="*/ 791908 h 1681257"/>
                <a:gd name="connsiteX13" fmla="*/ 1078040 w 1681448"/>
                <a:gd name="connsiteY13" fmla="*/ 687515 h 1681257"/>
                <a:gd name="connsiteX14" fmla="*/ 1116044 w 1681448"/>
                <a:gd name="connsiteY14" fmla="*/ 607600 h 1681257"/>
                <a:gd name="connsiteX15" fmla="*/ 1128713 w 1681448"/>
                <a:gd name="connsiteY15" fmla="*/ 581787 h 1681257"/>
                <a:gd name="connsiteX16" fmla="*/ 1158907 w 1681448"/>
                <a:gd name="connsiteY16" fmla="*/ 453295 h 1681257"/>
                <a:gd name="connsiteX17" fmla="*/ 1062323 w 1681448"/>
                <a:gd name="connsiteY17" fmla="*/ 454057 h 1681257"/>
                <a:gd name="connsiteX18" fmla="*/ 717995 w 1681448"/>
                <a:gd name="connsiteY18" fmla="*/ 601313 h 1681257"/>
                <a:gd name="connsiteX19" fmla="*/ 505778 w 1681448"/>
                <a:gd name="connsiteY19" fmla="*/ 717994 h 1681257"/>
                <a:gd name="connsiteX20" fmla="*/ 491300 w 1681448"/>
                <a:gd name="connsiteY20" fmla="*/ 726472 h 1681257"/>
                <a:gd name="connsiteX21" fmla="*/ 435293 w 1681448"/>
                <a:gd name="connsiteY21" fmla="*/ 751618 h 1681257"/>
                <a:gd name="connsiteX22" fmla="*/ 297752 w 1681448"/>
                <a:gd name="connsiteY22" fmla="*/ 845725 h 1681257"/>
                <a:gd name="connsiteX23" fmla="*/ 300133 w 1681448"/>
                <a:gd name="connsiteY23" fmla="*/ 854964 h 1681257"/>
                <a:gd name="connsiteX24" fmla="*/ 498729 w 1681448"/>
                <a:gd name="connsiteY24" fmla="*/ 890111 h 1681257"/>
                <a:gd name="connsiteX25" fmla="*/ 666845 w 1681448"/>
                <a:gd name="connsiteY25" fmla="*/ 915638 h 1681257"/>
                <a:gd name="connsiteX26" fmla="*/ 704564 w 1681448"/>
                <a:gd name="connsiteY26" fmla="*/ 1105853 h 1681257"/>
                <a:gd name="connsiteX27" fmla="*/ 734568 w 1681448"/>
                <a:gd name="connsiteY27" fmla="*/ 1288351 h 1681257"/>
                <a:gd name="connsiteX28" fmla="*/ 741426 w 1681448"/>
                <a:gd name="connsiteY28" fmla="*/ 1292352 h 1681257"/>
                <a:gd name="connsiteX29" fmla="*/ 748951 w 1681448"/>
                <a:gd name="connsiteY29" fmla="*/ 1289780 h 1681257"/>
                <a:gd name="connsiteX30" fmla="*/ 828294 w 1681448"/>
                <a:gd name="connsiteY30" fmla="*/ 1167098 h 1681257"/>
                <a:gd name="connsiteX31" fmla="*/ 866299 w 1681448"/>
                <a:gd name="connsiteY31" fmla="*/ 1097280 h 1681257"/>
                <a:gd name="connsiteX32" fmla="*/ 941260 w 1681448"/>
                <a:gd name="connsiteY32" fmla="*/ 974122 h 1681257"/>
                <a:gd name="connsiteX33" fmla="*/ 948023 w 1681448"/>
                <a:gd name="connsiteY33" fmla="*/ 1003363 h 1681257"/>
                <a:gd name="connsiteX34" fmla="*/ 1049369 w 1681448"/>
                <a:gd name="connsiteY34" fmla="*/ 1075563 h 1681257"/>
                <a:gd name="connsiteX35" fmla="*/ 1145858 w 1681448"/>
                <a:gd name="connsiteY35" fmla="*/ 1116616 h 1681257"/>
                <a:gd name="connsiteX36" fmla="*/ 1183196 w 1681448"/>
                <a:gd name="connsiteY36" fmla="*/ 1131951 h 1681257"/>
                <a:gd name="connsiteX37" fmla="*/ 1204055 w 1681448"/>
                <a:gd name="connsiteY37" fmla="*/ 1140905 h 1681257"/>
                <a:gd name="connsiteX38" fmla="*/ 1395603 w 1681448"/>
                <a:gd name="connsiteY38" fmla="*/ 1342930 h 1681257"/>
                <a:gd name="connsiteX39" fmla="*/ 1298734 w 1681448"/>
                <a:gd name="connsiteY39" fmla="*/ 1522857 h 1681257"/>
                <a:gd name="connsiteX40" fmla="*/ 840772 w 1681448"/>
                <a:gd name="connsiteY40" fmla="*/ 1662208 h 1681257"/>
                <a:gd name="connsiteX41" fmla="*/ 19241 w 1681448"/>
                <a:gd name="connsiteY41" fmla="*/ 840581 h 1681257"/>
                <a:gd name="connsiteX42" fmla="*/ 840772 w 1681448"/>
                <a:gd name="connsiteY42" fmla="*/ 19050 h 1681257"/>
                <a:gd name="connsiteX43" fmla="*/ 1662398 w 1681448"/>
                <a:gd name="connsiteY43" fmla="*/ 840581 h 1681257"/>
                <a:gd name="connsiteX44" fmla="*/ 1647349 w 1681448"/>
                <a:gd name="connsiteY44" fmla="*/ 998125 h 1681257"/>
                <a:gd name="connsiteX45" fmla="*/ 1654874 w 1681448"/>
                <a:gd name="connsiteY45" fmla="*/ 1009269 h 1681257"/>
                <a:gd name="connsiteX46" fmla="*/ 1666018 w 1681448"/>
                <a:gd name="connsiteY46" fmla="*/ 1001744 h 1681257"/>
                <a:gd name="connsiteX47" fmla="*/ 1681448 w 1681448"/>
                <a:gd name="connsiteY47" fmla="*/ 840581 h 1681257"/>
                <a:gd name="connsiteX48" fmla="*/ 840772 w 1681448"/>
                <a:gd name="connsiteY48" fmla="*/ 0 h 1681257"/>
                <a:gd name="connsiteX49" fmla="*/ 1111663 w 1681448"/>
                <a:gd name="connsiteY49" fmla="*/ 573310 h 1681257"/>
                <a:gd name="connsiteX50" fmla="*/ 1098900 w 1681448"/>
                <a:gd name="connsiteY50" fmla="*/ 599409 h 1681257"/>
                <a:gd name="connsiteX51" fmla="*/ 1083850 w 1681448"/>
                <a:gd name="connsiteY51" fmla="*/ 630936 h 1681257"/>
                <a:gd name="connsiteX52" fmla="*/ 1090803 w 1681448"/>
                <a:gd name="connsiteY52" fmla="*/ 604742 h 1681257"/>
                <a:gd name="connsiteX53" fmla="*/ 1140905 w 1681448"/>
                <a:gd name="connsiteY53" fmla="*/ 509206 h 1681257"/>
                <a:gd name="connsiteX54" fmla="*/ 1111663 w 1681448"/>
                <a:gd name="connsiteY54" fmla="*/ 573310 h 1681257"/>
                <a:gd name="connsiteX55" fmla="*/ 1104234 w 1681448"/>
                <a:gd name="connsiteY55" fmla="*/ 533019 h 1681257"/>
                <a:gd name="connsiteX56" fmla="*/ 1109377 w 1681448"/>
                <a:gd name="connsiteY56" fmla="*/ 527971 h 1681257"/>
                <a:gd name="connsiteX57" fmla="*/ 1105186 w 1681448"/>
                <a:gd name="connsiteY57" fmla="*/ 535972 h 1681257"/>
                <a:gd name="connsiteX58" fmla="*/ 1104234 w 1681448"/>
                <a:gd name="connsiteY58" fmla="*/ 533019 h 1681257"/>
                <a:gd name="connsiteX59" fmla="*/ 497300 w 1681448"/>
                <a:gd name="connsiteY59" fmla="*/ 871156 h 1681257"/>
                <a:gd name="connsiteX60" fmla="*/ 317849 w 1681448"/>
                <a:gd name="connsiteY60" fmla="*/ 845725 h 1681257"/>
                <a:gd name="connsiteX61" fmla="*/ 330137 w 1681448"/>
                <a:gd name="connsiteY61" fmla="*/ 828961 h 1681257"/>
                <a:gd name="connsiteX62" fmla="*/ 334137 w 1681448"/>
                <a:gd name="connsiteY62" fmla="*/ 832104 h 1681257"/>
                <a:gd name="connsiteX63" fmla="*/ 540734 w 1681448"/>
                <a:gd name="connsiteY63" fmla="*/ 868585 h 1681257"/>
                <a:gd name="connsiteX64" fmla="*/ 497300 w 1681448"/>
                <a:gd name="connsiteY64" fmla="*/ 871061 h 1681257"/>
                <a:gd name="connsiteX65" fmla="*/ 544259 w 1681448"/>
                <a:gd name="connsiteY65" fmla="*/ 849725 h 1681257"/>
                <a:gd name="connsiteX66" fmla="*/ 355283 w 1681448"/>
                <a:gd name="connsiteY66" fmla="*/ 820007 h 1681257"/>
                <a:gd name="connsiteX67" fmla="*/ 395859 w 1681448"/>
                <a:gd name="connsiteY67" fmla="*/ 794385 h 1681257"/>
                <a:gd name="connsiteX68" fmla="*/ 400907 w 1681448"/>
                <a:gd name="connsiteY68" fmla="*/ 786574 h 1681257"/>
                <a:gd name="connsiteX69" fmla="*/ 442341 w 1681448"/>
                <a:gd name="connsiteY69" fmla="*/ 769239 h 1681257"/>
                <a:gd name="connsiteX70" fmla="*/ 500729 w 1681448"/>
                <a:gd name="connsiteY70" fmla="*/ 742855 h 1681257"/>
                <a:gd name="connsiteX71" fmla="*/ 515207 w 1681448"/>
                <a:gd name="connsiteY71" fmla="*/ 734378 h 1681257"/>
                <a:gd name="connsiteX72" fmla="*/ 726186 w 1681448"/>
                <a:gd name="connsiteY72" fmla="*/ 618363 h 1681257"/>
                <a:gd name="connsiteX73" fmla="*/ 1068229 w 1681448"/>
                <a:gd name="connsiteY73" fmla="*/ 472059 h 1681257"/>
                <a:gd name="connsiteX74" fmla="*/ 1144429 w 1681448"/>
                <a:gd name="connsiteY74" fmla="*/ 465677 h 1681257"/>
                <a:gd name="connsiteX75" fmla="*/ 1144619 w 1681448"/>
                <a:gd name="connsiteY75" fmla="*/ 465963 h 1681257"/>
                <a:gd name="connsiteX76" fmla="*/ 1141381 w 1681448"/>
                <a:gd name="connsiteY76" fmla="*/ 468249 h 1681257"/>
                <a:gd name="connsiteX77" fmla="*/ 1071563 w 1681448"/>
                <a:gd name="connsiteY77" fmla="*/ 537686 h 1681257"/>
                <a:gd name="connsiteX78" fmla="*/ 1040416 w 1681448"/>
                <a:gd name="connsiteY78" fmla="*/ 566642 h 1681257"/>
                <a:gd name="connsiteX79" fmla="*/ 900874 w 1681448"/>
                <a:gd name="connsiteY79" fmla="*/ 689705 h 1681257"/>
                <a:gd name="connsiteX80" fmla="*/ 870204 w 1681448"/>
                <a:gd name="connsiteY80" fmla="*/ 716280 h 1681257"/>
                <a:gd name="connsiteX81" fmla="*/ 826770 w 1681448"/>
                <a:gd name="connsiteY81" fmla="*/ 746284 h 1681257"/>
                <a:gd name="connsiteX82" fmla="*/ 757809 w 1681448"/>
                <a:gd name="connsiteY82" fmla="*/ 800672 h 1681257"/>
                <a:gd name="connsiteX83" fmla="*/ 747903 w 1681448"/>
                <a:gd name="connsiteY83" fmla="*/ 856393 h 1681257"/>
                <a:gd name="connsiteX84" fmla="*/ 756571 w 1681448"/>
                <a:gd name="connsiteY84" fmla="*/ 881539 h 1681257"/>
                <a:gd name="connsiteX85" fmla="*/ 766763 w 1681448"/>
                <a:gd name="connsiteY85" fmla="*/ 926021 h 1681257"/>
                <a:gd name="connsiteX86" fmla="*/ 812578 w 1681448"/>
                <a:gd name="connsiteY86" fmla="*/ 1053179 h 1681257"/>
                <a:gd name="connsiteX87" fmla="*/ 820960 w 1681448"/>
                <a:gd name="connsiteY87" fmla="*/ 1056894 h 1681257"/>
                <a:gd name="connsiteX88" fmla="*/ 828580 w 1681448"/>
                <a:gd name="connsiteY88" fmla="*/ 1051846 h 1681257"/>
                <a:gd name="connsiteX89" fmla="*/ 853345 w 1681448"/>
                <a:gd name="connsiteY89" fmla="*/ 1005269 h 1681257"/>
                <a:gd name="connsiteX90" fmla="*/ 950785 w 1681448"/>
                <a:gd name="connsiteY90" fmla="*/ 808292 h 1681257"/>
                <a:gd name="connsiteX91" fmla="*/ 970121 w 1681448"/>
                <a:gd name="connsiteY91" fmla="*/ 757714 h 1681257"/>
                <a:gd name="connsiteX92" fmla="*/ 1054037 w 1681448"/>
                <a:gd name="connsiteY92" fmla="*/ 580072 h 1681257"/>
                <a:gd name="connsiteX93" fmla="*/ 1082898 w 1681448"/>
                <a:gd name="connsiteY93" fmla="*/ 553212 h 1681257"/>
                <a:gd name="connsiteX94" fmla="*/ 1072801 w 1681448"/>
                <a:gd name="connsiteY94" fmla="*/ 597789 h 1681257"/>
                <a:gd name="connsiteX95" fmla="*/ 933450 w 1681448"/>
                <a:gd name="connsiteY95" fmla="*/ 880205 h 1681257"/>
                <a:gd name="connsiteX96" fmla="*/ 770859 w 1681448"/>
                <a:gd name="connsiteY96" fmla="*/ 1142143 h 1681257"/>
                <a:gd name="connsiteX97" fmla="*/ 758571 w 1681448"/>
                <a:gd name="connsiteY97" fmla="*/ 1037368 h 1681257"/>
                <a:gd name="connsiteX98" fmla="*/ 672465 w 1681448"/>
                <a:gd name="connsiteY98" fmla="*/ 862298 h 1681257"/>
                <a:gd name="connsiteX99" fmla="*/ 544163 w 1681448"/>
                <a:gd name="connsiteY99" fmla="*/ 849535 h 1681257"/>
                <a:gd name="connsiteX100" fmla="*/ 1004221 w 1681448"/>
                <a:gd name="connsiteY100" fmla="*/ 624935 h 1681257"/>
                <a:gd name="connsiteX101" fmla="*/ 952310 w 1681448"/>
                <a:gd name="connsiteY101" fmla="*/ 751142 h 1681257"/>
                <a:gd name="connsiteX102" fmla="*/ 933355 w 1681448"/>
                <a:gd name="connsiteY102" fmla="*/ 800862 h 1681257"/>
                <a:gd name="connsiteX103" fmla="*/ 836676 w 1681448"/>
                <a:gd name="connsiteY103" fmla="*/ 996315 h 1681257"/>
                <a:gd name="connsiteX104" fmla="*/ 819340 w 1681448"/>
                <a:gd name="connsiteY104" fmla="*/ 1028890 h 1681257"/>
                <a:gd name="connsiteX105" fmla="*/ 785527 w 1681448"/>
                <a:gd name="connsiteY105" fmla="*/ 922116 h 1681257"/>
                <a:gd name="connsiteX106" fmla="*/ 775050 w 1681448"/>
                <a:gd name="connsiteY106" fmla="*/ 876681 h 1681257"/>
                <a:gd name="connsiteX107" fmla="*/ 765620 w 1681448"/>
                <a:gd name="connsiteY107" fmla="*/ 849249 h 1681257"/>
                <a:gd name="connsiteX108" fmla="*/ 773525 w 1681448"/>
                <a:gd name="connsiteY108" fmla="*/ 811530 h 1681257"/>
                <a:gd name="connsiteX109" fmla="*/ 837057 w 1681448"/>
                <a:gd name="connsiteY109" fmla="*/ 762381 h 1681257"/>
                <a:gd name="connsiteX110" fmla="*/ 882873 w 1681448"/>
                <a:gd name="connsiteY110" fmla="*/ 730663 h 1681257"/>
                <a:gd name="connsiteX111" fmla="*/ 913543 w 1681448"/>
                <a:gd name="connsiteY111" fmla="*/ 704088 h 1681257"/>
                <a:gd name="connsiteX112" fmla="*/ 1004221 w 1681448"/>
                <a:gd name="connsiteY112" fmla="*/ 624935 h 1681257"/>
                <a:gd name="connsiteX113" fmla="*/ 850107 w 1681448"/>
                <a:gd name="connsiteY113" fmla="*/ 1086707 h 1681257"/>
                <a:gd name="connsiteX114" fmla="*/ 811054 w 1681448"/>
                <a:gd name="connsiteY114" fmla="*/ 1158431 h 1681257"/>
                <a:gd name="connsiteX115" fmla="*/ 743807 w 1681448"/>
                <a:gd name="connsiteY115" fmla="*/ 1267492 h 1681257"/>
                <a:gd name="connsiteX116" fmla="*/ 723424 w 1681448"/>
                <a:gd name="connsiteY116" fmla="*/ 1106138 h 1681257"/>
                <a:gd name="connsiteX117" fmla="*/ 680561 w 1681448"/>
                <a:gd name="connsiteY117" fmla="*/ 902589 h 1681257"/>
                <a:gd name="connsiteX118" fmla="*/ 637032 w 1681448"/>
                <a:gd name="connsiteY118" fmla="*/ 876300 h 1681257"/>
                <a:gd name="connsiteX119" fmla="*/ 669131 w 1681448"/>
                <a:gd name="connsiteY119" fmla="*/ 881062 h 1681257"/>
                <a:gd name="connsiteX120" fmla="*/ 739521 w 1681448"/>
                <a:gd name="connsiteY120" fmla="*/ 1038035 h 1681257"/>
                <a:gd name="connsiteX121" fmla="*/ 758762 w 1681448"/>
                <a:gd name="connsiteY121" fmla="*/ 1163193 h 1681257"/>
                <a:gd name="connsiteX122" fmla="*/ 765715 w 1681448"/>
                <a:gd name="connsiteY122" fmla="*/ 1168527 h 1681257"/>
                <a:gd name="connsiteX123" fmla="*/ 774097 w 1681448"/>
                <a:gd name="connsiteY123" fmla="*/ 1165955 h 1681257"/>
                <a:gd name="connsiteX124" fmla="*/ 950785 w 1681448"/>
                <a:gd name="connsiteY124" fmla="*/ 888206 h 1681257"/>
                <a:gd name="connsiteX125" fmla="*/ 1043178 w 1681448"/>
                <a:gd name="connsiteY125" fmla="*/ 697897 h 1681257"/>
                <a:gd name="connsiteX126" fmla="*/ 1011079 w 1681448"/>
                <a:gd name="connsiteY126" fmla="*/ 783908 h 1681257"/>
                <a:gd name="connsiteX127" fmla="*/ 975741 w 1681448"/>
                <a:gd name="connsiteY127" fmla="*/ 856393 h 1681257"/>
                <a:gd name="connsiteX128" fmla="*/ 950500 w 1681448"/>
                <a:gd name="connsiteY128" fmla="*/ 916115 h 1681257"/>
                <a:gd name="connsiteX129" fmla="*/ 850107 w 1681448"/>
                <a:gd name="connsiteY129" fmla="*/ 1086612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681448" h="1681257">
                  <a:moveTo>
                    <a:pt x="840582" y="0"/>
                  </a:moveTo>
                  <a:cubicBezTo>
                    <a:pt x="377095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582" y="1681258"/>
                  </a:cubicBezTo>
                  <a:cubicBezTo>
                    <a:pt x="995267" y="1681258"/>
                    <a:pt x="1148239" y="1634776"/>
                    <a:pt x="1308259" y="1539240"/>
                  </a:cubicBezTo>
                  <a:cubicBezTo>
                    <a:pt x="1377791" y="1497711"/>
                    <a:pt x="1420464" y="1418177"/>
                    <a:pt x="1414368" y="1341406"/>
                  </a:cubicBezTo>
                  <a:cubicBezTo>
                    <a:pt x="1407128" y="1250251"/>
                    <a:pt x="1334929" y="1172813"/>
                    <a:pt x="1210914" y="1123188"/>
                  </a:cubicBezTo>
                  <a:cubicBezTo>
                    <a:pt x="1205579" y="1121092"/>
                    <a:pt x="1198341" y="1117854"/>
                    <a:pt x="1190625" y="1114520"/>
                  </a:cubicBezTo>
                  <a:cubicBezTo>
                    <a:pt x="1177004" y="1108519"/>
                    <a:pt x="1161574" y="1101757"/>
                    <a:pt x="1152239" y="1098804"/>
                  </a:cubicBezTo>
                  <a:lnTo>
                    <a:pt x="1055751" y="1057751"/>
                  </a:lnTo>
                  <a:cubicBezTo>
                    <a:pt x="1004983" y="1041463"/>
                    <a:pt x="976313" y="1021842"/>
                    <a:pt x="965263" y="995934"/>
                  </a:cubicBezTo>
                  <a:cubicBezTo>
                    <a:pt x="957453" y="977551"/>
                    <a:pt x="958215" y="954596"/>
                    <a:pt x="968216" y="923353"/>
                  </a:cubicBezTo>
                  <a:cubicBezTo>
                    <a:pt x="971740" y="916400"/>
                    <a:pt x="975265" y="909447"/>
                    <a:pt x="978694" y="902493"/>
                  </a:cubicBezTo>
                  <a:cubicBezTo>
                    <a:pt x="996791" y="865727"/>
                    <a:pt x="1013365" y="828675"/>
                    <a:pt x="1028319" y="791908"/>
                  </a:cubicBezTo>
                  <a:cubicBezTo>
                    <a:pt x="1045083" y="756952"/>
                    <a:pt x="1061752" y="721900"/>
                    <a:pt x="1078040" y="687515"/>
                  </a:cubicBezTo>
                  <a:cubicBezTo>
                    <a:pt x="1090708" y="660654"/>
                    <a:pt x="1103376" y="633984"/>
                    <a:pt x="1116044" y="607600"/>
                  </a:cubicBezTo>
                  <a:cubicBezTo>
                    <a:pt x="1120045" y="599218"/>
                    <a:pt x="1124331" y="590455"/>
                    <a:pt x="1128713" y="581787"/>
                  </a:cubicBezTo>
                  <a:cubicBezTo>
                    <a:pt x="1155287" y="528352"/>
                    <a:pt x="1180338" y="477965"/>
                    <a:pt x="1158907" y="453295"/>
                  </a:cubicBezTo>
                  <a:cubicBezTo>
                    <a:pt x="1144524" y="436721"/>
                    <a:pt x="1113854" y="437007"/>
                    <a:pt x="1062323" y="454057"/>
                  </a:cubicBezTo>
                  <a:cubicBezTo>
                    <a:pt x="942404" y="493776"/>
                    <a:pt x="821722" y="550926"/>
                    <a:pt x="717995" y="601313"/>
                  </a:cubicBezTo>
                  <a:cubicBezTo>
                    <a:pt x="645033" y="636746"/>
                    <a:pt x="574167" y="678085"/>
                    <a:pt x="505778" y="717994"/>
                  </a:cubicBezTo>
                  <a:lnTo>
                    <a:pt x="491300" y="726472"/>
                  </a:lnTo>
                  <a:cubicBezTo>
                    <a:pt x="477964" y="734187"/>
                    <a:pt x="457200" y="742664"/>
                    <a:pt x="435293" y="751618"/>
                  </a:cubicBezTo>
                  <a:cubicBezTo>
                    <a:pt x="376523" y="775526"/>
                    <a:pt x="309944" y="802672"/>
                    <a:pt x="297752" y="845725"/>
                  </a:cubicBezTo>
                  <a:cubicBezTo>
                    <a:pt x="296799" y="848963"/>
                    <a:pt x="297752" y="852583"/>
                    <a:pt x="300133" y="854964"/>
                  </a:cubicBezTo>
                  <a:cubicBezTo>
                    <a:pt x="344424" y="900208"/>
                    <a:pt x="422910" y="895064"/>
                    <a:pt x="498729" y="890111"/>
                  </a:cubicBezTo>
                  <a:cubicBezTo>
                    <a:pt x="568833" y="885539"/>
                    <a:pt x="634937" y="881253"/>
                    <a:pt x="666845" y="915638"/>
                  </a:cubicBezTo>
                  <a:cubicBezTo>
                    <a:pt x="707993" y="960025"/>
                    <a:pt x="706279" y="1034129"/>
                    <a:pt x="704564" y="1105853"/>
                  </a:cubicBezTo>
                  <a:cubicBezTo>
                    <a:pt x="703040" y="1172623"/>
                    <a:pt x="701421" y="1241679"/>
                    <a:pt x="734568" y="1288351"/>
                  </a:cubicBezTo>
                  <a:cubicBezTo>
                    <a:pt x="736187" y="1290637"/>
                    <a:pt x="738664" y="1292066"/>
                    <a:pt x="741426" y="1292352"/>
                  </a:cubicBezTo>
                  <a:cubicBezTo>
                    <a:pt x="744189" y="1292638"/>
                    <a:pt x="746951" y="1291685"/>
                    <a:pt x="748951" y="1289780"/>
                  </a:cubicBezTo>
                  <a:cubicBezTo>
                    <a:pt x="783717" y="1256443"/>
                    <a:pt x="806387" y="1211008"/>
                    <a:pt x="828294" y="1167098"/>
                  </a:cubicBezTo>
                  <a:cubicBezTo>
                    <a:pt x="840772" y="1142048"/>
                    <a:pt x="852583" y="1118426"/>
                    <a:pt x="866299" y="1097280"/>
                  </a:cubicBezTo>
                  <a:cubicBezTo>
                    <a:pt x="895826" y="1051751"/>
                    <a:pt x="920115" y="1011841"/>
                    <a:pt x="941260" y="974122"/>
                  </a:cubicBezTo>
                  <a:cubicBezTo>
                    <a:pt x="941927" y="984694"/>
                    <a:pt x="944118" y="994315"/>
                    <a:pt x="948023" y="1003363"/>
                  </a:cubicBezTo>
                  <a:cubicBezTo>
                    <a:pt x="961263" y="1034701"/>
                    <a:pt x="993743" y="1057751"/>
                    <a:pt x="1049369" y="1075563"/>
                  </a:cubicBezTo>
                  <a:lnTo>
                    <a:pt x="1145858" y="1116616"/>
                  </a:lnTo>
                  <a:cubicBezTo>
                    <a:pt x="1155001" y="1119569"/>
                    <a:pt x="1169956" y="1126141"/>
                    <a:pt x="1183196" y="1131951"/>
                  </a:cubicBezTo>
                  <a:cubicBezTo>
                    <a:pt x="1191101" y="1135475"/>
                    <a:pt x="1198531" y="1138714"/>
                    <a:pt x="1204055" y="1140905"/>
                  </a:cubicBezTo>
                  <a:cubicBezTo>
                    <a:pt x="1320927" y="1187672"/>
                    <a:pt x="1389031" y="1259396"/>
                    <a:pt x="1395603" y="1342930"/>
                  </a:cubicBezTo>
                  <a:cubicBezTo>
                    <a:pt x="1401128" y="1412653"/>
                    <a:pt x="1362170" y="1484948"/>
                    <a:pt x="1298734" y="1522857"/>
                  </a:cubicBezTo>
                  <a:cubicBezTo>
                    <a:pt x="1141762" y="1616583"/>
                    <a:pt x="991933" y="1662208"/>
                    <a:pt x="840772" y="1662208"/>
                  </a:cubicBezTo>
                  <a:cubicBezTo>
                    <a:pt x="387763" y="1662208"/>
                    <a:pt x="19241" y="1293685"/>
                    <a:pt x="19241" y="840581"/>
                  </a:cubicBezTo>
                  <a:cubicBezTo>
                    <a:pt x="19241" y="387477"/>
                    <a:pt x="387763" y="19050"/>
                    <a:pt x="840772" y="19050"/>
                  </a:cubicBezTo>
                  <a:cubicBezTo>
                    <a:pt x="1293781" y="19050"/>
                    <a:pt x="1662398" y="387572"/>
                    <a:pt x="1662398" y="840581"/>
                  </a:cubicBezTo>
                  <a:cubicBezTo>
                    <a:pt x="1662398" y="893541"/>
                    <a:pt x="1657350" y="946594"/>
                    <a:pt x="1647349" y="998125"/>
                  </a:cubicBezTo>
                  <a:cubicBezTo>
                    <a:pt x="1646301" y="1003268"/>
                    <a:pt x="1649730" y="1008317"/>
                    <a:pt x="1654874" y="1009269"/>
                  </a:cubicBezTo>
                  <a:cubicBezTo>
                    <a:pt x="1660017" y="1010317"/>
                    <a:pt x="1665066" y="1006888"/>
                    <a:pt x="1666018" y="1001744"/>
                  </a:cubicBezTo>
                  <a:cubicBezTo>
                    <a:pt x="1676305" y="948976"/>
                    <a:pt x="1681448" y="894778"/>
                    <a:pt x="1681448" y="840581"/>
                  </a:cubicBezTo>
                  <a:cubicBezTo>
                    <a:pt x="1681448" y="377095"/>
                    <a:pt x="1304354" y="0"/>
                    <a:pt x="840772" y="0"/>
                  </a:cubicBezTo>
                  <a:close/>
                  <a:moveTo>
                    <a:pt x="1111663" y="573310"/>
                  </a:moveTo>
                  <a:cubicBezTo>
                    <a:pt x="1107282" y="582073"/>
                    <a:pt x="1102900" y="590836"/>
                    <a:pt x="1098900" y="599409"/>
                  </a:cubicBezTo>
                  <a:cubicBezTo>
                    <a:pt x="1093946" y="609886"/>
                    <a:pt x="1088898" y="620363"/>
                    <a:pt x="1083850" y="630936"/>
                  </a:cubicBezTo>
                  <a:cubicBezTo>
                    <a:pt x="1086326" y="622173"/>
                    <a:pt x="1088612" y="613410"/>
                    <a:pt x="1090803" y="604742"/>
                  </a:cubicBezTo>
                  <a:cubicBezTo>
                    <a:pt x="1107091" y="573310"/>
                    <a:pt x="1123760" y="541496"/>
                    <a:pt x="1140905" y="509206"/>
                  </a:cubicBezTo>
                  <a:cubicBezTo>
                    <a:pt x="1133665" y="529209"/>
                    <a:pt x="1122045" y="552545"/>
                    <a:pt x="1111663" y="573310"/>
                  </a:cubicBezTo>
                  <a:close/>
                  <a:moveTo>
                    <a:pt x="1104234" y="533019"/>
                  </a:moveTo>
                  <a:cubicBezTo>
                    <a:pt x="1105948" y="531400"/>
                    <a:pt x="1107662" y="529685"/>
                    <a:pt x="1109377" y="527971"/>
                  </a:cubicBezTo>
                  <a:cubicBezTo>
                    <a:pt x="1107948" y="530638"/>
                    <a:pt x="1106615" y="533305"/>
                    <a:pt x="1105186" y="535972"/>
                  </a:cubicBezTo>
                  <a:cubicBezTo>
                    <a:pt x="1104995" y="534924"/>
                    <a:pt x="1104710" y="533972"/>
                    <a:pt x="1104234" y="533019"/>
                  </a:cubicBezTo>
                  <a:close/>
                  <a:moveTo>
                    <a:pt x="497300" y="871156"/>
                  </a:moveTo>
                  <a:cubicBezTo>
                    <a:pt x="428339" y="875634"/>
                    <a:pt x="357092" y="880301"/>
                    <a:pt x="317849" y="845725"/>
                  </a:cubicBezTo>
                  <a:cubicBezTo>
                    <a:pt x="320516" y="839915"/>
                    <a:pt x="324707" y="834390"/>
                    <a:pt x="330137" y="828961"/>
                  </a:cubicBezTo>
                  <a:cubicBezTo>
                    <a:pt x="331184" y="830390"/>
                    <a:pt x="332518" y="831437"/>
                    <a:pt x="334137" y="832104"/>
                  </a:cubicBezTo>
                  <a:cubicBezTo>
                    <a:pt x="400526" y="859917"/>
                    <a:pt x="471773" y="864393"/>
                    <a:pt x="540734" y="868585"/>
                  </a:cubicBezTo>
                  <a:cubicBezTo>
                    <a:pt x="526542" y="869156"/>
                    <a:pt x="511969" y="870109"/>
                    <a:pt x="497300" y="871061"/>
                  </a:cubicBezTo>
                  <a:close/>
                  <a:moveTo>
                    <a:pt x="544259" y="849725"/>
                  </a:moveTo>
                  <a:cubicBezTo>
                    <a:pt x="478060" y="845725"/>
                    <a:pt x="415290" y="842010"/>
                    <a:pt x="355283" y="820007"/>
                  </a:cubicBezTo>
                  <a:cubicBezTo>
                    <a:pt x="369951" y="808101"/>
                    <a:pt x="388715" y="798195"/>
                    <a:pt x="395859" y="794385"/>
                  </a:cubicBezTo>
                  <a:cubicBezTo>
                    <a:pt x="398907" y="792766"/>
                    <a:pt x="400717" y="789813"/>
                    <a:pt x="400907" y="786574"/>
                  </a:cubicBezTo>
                  <a:cubicBezTo>
                    <a:pt x="414814" y="780384"/>
                    <a:pt x="428911" y="774668"/>
                    <a:pt x="442341" y="769239"/>
                  </a:cubicBezTo>
                  <a:cubicBezTo>
                    <a:pt x="464915" y="760000"/>
                    <a:pt x="486346" y="751332"/>
                    <a:pt x="500729" y="742855"/>
                  </a:cubicBezTo>
                  <a:lnTo>
                    <a:pt x="515207" y="734378"/>
                  </a:lnTo>
                  <a:cubicBezTo>
                    <a:pt x="583406" y="694659"/>
                    <a:pt x="653796" y="653510"/>
                    <a:pt x="726186" y="618363"/>
                  </a:cubicBezTo>
                  <a:cubicBezTo>
                    <a:pt x="829342" y="568166"/>
                    <a:pt x="949357" y="511397"/>
                    <a:pt x="1068229" y="472059"/>
                  </a:cubicBezTo>
                  <a:cubicBezTo>
                    <a:pt x="1123474" y="453771"/>
                    <a:pt x="1139666" y="460248"/>
                    <a:pt x="1144429" y="465677"/>
                  </a:cubicBezTo>
                  <a:cubicBezTo>
                    <a:pt x="1144429" y="465677"/>
                    <a:pt x="1144619" y="465868"/>
                    <a:pt x="1144619" y="465963"/>
                  </a:cubicBezTo>
                  <a:cubicBezTo>
                    <a:pt x="1143381" y="466439"/>
                    <a:pt x="1142334" y="467201"/>
                    <a:pt x="1141381" y="468249"/>
                  </a:cubicBezTo>
                  <a:cubicBezTo>
                    <a:pt x="1119854" y="491109"/>
                    <a:pt x="1096328" y="514350"/>
                    <a:pt x="1071563" y="537686"/>
                  </a:cubicBezTo>
                  <a:cubicBezTo>
                    <a:pt x="1060514" y="544735"/>
                    <a:pt x="1050132" y="554641"/>
                    <a:pt x="1040416" y="566642"/>
                  </a:cubicBezTo>
                  <a:cubicBezTo>
                    <a:pt x="995553" y="607695"/>
                    <a:pt x="947738" y="649129"/>
                    <a:pt x="900874" y="689705"/>
                  </a:cubicBezTo>
                  <a:lnTo>
                    <a:pt x="870204" y="716280"/>
                  </a:lnTo>
                  <a:cubicBezTo>
                    <a:pt x="859536" y="725615"/>
                    <a:pt x="843629" y="735616"/>
                    <a:pt x="826770" y="746284"/>
                  </a:cubicBezTo>
                  <a:cubicBezTo>
                    <a:pt x="799434" y="763619"/>
                    <a:pt x="771049" y="781526"/>
                    <a:pt x="757809" y="800672"/>
                  </a:cubicBezTo>
                  <a:cubicBezTo>
                    <a:pt x="738283" y="828865"/>
                    <a:pt x="739998" y="836962"/>
                    <a:pt x="747903" y="856393"/>
                  </a:cubicBezTo>
                  <a:cubicBezTo>
                    <a:pt x="750475" y="862584"/>
                    <a:pt x="753618" y="870394"/>
                    <a:pt x="756571" y="881539"/>
                  </a:cubicBezTo>
                  <a:cubicBezTo>
                    <a:pt x="760285" y="895445"/>
                    <a:pt x="763429" y="910304"/>
                    <a:pt x="766763" y="926021"/>
                  </a:cubicBezTo>
                  <a:cubicBezTo>
                    <a:pt x="776478" y="971645"/>
                    <a:pt x="786479" y="1018794"/>
                    <a:pt x="812578" y="1053179"/>
                  </a:cubicBezTo>
                  <a:cubicBezTo>
                    <a:pt x="814578" y="1055751"/>
                    <a:pt x="817626" y="1057275"/>
                    <a:pt x="820960" y="1056894"/>
                  </a:cubicBezTo>
                  <a:cubicBezTo>
                    <a:pt x="824198" y="1056609"/>
                    <a:pt x="827056" y="1054703"/>
                    <a:pt x="828580" y="1051846"/>
                  </a:cubicBezTo>
                  <a:cubicBezTo>
                    <a:pt x="836867" y="1036130"/>
                    <a:pt x="845153" y="1020604"/>
                    <a:pt x="853345" y="1005269"/>
                  </a:cubicBezTo>
                  <a:cubicBezTo>
                    <a:pt x="888301" y="939737"/>
                    <a:pt x="921258" y="877824"/>
                    <a:pt x="950785" y="808292"/>
                  </a:cubicBezTo>
                  <a:cubicBezTo>
                    <a:pt x="956501" y="794861"/>
                    <a:pt x="962787" y="777621"/>
                    <a:pt x="970121" y="757714"/>
                  </a:cubicBezTo>
                  <a:cubicBezTo>
                    <a:pt x="990790" y="701326"/>
                    <a:pt x="1019080" y="624269"/>
                    <a:pt x="1054037" y="580072"/>
                  </a:cubicBezTo>
                  <a:cubicBezTo>
                    <a:pt x="1063848" y="571119"/>
                    <a:pt x="1073467" y="562165"/>
                    <a:pt x="1082898" y="553212"/>
                  </a:cubicBezTo>
                  <a:cubicBezTo>
                    <a:pt x="1079945" y="567785"/>
                    <a:pt x="1076611" y="582644"/>
                    <a:pt x="1072801" y="597789"/>
                  </a:cubicBezTo>
                  <a:cubicBezTo>
                    <a:pt x="1021651" y="696754"/>
                    <a:pt x="974979" y="791337"/>
                    <a:pt x="933450" y="880205"/>
                  </a:cubicBezTo>
                  <a:cubicBezTo>
                    <a:pt x="893826" y="964978"/>
                    <a:pt x="840010" y="1070134"/>
                    <a:pt x="770859" y="1142143"/>
                  </a:cubicBezTo>
                  <a:cubicBezTo>
                    <a:pt x="761143" y="1112710"/>
                    <a:pt x="759809" y="1074516"/>
                    <a:pt x="758571" y="1037368"/>
                  </a:cubicBezTo>
                  <a:cubicBezTo>
                    <a:pt x="755904" y="958310"/>
                    <a:pt x="753047" y="876586"/>
                    <a:pt x="672465" y="862298"/>
                  </a:cubicBezTo>
                  <a:cubicBezTo>
                    <a:pt x="629412" y="854678"/>
                    <a:pt x="586073" y="852106"/>
                    <a:pt x="544163" y="849535"/>
                  </a:cubicBezTo>
                  <a:close/>
                  <a:moveTo>
                    <a:pt x="1004221" y="624935"/>
                  </a:moveTo>
                  <a:cubicBezTo>
                    <a:pt x="983837" y="665226"/>
                    <a:pt x="966883" y="711517"/>
                    <a:pt x="952310" y="751142"/>
                  </a:cubicBezTo>
                  <a:cubicBezTo>
                    <a:pt x="945071" y="770859"/>
                    <a:pt x="938784" y="787908"/>
                    <a:pt x="933355" y="800862"/>
                  </a:cubicBezTo>
                  <a:cubicBezTo>
                    <a:pt x="904209" y="869633"/>
                    <a:pt x="871347" y="931164"/>
                    <a:pt x="836676" y="996315"/>
                  </a:cubicBezTo>
                  <a:cubicBezTo>
                    <a:pt x="830961" y="1007078"/>
                    <a:pt x="825151" y="1017937"/>
                    <a:pt x="819340" y="1028890"/>
                  </a:cubicBezTo>
                  <a:cubicBezTo>
                    <a:pt x="801815" y="998982"/>
                    <a:pt x="793528" y="960025"/>
                    <a:pt x="785527" y="922116"/>
                  </a:cubicBezTo>
                  <a:cubicBezTo>
                    <a:pt x="782098" y="906208"/>
                    <a:pt x="778955" y="891159"/>
                    <a:pt x="775050" y="876681"/>
                  </a:cubicBezTo>
                  <a:cubicBezTo>
                    <a:pt x="771715" y="864393"/>
                    <a:pt x="768191" y="855631"/>
                    <a:pt x="765620" y="849249"/>
                  </a:cubicBezTo>
                  <a:cubicBezTo>
                    <a:pt x="759619" y="834581"/>
                    <a:pt x="758857" y="832676"/>
                    <a:pt x="773525" y="811530"/>
                  </a:cubicBezTo>
                  <a:cubicBezTo>
                    <a:pt x="784575" y="795528"/>
                    <a:pt x="812483" y="777907"/>
                    <a:pt x="837057" y="762381"/>
                  </a:cubicBezTo>
                  <a:cubicBezTo>
                    <a:pt x="854488" y="751332"/>
                    <a:pt x="871061" y="740855"/>
                    <a:pt x="882873" y="730663"/>
                  </a:cubicBezTo>
                  <a:lnTo>
                    <a:pt x="913543" y="704088"/>
                  </a:lnTo>
                  <a:cubicBezTo>
                    <a:pt x="943737" y="677894"/>
                    <a:pt x="974312" y="651510"/>
                    <a:pt x="1004221" y="624935"/>
                  </a:cubicBezTo>
                  <a:close/>
                  <a:moveTo>
                    <a:pt x="850107" y="1086707"/>
                  </a:moveTo>
                  <a:cubicBezTo>
                    <a:pt x="835819" y="1108805"/>
                    <a:pt x="823246" y="1134047"/>
                    <a:pt x="811054" y="1158431"/>
                  </a:cubicBezTo>
                  <a:cubicBezTo>
                    <a:pt x="791718" y="1197197"/>
                    <a:pt x="771811" y="1237202"/>
                    <a:pt x="743807" y="1267492"/>
                  </a:cubicBezTo>
                  <a:cubicBezTo>
                    <a:pt x="720662" y="1226153"/>
                    <a:pt x="721995" y="1167765"/>
                    <a:pt x="723424" y="1106138"/>
                  </a:cubicBezTo>
                  <a:cubicBezTo>
                    <a:pt x="725139" y="1030700"/>
                    <a:pt x="727043" y="952595"/>
                    <a:pt x="680561" y="902589"/>
                  </a:cubicBezTo>
                  <a:cubicBezTo>
                    <a:pt x="668846" y="889921"/>
                    <a:pt x="654082" y="881634"/>
                    <a:pt x="637032" y="876300"/>
                  </a:cubicBezTo>
                  <a:cubicBezTo>
                    <a:pt x="647795" y="877633"/>
                    <a:pt x="658463" y="879253"/>
                    <a:pt x="669131" y="881062"/>
                  </a:cubicBezTo>
                  <a:cubicBezTo>
                    <a:pt x="734568" y="892683"/>
                    <a:pt x="736950" y="963263"/>
                    <a:pt x="739521" y="1038035"/>
                  </a:cubicBezTo>
                  <a:cubicBezTo>
                    <a:pt x="741045" y="1082802"/>
                    <a:pt x="742664" y="1128998"/>
                    <a:pt x="758762" y="1163193"/>
                  </a:cubicBezTo>
                  <a:cubicBezTo>
                    <a:pt x="760095" y="1165955"/>
                    <a:pt x="762667" y="1167956"/>
                    <a:pt x="765715" y="1168527"/>
                  </a:cubicBezTo>
                  <a:cubicBezTo>
                    <a:pt x="768763" y="1169099"/>
                    <a:pt x="771811" y="1168146"/>
                    <a:pt x="774097" y="1165955"/>
                  </a:cubicBezTo>
                  <a:cubicBezTo>
                    <a:pt x="850392" y="1091756"/>
                    <a:pt x="908590" y="978599"/>
                    <a:pt x="950785" y="888206"/>
                  </a:cubicBezTo>
                  <a:cubicBezTo>
                    <a:pt x="979266" y="827342"/>
                    <a:pt x="1010126" y="763810"/>
                    <a:pt x="1043178" y="697897"/>
                  </a:cubicBezTo>
                  <a:cubicBezTo>
                    <a:pt x="1033558" y="726186"/>
                    <a:pt x="1022795" y="754951"/>
                    <a:pt x="1011079" y="783908"/>
                  </a:cubicBezTo>
                  <a:cubicBezTo>
                    <a:pt x="999363" y="808292"/>
                    <a:pt x="987648" y="832485"/>
                    <a:pt x="975741" y="856393"/>
                  </a:cubicBezTo>
                  <a:cubicBezTo>
                    <a:pt x="964597" y="878872"/>
                    <a:pt x="956215" y="898588"/>
                    <a:pt x="950500" y="916115"/>
                  </a:cubicBezTo>
                  <a:cubicBezTo>
                    <a:pt x="923925" y="967835"/>
                    <a:pt x="892302" y="1021461"/>
                    <a:pt x="850107" y="1086612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6" name="Groep 55">
            <a:extLst>
              <a:ext uri="{FF2B5EF4-FFF2-40B4-BE49-F238E27FC236}">
                <a16:creationId xmlns:a16="http://schemas.microsoft.com/office/drawing/2014/main" id="{CAD27409-E93F-39AB-77D8-B90F17651384}"/>
              </a:ext>
            </a:extLst>
          </p:cNvPr>
          <p:cNvGrpSpPr>
            <a:grpSpLocks noChangeAspect="1"/>
          </p:cNvGrpSpPr>
          <p:nvPr/>
        </p:nvGrpSpPr>
        <p:grpSpPr>
          <a:xfrm>
            <a:off x="9820591" y="2751830"/>
            <a:ext cx="1455024" cy="1389468"/>
            <a:chOff x="9820591" y="2751830"/>
            <a:chExt cx="1455024" cy="1389468"/>
          </a:xfrm>
        </p:grpSpPr>
        <p:sp>
          <p:nvSpPr>
            <p:cNvPr id="35" name="Graphic 71">
              <a:extLst>
                <a:ext uri="{FF2B5EF4-FFF2-40B4-BE49-F238E27FC236}">
                  <a16:creationId xmlns:a16="http://schemas.microsoft.com/office/drawing/2014/main" id="{639A88C9-4103-CDB0-A453-73EC98B46123}"/>
                </a:ext>
              </a:extLst>
            </p:cNvPr>
            <p:cNvSpPr/>
            <p:nvPr/>
          </p:nvSpPr>
          <p:spPr>
            <a:xfrm>
              <a:off x="9820591" y="2796020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4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5C707BB-C888-CE8E-D7C7-916BD1C8D5D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86147" y="2751830"/>
              <a:ext cx="1389468" cy="1389468"/>
              <a:chOff x="3196398" y="381000"/>
              <a:chExt cx="1681257" cy="1681257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015C060-DC31-5ED1-47EE-02113EF97C3F}"/>
                  </a:ext>
                </a:extLst>
              </p:cNvPr>
              <p:cNvSpPr/>
              <p:nvPr/>
            </p:nvSpPr>
            <p:spPr>
              <a:xfrm>
                <a:off x="4190047" y="1312830"/>
                <a:ext cx="1751" cy="480"/>
              </a:xfrm>
              <a:custGeom>
                <a:avLst/>
                <a:gdLst>
                  <a:gd name="connsiteX0" fmla="*/ 0 w 1751"/>
                  <a:gd name="connsiteY0" fmla="*/ 0 h 480"/>
                  <a:gd name="connsiteX1" fmla="*/ 0 w 1751"/>
                  <a:gd name="connsiteY1" fmla="*/ 0 h 480"/>
                  <a:gd name="connsiteX2" fmla="*/ 0 w 1751"/>
                  <a:gd name="connsiteY2" fmla="*/ 0 h 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1" h="480">
                    <a:moveTo>
                      <a:pt x="0" y="0"/>
                    </a:moveTo>
                    <a:cubicBezTo>
                      <a:pt x="2191" y="857"/>
                      <a:pt x="2477" y="381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B3F3926-EB4F-4126-5AAC-C8FA3EE5BC67}"/>
                  </a:ext>
                </a:extLst>
              </p:cNvPr>
              <p:cNvSpPr/>
              <p:nvPr/>
            </p:nvSpPr>
            <p:spPr>
              <a:xfrm>
                <a:off x="3196398" y="381000"/>
                <a:ext cx="1681257" cy="1681257"/>
              </a:xfrm>
              <a:custGeom>
                <a:avLst/>
                <a:gdLst>
                  <a:gd name="connsiteX0" fmla="*/ 840581 w 1681257"/>
                  <a:gd name="connsiteY0" fmla="*/ 0 h 1681257"/>
                  <a:gd name="connsiteX1" fmla="*/ 0 w 1681257"/>
                  <a:gd name="connsiteY1" fmla="*/ 840581 h 1681257"/>
                  <a:gd name="connsiteX2" fmla="*/ 840676 w 1681257"/>
                  <a:gd name="connsiteY2" fmla="*/ 1681258 h 1681257"/>
                  <a:gd name="connsiteX3" fmla="*/ 1308354 w 1681257"/>
                  <a:gd name="connsiteY3" fmla="*/ 1539240 h 1681257"/>
                  <a:gd name="connsiteX4" fmla="*/ 1414844 w 1681257"/>
                  <a:gd name="connsiteY4" fmla="*/ 1365123 h 1681257"/>
                  <a:gd name="connsiteX5" fmla="*/ 1313117 w 1681257"/>
                  <a:gd name="connsiteY5" fmla="*/ 1178243 h 1681257"/>
                  <a:gd name="connsiteX6" fmla="*/ 1277017 w 1681257"/>
                  <a:gd name="connsiteY6" fmla="*/ 1149668 h 1681257"/>
                  <a:gd name="connsiteX7" fmla="*/ 1263301 w 1681257"/>
                  <a:gd name="connsiteY7" fmla="*/ 1030415 h 1681257"/>
                  <a:gd name="connsiteX8" fmla="*/ 1267777 w 1681257"/>
                  <a:gd name="connsiteY8" fmla="*/ 1004888 h 1681257"/>
                  <a:gd name="connsiteX9" fmla="*/ 1275779 w 1681257"/>
                  <a:gd name="connsiteY9" fmla="*/ 965645 h 1681257"/>
                  <a:gd name="connsiteX10" fmla="*/ 1281589 w 1681257"/>
                  <a:gd name="connsiteY10" fmla="*/ 825627 h 1681257"/>
                  <a:gd name="connsiteX11" fmla="*/ 1288066 w 1681257"/>
                  <a:gd name="connsiteY11" fmla="*/ 810006 h 1681257"/>
                  <a:gd name="connsiteX12" fmla="*/ 1285113 w 1681257"/>
                  <a:gd name="connsiteY12" fmla="*/ 804386 h 1681257"/>
                  <a:gd name="connsiteX13" fmla="*/ 1275874 w 1681257"/>
                  <a:gd name="connsiteY13" fmla="*/ 798671 h 1681257"/>
                  <a:gd name="connsiteX14" fmla="*/ 1273207 w 1681257"/>
                  <a:gd name="connsiteY14" fmla="*/ 797338 h 1681257"/>
                  <a:gd name="connsiteX15" fmla="*/ 1273207 w 1681257"/>
                  <a:gd name="connsiteY15" fmla="*/ 797338 h 1681257"/>
                  <a:gd name="connsiteX16" fmla="*/ 1265111 w 1681257"/>
                  <a:gd name="connsiteY16" fmla="*/ 707993 h 1681257"/>
                  <a:gd name="connsiteX17" fmla="*/ 1263206 w 1681257"/>
                  <a:gd name="connsiteY17" fmla="*/ 701421 h 1681257"/>
                  <a:gd name="connsiteX18" fmla="*/ 1255871 w 1681257"/>
                  <a:gd name="connsiteY18" fmla="*/ 694944 h 1681257"/>
                  <a:gd name="connsiteX19" fmla="*/ 1258062 w 1681257"/>
                  <a:gd name="connsiteY19" fmla="*/ 685419 h 1681257"/>
                  <a:gd name="connsiteX20" fmla="*/ 1255205 w 1681257"/>
                  <a:gd name="connsiteY20" fmla="*/ 679609 h 1681257"/>
                  <a:gd name="connsiteX21" fmla="*/ 1216057 w 1681257"/>
                  <a:gd name="connsiteY21" fmla="*/ 620554 h 1681257"/>
                  <a:gd name="connsiteX22" fmla="*/ 1177004 w 1681257"/>
                  <a:gd name="connsiteY22" fmla="*/ 560165 h 1681257"/>
                  <a:gd name="connsiteX23" fmla="*/ 1166622 w 1681257"/>
                  <a:gd name="connsiteY23" fmla="*/ 549021 h 1681257"/>
                  <a:gd name="connsiteX24" fmla="*/ 1076992 w 1681257"/>
                  <a:gd name="connsiteY24" fmla="*/ 467201 h 1681257"/>
                  <a:gd name="connsiteX25" fmla="*/ 762667 w 1681257"/>
                  <a:gd name="connsiteY25" fmla="*/ 393287 h 1681257"/>
                  <a:gd name="connsiteX26" fmla="*/ 522161 w 1681257"/>
                  <a:gd name="connsiteY26" fmla="*/ 518160 h 1681257"/>
                  <a:gd name="connsiteX27" fmla="*/ 392430 w 1681257"/>
                  <a:gd name="connsiteY27" fmla="*/ 939260 h 1681257"/>
                  <a:gd name="connsiteX28" fmla="*/ 532733 w 1681257"/>
                  <a:gd name="connsiteY28" fmla="*/ 1234059 h 1681257"/>
                  <a:gd name="connsiteX29" fmla="*/ 854393 w 1681257"/>
                  <a:gd name="connsiteY29" fmla="*/ 1314355 h 1681257"/>
                  <a:gd name="connsiteX30" fmla="*/ 1129951 w 1681257"/>
                  <a:gd name="connsiteY30" fmla="*/ 1196816 h 1681257"/>
                  <a:gd name="connsiteX31" fmla="*/ 1252156 w 1681257"/>
                  <a:gd name="connsiteY31" fmla="*/ 867061 h 1681257"/>
                  <a:gd name="connsiteX32" fmla="*/ 1169194 w 1681257"/>
                  <a:gd name="connsiteY32" fmla="*/ 657987 h 1681257"/>
                  <a:gd name="connsiteX33" fmla="*/ 1129379 w 1681257"/>
                  <a:gd name="connsiteY33" fmla="*/ 602171 h 1681257"/>
                  <a:gd name="connsiteX34" fmla="*/ 980694 w 1681257"/>
                  <a:gd name="connsiteY34" fmla="*/ 516160 h 1681257"/>
                  <a:gd name="connsiteX35" fmla="*/ 812578 w 1681257"/>
                  <a:gd name="connsiteY35" fmla="*/ 484537 h 1681257"/>
                  <a:gd name="connsiteX36" fmla="*/ 812578 w 1681257"/>
                  <a:gd name="connsiteY36" fmla="*/ 484537 h 1681257"/>
                  <a:gd name="connsiteX37" fmla="*/ 557975 w 1681257"/>
                  <a:gd name="connsiteY37" fmla="*/ 608838 h 1681257"/>
                  <a:gd name="connsiteX38" fmla="*/ 491300 w 1681257"/>
                  <a:gd name="connsiteY38" fmla="*/ 969074 h 1681257"/>
                  <a:gd name="connsiteX39" fmla="*/ 700945 w 1681257"/>
                  <a:gd name="connsiteY39" fmla="*/ 1194530 h 1681257"/>
                  <a:gd name="connsiteX40" fmla="*/ 1042035 w 1681257"/>
                  <a:gd name="connsiteY40" fmla="*/ 1148810 h 1681257"/>
                  <a:gd name="connsiteX41" fmla="*/ 1202150 w 1681257"/>
                  <a:gd name="connsiteY41" fmla="*/ 852583 h 1681257"/>
                  <a:gd name="connsiteX42" fmla="*/ 1198150 w 1681257"/>
                  <a:gd name="connsiteY42" fmla="*/ 742379 h 1681257"/>
                  <a:gd name="connsiteX43" fmla="*/ 1233202 w 1681257"/>
                  <a:gd name="connsiteY43" fmla="*/ 869061 h 1681257"/>
                  <a:gd name="connsiteX44" fmla="*/ 1116140 w 1681257"/>
                  <a:gd name="connsiteY44" fmla="*/ 1183672 h 1681257"/>
                  <a:gd name="connsiteX45" fmla="*/ 855345 w 1681257"/>
                  <a:gd name="connsiteY45" fmla="*/ 1295305 h 1681257"/>
                  <a:gd name="connsiteX46" fmla="*/ 543020 w 1681257"/>
                  <a:gd name="connsiteY46" fmla="*/ 1218057 h 1681257"/>
                  <a:gd name="connsiteX47" fmla="*/ 411290 w 1681257"/>
                  <a:gd name="connsiteY47" fmla="*/ 937451 h 1681257"/>
                  <a:gd name="connsiteX48" fmla="*/ 536543 w 1681257"/>
                  <a:gd name="connsiteY48" fmla="*/ 530447 h 1681257"/>
                  <a:gd name="connsiteX49" fmla="*/ 763715 w 1681257"/>
                  <a:gd name="connsiteY49" fmla="*/ 412147 h 1681257"/>
                  <a:gd name="connsiteX50" fmla="*/ 1066133 w 1681257"/>
                  <a:gd name="connsiteY50" fmla="*/ 482727 h 1681257"/>
                  <a:gd name="connsiteX51" fmla="*/ 1152620 w 1681257"/>
                  <a:gd name="connsiteY51" fmla="*/ 561785 h 1681257"/>
                  <a:gd name="connsiteX52" fmla="*/ 1163098 w 1681257"/>
                  <a:gd name="connsiteY52" fmla="*/ 573024 h 1681257"/>
                  <a:gd name="connsiteX53" fmla="*/ 1199102 w 1681257"/>
                  <a:gd name="connsiteY53" fmla="*/ 629222 h 1681257"/>
                  <a:gd name="connsiteX54" fmla="*/ 1236536 w 1681257"/>
                  <a:gd name="connsiteY54" fmla="*/ 687705 h 1681257"/>
                  <a:gd name="connsiteX55" fmla="*/ 1234059 w 1681257"/>
                  <a:gd name="connsiteY55" fmla="*/ 698373 h 1681257"/>
                  <a:gd name="connsiteX56" fmla="*/ 1235583 w 1681257"/>
                  <a:gd name="connsiteY56" fmla="*/ 702374 h 1681257"/>
                  <a:gd name="connsiteX57" fmla="*/ 1244441 w 1681257"/>
                  <a:gd name="connsiteY57" fmla="*/ 710279 h 1681257"/>
                  <a:gd name="connsiteX58" fmla="*/ 1245680 w 1681257"/>
                  <a:gd name="connsiteY58" fmla="*/ 711137 h 1681257"/>
                  <a:gd name="connsiteX59" fmla="*/ 1254347 w 1681257"/>
                  <a:gd name="connsiteY59" fmla="*/ 800481 h 1681257"/>
                  <a:gd name="connsiteX60" fmla="*/ 1255014 w 1681257"/>
                  <a:gd name="connsiteY60" fmla="*/ 804482 h 1681257"/>
                  <a:gd name="connsiteX61" fmla="*/ 1257110 w 1681257"/>
                  <a:gd name="connsiteY61" fmla="*/ 809054 h 1681257"/>
                  <a:gd name="connsiteX62" fmla="*/ 1265492 w 1681257"/>
                  <a:gd name="connsiteY62" fmla="*/ 814864 h 1681257"/>
                  <a:gd name="connsiteX63" fmla="*/ 1260634 w 1681257"/>
                  <a:gd name="connsiteY63" fmla="*/ 822674 h 1681257"/>
                  <a:gd name="connsiteX64" fmla="*/ 1262634 w 1681257"/>
                  <a:gd name="connsiteY64" fmla="*/ 832009 h 1681257"/>
                  <a:gd name="connsiteX65" fmla="*/ 1257110 w 1681257"/>
                  <a:gd name="connsiteY65" fmla="*/ 961454 h 1681257"/>
                  <a:gd name="connsiteX66" fmla="*/ 1248823 w 1681257"/>
                  <a:gd name="connsiteY66" fmla="*/ 1002125 h 1681257"/>
                  <a:gd name="connsiteX67" fmla="*/ 1244441 w 1681257"/>
                  <a:gd name="connsiteY67" fmla="*/ 1026890 h 1681257"/>
                  <a:gd name="connsiteX68" fmla="*/ 1263968 w 1681257"/>
                  <a:gd name="connsiteY68" fmla="*/ 1163669 h 1681257"/>
                  <a:gd name="connsiteX69" fmla="*/ 1264730 w 1681257"/>
                  <a:gd name="connsiteY69" fmla="*/ 1164336 h 1681257"/>
                  <a:gd name="connsiteX70" fmla="*/ 1301496 w 1681257"/>
                  <a:gd name="connsiteY70" fmla="*/ 1193483 h 1681257"/>
                  <a:gd name="connsiteX71" fmla="*/ 1395698 w 1681257"/>
                  <a:gd name="connsiteY71" fmla="*/ 1364266 h 1681257"/>
                  <a:gd name="connsiteX72" fmla="*/ 1298448 w 1681257"/>
                  <a:gd name="connsiteY72" fmla="*/ 1522952 h 1681257"/>
                  <a:gd name="connsiteX73" fmla="*/ 840486 w 1681257"/>
                  <a:gd name="connsiteY73" fmla="*/ 1662303 h 1681257"/>
                  <a:gd name="connsiteX74" fmla="*/ 18860 w 1681257"/>
                  <a:gd name="connsiteY74" fmla="*/ 840677 h 1681257"/>
                  <a:gd name="connsiteX75" fmla="*/ 840581 w 1681257"/>
                  <a:gd name="connsiteY75" fmla="*/ 19050 h 1681257"/>
                  <a:gd name="connsiteX76" fmla="*/ 1662208 w 1681257"/>
                  <a:gd name="connsiteY76" fmla="*/ 840581 h 1681257"/>
                  <a:gd name="connsiteX77" fmla="*/ 1647158 w 1681257"/>
                  <a:gd name="connsiteY77" fmla="*/ 998125 h 1681257"/>
                  <a:gd name="connsiteX78" fmla="*/ 1654683 w 1681257"/>
                  <a:gd name="connsiteY78" fmla="*/ 1009269 h 1681257"/>
                  <a:gd name="connsiteX79" fmla="*/ 1665827 w 1681257"/>
                  <a:gd name="connsiteY79" fmla="*/ 1001744 h 1681257"/>
                  <a:gd name="connsiteX80" fmla="*/ 1681258 w 1681257"/>
                  <a:gd name="connsiteY80" fmla="*/ 840581 h 1681257"/>
                  <a:gd name="connsiteX81" fmla="*/ 840581 w 1681257"/>
                  <a:gd name="connsiteY81" fmla="*/ 0 h 1681257"/>
                  <a:gd name="connsiteX82" fmla="*/ 1183100 w 1681257"/>
                  <a:gd name="connsiteY82" fmla="*/ 850583 h 1681257"/>
                  <a:gd name="connsiteX83" fmla="*/ 1030986 w 1681257"/>
                  <a:gd name="connsiteY83" fmla="*/ 1133189 h 1681257"/>
                  <a:gd name="connsiteX84" fmla="*/ 707422 w 1681257"/>
                  <a:gd name="connsiteY84" fmla="*/ 1176528 h 1681257"/>
                  <a:gd name="connsiteX85" fmla="*/ 509778 w 1681257"/>
                  <a:gd name="connsiteY85" fmla="*/ 964025 h 1681257"/>
                  <a:gd name="connsiteX86" fmla="*/ 573119 w 1681257"/>
                  <a:gd name="connsiteY86" fmla="*/ 620363 h 1681257"/>
                  <a:gd name="connsiteX87" fmla="*/ 812578 w 1681257"/>
                  <a:gd name="connsiteY87" fmla="*/ 503492 h 1681257"/>
                  <a:gd name="connsiteX88" fmla="*/ 812578 w 1681257"/>
                  <a:gd name="connsiteY88" fmla="*/ 503492 h 1681257"/>
                  <a:gd name="connsiteX89" fmla="*/ 920687 w 1681257"/>
                  <a:gd name="connsiteY89" fmla="*/ 516731 h 1681257"/>
                  <a:gd name="connsiteX90" fmla="*/ 886492 w 1681257"/>
                  <a:gd name="connsiteY90" fmla="*/ 533972 h 1681257"/>
                  <a:gd name="connsiteX91" fmla="*/ 865061 w 1681257"/>
                  <a:gd name="connsiteY91" fmla="*/ 597599 h 1681257"/>
                  <a:gd name="connsiteX92" fmla="*/ 856774 w 1681257"/>
                  <a:gd name="connsiteY92" fmla="*/ 597599 h 1681257"/>
                  <a:gd name="connsiteX93" fmla="*/ 799148 w 1681257"/>
                  <a:gd name="connsiteY93" fmla="*/ 598551 h 1681257"/>
                  <a:gd name="connsiteX94" fmla="*/ 790194 w 1681257"/>
                  <a:gd name="connsiteY94" fmla="*/ 606362 h 1681257"/>
                  <a:gd name="connsiteX95" fmla="*/ 798576 w 1681257"/>
                  <a:gd name="connsiteY95" fmla="*/ 870395 h 1681257"/>
                  <a:gd name="connsiteX96" fmla="*/ 883539 w 1681257"/>
                  <a:gd name="connsiteY96" fmla="*/ 952405 h 1681257"/>
                  <a:gd name="connsiteX97" fmla="*/ 964121 w 1681257"/>
                  <a:gd name="connsiteY97" fmla="*/ 1032320 h 1681257"/>
                  <a:gd name="connsiteX98" fmla="*/ 970979 w 1681257"/>
                  <a:gd name="connsiteY98" fmla="*/ 1038130 h 1681257"/>
                  <a:gd name="connsiteX99" fmla="*/ 979646 w 1681257"/>
                  <a:gd name="connsiteY99" fmla="*/ 1035558 h 1681257"/>
                  <a:gd name="connsiteX100" fmla="*/ 1003554 w 1681257"/>
                  <a:gd name="connsiteY100" fmla="*/ 1016318 h 1681257"/>
                  <a:gd name="connsiteX101" fmla="*/ 1038797 w 1681257"/>
                  <a:gd name="connsiteY101" fmla="*/ 987171 h 1681257"/>
                  <a:gd name="connsiteX102" fmla="*/ 1041464 w 1681257"/>
                  <a:gd name="connsiteY102" fmla="*/ 980313 h 1681257"/>
                  <a:gd name="connsiteX103" fmla="*/ 1038511 w 1681257"/>
                  <a:gd name="connsiteY103" fmla="*/ 973550 h 1681257"/>
                  <a:gd name="connsiteX104" fmla="*/ 1003935 w 1681257"/>
                  <a:gd name="connsiteY104" fmla="*/ 941927 h 1681257"/>
                  <a:gd name="connsiteX105" fmla="*/ 904875 w 1681257"/>
                  <a:gd name="connsiteY105" fmla="*/ 841058 h 1681257"/>
                  <a:gd name="connsiteX106" fmla="*/ 884968 w 1681257"/>
                  <a:gd name="connsiteY106" fmla="*/ 706755 h 1681257"/>
                  <a:gd name="connsiteX107" fmla="*/ 885635 w 1681257"/>
                  <a:gd name="connsiteY107" fmla="*/ 655892 h 1681257"/>
                  <a:gd name="connsiteX108" fmla="*/ 885254 w 1681257"/>
                  <a:gd name="connsiteY108" fmla="*/ 647510 h 1681257"/>
                  <a:gd name="connsiteX109" fmla="*/ 884015 w 1681257"/>
                  <a:gd name="connsiteY109" fmla="*/ 612267 h 1681257"/>
                  <a:gd name="connsiteX110" fmla="*/ 885635 w 1681257"/>
                  <a:gd name="connsiteY110" fmla="*/ 606933 h 1681257"/>
                  <a:gd name="connsiteX111" fmla="*/ 884111 w 1681257"/>
                  <a:gd name="connsiteY111" fmla="*/ 601790 h 1681257"/>
                  <a:gd name="connsiteX112" fmla="*/ 899922 w 1681257"/>
                  <a:gd name="connsiteY112" fmla="*/ 547592 h 1681257"/>
                  <a:gd name="connsiteX113" fmla="*/ 965454 w 1681257"/>
                  <a:gd name="connsiteY113" fmla="*/ 533495 h 1681257"/>
                  <a:gd name="connsiteX114" fmla="*/ 975932 w 1681257"/>
                  <a:gd name="connsiteY114" fmla="*/ 534543 h 1681257"/>
                  <a:gd name="connsiteX115" fmla="*/ 1153192 w 1681257"/>
                  <a:gd name="connsiteY115" fmla="*/ 668179 h 1681257"/>
                  <a:gd name="connsiteX116" fmla="*/ 1183196 w 1681257"/>
                  <a:gd name="connsiteY116" fmla="*/ 850487 h 1681257"/>
                  <a:gd name="connsiteX117" fmla="*/ 889159 w 1681257"/>
                  <a:gd name="connsiteY117" fmla="*/ 852202 h 1681257"/>
                  <a:gd name="connsiteX118" fmla="*/ 991076 w 1681257"/>
                  <a:gd name="connsiteY118" fmla="*/ 956215 h 1681257"/>
                  <a:gd name="connsiteX119" fmla="*/ 1018032 w 1681257"/>
                  <a:gd name="connsiteY119" fmla="*/ 980599 h 1681257"/>
                  <a:gd name="connsiteX120" fmla="*/ 992124 w 1681257"/>
                  <a:gd name="connsiteY120" fmla="*/ 1001078 h 1681257"/>
                  <a:gd name="connsiteX121" fmla="*/ 976122 w 1681257"/>
                  <a:gd name="connsiteY121" fmla="*/ 1013365 h 1681257"/>
                  <a:gd name="connsiteX122" fmla="*/ 894302 w 1681257"/>
                  <a:gd name="connsiteY122" fmla="*/ 936784 h 1681257"/>
                  <a:gd name="connsiteX123" fmla="*/ 815721 w 1681257"/>
                  <a:gd name="connsiteY123" fmla="*/ 862108 h 1681257"/>
                  <a:gd name="connsiteX124" fmla="*/ 807720 w 1681257"/>
                  <a:gd name="connsiteY124" fmla="*/ 617411 h 1681257"/>
                  <a:gd name="connsiteX125" fmla="*/ 856964 w 1681257"/>
                  <a:gd name="connsiteY125" fmla="*/ 616744 h 1681257"/>
                  <a:gd name="connsiteX126" fmla="*/ 865061 w 1681257"/>
                  <a:gd name="connsiteY126" fmla="*/ 616744 h 1681257"/>
                  <a:gd name="connsiteX127" fmla="*/ 866204 w 1681257"/>
                  <a:gd name="connsiteY127" fmla="*/ 648557 h 1681257"/>
                  <a:gd name="connsiteX128" fmla="*/ 866585 w 1681257"/>
                  <a:gd name="connsiteY128" fmla="*/ 656939 h 1681257"/>
                  <a:gd name="connsiteX129" fmla="*/ 865918 w 1681257"/>
                  <a:gd name="connsiteY129" fmla="*/ 706184 h 1681257"/>
                  <a:gd name="connsiteX130" fmla="*/ 889349 w 1681257"/>
                  <a:gd name="connsiteY130" fmla="*/ 852297 h 168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</a:cxnLst>
                <a:rect l="l" t="t" r="r" b="b"/>
                <a:pathLst>
                  <a:path w="1681257" h="1681257">
                    <a:moveTo>
                      <a:pt x="840581" y="0"/>
                    </a:moveTo>
                    <a:cubicBezTo>
                      <a:pt x="377095" y="0"/>
                      <a:pt x="0" y="377095"/>
                      <a:pt x="0" y="840581"/>
                    </a:cubicBezTo>
                    <a:cubicBezTo>
                      <a:pt x="0" y="1304068"/>
                      <a:pt x="377095" y="1681258"/>
                      <a:pt x="840676" y="1681258"/>
                    </a:cubicBezTo>
                    <a:cubicBezTo>
                      <a:pt x="995363" y="1681258"/>
                      <a:pt x="1148334" y="1634776"/>
                      <a:pt x="1308354" y="1539240"/>
                    </a:cubicBezTo>
                    <a:cubicBezTo>
                      <a:pt x="1369886" y="1502474"/>
                      <a:pt x="1411700" y="1434084"/>
                      <a:pt x="1414844" y="1365123"/>
                    </a:cubicBezTo>
                    <a:cubicBezTo>
                      <a:pt x="1417130" y="1315403"/>
                      <a:pt x="1401318" y="1242632"/>
                      <a:pt x="1313117" y="1178243"/>
                    </a:cubicBezTo>
                    <a:lnTo>
                      <a:pt x="1277017" y="1149668"/>
                    </a:lnTo>
                    <a:cubicBezTo>
                      <a:pt x="1246251" y="1119473"/>
                      <a:pt x="1255300" y="1072134"/>
                      <a:pt x="1263301" y="1030415"/>
                    </a:cubicBezTo>
                    <a:cubicBezTo>
                      <a:pt x="1265015" y="1021461"/>
                      <a:pt x="1266635" y="1012888"/>
                      <a:pt x="1267777" y="1004888"/>
                    </a:cubicBezTo>
                    <a:cubicBezTo>
                      <a:pt x="1269302" y="994505"/>
                      <a:pt x="1272445" y="980504"/>
                      <a:pt x="1275779" y="965645"/>
                    </a:cubicBezTo>
                    <a:cubicBezTo>
                      <a:pt x="1286827" y="916591"/>
                      <a:pt x="1300258" y="856393"/>
                      <a:pt x="1281589" y="825627"/>
                    </a:cubicBezTo>
                    <a:cubicBezTo>
                      <a:pt x="1284732" y="822103"/>
                      <a:pt x="1289114" y="816959"/>
                      <a:pt x="1288066" y="810006"/>
                    </a:cubicBezTo>
                    <a:cubicBezTo>
                      <a:pt x="1287780" y="807815"/>
                      <a:pt x="1286732" y="805910"/>
                      <a:pt x="1285113" y="804386"/>
                    </a:cubicBezTo>
                    <a:cubicBezTo>
                      <a:pt x="1282827" y="802291"/>
                      <a:pt x="1279589" y="800672"/>
                      <a:pt x="1275874" y="798671"/>
                    </a:cubicBezTo>
                    <a:cubicBezTo>
                      <a:pt x="1274921" y="798195"/>
                      <a:pt x="1273969" y="797719"/>
                      <a:pt x="1273207" y="797338"/>
                    </a:cubicBezTo>
                    <a:lnTo>
                      <a:pt x="1273207" y="797338"/>
                    </a:lnTo>
                    <a:cubicBezTo>
                      <a:pt x="1269016" y="772478"/>
                      <a:pt x="1262729" y="734854"/>
                      <a:pt x="1265111" y="707993"/>
                    </a:cubicBezTo>
                    <a:cubicBezTo>
                      <a:pt x="1265301" y="705612"/>
                      <a:pt x="1264634" y="703326"/>
                      <a:pt x="1263206" y="701421"/>
                    </a:cubicBezTo>
                    <a:cubicBezTo>
                      <a:pt x="1261015" y="698468"/>
                      <a:pt x="1258252" y="696563"/>
                      <a:pt x="1255871" y="694944"/>
                    </a:cubicBezTo>
                    <a:cubicBezTo>
                      <a:pt x="1257300" y="692753"/>
                      <a:pt x="1258443" y="689610"/>
                      <a:pt x="1258062" y="685419"/>
                    </a:cubicBezTo>
                    <a:cubicBezTo>
                      <a:pt x="1257872" y="683228"/>
                      <a:pt x="1256824" y="681133"/>
                      <a:pt x="1255205" y="679609"/>
                    </a:cubicBezTo>
                    <a:cubicBezTo>
                      <a:pt x="1237964" y="662654"/>
                      <a:pt x="1227296" y="642176"/>
                      <a:pt x="1216057" y="620554"/>
                    </a:cubicBezTo>
                    <a:cubicBezTo>
                      <a:pt x="1205389" y="599980"/>
                      <a:pt x="1194340" y="578644"/>
                      <a:pt x="1177004" y="560165"/>
                    </a:cubicBezTo>
                    <a:lnTo>
                      <a:pt x="1166622" y="549021"/>
                    </a:lnTo>
                    <a:cubicBezTo>
                      <a:pt x="1138523" y="518827"/>
                      <a:pt x="1114330" y="492824"/>
                      <a:pt x="1076992" y="467201"/>
                    </a:cubicBezTo>
                    <a:cubicBezTo>
                      <a:pt x="973360" y="396240"/>
                      <a:pt x="876395" y="386334"/>
                      <a:pt x="762667" y="393287"/>
                    </a:cubicBezTo>
                    <a:cubicBezTo>
                      <a:pt x="670655" y="398907"/>
                      <a:pt x="587502" y="442150"/>
                      <a:pt x="522161" y="518160"/>
                    </a:cubicBezTo>
                    <a:cubicBezTo>
                      <a:pt x="431292" y="623983"/>
                      <a:pt x="379190" y="793242"/>
                      <a:pt x="392430" y="939260"/>
                    </a:cubicBezTo>
                    <a:cubicBezTo>
                      <a:pt x="402146" y="1046131"/>
                      <a:pt x="426339" y="1164717"/>
                      <a:pt x="532733" y="1234059"/>
                    </a:cubicBezTo>
                    <a:cubicBezTo>
                      <a:pt x="629222" y="1297019"/>
                      <a:pt x="749427" y="1308545"/>
                      <a:pt x="854393" y="1314355"/>
                    </a:cubicBezTo>
                    <a:cubicBezTo>
                      <a:pt x="954500" y="1319784"/>
                      <a:pt x="1052513" y="1278160"/>
                      <a:pt x="1129951" y="1196816"/>
                    </a:cubicBezTo>
                    <a:cubicBezTo>
                      <a:pt x="1217009" y="1105376"/>
                      <a:pt x="1263872" y="979075"/>
                      <a:pt x="1252156" y="867061"/>
                    </a:cubicBezTo>
                    <a:cubicBezTo>
                      <a:pt x="1243965" y="788765"/>
                      <a:pt x="1214342" y="717328"/>
                      <a:pt x="1169194" y="657987"/>
                    </a:cubicBezTo>
                    <a:cubicBezTo>
                      <a:pt x="1158335" y="637413"/>
                      <a:pt x="1145096" y="618744"/>
                      <a:pt x="1129379" y="602171"/>
                    </a:cubicBezTo>
                    <a:cubicBezTo>
                      <a:pt x="1082421" y="552545"/>
                      <a:pt x="1032510" y="523589"/>
                      <a:pt x="980694" y="516160"/>
                    </a:cubicBezTo>
                    <a:cubicBezTo>
                      <a:pt x="928783" y="495776"/>
                      <a:pt x="872014" y="484537"/>
                      <a:pt x="812578" y="484537"/>
                    </a:cubicBezTo>
                    <a:lnTo>
                      <a:pt x="812578" y="484537"/>
                    </a:lnTo>
                    <a:cubicBezTo>
                      <a:pt x="680942" y="484537"/>
                      <a:pt x="601504" y="552164"/>
                      <a:pt x="557975" y="608838"/>
                    </a:cubicBezTo>
                    <a:cubicBezTo>
                      <a:pt x="483394" y="706184"/>
                      <a:pt x="457772" y="844201"/>
                      <a:pt x="491300" y="969074"/>
                    </a:cubicBezTo>
                    <a:cubicBezTo>
                      <a:pt x="519589" y="1074420"/>
                      <a:pt x="595979" y="1156621"/>
                      <a:pt x="700945" y="1194530"/>
                    </a:cubicBezTo>
                    <a:cubicBezTo>
                      <a:pt x="815435" y="1235869"/>
                      <a:pt x="942975" y="1218819"/>
                      <a:pt x="1042035" y="1148810"/>
                    </a:cubicBezTo>
                    <a:cubicBezTo>
                      <a:pt x="1128713" y="1087565"/>
                      <a:pt x="1190054" y="974027"/>
                      <a:pt x="1202150" y="852583"/>
                    </a:cubicBezTo>
                    <a:cubicBezTo>
                      <a:pt x="1206056" y="813721"/>
                      <a:pt x="1204627" y="776669"/>
                      <a:pt x="1198150" y="742379"/>
                    </a:cubicBezTo>
                    <a:cubicBezTo>
                      <a:pt x="1216438" y="781526"/>
                      <a:pt x="1228535" y="824103"/>
                      <a:pt x="1233202" y="869061"/>
                    </a:cubicBezTo>
                    <a:cubicBezTo>
                      <a:pt x="1244346" y="975646"/>
                      <a:pt x="1199483" y="1096232"/>
                      <a:pt x="1116140" y="1183672"/>
                    </a:cubicBezTo>
                    <a:cubicBezTo>
                      <a:pt x="1042511" y="1260920"/>
                      <a:pt x="949928" y="1300543"/>
                      <a:pt x="855345" y="1295305"/>
                    </a:cubicBezTo>
                    <a:cubicBezTo>
                      <a:pt x="752761" y="1289590"/>
                      <a:pt x="635603" y="1278541"/>
                      <a:pt x="543020" y="1218057"/>
                    </a:cubicBezTo>
                    <a:cubicBezTo>
                      <a:pt x="443770" y="1153287"/>
                      <a:pt x="421005" y="1044893"/>
                      <a:pt x="411290" y="937451"/>
                    </a:cubicBezTo>
                    <a:cubicBezTo>
                      <a:pt x="398526" y="796195"/>
                      <a:pt x="448818" y="632651"/>
                      <a:pt x="536543" y="530447"/>
                    </a:cubicBezTo>
                    <a:cubicBezTo>
                      <a:pt x="598456" y="458438"/>
                      <a:pt x="676942" y="417481"/>
                      <a:pt x="763715" y="412147"/>
                    </a:cubicBezTo>
                    <a:cubicBezTo>
                      <a:pt x="873538" y="405384"/>
                      <a:pt x="966978" y="414814"/>
                      <a:pt x="1066133" y="482727"/>
                    </a:cubicBezTo>
                    <a:cubicBezTo>
                      <a:pt x="1101757" y="507111"/>
                      <a:pt x="1125284" y="532448"/>
                      <a:pt x="1152620" y="561785"/>
                    </a:cubicBezTo>
                    <a:lnTo>
                      <a:pt x="1163098" y="573024"/>
                    </a:lnTo>
                    <a:cubicBezTo>
                      <a:pt x="1178624" y="589598"/>
                      <a:pt x="1188530" y="608838"/>
                      <a:pt x="1199102" y="629222"/>
                    </a:cubicBezTo>
                    <a:cubicBezTo>
                      <a:pt x="1209485" y="649224"/>
                      <a:pt x="1220152" y="669798"/>
                      <a:pt x="1236536" y="687705"/>
                    </a:cubicBezTo>
                    <a:cubicBezTo>
                      <a:pt x="1234821" y="690086"/>
                      <a:pt x="1233392" y="693515"/>
                      <a:pt x="1234059" y="698373"/>
                    </a:cubicBezTo>
                    <a:cubicBezTo>
                      <a:pt x="1234250" y="699802"/>
                      <a:pt x="1234821" y="701135"/>
                      <a:pt x="1235583" y="702374"/>
                    </a:cubicBezTo>
                    <a:cubicBezTo>
                      <a:pt x="1238155" y="706184"/>
                      <a:pt x="1241679" y="708470"/>
                      <a:pt x="1244441" y="710279"/>
                    </a:cubicBezTo>
                    <a:cubicBezTo>
                      <a:pt x="1244822" y="710565"/>
                      <a:pt x="1245299" y="710851"/>
                      <a:pt x="1245680" y="711137"/>
                    </a:cubicBezTo>
                    <a:cubicBezTo>
                      <a:pt x="1244156" y="739807"/>
                      <a:pt x="1250252" y="776002"/>
                      <a:pt x="1254347" y="800481"/>
                    </a:cubicBezTo>
                    <a:lnTo>
                      <a:pt x="1255014" y="804482"/>
                    </a:lnTo>
                    <a:cubicBezTo>
                      <a:pt x="1255300" y="806196"/>
                      <a:pt x="1256062" y="807720"/>
                      <a:pt x="1257110" y="809054"/>
                    </a:cubicBezTo>
                    <a:cubicBezTo>
                      <a:pt x="1259015" y="811244"/>
                      <a:pt x="1261586" y="812768"/>
                      <a:pt x="1265492" y="814864"/>
                    </a:cubicBezTo>
                    <a:cubicBezTo>
                      <a:pt x="1263587" y="817055"/>
                      <a:pt x="1261681" y="819531"/>
                      <a:pt x="1260634" y="822674"/>
                    </a:cubicBezTo>
                    <a:cubicBezTo>
                      <a:pt x="1259586" y="825913"/>
                      <a:pt x="1260348" y="829437"/>
                      <a:pt x="1262634" y="832009"/>
                    </a:cubicBezTo>
                    <a:cubicBezTo>
                      <a:pt x="1281494" y="852869"/>
                      <a:pt x="1266825" y="918210"/>
                      <a:pt x="1257110" y="961454"/>
                    </a:cubicBezTo>
                    <a:cubicBezTo>
                      <a:pt x="1253585" y="977360"/>
                      <a:pt x="1250442" y="991076"/>
                      <a:pt x="1248823" y="1002125"/>
                    </a:cubicBezTo>
                    <a:cubicBezTo>
                      <a:pt x="1247680" y="1009840"/>
                      <a:pt x="1246061" y="1018223"/>
                      <a:pt x="1244441" y="1026890"/>
                    </a:cubicBezTo>
                    <a:cubicBezTo>
                      <a:pt x="1235964" y="1071182"/>
                      <a:pt x="1225487" y="1126331"/>
                      <a:pt x="1263968" y="1163669"/>
                    </a:cubicBezTo>
                    <a:cubicBezTo>
                      <a:pt x="1264158" y="1163860"/>
                      <a:pt x="1264444" y="1164146"/>
                      <a:pt x="1264730" y="1164336"/>
                    </a:cubicBezTo>
                    <a:lnTo>
                      <a:pt x="1301496" y="1193483"/>
                    </a:lnTo>
                    <a:cubicBezTo>
                      <a:pt x="1383125" y="1253014"/>
                      <a:pt x="1397794" y="1319213"/>
                      <a:pt x="1395698" y="1364266"/>
                    </a:cubicBezTo>
                    <a:cubicBezTo>
                      <a:pt x="1392841" y="1427131"/>
                      <a:pt x="1354646" y="1489329"/>
                      <a:pt x="1298448" y="1522952"/>
                    </a:cubicBezTo>
                    <a:cubicBezTo>
                      <a:pt x="1141476" y="1616678"/>
                      <a:pt x="991648" y="1662303"/>
                      <a:pt x="840486" y="1662303"/>
                    </a:cubicBezTo>
                    <a:cubicBezTo>
                      <a:pt x="387477" y="1662303"/>
                      <a:pt x="18860" y="1293781"/>
                      <a:pt x="18860" y="840677"/>
                    </a:cubicBezTo>
                    <a:cubicBezTo>
                      <a:pt x="18860" y="387572"/>
                      <a:pt x="387572" y="19050"/>
                      <a:pt x="840581" y="19050"/>
                    </a:cubicBezTo>
                    <a:cubicBezTo>
                      <a:pt x="1293590" y="19050"/>
                      <a:pt x="1662208" y="387572"/>
                      <a:pt x="1662208" y="840581"/>
                    </a:cubicBezTo>
                    <a:cubicBezTo>
                      <a:pt x="1662208" y="893540"/>
                      <a:pt x="1657160" y="946595"/>
                      <a:pt x="1647158" y="998125"/>
                    </a:cubicBezTo>
                    <a:cubicBezTo>
                      <a:pt x="1646111" y="1003268"/>
                      <a:pt x="1649540" y="1008317"/>
                      <a:pt x="1654683" y="1009269"/>
                    </a:cubicBezTo>
                    <a:cubicBezTo>
                      <a:pt x="1659827" y="1010317"/>
                      <a:pt x="1664875" y="1006888"/>
                      <a:pt x="1665827" y="1001744"/>
                    </a:cubicBezTo>
                    <a:cubicBezTo>
                      <a:pt x="1676114" y="948976"/>
                      <a:pt x="1681258" y="894779"/>
                      <a:pt x="1681258" y="840581"/>
                    </a:cubicBezTo>
                    <a:cubicBezTo>
                      <a:pt x="1681258" y="377095"/>
                      <a:pt x="1304163" y="0"/>
                      <a:pt x="840581" y="0"/>
                    </a:cubicBezTo>
                    <a:close/>
                    <a:moveTo>
                      <a:pt x="1183100" y="850583"/>
                    </a:moveTo>
                    <a:cubicBezTo>
                      <a:pt x="1171575" y="966692"/>
                      <a:pt x="1113282" y="1074992"/>
                      <a:pt x="1030986" y="1133189"/>
                    </a:cubicBezTo>
                    <a:cubicBezTo>
                      <a:pt x="937070" y="1199579"/>
                      <a:pt x="816102" y="1215771"/>
                      <a:pt x="707422" y="1176528"/>
                    </a:cubicBezTo>
                    <a:cubicBezTo>
                      <a:pt x="608457" y="1140809"/>
                      <a:pt x="536353" y="1063371"/>
                      <a:pt x="509778" y="964025"/>
                    </a:cubicBezTo>
                    <a:cubicBezTo>
                      <a:pt x="478250" y="846582"/>
                      <a:pt x="503111" y="711613"/>
                      <a:pt x="573119" y="620363"/>
                    </a:cubicBezTo>
                    <a:cubicBezTo>
                      <a:pt x="613982" y="567023"/>
                      <a:pt x="688753" y="503492"/>
                      <a:pt x="812578" y="503492"/>
                    </a:cubicBezTo>
                    <a:lnTo>
                      <a:pt x="812578" y="503492"/>
                    </a:lnTo>
                    <a:cubicBezTo>
                      <a:pt x="849916" y="503492"/>
                      <a:pt x="886111" y="508064"/>
                      <a:pt x="920687" y="516731"/>
                    </a:cubicBezTo>
                    <a:cubicBezTo>
                      <a:pt x="906399" y="519875"/>
                      <a:pt x="895160" y="525494"/>
                      <a:pt x="886492" y="533972"/>
                    </a:cubicBezTo>
                    <a:cubicBezTo>
                      <a:pt x="870871" y="549212"/>
                      <a:pt x="865918" y="570833"/>
                      <a:pt x="865061" y="597599"/>
                    </a:cubicBezTo>
                    <a:cubicBezTo>
                      <a:pt x="862298" y="597599"/>
                      <a:pt x="859536" y="597599"/>
                      <a:pt x="856774" y="597599"/>
                    </a:cubicBezTo>
                    <a:cubicBezTo>
                      <a:pt x="837914" y="597599"/>
                      <a:pt x="818483" y="597694"/>
                      <a:pt x="799148" y="598551"/>
                    </a:cubicBezTo>
                    <a:cubicBezTo>
                      <a:pt x="794671" y="598742"/>
                      <a:pt x="791051" y="601980"/>
                      <a:pt x="790194" y="606362"/>
                    </a:cubicBezTo>
                    <a:cubicBezTo>
                      <a:pt x="778955" y="667322"/>
                      <a:pt x="771811" y="815721"/>
                      <a:pt x="798576" y="870395"/>
                    </a:cubicBezTo>
                    <a:cubicBezTo>
                      <a:pt x="816007" y="906018"/>
                      <a:pt x="850297" y="929545"/>
                      <a:pt x="883539" y="952405"/>
                    </a:cubicBezTo>
                    <a:cubicBezTo>
                      <a:pt x="917924" y="976027"/>
                      <a:pt x="950500" y="998411"/>
                      <a:pt x="964121" y="1032320"/>
                    </a:cubicBezTo>
                    <a:cubicBezTo>
                      <a:pt x="965264" y="1035272"/>
                      <a:pt x="967931" y="1037463"/>
                      <a:pt x="970979" y="1038130"/>
                    </a:cubicBezTo>
                    <a:cubicBezTo>
                      <a:pt x="974026" y="1038797"/>
                      <a:pt x="977360" y="1037844"/>
                      <a:pt x="979646" y="1035558"/>
                    </a:cubicBezTo>
                    <a:cubicBezTo>
                      <a:pt x="985457" y="1029843"/>
                      <a:pt x="994220" y="1023271"/>
                      <a:pt x="1003554" y="1016318"/>
                    </a:cubicBezTo>
                    <a:cubicBezTo>
                      <a:pt x="1015270" y="1007555"/>
                      <a:pt x="1028605" y="997649"/>
                      <a:pt x="1038797" y="987171"/>
                    </a:cubicBezTo>
                    <a:cubicBezTo>
                      <a:pt x="1040606" y="985361"/>
                      <a:pt x="1041559" y="982885"/>
                      <a:pt x="1041464" y="980313"/>
                    </a:cubicBezTo>
                    <a:cubicBezTo>
                      <a:pt x="1041464" y="977741"/>
                      <a:pt x="1040321" y="975360"/>
                      <a:pt x="1038511" y="973550"/>
                    </a:cubicBezTo>
                    <a:cubicBezTo>
                      <a:pt x="1028033" y="963644"/>
                      <a:pt x="1016222" y="953072"/>
                      <a:pt x="1003935" y="941927"/>
                    </a:cubicBezTo>
                    <a:cubicBezTo>
                      <a:pt x="968312" y="909923"/>
                      <a:pt x="928021" y="873633"/>
                      <a:pt x="904875" y="841058"/>
                    </a:cubicBezTo>
                    <a:cubicBezTo>
                      <a:pt x="881063" y="807530"/>
                      <a:pt x="883158" y="753999"/>
                      <a:pt x="884968" y="706755"/>
                    </a:cubicBezTo>
                    <a:cubicBezTo>
                      <a:pt x="885635" y="688658"/>
                      <a:pt x="886301" y="671513"/>
                      <a:pt x="885635" y="655892"/>
                    </a:cubicBezTo>
                    <a:lnTo>
                      <a:pt x="885254" y="647510"/>
                    </a:lnTo>
                    <a:cubicBezTo>
                      <a:pt x="884682" y="635032"/>
                      <a:pt x="884111" y="623221"/>
                      <a:pt x="884015" y="612267"/>
                    </a:cubicBezTo>
                    <a:cubicBezTo>
                      <a:pt x="885063" y="610743"/>
                      <a:pt x="885635" y="608838"/>
                      <a:pt x="885635" y="606933"/>
                    </a:cubicBezTo>
                    <a:cubicBezTo>
                      <a:pt x="885635" y="605028"/>
                      <a:pt x="885063" y="603314"/>
                      <a:pt x="884111" y="601790"/>
                    </a:cubicBezTo>
                    <a:cubicBezTo>
                      <a:pt x="884682" y="577787"/>
                      <a:pt x="888206" y="559022"/>
                      <a:pt x="899922" y="547592"/>
                    </a:cubicBezTo>
                    <a:cubicBezTo>
                      <a:pt x="911924" y="535877"/>
                      <a:pt x="933355" y="531305"/>
                      <a:pt x="965454" y="533495"/>
                    </a:cubicBezTo>
                    <a:cubicBezTo>
                      <a:pt x="968978" y="533781"/>
                      <a:pt x="972407" y="534067"/>
                      <a:pt x="975932" y="534543"/>
                    </a:cubicBezTo>
                    <a:cubicBezTo>
                      <a:pt x="1046893" y="562928"/>
                      <a:pt x="1108043" y="609314"/>
                      <a:pt x="1153192" y="668179"/>
                    </a:cubicBezTo>
                    <a:cubicBezTo>
                      <a:pt x="1179576" y="718852"/>
                      <a:pt x="1190054" y="781526"/>
                      <a:pt x="1183196" y="850487"/>
                    </a:cubicBezTo>
                    <a:close/>
                    <a:moveTo>
                      <a:pt x="889159" y="852202"/>
                    </a:moveTo>
                    <a:cubicBezTo>
                      <a:pt x="913543" y="886492"/>
                      <a:pt x="954691" y="923544"/>
                      <a:pt x="991076" y="956215"/>
                    </a:cubicBezTo>
                    <a:cubicBezTo>
                      <a:pt x="1000506" y="964692"/>
                      <a:pt x="1009555" y="972884"/>
                      <a:pt x="1018032" y="980599"/>
                    </a:cubicBezTo>
                    <a:cubicBezTo>
                      <a:pt x="1010126" y="987647"/>
                      <a:pt x="1000982" y="994410"/>
                      <a:pt x="992124" y="1001078"/>
                    </a:cubicBezTo>
                    <a:cubicBezTo>
                      <a:pt x="986504" y="1005269"/>
                      <a:pt x="980980" y="1009364"/>
                      <a:pt x="976122" y="1013365"/>
                    </a:cubicBezTo>
                    <a:cubicBezTo>
                      <a:pt x="958310" y="980789"/>
                      <a:pt x="925830" y="958406"/>
                      <a:pt x="894302" y="936784"/>
                    </a:cubicBezTo>
                    <a:cubicBezTo>
                      <a:pt x="861727" y="914400"/>
                      <a:pt x="830866" y="893255"/>
                      <a:pt x="815721" y="862108"/>
                    </a:cubicBezTo>
                    <a:cubicBezTo>
                      <a:pt x="793051" y="815816"/>
                      <a:pt x="797624" y="680752"/>
                      <a:pt x="807720" y="617411"/>
                    </a:cubicBezTo>
                    <a:cubicBezTo>
                      <a:pt x="824198" y="616839"/>
                      <a:pt x="840772" y="616839"/>
                      <a:pt x="856964" y="616744"/>
                    </a:cubicBezTo>
                    <a:cubicBezTo>
                      <a:pt x="859726" y="616744"/>
                      <a:pt x="862394" y="616744"/>
                      <a:pt x="865061" y="616744"/>
                    </a:cubicBezTo>
                    <a:cubicBezTo>
                      <a:pt x="865251" y="626745"/>
                      <a:pt x="865727" y="637413"/>
                      <a:pt x="866204" y="648557"/>
                    </a:cubicBezTo>
                    <a:lnTo>
                      <a:pt x="866585" y="656939"/>
                    </a:lnTo>
                    <a:cubicBezTo>
                      <a:pt x="867251" y="671798"/>
                      <a:pt x="866585" y="688562"/>
                      <a:pt x="865918" y="706184"/>
                    </a:cubicBezTo>
                    <a:cubicBezTo>
                      <a:pt x="863918" y="756476"/>
                      <a:pt x="861727" y="813530"/>
                      <a:pt x="889349" y="852297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29863132-81CA-DE4B-F0C7-D823160AD25A}"/>
              </a:ext>
            </a:extLst>
          </p:cNvPr>
          <p:cNvGrpSpPr>
            <a:grpSpLocks noChangeAspect="1"/>
          </p:cNvGrpSpPr>
          <p:nvPr/>
        </p:nvGrpSpPr>
        <p:grpSpPr>
          <a:xfrm>
            <a:off x="7590845" y="4720595"/>
            <a:ext cx="1389468" cy="1389468"/>
            <a:chOff x="7590845" y="4720595"/>
            <a:chExt cx="1389468" cy="1389468"/>
          </a:xfrm>
        </p:grpSpPr>
        <p:sp>
          <p:nvSpPr>
            <p:cNvPr id="51" name="Graphic 89">
              <a:extLst>
                <a:ext uri="{FF2B5EF4-FFF2-40B4-BE49-F238E27FC236}">
                  <a16:creationId xmlns:a16="http://schemas.microsoft.com/office/drawing/2014/main" id="{A0443BB1-CC94-6075-57EE-E356D560B9F7}"/>
                </a:ext>
              </a:extLst>
            </p:cNvPr>
            <p:cNvSpPr/>
            <p:nvPr/>
          </p:nvSpPr>
          <p:spPr>
            <a:xfrm>
              <a:off x="7598264" y="4776739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6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AC66153-4DEB-F8F5-D0F0-6068788B1E1F}"/>
                </a:ext>
              </a:extLst>
            </p:cNvPr>
            <p:cNvSpPr/>
            <p:nvPr/>
          </p:nvSpPr>
          <p:spPr>
            <a:xfrm>
              <a:off x="7590845" y="4720595"/>
              <a:ext cx="1389468" cy="1389468"/>
            </a:xfrm>
            <a:custGeom>
              <a:avLst/>
              <a:gdLst>
                <a:gd name="connsiteX0" fmla="*/ 840677 w 1681257"/>
                <a:gd name="connsiteY0" fmla="*/ 0 h 1681257"/>
                <a:gd name="connsiteX1" fmla="*/ 0 w 1681257"/>
                <a:gd name="connsiteY1" fmla="*/ 840581 h 1681257"/>
                <a:gd name="connsiteX2" fmla="*/ 840677 w 1681257"/>
                <a:gd name="connsiteY2" fmla="*/ 1681258 h 1681257"/>
                <a:gd name="connsiteX3" fmla="*/ 1308354 w 1681257"/>
                <a:gd name="connsiteY3" fmla="*/ 1539240 h 1681257"/>
                <a:gd name="connsiteX4" fmla="*/ 1414939 w 1681257"/>
                <a:gd name="connsiteY4" fmla="*/ 1362932 h 1681257"/>
                <a:gd name="connsiteX5" fmla="*/ 1306639 w 1681257"/>
                <a:gd name="connsiteY5" fmla="*/ 1173671 h 1681257"/>
                <a:gd name="connsiteX6" fmla="*/ 1264920 w 1681257"/>
                <a:gd name="connsiteY6" fmla="*/ 1135666 h 1681257"/>
                <a:gd name="connsiteX7" fmla="*/ 1261396 w 1681257"/>
                <a:gd name="connsiteY7" fmla="*/ 1133666 h 1681257"/>
                <a:gd name="connsiteX8" fmla="*/ 1230249 w 1681257"/>
                <a:gd name="connsiteY8" fmla="*/ 1108329 h 1681257"/>
                <a:gd name="connsiteX9" fmla="*/ 1264444 w 1681257"/>
                <a:gd name="connsiteY9" fmla="*/ 950690 h 1681257"/>
                <a:gd name="connsiteX10" fmla="*/ 1287399 w 1681257"/>
                <a:gd name="connsiteY10" fmla="*/ 889540 h 1681257"/>
                <a:gd name="connsiteX11" fmla="*/ 1223010 w 1681257"/>
                <a:gd name="connsiteY11" fmla="*/ 560356 h 1681257"/>
                <a:gd name="connsiteX12" fmla="*/ 663797 w 1681257"/>
                <a:gd name="connsiteY12" fmla="*/ 331661 h 1681257"/>
                <a:gd name="connsiteX13" fmla="*/ 333375 w 1681257"/>
                <a:gd name="connsiteY13" fmla="*/ 919353 h 1681257"/>
                <a:gd name="connsiteX14" fmla="*/ 789718 w 1681257"/>
                <a:gd name="connsiteY14" fmla="*/ 1274731 h 1681257"/>
                <a:gd name="connsiteX15" fmla="*/ 850297 w 1681257"/>
                <a:gd name="connsiteY15" fmla="*/ 1271778 h 1681257"/>
                <a:gd name="connsiteX16" fmla="*/ 1208151 w 1681257"/>
                <a:gd name="connsiteY16" fmla="*/ 1056608 h 1681257"/>
                <a:gd name="connsiteX17" fmla="*/ 1212914 w 1681257"/>
                <a:gd name="connsiteY17" fmla="*/ 1116330 h 1681257"/>
                <a:gd name="connsiteX18" fmla="*/ 1253585 w 1681257"/>
                <a:gd name="connsiteY18" fmla="*/ 1151287 h 1681257"/>
                <a:gd name="connsiteX19" fmla="*/ 1294257 w 1681257"/>
                <a:gd name="connsiteY19" fmla="*/ 1188339 h 1681257"/>
                <a:gd name="connsiteX20" fmla="*/ 1295210 w 1681257"/>
                <a:gd name="connsiteY20" fmla="*/ 1189101 h 1681257"/>
                <a:gd name="connsiteX21" fmla="*/ 1395794 w 1681257"/>
                <a:gd name="connsiteY21" fmla="*/ 1362456 h 1681257"/>
                <a:gd name="connsiteX22" fmla="*/ 1298448 w 1681257"/>
                <a:gd name="connsiteY22" fmla="*/ 1523048 h 1681257"/>
                <a:gd name="connsiteX23" fmla="*/ 840486 w 1681257"/>
                <a:gd name="connsiteY23" fmla="*/ 1662398 h 1681257"/>
                <a:gd name="connsiteX24" fmla="*/ 18860 w 1681257"/>
                <a:gd name="connsiteY24" fmla="*/ 840772 h 1681257"/>
                <a:gd name="connsiteX25" fmla="*/ 840677 w 1681257"/>
                <a:gd name="connsiteY25" fmla="*/ 19050 h 1681257"/>
                <a:gd name="connsiteX26" fmla="*/ 1662208 w 1681257"/>
                <a:gd name="connsiteY26" fmla="*/ 840581 h 1681257"/>
                <a:gd name="connsiteX27" fmla="*/ 1647158 w 1681257"/>
                <a:gd name="connsiteY27" fmla="*/ 998125 h 1681257"/>
                <a:gd name="connsiteX28" fmla="*/ 1654683 w 1681257"/>
                <a:gd name="connsiteY28" fmla="*/ 1009269 h 1681257"/>
                <a:gd name="connsiteX29" fmla="*/ 1665827 w 1681257"/>
                <a:gd name="connsiteY29" fmla="*/ 1001744 h 1681257"/>
                <a:gd name="connsiteX30" fmla="*/ 1681258 w 1681257"/>
                <a:gd name="connsiteY30" fmla="*/ 840581 h 1681257"/>
                <a:gd name="connsiteX31" fmla="*/ 840677 w 1681257"/>
                <a:gd name="connsiteY31" fmla="*/ 0 h 1681257"/>
                <a:gd name="connsiteX32" fmla="*/ 848487 w 1681257"/>
                <a:gd name="connsiteY32" fmla="*/ 1252728 h 1681257"/>
                <a:gd name="connsiteX33" fmla="*/ 352044 w 1681257"/>
                <a:gd name="connsiteY33" fmla="*/ 915162 h 1681257"/>
                <a:gd name="connsiteX34" fmla="*/ 668941 w 1681257"/>
                <a:gd name="connsiteY34" fmla="*/ 349853 h 1681257"/>
                <a:gd name="connsiteX35" fmla="*/ 799624 w 1681257"/>
                <a:gd name="connsiteY35" fmla="*/ 332137 h 1681257"/>
                <a:gd name="connsiteX36" fmla="*/ 1206341 w 1681257"/>
                <a:gd name="connsiteY36" fmla="*/ 569405 h 1681257"/>
                <a:gd name="connsiteX37" fmla="*/ 1274350 w 1681257"/>
                <a:gd name="connsiteY37" fmla="*/ 788956 h 1681257"/>
                <a:gd name="connsiteX38" fmla="*/ 1187482 w 1681257"/>
                <a:gd name="connsiteY38" fmla="*/ 581120 h 1681257"/>
                <a:gd name="connsiteX39" fmla="*/ 977646 w 1681257"/>
                <a:gd name="connsiteY39" fmla="*/ 402336 h 1681257"/>
                <a:gd name="connsiteX40" fmla="*/ 932402 w 1681257"/>
                <a:gd name="connsiteY40" fmla="*/ 406718 h 1681257"/>
                <a:gd name="connsiteX41" fmla="*/ 928116 w 1681257"/>
                <a:gd name="connsiteY41" fmla="*/ 406622 h 1681257"/>
                <a:gd name="connsiteX42" fmla="*/ 719138 w 1681257"/>
                <a:gd name="connsiteY42" fmla="*/ 398050 h 1681257"/>
                <a:gd name="connsiteX43" fmla="*/ 692468 w 1681257"/>
                <a:gd name="connsiteY43" fmla="*/ 395192 h 1681257"/>
                <a:gd name="connsiteX44" fmla="*/ 570071 w 1681257"/>
                <a:gd name="connsiteY44" fmla="*/ 455771 h 1681257"/>
                <a:gd name="connsiteX45" fmla="*/ 459200 w 1681257"/>
                <a:gd name="connsiteY45" fmla="*/ 558070 h 1681257"/>
                <a:gd name="connsiteX46" fmla="*/ 447199 w 1681257"/>
                <a:gd name="connsiteY46" fmla="*/ 573786 h 1681257"/>
                <a:gd name="connsiteX47" fmla="*/ 419291 w 1681257"/>
                <a:gd name="connsiteY47" fmla="*/ 918305 h 1681257"/>
                <a:gd name="connsiteX48" fmla="*/ 696849 w 1681257"/>
                <a:gd name="connsiteY48" fmla="*/ 1185101 h 1681257"/>
                <a:gd name="connsiteX49" fmla="*/ 693515 w 1681257"/>
                <a:gd name="connsiteY49" fmla="*/ 1195483 h 1681257"/>
                <a:gd name="connsiteX50" fmla="*/ 694944 w 1681257"/>
                <a:gd name="connsiteY50" fmla="*/ 1203579 h 1681257"/>
                <a:gd name="connsiteX51" fmla="*/ 702088 w 1681257"/>
                <a:gd name="connsiteY51" fmla="*/ 1207484 h 1681257"/>
                <a:gd name="connsiteX52" fmla="*/ 895160 w 1681257"/>
                <a:gd name="connsiteY52" fmla="*/ 1196626 h 1681257"/>
                <a:gd name="connsiteX53" fmla="*/ 957644 w 1681257"/>
                <a:gd name="connsiteY53" fmla="*/ 1185767 h 1681257"/>
                <a:gd name="connsiteX54" fmla="*/ 1053751 w 1681257"/>
                <a:gd name="connsiteY54" fmla="*/ 1133189 h 1681257"/>
                <a:gd name="connsiteX55" fmla="*/ 1072134 w 1681257"/>
                <a:gd name="connsiteY55" fmla="*/ 1120521 h 1681257"/>
                <a:gd name="connsiteX56" fmla="*/ 1165765 w 1681257"/>
                <a:gd name="connsiteY56" fmla="*/ 1012317 h 1681257"/>
                <a:gd name="connsiteX57" fmla="*/ 1223391 w 1681257"/>
                <a:gd name="connsiteY57" fmla="*/ 819436 h 1681257"/>
                <a:gd name="connsiteX58" fmla="*/ 1225772 w 1681257"/>
                <a:gd name="connsiteY58" fmla="*/ 798386 h 1681257"/>
                <a:gd name="connsiteX59" fmla="*/ 1224248 w 1681257"/>
                <a:gd name="connsiteY59" fmla="*/ 792194 h 1681257"/>
                <a:gd name="connsiteX60" fmla="*/ 1213390 w 1681257"/>
                <a:gd name="connsiteY60" fmla="*/ 682466 h 1681257"/>
                <a:gd name="connsiteX61" fmla="*/ 1203579 w 1681257"/>
                <a:gd name="connsiteY61" fmla="*/ 648748 h 1681257"/>
                <a:gd name="connsiteX62" fmla="*/ 1254824 w 1681257"/>
                <a:gd name="connsiteY62" fmla="*/ 913352 h 1681257"/>
                <a:gd name="connsiteX63" fmla="*/ 848487 w 1681257"/>
                <a:gd name="connsiteY63" fmla="*/ 1252823 h 1681257"/>
                <a:gd name="connsiteX64" fmla="*/ 1037844 w 1681257"/>
                <a:gd name="connsiteY64" fmla="*/ 1074992 h 1681257"/>
                <a:gd name="connsiteX65" fmla="*/ 942213 w 1681257"/>
                <a:gd name="connsiteY65" fmla="*/ 1072325 h 1681257"/>
                <a:gd name="connsiteX66" fmla="*/ 925925 w 1681257"/>
                <a:gd name="connsiteY66" fmla="*/ 1075373 h 1681257"/>
                <a:gd name="connsiteX67" fmla="*/ 918210 w 1681257"/>
                <a:gd name="connsiteY67" fmla="*/ 1076516 h 1681257"/>
                <a:gd name="connsiteX68" fmla="*/ 705422 w 1681257"/>
                <a:gd name="connsiteY68" fmla="*/ 1167384 h 1681257"/>
                <a:gd name="connsiteX69" fmla="*/ 437579 w 1681257"/>
                <a:gd name="connsiteY69" fmla="*/ 913067 h 1681257"/>
                <a:gd name="connsiteX70" fmla="*/ 425672 w 1681257"/>
                <a:gd name="connsiteY70" fmla="*/ 671417 h 1681257"/>
                <a:gd name="connsiteX71" fmla="*/ 428530 w 1681257"/>
                <a:gd name="connsiteY71" fmla="*/ 676465 h 1681257"/>
                <a:gd name="connsiteX72" fmla="*/ 435483 w 1681257"/>
                <a:gd name="connsiteY72" fmla="*/ 678942 h 1681257"/>
                <a:gd name="connsiteX73" fmla="*/ 509111 w 1681257"/>
                <a:gd name="connsiteY73" fmla="*/ 694182 h 1681257"/>
                <a:gd name="connsiteX74" fmla="*/ 521303 w 1681257"/>
                <a:gd name="connsiteY74" fmla="*/ 745998 h 1681257"/>
                <a:gd name="connsiteX75" fmla="*/ 510730 w 1681257"/>
                <a:gd name="connsiteY75" fmla="*/ 762000 h 1681257"/>
                <a:gd name="connsiteX76" fmla="*/ 495110 w 1681257"/>
                <a:gd name="connsiteY76" fmla="*/ 808006 h 1681257"/>
                <a:gd name="connsiteX77" fmla="*/ 542354 w 1681257"/>
                <a:gd name="connsiteY77" fmla="*/ 838390 h 1681257"/>
                <a:gd name="connsiteX78" fmla="*/ 572834 w 1681257"/>
                <a:gd name="connsiteY78" fmla="*/ 851821 h 1681257"/>
                <a:gd name="connsiteX79" fmla="*/ 574072 w 1681257"/>
                <a:gd name="connsiteY79" fmla="*/ 903256 h 1681257"/>
                <a:gd name="connsiteX80" fmla="*/ 572643 w 1681257"/>
                <a:gd name="connsiteY80" fmla="*/ 947833 h 1681257"/>
                <a:gd name="connsiteX81" fmla="*/ 593122 w 1681257"/>
                <a:gd name="connsiteY81" fmla="*/ 991838 h 1681257"/>
                <a:gd name="connsiteX82" fmla="*/ 607219 w 1681257"/>
                <a:gd name="connsiteY82" fmla="*/ 1014603 h 1681257"/>
                <a:gd name="connsiteX83" fmla="*/ 616649 w 1681257"/>
                <a:gd name="connsiteY83" fmla="*/ 1033939 h 1681257"/>
                <a:gd name="connsiteX84" fmla="*/ 720852 w 1681257"/>
                <a:gd name="connsiteY84" fmla="*/ 1115854 h 1681257"/>
                <a:gd name="connsiteX85" fmla="*/ 721709 w 1681257"/>
                <a:gd name="connsiteY85" fmla="*/ 1115854 h 1681257"/>
                <a:gd name="connsiteX86" fmla="*/ 730472 w 1681257"/>
                <a:gd name="connsiteY86" fmla="*/ 1109853 h 1681257"/>
                <a:gd name="connsiteX87" fmla="*/ 724853 w 1681257"/>
                <a:gd name="connsiteY87" fmla="*/ 998601 h 1681257"/>
                <a:gd name="connsiteX88" fmla="*/ 729996 w 1681257"/>
                <a:gd name="connsiteY88" fmla="*/ 886015 h 1681257"/>
                <a:gd name="connsiteX89" fmla="*/ 776478 w 1681257"/>
                <a:gd name="connsiteY89" fmla="*/ 841058 h 1681257"/>
                <a:gd name="connsiteX90" fmla="*/ 816388 w 1681257"/>
                <a:gd name="connsiteY90" fmla="*/ 678371 h 1681257"/>
                <a:gd name="connsiteX91" fmla="*/ 711327 w 1681257"/>
                <a:gd name="connsiteY91" fmla="*/ 641795 h 1681257"/>
                <a:gd name="connsiteX92" fmla="*/ 611029 w 1681257"/>
                <a:gd name="connsiteY92" fmla="*/ 600742 h 1681257"/>
                <a:gd name="connsiteX93" fmla="*/ 701802 w 1681257"/>
                <a:gd name="connsiteY93" fmla="*/ 453485 h 1681257"/>
                <a:gd name="connsiteX94" fmla="*/ 737235 w 1681257"/>
                <a:gd name="connsiteY94" fmla="*/ 423767 h 1681257"/>
                <a:gd name="connsiteX95" fmla="*/ 739807 w 1681257"/>
                <a:gd name="connsiteY95" fmla="*/ 413957 h 1681257"/>
                <a:gd name="connsiteX96" fmla="*/ 910495 w 1681257"/>
                <a:gd name="connsiteY96" fmla="*/ 421767 h 1681257"/>
                <a:gd name="connsiteX97" fmla="*/ 915067 w 1681257"/>
                <a:gd name="connsiteY97" fmla="*/ 465677 h 1681257"/>
                <a:gd name="connsiteX98" fmla="*/ 976884 w 1681257"/>
                <a:gd name="connsiteY98" fmla="*/ 499682 h 1681257"/>
                <a:gd name="connsiteX99" fmla="*/ 1020223 w 1681257"/>
                <a:gd name="connsiteY99" fmla="*/ 520637 h 1681257"/>
                <a:gd name="connsiteX100" fmla="*/ 1017270 w 1681257"/>
                <a:gd name="connsiteY100" fmla="*/ 550450 h 1681257"/>
                <a:gd name="connsiteX101" fmla="*/ 990219 w 1681257"/>
                <a:gd name="connsiteY101" fmla="*/ 575691 h 1681257"/>
                <a:gd name="connsiteX102" fmla="*/ 952786 w 1681257"/>
                <a:gd name="connsiteY102" fmla="*/ 618839 h 1681257"/>
                <a:gd name="connsiteX103" fmla="*/ 1000316 w 1681257"/>
                <a:gd name="connsiteY103" fmla="*/ 706565 h 1681257"/>
                <a:gd name="connsiteX104" fmla="*/ 1011174 w 1681257"/>
                <a:gd name="connsiteY104" fmla="*/ 714947 h 1681257"/>
                <a:gd name="connsiteX105" fmla="*/ 1042892 w 1681257"/>
                <a:gd name="connsiteY105" fmla="*/ 738569 h 1681257"/>
                <a:gd name="connsiteX106" fmla="*/ 1100995 w 1681257"/>
                <a:gd name="connsiteY106" fmla="*/ 846773 h 1681257"/>
                <a:gd name="connsiteX107" fmla="*/ 1095566 w 1681257"/>
                <a:gd name="connsiteY107" fmla="*/ 897160 h 1681257"/>
                <a:gd name="connsiteX108" fmla="*/ 1130046 w 1681257"/>
                <a:gd name="connsiteY108" fmla="*/ 1033844 h 1681257"/>
                <a:gd name="connsiteX109" fmla="*/ 1060895 w 1681257"/>
                <a:gd name="connsiteY109" fmla="*/ 1105186 h 1681257"/>
                <a:gd name="connsiteX110" fmla="*/ 1057085 w 1681257"/>
                <a:gd name="connsiteY110" fmla="*/ 1107948 h 1681257"/>
                <a:gd name="connsiteX111" fmla="*/ 1056799 w 1681257"/>
                <a:gd name="connsiteY111" fmla="*/ 1106043 h 1681257"/>
                <a:gd name="connsiteX112" fmla="*/ 1037749 w 1681257"/>
                <a:gd name="connsiteY112" fmla="*/ 1075087 h 1681257"/>
                <a:gd name="connsiteX113" fmla="*/ 1037749 w 1681257"/>
                <a:gd name="connsiteY113" fmla="*/ 1120807 h 1681257"/>
                <a:gd name="connsiteX114" fmla="*/ 891921 w 1681257"/>
                <a:gd name="connsiteY114" fmla="*/ 1177766 h 1681257"/>
                <a:gd name="connsiteX115" fmla="*/ 725519 w 1681257"/>
                <a:gd name="connsiteY115" fmla="*/ 1171861 h 1681257"/>
                <a:gd name="connsiteX116" fmla="*/ 921163 w 1681257"/>
                <a:gd name="connsiteY116" fmla="*/ 1095375 h 1681257"/>
                <a:gd name="connsiteX117" fmla="*/ 928878 w 1681257"/>
                <a:gd name="connsiteY117" fmla="*/ 1094232 h 1681257"/>
                <a:gd name="connsiteX118" fmla="*/ 946118 w 1681257"/>
                <a:gd name="connsiteY118" fmla="*/ 1090994 h 1681257"/>
                <a:gd name="connsiteX119" fmla="*/ 1027271 w 1681257"/>
                <a:gd name="connsiteY119" fmla="*/ 1090708 h 1681257"/>
                <a:gd name="connsiteX120" fmla="*/ 1038225 w 1681257"/>
                <a:gd name="connsiteY120" fmla="*/ 1109186 h 1681257"/>
                <a:gd name="connsiteX121" fmla="*/ 1037844 w 1681257"/>
                <a:gd name="connsiteY121" fmla="*/ 1120807 h 1681257"/>
                <a:gd name="connsiteX122" fmla="*/ 594551 w 1681257"/>
                <a:gd name="connsiteY122" fmla="*/ 610076 h 1681257"/>
                <a:gd name="connsiteX123" fmla="*/ 710565 w 1681257"/>
                <a:gd name="connsiteY123" fmla="*/ 660845 h 1681257"/>
                <a:gd name="connsiteX124" fmla="*/ 801624 w 1681257"/>
                <a:gd name="connsiteY124" fmla="*/ 690277 h 1681257"/>
                <a:gd name="connsiteX125" fmla="*/ 764381 w 1681257"/>
                <a:gd name="connsiteY125" fmla="*/ 826484 h 1681257"/>
                <a:gd name="connsiteX126" fmla="*/ 714756 w 1681257"/>
                <a:gd name="connsiteY126" fmla="*/ 874871 h 1681257"/>
                <a:gd name="connsiteX127" fmla="*/ 706755 w 1681257"/>
                <a:gd name="connsiteY127" fmla="*/ 1004126 h 1681257"/>
                <a:gd name="connsiteX128" fmla="*/ 715042 w 1681257"/>
                <a:gd name="connsiteY128" fmla="*/ 1096709 h 1681257"/>
                <a:gd name="connsiteX129" fmla="*/ 633889 w 1681257"/>
                <a:gd name="connsiteY129" fmla="*/ 1025843 h 1681257"/>
                <a:gd name="connsiteX130" fmla="*/ 624269 w 1681257"/>
                <a:gd name="connsiteY130" fmla="*/ 1006031 h 1681257"/>
                <a:gd name="connsiteX131" fmla="*/ 608743 w 1681257"/>
                <a:gd name="connsiteY131" fmla="*/ 980885 h 1681257"/>
                <a:gd name="connsiteX132" fmla="*/ 591312 w 1681257"/>
                <a:gd name="connsiteY132" fmla="*/ 943832 h 1681257"/>
                <a:gd name="connsiteX133" fmla="*/ 593027 w 1681257"/>
                <a:gd name="connsiteY133" fmla="*/ 905732 h 1681257"/>
                <a:gd name="connsiteX134" fmla="*/ 588836 w 1681257"/>
                <a:gd name="connsiteY134" fmla="*/ 841438 h 1681257"/>
                <a:gd name="connsiteX135" fmla="*/ 546163 w 1681257"/>
                <a:gd name="connsiteY135" fmla="*/ 819817 h 1681257"/>
                <a:gd name="connsiteX136" fmla="*/ 513017 w 1681257"/>
                <a:gd name="connsiteY136" fmla="*/ 801624 h 1681257"/>
                <a:gd name="connsiteX137" fmla="*/ 525113 w 1681257"/>
                <a:gd name="connsiteY137" fmla="*/ 774478 h 1681257"/>
                <a:gd name="connsiteX138" fmla="*/ 540258 w 1681257"/>
                <a:gd name="connsiteY138" fmla="*/ 747332 h 1681257"/>
                <a:gd name="connsiteX139" fmla="*/ 522637 w 1681257"/>
                <a:gd name="connsiteY139" fmla="*/ 680847 h 1681257"/>
                <a:gd name="connsiteX140" fmla="*/ 451199 w 1681257"/>
                <a:gd name="connsiteY140" fmla="*/ 659511 h 1681257"/>
                <a:gd name="connsiteX141" fmla="*/ 445199 w 1681257"/>
                <a:gd name="connsiteY141" fmla="*/ 659511 h 1681257"/>
                <a:gd name="connsiteX142" fmla="*/ 448151 w 1681257"/>
                <a:gd name="connsiteY142" fmla="*/ 647986 h 1681257"/>
                <a:gd name="connsiteX143" fmla="*/ 452342 w 1681257"/>
                <a:gd name="connsiteY143" fmla="*/ 629031 h 1681257"/>
                <a:gd name="connsiteX144" fmla="*/ 472726 w 1681257"/>
                <a:gd name="connsiteY144" fmla="*/ 571119 h 1681257"/>
                <a:gd name="connsiteX145" fmla="*/ 581216 w 1681257"/>
                <a:gd name="connsiteY145" fmla="*/ 470535 h 1681257"/>
                <a:gd name="connsiteX146" fmla="*/ 682943 w 1681257"/>
                <a:gd name="connsiteY146" fmla="*/ 425672 h 1681257"/>
                <a:gd name="connsiteX147" fmla="*/ 714661 w 1681257"/>
                <a:gd name="connsiteY147" fmla="*/ 418148 h 1681257"/>
                <a:gd name="connsiteX148" fmla="*/ 689801 w 1681257"/>
                <a:gd name="connsiteY148" fmla="*/ 438531 h 1681257"/>
                <a:gd name="connsiteX149" fmla="*/ 594265 w 1681257"/>
                <a:gd name="connsiteY149" fmla="*/ 609886 h 1681257"/>
                <a:gd name="connsiteX150" fmla="*/ 1114520 w 1681257"/>
                <a:gd name="connsiteY150" fmla="*/ 900113 h 1681257"/>
                <a:gd name="connsiteX151" fmla="*/ 1120140 w 1681257"/>
                <a:gd name="connsiteY151" fmla="*/ 847058 h 1681257"/>
                <a:gd name="connsiteX152" fmla="*/ 1054132 w 1681257"/>
                <a:gd name="connsiteY152" fmla="*/ 723138 h 1681257"/>
                <a:gd name="connsiteX153" fmla="*/ 1023176 w 1681257"/>
                <a:gd name="connsiteY153" fmla="*/ 700088 h 1681257"/>
                <a:gd name="connsiteX154" fmla="*/ 1011936 w 1681257"/>
                <a:gd name="connsiteY154" fmla="*/ 691420 h 1681257"/>
                <a:gd name="connsiteX155" fmla="*/ 971550 w 1681257"/>
                <a:gd name="connsiteY155" fmla="*/ 622745 h 1681257"/>
                <a:gd name="connsiteX156" fmla="*/ 1000601 w 1681257"/>
                <a:gd name="connsiteY156" fmla="*/ 591788 h 1681257"/>
                <a:gd name="connsiteX157" fmla="*/ 1035082 w 1681257"/>
                <a:gd name="connsiteY157" fmla="*/ 557594 h 1681257"/>
                <a:gd name="connsiteX158" fmla="*/ 1037368 w 1681257"/>
                <a:gd name="connsiteY158" fmla="*/ 512064 h 1681257"/>
                <a:gd name="connsiteX159" fmla="*/ 981837 w 1681257"/>
                <a:gd name="connsiteY159" fmla="*/ 481203 h 1681257"/>
                <a:gd name="connsiteX160" fmla="*/ 931736 w 1681257"/>
                <a:gd name="connsiteY160" fmla="*/ 456057 h 1681257"/>
                <a:gd name="connsiteX161" fmla="*/ 929164 w 1681257"/>
                <a:gd name="connsiteY161" fmla="*/ 426625 h 1681257"/>
                <a:gd name="connsiteX162" fmla="*/ 995458 w 1681257"/>
                <a:gd name="connsiteY162" fmla="*/ 451771 h 1681257"/>
                <a:gd name="connsiteX163" fmla="*/ 1195006 w 1681257"/>
                <a:gd name="connsiteY163" fmla="*/ 686848 h 1681257"/>
                <a:gd name="connsiteX164" fmla="*/ 1205103 w 1681257"/>
                <a:gd name="connsiteY164" fmla="*/ 813530 h 1681257"/>
                <a:gd name="connsiteX165" fmla="*/ 1150049 w 1681257"/>
                <a:gd name="connsiteY165" fmla="*/ 1001363 h 1681257"/>
                <a:gd name="connsiteX166" fmla="*/ 1137285 w 1681257"/>
                <a:gd name="connsiteY166" fmla="*/ 1014698 h 1681257"/>
                <a:gd name="connsiteX167" fmla="*/ 1114616 w 1681257"/>
                <a:gd name="connsiteY167" fmla="*/ 900017 h 1681257"/>
                <a:gd name="connsiteX168" fmla="*/ 969550 w 1681257"/>
                <a:gd name="connsiteY168" fmla="*/ 420243 h 1681257"/>
                <a:gd name="connsiteX169" fmla="*/ 973455 w 1681257"/>
                <a:gd name="connsiteY169" fmla="*/ 421005 h 1681257"/>
                <a:gd name="connsiteX170" fmla="*/ 1027557 w 1681257"/>
                <a:gd name="connsiteY170" fmla="*/ 446818 h 1681257"/>
                <a:gd name="connsiteX171" fmla="*/ 1003459 w 1681257"/>
                <a:gd name="connsiteY171" fmla="*/ 434721 h 1681257"/>
                <a:gd name="connsiteX172" fmla="*/ 969455 w 1681257"/>
                <a:gd name="connsiteY172" fmla="*/ 420243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681257" h="1681257">
                  <a:moveTo>
                    <a:pt x="840677" y="0"/>
                  </a:moveTo>
                  <a:cubicBezTo>
                    <a:pt x="377190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7" y="1681258"/>
                  </a:cubicBezTo>
                  <a:cubicBezTo>
                    <a:pt x="995363" y="1681258"/>
                    <a:pt x="1148334" y="1634776"/>
                    <a:pt x="1308354" y="1539240"/>
                  </a:cubicBezTo>
                  <a:cubicBezTo>
                    <a:pt x="1370648" y="1501997"/>
                    <a:pt x="1412558" y="1432846"/>
                    <a:pt x="1414939" y="1362932"/>
                  </a:cubicBezTo>
                  <a:cubicBezTo>
                    <a:pt x="1416653" y="1312259"/>
                    <a:pt x="1399318" y="1238345"/>
                    <a:pt x="1306639" y="1173671"/>
                  </a:cubicBezTo>
                  <a:lnTo>
                    <a:pt x="1264920" y="1135666"/>
                  </a:lnTo>
                  <a:cubicBezTo>
                    <a:pt x="1263872" y="1134713"/>
                    <a:pt x="1262729" y="1134047"/>
                    <a:pt x="1261396" y="1133666"/>
                  </a:cubicBezTo>
                  <a:cubicBezTo>
                    <a:pt x="1245965" y="1128808"/>
                    <a:pt x="1235774" y="1120521"/>
                    <a:pt x="1230249" y="1108329"/>
                  </a:cubicBezTo>
                  <a:cubicBezTo>
                    <a:pt x="1213009" y="1070705"/>
                    <a:pt x="1242727" y="1001363"/>
                    <a:pt x="1264444" y="950690"/>
                  </a:cubicBezTo>
                  <a:cubicBezTo>
                    <a:pt x="1274921" y="926116"/>
                    <a:pt x="1284065" y="904970"/>
                    <a:pt x="1287399" y="889540"/>
                  </a:cubicBezTo>
                  <a:cubicBezTo>
                    <a:pt x="1311593" y="777907"/>
                    <a:pt x="1269968" y="646271"/>
                    <a:pt x="1223010" y="560356"/>
                  </a:cubicBezTo>
                  <a:cubicBezTo>
                    <a:pt x="1116044" y="364712"/>
                    <a:pt x="886111" y="270605"/>
                    <a:pt x="663797" y="331661"/>
                  </a:cubicBezTo>
                  <a:cubicBezTo>
                    <a:pt x="420053" y="398526"/>
                    <a:pt x="286036" y="702469"/>
                    <a:pt x="333375" y="919353"/>
                  </a:cubicBezTo>
                  <a:cubicBezTo>
                    <a:pt x="381476" y="1139952"/>
                    <a:pt x="557498" y="1274731"/>
                    <a:pt x="789718" y="1274731"/>
                  </a:cubicBezTo>
                  <a:cubicBezTo>
                    <a:pt x="809530" y="1274731"/>
                    <a:pt x="829723" y="1273778"/>
                    <a:pt x="850297" y="1271778"/>
                  </a:cubicBezTo>
                  <a:cubicBezTo>
                    <a:pt x="991743" y="1258062"/>
                    <a:pt x="1126998" y="1173004"/>
                    <a:pt x="1208151" y="1056608"/>
                  </a:cubicBezTo>
                  <a:cubicBezTo>
                    <a:pt x="1204531" y="1078706"/>
                    <a:pt x="1205103" y="1099376"/>
                    <a:pt x="1212914" y="1116330"/>
                  </a:cubicBezTo>
                  <a:cubicBezTo>
                    <a:pt x="1220438" y="1132808"/>
                    <a:pt x="1234154" y="1144619"/>
                    <a:pt x="1253585" y="1151287"/>
                  </a:cubicBezTo>
                  <a:lnTo>
                    <a:pt x="1294257" y="1188339"/>
                  </a:lnTo>
                  <a:cubicBezTo>
                    <a:pt x="1294257" y="1188339"/>
                    <a:pt x="1294924" y="1188911"/>
                    <a:pt x="1295210" y="1189101"/>
                  </a:cubicBezTo>
                  <a:cubicBezTo>
                    <a:pt x="1381220" y="1248918"/>
                    <a:pt x="1397413" y="1316355"/>
                    <a:pt x="1395794" y="1362456"/>
                  </a:cubicBezTo>
                  <a:cubicBezTo>
                    <a:pt x="1393603" y="1425988"/>
                    <a:pt x="1355408" y="1489043"/>
                    <a:pt x="1298448" y="1523048"/>
                  </a:cubicBezTo>
                  <a:cubicBezTo>
                    <a:pt x="1141476" y="1616774"/>
                    <a:pt x="991648" y="1662398"/>
                    <a:pt x="840486" y="1662398"/>
                  </a:cubicBezTo>
                  <a:cubicBezTo>
                    <a:pt x="387477" y="1662398"/>
                    <a:pt x="18860" y="1293876"/>
                    <a:pt x="18860" y="840772"/>
                  </a:cubicBezTo>
                  <a:cubicBezTo>
                    <a:pt x="18860" y="387668"/>
                    <a:pt x="387668" y="19050"/>
                    <a:pt x="840677" y="19050"/>
                  </a:cubicBezTo>
                  <a:cubicBezTo>
                    <a:pt x="1293686" y="19050"/>
                    <a:pt x="1662208" y="387572"/>
                    <a:pt x="1662208" y="840581"/>
                  </a:cubicBezTo>
                  <a:cubicBezTo>
                    <a:pt x="1662208" y="893636"/>
                    <a:pt x="1657160" y="946595"/>
                    <a:pt x="1647158" y="998125"/>
                  </a:cubicBezTo>
                  <a:cubicBezTo>
                    <a:pt x="1646111" y="1003268"/>
                    <a:pt x="1649539" y="1008317"/>
                    <a:pt x="1654683" y="1009269"/>
                  </a:cubicBezTo>
                  <a:cubicBezTo>
                    <a:pt x="1659827" y="1010317"/>
                    <a:pt x="1664875" y="1006888"/>
                    <a:pt x="1665827" y="1001744"/>
                  </a:cubicBezTo>
                  <a:cubicBezTo>
                    <a:pt x="1676114" y="949071"/>
                    <a:pt x="1681258" y="894779"/>
                    <a:pt x="1681258" y="840581"/>
                  </a:cubicBezTo>
                  <a:cubicBezTo>
                    <a:pt x="1681258" y="377095"/>
                    <a:pt x="1304163" y="0"/>
                    <a:pt x="840677" y="0"/>
                  </a:cubicBezTo>
                  <a:close/>
                  <a:moveTo>
                    <a:pt x="848487" y="1252728"/>
                  </a:moveTo>
                  <a:cubicBezTo>
                    <a:pt x="597027" y="1277112"/>
                    <a:pt x="402050" y="1144619"/>
                    <a:pt x="352044" y="915162"/>
                  </a:cubicBezTo>
                  <a:cubicBezTo>
                    <a:pt x="306515" y="706469"/>
                    <a:pt x="435007" y="414052"/>
                    <a:pt x="668941" y="349853"/>
                  </a:cubicBezTo>
                  <a:cubicBezTo>
                    <a:pt x="712565" y="337852"/>
                    <a:pt x="756476" y="332137"/>
                    <a:pt x="799624" y="332137"/>
                  </a:cubicBezTo>
                  <a:cubicBezTo>
                    <a:pt x="967930" y="332137"/>
                    <a:pt x="1124617" y="419862"/>
                    <a:pt x="1206341" y="569405"/>
                  </a:cubicBezTo>
                  <a:cubicBezTo>
                    <a:pt x="1238441" y="628174"/>
                    <a:pt x="1268063" y="708946"/>
                    <a:pt x="1274350" y="788956"/>
                  </a:cubicBezTo>
                  <a:cubicBezTo>
                    <a:pt x="1258443" y="707231"/>
                    <a:pt x="1217295" y="629603"/>
                    <a:pt x="1187482" y="581120"/>
                  </a:cubicBezTo>
                  <a:cubicBezTo>
                    <a:pt x="1165574" y="545592"/>
                    <a:pt x="1057370" y="420434"/>
                    <a:pt x="977646" y="402336"/>
                  </a:cubicBezTo>
                  <a:cubicBezTo>
                    <a:pt x="960120" y="398431"/>
                    <a:pt x="944880" y="399860"/>
                    <a:pt x="932402" y="406718"/>
                  </a:cubicBezTo>
                  <a:cubicBezTo>
                    <a:pt x="930974" y="406622"/>
                    <a:pt x="929545" y="406527"/>
                    <a:pt x="928116" y="406622"/>
                  </a:cubicBezTo>
                  <a:cubicBezTo>
                    <a:pt x="860584" y="387953"/>
                    <a:pt x="789813" y="385000"/>
                    <a:pt x="719138" y="398050"/>
                  </a:cubicBezTo>
                  <a:cubicBezTo>
                    <a:pt x="711327" y="395288"/>
                    <a:pt x="702469" y="394335"/>
                    <a:pt x="692468" y="395192"/>
                  </a:cubicBezTo>
                  <a:cubicBezTo>
                    <a:pt x="657797" y="398145"/>
                    <a:pt x="612553" y="423958"/>
                    <a:pt x="570071" y="455771"/>
                  </a:cubicBezTo>
                  <a:cubicBezTo>
                    <a:pt x="525875" y="483013"/>
                    <a:pt x="484632" y="518446"/>
                    <a:pt x="459200" y="558070"/>
                  </a:cubicBezTo>
                  <a:cubicBezTo>
                    <a:pt x="454152" y="564071"/>
                    <a:pt x="450056" y="569405"/>
                    <a:pt x="447199" y="573786"/>
                  </a:cubicBezTo>
                  <a:cubicBezTo>
                    <a:pt x="371570" y="688372"/>
                    <a:pt x="397288" y="838867"/>
                    <a:pt x="419291" y="918305"/>
                  </a:cubicBezTo>
                  <a:cubicBezTo>
                    <a:pt x="461296" y="1069658"/>
                    <a:pt x="570643" y="1153001"/>
                    <a:pt x="696849" y="1185101"/>
                  </a:cubicBezTo>
                  <a:cubicBezTo>
                    <a:pt x="695611" y="1188434"/>
                    <a:pt x="694468" y="1191863"/>
                    <a:pt x="693515" y="1195483"/>
                  </a:cubicBezTo>
                  <a:cubicBezTo>
                    <a:pt x="692753" y="1198245"/>
                    <a:pt x="693325" y="1201198"/>
                    <a:pt x="694944" y="1203579"/>
                  </a:cubicBezTo>
                  <a:cubicBezTo>
                    <a:pt x="696659" y="1205865"/>
                    <a:pt x="699230" y="1207389"/>
                    <a:pt x="702088" y="1207484"/>
                  </a:cubicBezTo>
                  <a:cubicBezTo>
                    <a:pt x="774383" y="1211675"/>
                    <a:pt x="838105" y="1208246"/>
                    <a:pt x="895160" y="1196626"/>
                  </a:cubicBezTo>
                  <a:cubicBezTo>
                    <a:pt x="916305" y="1194149"/>
                    <a:pt x="937165" y="1190435"/>
                    <a:pt x="957644" y="1185767"/>
                  </a:cubicBezTo>
                  <a:cubicBezTo>
                    <a:pt x="981742" y="1180243"/>
                    <a:pt x="1038320" y="1167194"/>
                    <a:pt x="1053751" y="1133189"/>
                  </a:cubicBezTo>
                  <a:cubicBezTo>
                    <a:pt x="1059942" y="1129189"/>
                    <a:pt x="1066133" y="1124903"/>
                    <a:pt x="1072134" y="1120521"/>
                  </a:cubicBezTo>
                  <a:cubicBezTo>
                    <a:pt x="1110139" y="1092899"/>
                    <a:pt x="1141381" y="1056799"/>
                    <a:pt x="1165765" y="1012317"/>
                  </a:cubicBezTo>
                  <a:cubicBezTo>
                    <a:pt x="1203103" y="966121"/>
                    <a:pt x="1219772" y="890492"/>
                    <a:pt x="1223391" y="819436"/>
                  </a:cubicBezTo>
                  <a:cubicBezTo>
                    <a:pt x="1224248" y="812483"/>
                    <a:pt x="1225010" y="805529"/>
                    <a:pt x="1225772" y="798386"/>
                  </a:cubicBezTo>
                  <a:cubicBezTo>
                    <a:pt x="1225963" y="796100"/>
                    <a:pt x="1225391" y="793909"/>
                    <a:pt x="1224248" y="792194"/>
                  </a:cubicBezTo>
                  <a:cubicBezTo>
                    <a:pt x="1224534" y="749618"/>
                    <a:pt x="1220343" y="710470"/>
                    <a:pt x="1213390" y="682466"/>
                  </a:cubicBezTo>
                  <a:cubicBezTo>
                    <a:pt x="1210532" y="670846"/>
                    <a:pt x="1207199" y="659606"/>
                    <a:pt x="1203579" y="648748"/>
                  </a:cubicBezTo>
                  <a:cubicBezTo>
                    <a:pt x="1241584" y="723329"/>
                    <a:pt x="1277969" y="825151"/>
                    <a:pt x="1254824" y="913352"/>
                  </a:cubicBezTo>
                  <a:cubicBezTo>
                    <a:pt x="1208913" y="1088898"/>
                    <a:pt x="1034225" y="1234821"/>
                    <a:pt x="848487" y="1252823"/>
                  </a:cubicBezTo>
                  <a:close/>
                  <a:moveTo>
                    <a:pt x="1037844" y="1074992"/>
                  </a:moveTo>
                  <a:cubicBezTo>
                    <a:pt x="1012793" y="1057942"/>
                    <a:pt x="972026" y="1066229"/>
                    <a:pt x="942213" y="1072325"/>
                  </a:cubicBezTo>
                  <a:cubicBezTo>
                    <a:pt x="936022" y="1073563"/>
                    <a:pt x="930497" y="1074706"/>
                    <a:pt x="925925" y="1075373"/>
                  </a:cubicBezTo>
                  <a:lnTo>
                    <a:pt x="918210" y="1076516"/>
                  </a:lnTo>
                  <a:cubicBezTo>
                    <a:pt x="847535" y="1087184"/>
                    <a:pt x="744855" y="1102614"/>
                    <a:pt x="705422" y="1167384"/>
                  </a:cubicBezTo>
                  <a:cubicBezTo>
                    <a:pt x="583597" y="1137380"/>
                    <a:pt x="477869" y="1058037"/>
                    <a:pt x="437579" y="913067"/>
                  </a:cubicBezTo>
                  <a:cubicBezTo>
                    <a:pt x="421767" y="856012"/>
                    <a:pt x="403860" y="760952"/>
                    <a:pt x="425672" y="671417"/>
                  </a:cubicBezTo>
                  <a:cubicBezTo>
                    <a:pt x="426053" y="673322"/>
                    <a:pt x="427101" y="675132"/>
                    <a:pt x="428530" y="676465"/>
                  </a:cubicBezTo>
                  <a:cubicBezTo>
                    <a:pt x="430435" y="678180"/>
                    <a:pt x="432911" y="679133"/>
                    <a:pt x="435483" y="678942"/>
                  </a:cubicBezTo>
                  <a:cubicBezTo>
                    <a:pt x="474059" y="676942"/>
                    <a:pt x="496729" y="681609"/>
                    <a:pt x="509111" y="694182"/>
                  </a:cubicBezTo>
                  <a:cubicBezTo>
                    <a:pt x="519113" y="704374"/>
                    <a:pt x="523113" y="721328"/>
                    <a:pt x="521303" y="745998"/>
                  </a:cubicBezTo>
                  <a:cubicBezTo>
                    <a:pt x="521018" y="750189"/>
                    <a:pt x="515779" y="756190"/>
                    <a:pt x="510730" y="762000"/>
                  </a:cubicBezTo>
                  <a:cubicBezTo>
                    <a:pt x="501110" y="773049"/>
                    <a:pt x="487966" y="788289"/>
                    <a:pt x="495110" y="808006"/>
                  </a:cubicBezTo>
                  <a:cubicBezTo>
                    <a:pt x="503206" y="830485"/>
                    <a:pt x="524923" y="834866"/>
                    <a:pt x="542354" y="838390"/>
                  </a:cubicBezTo>
                  <a:cubicBezTo>
                    <a:pt x="555212" y="840962"/>
                    <a:pt x="567404" y="843439"/>
                    <a:pt x="572834" y="851821"/>
                  </a:cubicBezTo>
                  <a:cubicBezTo>
                    <a:pt x="579311" y="861632"/>
                    <a:pt x="576453" y="883730"/>
                    <a:pt x="574072" y="903256"/>
                  </a:cubicBezTo>
                  <a:cubicBezTo>
                    <a:pt x="571976" y="919925"/>
                    <a:pt x="569976" y="935736"/>
                    <a:pt x="572643" y="947833"/>
                  </a:cubicBezTo>
                  <a:cubicBezTo>
                    <a:pt x="577310" y="969359"/>
                    <a:pt x="585026" y="980218"/>
                    <a:pt x="593122" y="991838"/>
                  </a:cubicBezTo>
                  <a:cubicBezTo>
                    <a:pt x="597694" y="998411"/>
                    <a:pt x="602456" y="1005078"/>
                    <a:pt x="607219" y="1014603"/>
                  </a:cubicBezTo>
                  <a:cubicBezTo>
                    <a:pt x="610553" y="1021175"/>
                    <a:pt x="613601" y="1027652"/>
                    <a:pt x="616649" y="1033939"/>
                  </a:cubicBezTo>
                  <a:cubicBezTo>
                    <a:pt x="636556" y="1076039"/>
                    <a:pt x="655415" y="1115854"/>
                    <a:pt x="720852" y="1115854"/>
                  </a:cubicBezTo>
                  <a:lnTo>
                    <a:pt x="721709" y="1115854"/>
                  </a:lnTo>
                  <a:cubicBezTo>
                    <a:pt x="725614" y="1115854"/>
                    <a:pt x="729044" y="1113473"/>
                    <a:pt x="730472" y="1109853"/>
                  </a:cubicBezTo>
                  <a:cubicBezTo>
                    <a:pt x="746284" y="1069848"/>
                    <a:pt x="735425" y="1033653"/>
                    <a:pt x="724853" y="998601"/>
                  </a:cubicBezTo>
                  <a:cubicBezTo>
                    <a:pt x="712756" y="958501"/>
                    <a:pt x="702374" y="923925"/>
                    <a:pt x="729996" y="886015"/>
                  </a:cubicBezTo>
                  <a:cubicBezTo>
                    <a:pt x="741426" y="870299"/>
                    <a:pt x="759238" y="855440"/>
                    <a:pt x="776478" y="841058"/>
                  </a:cubicBezTo>
                  <a:cubicBezTo>
                    <a:pt x="824103" y="801243"/>
                    <a:pt x="878110" y="756095"/>
                    <a:pt x="816388" y="678371"/>
                  </a:cubicBezTo>
                  <a:cubicBezTo>
                    <a:pt x="790289" y="645509"/>
                    <a:pt x="750094" y="643604"/>
                    <a:pt x="711327" y="641795"/>
                  </a:cubicBezTo>
                  <a:cubicBezTo>
                    <a:pt x="670465" y="639890"/>
                    <a:pt x="631793" y="638080"/>
                    <a:pt x="611029" y="600742"/>
                  </a:cubicBezTo>
                  <a:cubicBezTo>
                    <a:pt x="582359" y="549212"/>
                    <a:pt x="648557" y="496157"/>
                    <a:pt x="701802" y="453485"/>
                  </a:cubicBezTo>
                  <a:cubicBezTo>
                    <a:pt x="715137" y="442817"/>
                    <a:pt x="727615" y="432816"/>
                    <a:pt x="737235" y="423767"/>
                  </a:cubicBezTo>
                  <a:cubicBezTo>
                    <a:pt x="739997" y="421196"/>
                    <a:pt x="740855" y="417290"/>
                    <a:pt x="739807" y="413957"/>
                  </a:cubicBezTo>
                  <a:cubicBezTo>
                    <a:pt x="797528" y="405479"/>
                    <a:pt x="855059" y="408146"/>
                    <a:pt x="910495" y="421767"/>
                  </a:cubicBezTo>
                  <a:cubicBezTo>
                    <a:pt x="906685" y="439484"/>
                    <a:pt x="908209" y="453866"/>
                    <a:pt x="915067" y="465677"/>
                  </a:cubicBezTo>
                  <a:cubicBezTo>
                    <a:pt x="927259" y="486728"/>
                    <a:pt x="953548" y="493586"/>
                    <a:pt x="976884" y="499682"/>
                  </a:cubicBezTo>
                  <a:cubicBezTo>
                    <a:pt x="996315" y="504730"/>
                    <a:pt x="1014698" y="509588"/>
                    <a:pt x="1020223" y="520637"/>
                  </a:cubicBezTo>
                  <a:cubicBezTo>
                    <a:pt x="1023556" y="527304"/>
                    <a:pt x="1022604" y="537305"/>
                    <a:pt x="1017270" y="550450"/>
                  </a:cubicBezTo>
                  <a:cubicBezTo>
                    <a:pt x="1012888" y="561308"/>
                    <a:pt x="1001839" y="568357"/>
                    <a:pt x="990219" y="575691"/>
                  </a:cubicBezTo>
                  <a:cubicBezTo>
                    <a:pt x="974884" y="585407"/>
                    <a:pt x="957453" y="596551"/>
                    <a:pt x="952786" y="618839"/>
                  </a:cubicBezTo>
                  <a:cubicBezTo>
                    <a:pt x="943451" y="663512"/>
                    <a:pt x="973646" y="686372"/>
                    <a:pt x="1000316" y="706565"/>
                  </a:cubicBezTo>
                  <a:cubicBezTo>
                    <a:pt x="1003935" y="709327"/>
                    <a:pt x="1007650" y="712089"/>
                    <a:pt x="1011174" y="714947"/>
                  </a:cubicBezTo>
                  <a:cubicBezTo>
                    <a:pt x="1022795" y="724186"/>
                    <a:pt x="1033463" y="731806"/>
                    <a:pt x="1042892" y="738569"/>
                  </a:cubicBezTo>
                  <a:cubicBezTo>
                    <a:pt x="1083374" y="767620"/>
                    <a:pt x="1101852" y="780955"/>
                    <a:pt x="1100995" y="846773"/>
                  </a:cubicBezTo>
                  <a:cubicBezTo>
                    <a:pt x="1100804" y="863441"/>
                    <a:pt x="1098137" y="880586"/>
                    <a:pt x="1095566" y="897160"/>
                  </a:cubicBezTo>
                  <a:cubicBezTo>
                    <a:pt x="1088231" y="944690"/>
                    <a:pt x="1080611" y="993743"/>
                    <a:pt x="1130046" y="1033844"/>
                  </a:cubicBezTo>
                  <a:cubicBezTo>
                    <a:pt x="1110520" y="1062038"/>
                    <a:pt x="1087374" y="1085850"/>
                    <a:pt x="1060895" y="1105186"/>
                  </a:cubicBezTo>
                  <a:cubicBezTo>
                    <a:pt x="1059656" y="1106138"/>
                    <a:pt x="1058418" y="1106996"/>
                    <a:pt x="1057085" y="1107948"/>
                  </a:cubicBezTo>
                  <a:cubicBezTo>
                    <a:pt x="1057085" y="1107281"/>
                    <a:pt x="1056894" y="1106615"/>
                    <a:pt x="1056799" y="1106043"/>
                  </a:cubicBezTo>
                  <a:cubicBezTo>
                    <a:pt x="1054418" y="1092518"/>
                    <a:pt x="1048036" y="1082135"/>
                    <a:pt x="1037749" y="1075087"/>
                  </a:cubicBezTo>
                  <a:close/>
                  <a:moveTo>
                    <a:pt x="1037749" y="1120807"/>
                  </a:moveTo>
                  <a:cubicBezTo>
                    <a:pt x="994696" y="1147763"/>
                    <a:pt x="946595" y="1166622"/>
                    <a:pt x="891921" y="1177766"/>
                  </a:cubicBezTo>
                  <a:cubicBezTo>
                    <a:pt x="836676" y="1184243"/>
                    <a:pt x="779812" y="1182719"/>
                    <a:pt x="725519" y="1171861"/>
                  </a:cubicBezTo>
                  <a:cubicBezTo>
                    <a:pt x="763334" y="1119188"/>
                    <a:pt x="856488" y="1105091"/>
                    <a:pt x="921163" y="1095375"/>
                  </a:cubicBezTo>
                  <a:lnTo>
                    <a:pt x="928878" y="1094232"/>
                  </a:lnTo>
                  <a:cubicBezTo>
                    <a:pt x="933641" y="1093470"/>
                    <a:pt x="939546" y="1092327"/>
                    <a:pt x="946118" y="1090994"/>
                  </a:cubicBezTo>
                  <a:cubicBezTo>
                    <a:pt x="971074" y="1085850"/>
                    <a:pt x="1008888" y="1078230"/>
                    <a:pt x="1027271" y="1090708"/>
                  </a:cubicBezTo>
                  <a:cubicBezTo>
                    <a:pt x="1033177" y="1094708"/>
                    <a:pt x="1036796" y="1100804"/>
                    <a:pt x="1038225" y="1109186"/>
                  </a:cubicBezTo>
                  <a:cubicBezTo>
                    <a:pt x="1038987" y="1113282"/>
                    <a:pt x="1038797" y="1117187"/>
                    <a:pt x="1037844" y="1120807"/>
                  </a:cubicBezTo>
                  <a:close/>
                  <a:moveTo>
                    <a:pt x="594551" y="610076"/>
                  </a:moveTo>
                  <a:cubicBezTo>
                    <a:pt x="620459" y="656654"/>
                    <a:pt x="668369" y="658844"/>
                    <a:pt x="710565" y="660845"/>
                  </a:cubicBezTo>
                  <a:cubicBezTo>
                    <a:pt x="746760" y="662559"/>
                    <a:pt x="780955" y="664178"/>
                    <a:pt x="801624" y="690277"/>
                  </a:cubicBezTo>
                  <a:cubicBezTo>
                    <a:pt x="851821" y="753428"/>
                    <a:pt x="811339" y="787241"/>
                    <a:pt x="764381" y="826484"/>
                  </a:cubicBezTo>
                  <a:cubicBezTo>
                    <a:pt x="746284" y="841629"/>
                    <a:pt x="727520" y="857250"/>
                    <a:pt x="714756" y="874871"/>
                  </a:cubicBezTo>
                  <a:cubicBezTo>
                    <a:pt x="681609" y="920401"/>
                    <a:pt x="694372" y="962978"/>
                    <a:pt x="706755" y="1004126"/>
                  </a:cubicBezTo>
                  <a:cubicBezTo>
                    <a:pt x="716185" y="1035463"/>
                    <a:pt x="725138" y="1065181"/>
                    <a:pt x="715042" y="1096709"/>
                  </a:cubicBezTo>
                  <a:cubicBezTo>
                    <a:pt x="666464" y="1094613"/>
                    <a:pt x="652653" y="1065467"/>
                    <a:pt x="633889" y="1025843"/>
                  </a:cubicBezTo>
                  <a:cubicBezTo>
                    <a:pt x="630841" y="1019365"/>
                    <a:pt x="627697" y="1012698"/>
                    <a:pt x="624269" y="1006031"/>
                  </a:cubicBezTo>
                  <a:cubicBezTo>
                    <a:pt x="618839" y="995363"/>
                    <a:pt x="613505" y="987647"/>
                    <a:pt x="608743" y="980885"/>
                  </a:cubicBezTo>
                  <a:cubicBezTo>
                    <a:pt x="601123" y="970026"/>
                    <a:pt x="595122" y="961549"/>
                    <a:pt x="591312" y="943832"/>
                  </a:cubicBezTo>
                  <a:cubicBezTo>
                    <a:pt x="589407" y="934974"/>
                    <a:pt x="591312" y="920115"/>
                    <a:pt x="593027" y="905732"/>
                  </a:cubicBezTo>
                  <a:cubicBezTo>
                    <a:pt x="596075" y="881825"/>
                    <a:pt x="599122" y="857155"/>
                    <a:pt x="588836" y="841438"/>
                  </a:cubicBezTo>
                  <a:cubicBezTo>
                    <a:pt x="579025" y="826484"/>
                    <a:pt x="561594" y="822960"/>
                    <a:pt x="546163" y="819817"/>
                  </a:cubicBezTo>
                  <a:cubicBezTo>
                    <a:pt x="528352" y="816197"/>
                    <a:pt x="517303" y="813435"/>
                    <a:pt x="513017" y="801624"/>
                  </a:cubicBezTo>
                  <a:cubicBezTo>
                    <a:pt x="509873" y="792956"/>
                    <a:pt x="515493" y="785622"/>
                    <a:pt x="525113" y="774478"/>
                  </a:cubicBezTo>
                  <a:cubicBezTo>
                    <a:pt x="532162" y="766286"/>
                    <a:pt x="539496" y="757809"/>
                    <a:pt x="540258" y="747332"/>
                  </a:cubicBezTo>
                  <a:cubicBezTo>
                    <a:pt x="542449" y="716852"/>
                    <a:pt x="536638" y="695135"/>
                    <a:pt x="522637" y="680847"/>
                  </a:cubicBezTo>
                  <a:cubicBezTo>
                    <a:pt x="508349" y="666274"/>
                    <a:pt x="485966" y="659511"/>
                    <a:pt x="451199" y="659511"/>
                  </a:cubicBezTo>
                  <a:cubicBezTo>
                    <a:pt x="449199" y="659511"/>
                    <a:pt x="447294" y="659511"/>
                    <a:pt x="445199" y="659511"/>
                  </a:cubicBezTo>
                  <a:cubicBezTo>
                    <a:pt x="445865" y="655701"/>
                    <a:pt x="447008" y="651986"/>
                    <a:pt x="448151" y="647986"/>
                  </a:cubicBezTo>
                  <a:cubicBezTo>
                    <a:pt x="449866" y="642176"/>
                    <a:pt x="451676" y="636175"/>
                    <a:pt x="452342" y="629031"/>
                  </a:cubicBezTo>
                  <a:cubicBezTo>
                    <a:pt x="454152" y="609124"/>
                    <a:pt x="461486" y="589693"/>
                    <a:pt x="472726" y="571119"/>
                  </a:cubicBezTo>
                  <a:cubicBezTo>
                    <a:pt x="493871" y="545592"/>
                    <a:pt x="536258" y="504444"/>
                    <a:pt x="581216" y="470535"/>
                  </a:cubicBezTo>
                  <a:cubicBezTo>
                    <a:pt x="615410" y="449866"/>
                    <a:pt x="651605" y="434150"/>
                    <a:pt x="682943" y="425672"/>
                  </a:cubicBezTo>
                  <a:cubicBezTo>
                    <a:pt x="693515" y="422815"/>
                    <a:pt x="704088" y="420243"/>
                    <a:pt x="714661" y="418148"/>
                  </a:cubicBezTo>
                  <a:cubicBezTo>
                    <a:pt x="707231" y="424529"/>
                    <a:pt x="698659" y="431387"/>
                    <a:pt x="689801" y="438531"/>
                  </a:cubicBezTo>
                  <a:cubicBezTo>
                    <a:pt x="634079" y="483203"/>
                    <a:pt x="557784" y="544354"/>
                    <a:pt x="594265" y="609886"/>
                  </a:cubicBezTo>
                  <a:close/>
                  <a:moveTo>
                    <a:pt x="1114520" y="900113"/>
                  </a:moveTo>
                  <a:cubicBezTo>
                    <a:pt x="1117187" y="882872"/>
                    <a:pt x="1119950" y="865156"/>
                    <a:pt x="1120140" y="847058"/>
                  </a:cubicBezTo>
                  <a:cubicBezTo>
                    <a:pt x="1121188" y="771335"/>
                    <a:pt x="1095947" y="753142"/>
                    <a:pt x="1054132" y="723138"/>
                  </a:cubicBezTo>
                  <a:cubicBezTo>
                    <a:pt x="1044893" y="716471"/>
                    <a:pt x="1034415" y="709041"/>
                    <a:pt x="1023176" y="700088"/>
                  </a:cubicBezTo>
                  <a:cubicBezTo>
                    <a:pt x="1019461" y="697135"/>
                    <a:pt x="1015746" y="694277"/>
                    <a:pt x="1011936" y="691420"/>
                  </a:cubicBezTo>
                  <a:cubicBezTo>
                    <a:pt x="986600" y="672275"/>
                    <a:pt x="964692" y="655701"/>
                    <a:pt x="971550" y="622745"/>
                  </a:cubicBezTo>
                  <a:cubicBezTo>
                    <a:pt x="974598" y="608267"/>
                    <a:pt x="986600" y="600647"/>
                    <a:pt x="1000601" y="591788"/>
                  </a:cubicBezTo>
                  <a:cubicBezTo>
                    <a:pt x="1013651" y="583502"/>
                    <a:pt x="1028319" y="574167"/>
                    <a:pt x="1035082" y="557594"/>
                  </a:cubicBezTo>
                  <a:cubicBezTo>
                    <a:pt x="1042606" y="538925"/>
                    <a:pt x="1043369" y="524066"/>
                    <a:pt x="1037368" y="512064"/>
                  </a:cubicBezTo>
                  <a:cubicBezTo>
                    <a:pt x="1027938" y="493300"/>
                    <a:pt x="1004506" y="487109"/>
                    <a:pt x="981837" y="481203"/>
                  </a:cubicBezTo>
                  <a:cubicBezTo>
                    <a:pt x="961263" y="475774"/>
                    <a:pt x="939927" y="470249"/>
                    <a:pt x="931736" y="456057"/>
                  </a:cubicBezTo>
                  <a:cubicBezTo>
                    <a:pt x="927449" y="448723"/>
                    <a:pt x="926592" y="439007"/>
                    <a:pt x="929164" y="426625"/>
                  </a:cubicBezTo>
                  <a:cubicBezTo>
                    <a:pt x="951643" y="433197"/>
                    <a:pt x="973836" y="441579"/>
                    <a:pt x="995458" y="451771"/>
                  </a:cubicBezTo>
                  <a:cubicBezTo>
                    <a:pt x="1104614" y="503301"/>
                    <a:pt x="1168051" y="577977"/>
                    <a:pt x="1195006" y="686848"/>
                  </a:cubicBezTo>
                  <a:cubicBezTo>
                    <a:pt x="1203484" y="721233"/>
                    <a:pt x="1207294" y="766763"/>
                    <a:pt x="1205103" y="813530"/>
                  </a:cubicBezTo>
                  <a:cubicBezTo>
                    <a:pt x="1196150" y="887540"/>
                    <a:pt x="1177766" y="950309"/>
                    <a:pt x="1150049" y="1001363"/>
                  </a:cubicBezTo>
                  <a:cubicBezTo>
                    <a:pt x="1146048" y="1006221"/>
                    <a:pt x="1141762" y="1010698"/>
                    <a:pt x="1137285" y="1014698"/>
                  </a:cubicBezTo>
                  <a:cubicBezTo>
                    <a:pt x="1101852" y="982409"/>
                    <a:pt x="1107758" y="944023"/>
                    <a:pt x="1114616" y="900017"/>
                  </a:cubicBezTo>
                  <a:close/>
                  <a:moveTo>
                    <a:pt x="969550" y="420243"/>
                  </a:moveTo>
                  <a:cubicBezTo>
                    <a:pt x="970788" y="420434"/>
                    <a:pt x="972122" y="420719"/>
                    <a:pt x="973455" y="421005"/>
                  </a:cubicBezTo>
                  <a:cubicBezTo>
                    <a:pt x="990124" y="424815"/>
                    <a:pt x="1008697" y="434150"/>
                    <a:pt x="1027557" y="446818"/>
                  </a:cubicBezTo>
                  <a:cubicBezTo>
                    <a:pt x="1019747" y="442627"/>
                    <a:pt x="1011746" y="438626"/>
                    <a:pt x="1003459" y="434721"/>
                  </a:cubicBezTo>
                  <a:cubicBezTo>
                    <a:pt x="992219" y="429387"/>
                    <a:pt x="980980" y="424625"/>
                    <a:pt x="969455" y="42024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3" name="Groep 62">
            <a:extLst>
              <a:ext uri="{FF2B5EF4-FFF2-40B4-BE49-F238E27FC236}">
                <a16:creationId xmlns:a16="http://schemas.microsoft.com/office/drawing/2014/main" id="{037F7FD3-DB7F-AE25-7C30-B6F55989A987}"/>
              </a:ext>
            </a:extLst>
          </p:cNvPr>
          <p:cNvGrpSpPr>
            <a:grpSpLocks noChangeAspect="1"/>
          </p:cNvGrpSpPr>
          <p:nvPr/>
        </p:nvGrpSpPr>
        <p:grpSpPr>
          <a:xfrm>
            <a:off x="5375937" y="4688469"/>
            <a:ext cx="1440062" cy="1389468"/>
            <a:chOff x="5375937" y="4688469"/>
            <a:chExt cx="1440062" cy="1389468"/>
          </a:xfrm>
        </p:grpSpPr>
        <p:sp>
          <p:nvSpPr>
            <p:cNvPr id="50" name="Graphic 91">
              <a:extLst>
                <a:ext uri="{FF2B5EF4-FFF2-40B4-BE49-F238E27FC236}">
                  <a16:creationId xmlns:a16="http://schemas.microsoft.com/office/drawing/2014/main" id="{7CC82E55-C60F-9BA0-1B0E-13A4DA4676B0}"/>
                </a:ext>
              </a:extLst>
            </p:cNvPr>
            <p:cNvSpPr/>
            <p:nvPr/>
          </p:nvSpPr>
          <p:spPr>
            <a:xfrm>
              <a:off x="5375937" y="4776739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4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B0B2F6F-2A34-B3C8-44B5-7A140720AC3E}"/>
                </a:ext>
              </a:extLst>
            </p:cNvPr>
            <p:cNvSpPr/>
            <p:nvPr/>
          </p:nvSpPr>
          <p:spPr>
            <a:xfrm>
              <a:off x="5426531" y="4688469"/>
              <a:ext cx="1389468" cy="1389468"/>
            </a:xfrm>
            <a:custGeom>
              <a:avLst/>
              <a:gdLst>
                <a:gd name="connsiteX0" fmla="*/ 840676 w 1681257"/>
                <a:gd name="connsiteY0" fmla="*/ 0 h 1681257"/>
                <a:gd name="connsiteX1" fmla="*/ 0 w 1681257"/>
                <a:gd name="connsiteY1" fmla="*/ 840581 h 1681257"/>
                <a:gd name="connsiteX2" fmla="*/ 840676 w 1681257"/>
                <a:gd name="connsiteY2" fmla="*/ 1681258 h 1681257"/>
                <a:gd name="connsiteX3" fmla="*/ 1308354 w 1681257"/>
                <a:gd name="connsiteY3" fmla="*/ 1539240 h 1681257"/>
                <a:gd name="connsiteX4" fmla="*/ 1414462 w 1681257"/>
                <a:gd name="connsiteY4" fmla="*/ 1341406 h 1681257"/>
                <a:gd name="connsiteX5" fmla="*/ 1211008 w 1681257"/>
                <a:gd name="connsiteY5" fmla="*/ 1123188 h 1681257"/>
                <a:gd name="connsiteX6" fmla="*/ 1186244 w 1681257"/>
                <a:gd name="connsiteY6" fmla="*/ 1112806 h 1681257"/>
                <a:gd name="connsiteX7" fmla="*/ 1152049 w 1681257"/>
                <a:gd name="connsiteY7" fmla="*/ 1098614 h 1681257"/>
                <a:gd name="connsiteX8" fmla="*/ 1077182 w 1681257"/>
                <a:gd name="connsiteY8" fmla="*/ 1005935 h 1681257"/>
                <a:gd name="connsiteX9" fmla="*/ 1100043 w 1681257"/>
                <a:gd name="connsiteY9" fmla="*/ 897065 h 1681257"/>
                <a:gd name="connsiteX10" fmla="*/ 1105090 w 1681257"/>
                <a:gd name="connsiteY10" fmla="*/ 892016 h 1681257"/>
                <a:gd name="connsiteX11" fmla="*/ 1261205 w 1681257"/>
                <a:gd name="connsiteY11" fmla="*/ 673227 h 1681257"/>
                <a:gd name="connsiteX12" fmla="*/ 1144524 w 1681257"/>
                <a:gd name="connsiteY12" fmla="*/ 443008 h 1681257"/>
                <a:gd name="connsiteX13" fmla="*/ 903542 w 1681257"/>
                <a:gd name="connsiteY13" fmla="*/ 551117 h 1681257"/>
                <a:gd name="connsiteX14" fmla="*/ 895160 w 1681257"/>
                <a:gd name="connsiteY14" fmla="*/ 559975 h 1681257"/>
                <a:gd name="connsiteX15" fmla="*/ 892778 w 1681257"/>
                <a:gd name="connsiteY15" fmla="*/ 564356 h 1681257"/>
                <a:gd name="connsiteX16" fmla="*/ 905732 w 1681257"/>
                <a:gd name="connsiteY16" fmla="*/ 621221 h 1681257"/>
                <a:gd name="connsiteX17" fmla="*/ 1006316 w 1681257"/>
                <a:gd name="connsiteY17" fmla="*/ 610076 h 1681257"/>
                <a:gd name="connsiteX18" fmla="*/ 1038606 w 1681257"/>
                <a:gd name="connsiteY18" fmla="*/ 588550 h 1681257"/>
                <a:gd name="connsiteX19" fmla="*/ 1128427 w 1681257"/>
                <a:gd name="connsiteY19" fmla="*/ 572834 h 1681257"/>
                <a:gd name="connsiteX20" fmla="*/ 1160621 w 1681257"/>
                <a:gd name="connsiteY20" fmla="*/ 625221 h 1681257"/>
                <a:gd name="connsiteX21" fmla="*/ 1062323 w 1681257"/>
                <a:gd name="connsiteY21" fmla="*/ 810387 h 1681257"/>
                <a:gd name="connsiteX22" fmla="*/ 1059085 w 1681257"/>
                <a:gd name="connsiteY22" fmla="*/ 813435 h 1681257"/>
                <a:gd name="connsiteX23" fmla="*/ 998792 w 1681257"/>
                <a:gd name="connsiteY23" fmla="*/ 771335 h 1681257"/>
                <a:gd name="connsiteX24" fmla="*/ 975265 w 1681257"/>
                <a:gd name="connsiteY24" fmla="*/ 756095 h 1681257"/>
                <a:gd name="connsiteX25" fmla="*/ 676370 w 1681257"/>
                <a:gd name="connsiteY25" fmla="*/ 768858 h 1681257"/>
                <a:gd name="connsiteX26" fmla="*/ 470440 w 1681257"/>
                <a:gd name="connsiteY26" fmla="*/ 1035177 h 1681257"/>
                <a:gd name="connsiteX27" fmla="*/ 503301 w 1681257"/>
                <a:gd name="connsiteY27" fmla="*/ 1180719 h 1681257"/>
                <a:gd name="connsiteX28" fmla="*/ 668846 w 1681257"/>
                <a:gd name="connsiteY28" fmla="*/ 1243965 h 1681257"/>
                <a:gd name="connsiteX29" fmla="*/ 852392 w 1681257"/>
                <a:gd name="connsiteY29" fmla="*/ 1112901 h 1681257"/>
                <a:gd name="connsiteX30" fmla="*/ 849630 w 1681257"/>
                <a:gd name="connsiteY30" fmla="*/ 1102138 h 1681257"/>
                <a:gd name="connsiteX31" fmla="*/ 719614 w 1681257"/>
                <a:gd name="connsiteY31" fmla="*/ 1110044 h 1681257"/>
                <a:gd name="connsiteX32" fmla="*/ 609600 w 1681257"/>
                <a:gd name="connsiteY32" fmla="*/ 1116521 h 1681257"/>
                <a:gd name="connsiteX33" fmla="*/ 586454 w 1681257"/>
                <a:gd name="connsiteY33" fmla="*/ 1068419 h 1681257"/>
                <a:gd name="connsiteX34" fmla="*/ 662845 w 1681257"/>
                <a:gd name="connsiteY34" fmla="*/ 939737 h 1681257"/>
                <a:gd name="connsiteX35" fmla="*/ 670941 w 1681257"/>
                <a:gd name="connsiteY35" fmla="*/ 931259 h 1681257"/>
                <a:gd name="connsiteX36" fmla="*/ 862012 w 1681257"/>
                <a:gd name="connsiteY36" fmla="*/ 815150 h 1681257"/>
                <a:gd name="connsiteX37" fmla="*/ 890683 w 1681257"/>
                <a:gd name="connsiteY37" fmla="*/ 834200 h 1681257"/>
                <a:gd name="connsiteX38" fmla="*/ 965168 w 1681257"/>
                <a:gd name="connsiteY38" fmla="*/ 842010 h 1681257"/>
                <a:gd name="connsiteX39" fmla="*/ 985933 w 1681257"/>
                <a:gd name="connsiteY39" fmla="*/ 791623 h 1681257"/>
                <a:gd name="connsiteX40" fmla="*/ 984409 w 1681257"/>
                <a:gd name="connsiteY40" fmla="*/ 784955 h 1681257"/>
                <a:gd name="connsiteX41" fmla="*/ 988505 w 1681257"/>
                <a:gd name="connsiteY41" fmla="*/ 787527 h 1681257"/>
                <a:gd name="connsiteX42" fmla="*/ 1044416 w 1681257"/>
                <a:gd name="connsiteY42" fmla="*/ 826389 h 1681257"/>
                <a:gd name="connsiteX43" fmla="*/ 954215 w 1681257"/>
                <a:gd name="connsiteY43" fmla="*/ 887635 h 1681257"/>
                <a:gd name="connsiteX44" fmla="*/ 881729 w 1681257"/>
                <a:gd name="connsiteY44" fmla="*/ 877919 h 1681257"/>
                <a:gd name="connsiteX45" fmla="*/ 809339 w 1681257"/>
                <a:gd name="connsiteY45" fmla="*/ 871823 h 1681257"/>
                <a:gd name="connsiteX46" fmla="*/ 782098 w 1681257"/>
                <a:gd name="connsiteY46" fmla="*/ 919734 h 1681257"/>
                <a:gd name="connsiteX47" fmla="*/ 845916 w 1681257"/>
                <a:gd name="connsiteY47" fmla="*/ 1005078 h 1681257"/>
                <a:gd name="connsiteX48" fmla="*/ 997363 w 1681257"/>
                <a:gd name="connsiteY48" fmla="*/ 988981 h 1681257"/>
                <a:gd name="connsiteX49" fmla="*/ 1056418 w 1681257"/>
                <a:gd name="connsiteY49" fmla="*/ 948595 h 1681257"/>
                <a:gd name="connsiteX50" fmla="*/ 1058513 w 1681257"/>
                <a:gd name="connsiteY50" fmla="*/ 1010031 h 1681257"/>
                <a:gd name="connsiteX51" fmla="*/ 1145191 w 1681257"/>
                <a:gd name="connsiteY51" fmla="*/ 1116521 h 1681257"/>
                <a:gd name="connsiteX52" fmla="*/ 1178719 w 1681257"/>
                <a:gd name="connsiteY52" fmla="*/ 1130427 h 1681257"/>
                <a:gd name="connsiteX53" fmla="*/ 1203865 w 1681257"/>
                <a:gd name="connsiteY53" fmla="*/ 1141000 h 1681257"/>
                <a:gd name="connsiteX54" fmla="*/ 1395412 w 1681257"/>
                <a:gd name="connsiteY54" fmla="*/ 1343025 h 1681257"/>
                <a:gd name="connsiteX55" fmla="*/ 1298543 w 1681257"/>
                <a:gd name="connsiteY55" fmla="*/ 1523048 h 1681257"/>
                <a:gd name="connsiteX56" fmla="*/ 840581 w 1681257"/>
                <a:gd name="connsiteY56" fmla="*/ 1662398 h 1681257"/>
                <a:gd name="connsiteX57" fmla="*/ 18955 w 1681257"/>
                <a:gd name="connsiteY57" fmla="*/ 840772 h 1681257"/>
                <a:gd name="connsiteX58" fmla="*/ 840676 w 1681257"/>
                <a:gd name="connsiteY58" fmla="*/ 19050 h 1681257"/>
                <a:gd name="connsiteX59" fmla="*/ 1662208 w 1681257"/>
                <a:gd name="connsiteY59" fmla="*/ 840581 h 1681257"/>
                <a:gd name="connsiteX60" fmla="*/ 1647159 w 1681257"/>
                <a:gd name="connsiteY60" fmla="*/ 998125 h 1681257"/>
                <a:gd name="connsiteX61" fmla="*/ 1654683 w 1681257"/>
                <a:gd name="connsiteY61" fmla="*/ 1009269 h 1681257"/>
                <a:gd name="connsiteX62" fmla="*/ 1665827 w 1681257"/>
                <a:gd name="connsiteY62" fmla="*/ 1001744 h 1681257"/>
                <a:gd name="connsiteX63" fmla="*/ 1681258 w 1681257"/>
                <a:gd name="connsiteY63" fmla="*/ 840581 h 1681257"/>
                <a:gd name="connsiteX64" fmla="*/ 840676 w 1681257"/>
                <a:gd name="connsiteY64" fmla="*/ 0 h 1681257"/>
                <a:gd name="connsiteX65" fmla="*/ 953357 w 1681257"/>
                <a:gd name="connsiteY65" fmla="*/ 827151 h 1681257"/>
                <a:gd name="connsiteX66" fmla="*/ 903637 w 1681257"/>
                <a:gd name="connsiteY66" fmla="*/ 820198 h 1681257"/>
                <a:gd name="connsiteX67" fmla="*/ 866585 w 1681257"/>
                <a:gd name="connsiteY67" fmla="*/ 796671 h 1681257"/>
                <a:gd name="connsiteX68" fmla="*/ 657225 w 1681257"/>
                <a:gd name="connsiteY68" fmla="*/ 918115 h 1681257"/>
                <a:gd name="connsiteX69" fmla="*/ 649224 w 1681257"/>
                <a:gd name="connsiteY69" fmla="*/ 926497 h 1681257"/>
                <a:gd name="connsiteX70" fmla="*/ 567499 w 1681257"/>
                <a:gd name="connsiteY70" fmla="*/ 1068800 h 1681257"/>
                <a:gd name="connsiteX71" fmla="*/ 596551 w 1681257"/>
                <a:gd name="connsiteY71" fmla="*/ 1130237 h 1681257"/>
                <a:gd name="connsiteX72" fmla="*/ 728948 w 1681257"/>
                <a:gd name="connsiteY72" fmla="*/ 1126617 h 1681257"/>
                <a:gd name="connsiteX73" fmla="*/ 832009 w 1681257"/>
                <a:gd name="connsiteY73" fmla="*/ 1112425 h 1681257"/>
                <a:gd name="connsiteX74" fmla="*/ 667988 w 1681257"/>
                <a:gd name="connsiteY74" fmla="*/ 1224915 h 1681257"/>
                <a:gd name="connsiteX75" fmla="*/ 517684 w 1681257"/>
                <a:gd name="connsiteY75" fmla="*/ 1168337 h 1681257"/>
                <a:gd name="connsiteX76" fmla="*/ 489013 w 1681257"/>
                <a:gd name="connsiteY76" fmla="*/ 1038987 h 1681257"/>
                <a:gd name="connsiteX77" fmla="*/ 688658 w 1681257"/>
                <a:gd name="connsiteY77" fmla="*/ 783336 h 1681257"/>
                <a:gd name="connsiteX78" fmla="*/ 830675 w 1681257"/>
                <a:gd name="connsiteY78" fmla="*/ 724948 h 1681257"/>
                <a:gd name="connsiteX79" fmla="*/ 926687 w 1681257"/>
                <a:gd name="connsiteY79" fmla="*/ 749332 h 1681257"/>
                <a:gd name="connsiteX80" fmla="*/ 932878 w 1681257"/>
                <a:gd name="connsiteY80" fmla="*/ 757142 h 1681257"/>
                <a:gd name="connsiteX81" fmla="*/ 967073 w 1681257"/>
                <a:gd name="connsiteY81" fmla="*/ 794861 h 1681257"/>
                <a:gd name="connsiteX82" fmla="*/ 953167 w 1681257"/>
                <a:gd name="connsiteY82" fmla="*/ 827246 h 1681257"/>
                <a:gd name="connsiteX83" fmla="*/ 1075373 w 1681257"/>
                <a:gd name="connsiteY83" fmla="*/ 824294 h 1681257"/>
                <a:gd name="connsiteX84" fmla="*/ 1179576 w 1681257"/>
                <a:gd name="connsiteY84" fmla="*/ 623507 h 1681257"/>
                <a:gd name="connsiteX85" fmla="*/ 1138809 w 1681257"/>
                <a:gd name="connsiteY85" fmla="*/ 556832 h 1681257"/>
                <a:gd name="connsiteX86" fmla="*/ 1027271 w 1681257"/>
                <a:gd name="connsiteY86" fmla="*/ 573119 h 1681257"/>
                <a:gd name="connsiteX87" fmla="*/ 996982 w 1681257"/>
                <a:gd name="connsiteY87" fmla="*/ 593408 h 1681257"/>
                <a:gd name="connsiteX88" fmla="*/ 917067 w 1681257"/>
                <a:gd name="connsiteY88" fmla="*/ 605981 h 1681257"/>
                <a:gd name="connsiteX89" fmla="*/ 910781 w 1681257"/>
                <a:gd name="connsiteY89" fmla="*/ 571119 h 1681257"/>
                <a:gd name="connsiteX90" fmla="*/ 917353 w 1681257"/>
                <a:gd name="connsiteY90" fmla="*/ 564166 h 1681257"/>
                <a:gd name="connsiteX91" fmla="*/ 1137571 w 1681257"/>
                <a:gd name="connsiteY91" fmla="*/ 460724 h 1681257"/>
                <a:gd name="connsiteX92" fmla="*/ 1242918 w 1681257"/>
                <a:gd name="connsiteY92" fmla="*/ 667798 h 1681257"/>
                <a:gd name="connsiteX93" fmla="*/ 1096613 w 1681257"/>
                <a:gd name="connsiteY93" fmla="*/ 873347 h 1681257"/>
                <a:gd name="connsiteX94" fmla="*/ 1095280 w 1681257"/>
                <a:gd name="connsiteY94" fmla="*/ 864108 h 1681257"/>
                <a:gd name="connsiteX95" fmla="*/ 1072896 w 1681257"/>
                <a:gd name="connsiteY95" fmla="*/ 826484 h 1681257"/>
                <a:gd name="connsiteX96" fmla="*/ 1075277 w 1681257"/>
                <a:gd name="connsiteY96" fmla="*/ 824198 h 1681257"/>
                <a:gd name="connsiteX97" fmla="*/ 987933 w 1681257"/>
                <a:gd name="connsiteY97" fmla="*/ 972407 h 1681257"/>
                <a:gd name="connsiteX98" fmla="*/ 854297 w 1681257"/>
                <a:gd name="connsiteY98" fmla="*/ 987933 h 1681257"/>
                <a:gd name="connsiteX99" fmla="*/ 801148 w 1681257"/>
                <a:gd name="connsiteY99" fmla="*/ 918782 h 1681257"/>
                <a:gd name="connsiteX100" fmla="*/ 819340 w 1681257"/>
                <a:gd name="connsiteY100" fmla="*/ 888016 h 1681257"/>
                <a:gd name="connsiteX101" fmla="*/ 833437 w 1681257"/>
                <a:gd name="connsiteY101" fmla="*/ 884396 h 1681257"/>
                <a:gd name="connsiteX102" fmla="*/ 875062 w 1681257"/>
                <a:gd name="connsiteY102" fmla="*/ 895636 h 1681257"/>
                <a:gd name="connsiteX103" fmla="*/ 961263 w 1681257"/>
                <a:gd name="connsiteY103" fmla="*/ 905256 h 1681257"/>
                <a:gd name="connsiteX104" fmla="*/ 1058608 w 1681257"/>
                <a:gd name="connsiteY104" fmla="*/ 839248 h 1681257"/>
                <a:gd name="connsiteX105" fmla="*/ 1076706 w 1681257"/>
                <a:gd name="connsiteY105" fmla="*/ 868109 h 1681257"/>
                <a:gd name="connsiteX106" fmla="*/ 987933 w 1681257"/>
                <a:gd name="connsiteY106" fmla="*/ 972407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681257" h="1681257">
                  <a:moveTo>
                    <a:pt x="840676" y="0"/>
                  </a:moveTo>
                  <a:cubicBezTo>
                    <a:pt x="377190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6" y="1681258"/>
                  </a:cubicBezTo>
                  <a:cubicBezTo>
                    <a:pt x="995362" y="1681258"/>
                    <a:pt x="1148334" y="1634776"/>
                    <a:pt x="1308354" y="1539240"/>
                  </a:cubicBezTo>
                  <a:cubicBezTo>
                    <a:pt x="1377887" y="1497711"/>
                    <a:pt x="1420558" y="1418177"/>
                    <a:pt x="1414462" y="1341406"/>
                  </a:cubicBezTo>
                  <a:cubicBezTo>
                    <a:pt x="1407224" y="1250252"/>
                    <a:pt x="1335024" y="1172813"/>
                    <a:pt x="1211008" y="1123188"/>
                  </a:cubicBezTo>
                  <a:cubicBezTo>
                    <a:pt x="1204627" y="1120616"/>
                    <a:pt x="1195673" y="1116806"/>
                    <a:pt x="1186244" y="1112806"/>
                  </a:cubicBezTo>
                  <a:cubicBezTo>
                    <a:pt x="1173671" y="1107472"/>
                    <a:pt x="1160621" y="1101947"/>
                    <a:pt x="1152049" y="1098614"/>
                  </a:cubicBezTo>
                  <a:cubicBezTo>
                    <a:pt x="1114139" y="1084136"/>
                    <a:pt x="1086803" y="1050322"/>
                    <a:pt x="1077182" y="1005935"/>
                  </a:cubicBezTo>
                  <a:cubicBezTo>
                    <a:pt x="1068038" y="964025"/>
                    <a:pt x="1077182" y="920210"/>
                    <a:pt x="1100043" y="897065"/>
                  </a:cubicBezTo>
                  <a:lnTo>
                    <a:pt x="1105090" y="892016"/>
                  </a:lnTo>
                  <a:cubicBezTo>
                    <a:pt x="1166336" y="829913"/>
                    <a:pt x="1235774" y="759524"/>
                    <a:pt x="1261205" y="673227"/>
                  </a:cubicBezTo>
                  <a:cubicBezTo>
                    <a:pt x="1288637" y="580454"/>
                    <a:pt x="1237393" y="479298"/>
                    <a:pt x="1144524" y="443008"/>
                  </a:cubicBezTo>
                  <a:cubicBezTo>
                    <a:pt x="1042226" y="402908"/>
                    <a:pt x="962025" y="488633"/>
                    <a:pt x="903542" y="551117"/>
                  </a:cubicBezTo>
                  <a:lnTo>
                    <a:pt x="895160" y="559975"/>
                  </a:lnTo>
                  <a:cubicBezTo>
                    <a:pt x="894017" y="561213"/>
                    <a:pt x="893159" y="562737"/>
                    <a:pt x="892778" y="564356"/>
                  </a:cubicBezTo>
                  <a:cubicBezTo>
                    <a:pt x="885159" y="597503"/>
                    <a:pt x="895540" y="613601"/>
                    <a:pt x="905732" y="621221"/>
                  </a:cubicBezTo>
                  <a:cubicBezTo>
                    <a:pt x="932784" y="641509"/>
                    <a:pt x="981647" y="623792"/>
                    <a:pt x="1006316" y="610076"/>
                  </a:cubicBezTo>
                  <a:cubicBezTo>
                    <a:pt x="1017842" y="603599"/>
                    <a:pt x="1028414" y="595979"/>
                    <a:pt x="1038606" y="588550"/>
                  </a:cubicBezTo>
                  <a:cubicBezTo>
                    <a:pt x="1068705" y="566547"/>
                    <a:pt x="1092422" y="549212"/>
                    <a:pt x="1128427" y="572834"/>
                  </a:cubicBezTo>
                  <a:cubicBezTo>
                    <a:pt x="1148048" y="585692"/>
                    <a:pt x="1158621" y="602837"/>
                    <a:pt x="1160621" y="625221"/>
                  </a:cubicBezTo>
                  <a:cubicBezTo>
                    <a:pt x="1166146" y="687419"/>
                    <a:pt x="1103281" y="771811"/>
                    <a:pt x="1062323" y="810387"/>
                  </a:cubicBezTo>
                  <a:cubicBezTo>
                    <a:pt x="1061276" y="811340"/>
                    <a:pt x="1060228" y="812387"/>
                    <a:pt x="1059085" y="813435"/>
                  </a:cubicBezTo>
                  <a:cubicBezTo>
                    <a:pt x="1040797" y="797909"/>
                    <a:pt x="1018603" y="783908"/>
                    <a:pt x="998792" y="771335"/>
                  </a:cubicBezTo>
                  <a:cubicBezTo>
                    <a:pt x="990028" y="765810"/>
                    <a:pt x="981742" y="760571"/>
                    <a:pt x="975265" y="756095"/>
                  </a:cubicBezTo>
                  <a:cubicBezTo>
                    <a:pt x="872585" y="684371"/>
                    <a:pt x="769143" y="688848"/>
                    <a:pt x="676370" y="768858"/>
                  </a:cubicBezTo>
                  <a:cubicBezTo>
                    <a:pt x="585311" y="847439"/>
                    <a:pt x="489585" y="940499"/>
                    <a:pt x="470440" y="1035177"/>
                  </a:cubicBezTo>
                  <a:cubicBezTo>
                    <a:pt x="459010" y="1091851"/>
                    <a:pt x="470440" y="1142143"/>
                    <a:pt x="503301" y="1180719"/>
                  </a:cubicBezTo>
                  <a:cubicBezTo>
                    <a:pt x="540258" y="1223867"/>
                    <a:pt x="600456" y="1246918"/>
                    <a:pt x="668846" y="1243965"/>
                  </a:cubicBezTo>
                  <a:cubicBezTo>
                    <a:pt x="756571" y="1240155"/>
                    <a:pt x="820103" y="1194816"/>
                    <a:pt x="852392" y="1112901"/>
                  </a:cubicBezTo>
                  <a:cubicBezTo>
                    <a:pt x="853916" y="1109091"/>
                    <a:pt x="852773" y="1104710"/>
                    <a:pt x="849630" y="1102138"/>
                  </a:cubicBezTo>
                  <a:cubicBezTo>
                    <a:pt x="803719" y="1063657"/>
                    <a:pt x="759047" y="1088327"/>
                    <a:pt x="719614" y="1110044"/>
                  </a:cubicBezTo>
                  <a:cubicBezTo>
                    <a:pt x="679895" y="1131951"/>
                    <a:pt x="645605" y="1150906"/>
                    <a:pt x="609600" y="1116521"/>
                  </a:cubicBezTo>
                  <a:cubicBezTo>
                    <a:pt x="594455" y="1102043"/>
                    <a:pt x="586835" y="1086326"/>
                    <a:pt x="586454" y="1068419"/>
                  </a:cubicBezTo>
                  <a:cubicBezTo>
                    <a:pt x="585502" y="1026224"/>
                    <a:pt x="624554" y="979742"/>
                    <a:pt x="662845" y="939737"/>
                  </a:cubicBezTo>
                  <a:lnTo>
                    <a:pt x="670941" y="931259"/>
                  </a:lnTo>
                  <a:cubicBezTo>
                    <a:pt x="717900" y="882015"/>
                    <a:pt x="796576" y="799433"/>
                    <a:pt x="862012" y="815150"/>
                  </a:cubicBezTo>
                  <a:cubicBezTo>
                    <a:pt x="872681" y="817721"/>
                    <a:pt x="881348" y="825722"/>
                    <a:pt x="890683" y="834200"/>
                  </a:cubicBezTo>
                  <a:cubicBezTo>
                    <a:pt x="908209" y="850202"/>
                    <a:pt x="930021" y="870204"/>
                    <a:pt x="965168" y="842010"/>
                  </a:cubicBezTo>
                  <a:cubicBezTo>
                    <a:pt x="981742" y="828675"/>
                    <a:pt x="989076" y="810863"/>
                    <a:pt x="985933" y="791623"/>
                  </a:cubicBezTo>
                  <a:cubicBezTo>
                    <a:pt x="985552" y="789337"/>
                    <a:pt x="985076" y="787146"/>
                    <a:pt x="984409" y="784955"/>
                  </a:cubicBezTo>
                  <a:cubicBezTo>
                    <a:pt x="985742" y="785813"/>
                    <a:pt x="987076" y="786670"/>
                    <a:pt x="988505" y="787527"/>
                  </a:cubicBezTo>
                  <a:cubicBezTo>
                    <a:pt x="1005459" y="798195"/>
                    <a:pt x="1026891" y="811816"/>
                    <a:pt x="1044416" y="826389"/>
                  </a:cubicBezTo>
                  <a:cubicBezTo>
                    <a:pt x="1017175" y="849535"/>
                    <a:pt x="978980" y="877824"/>
                    <a:pt x="954215" y="887635"/>
                  </a:cubicBezTo>
                  <a:cubicBezTo>
                    <a:pt x="931545" y="896684"/>
                    <a:pt x="906208" y="887063"/>
                    <a:pt x="881729" y="877919"/>
                  </a:cubicBezTo>
                  <a:cubicBezTo>
                    <a:pt x="856584" y="868490"/>
                    <a:pt x="830675" y="858679"/>
                    <a:pt x="809339" y="871823"/>
                  </a:cubicBezTo>
                  <a:cubicBezTo>
                    <a:pt x="785527" y="886492"/>
                    <a:pt x="781431" y="906018"/>
                    <a:pt x="782098" y="919734"/>
                  </a:cubicBezTo>
                  <a:cubicBezTo>
                    <a:pt x="783908" y="956120"/>
                    <a:pt x="820388" y="992696"/>
                    <a:pt x="845916" y="1005078"/>
                  </a:cubicBezTo>
                  <a:cubicBezTo>
                    <a:pt x="904018" y="1033177"/>
                    <a:pt x="965740" y="1007078"/>
                    <a:pt x="997363" y="988981"/>
                  </a:cubicBezTo>
                  <a:cubicBezTo>
                    <a:pt x="1016603" y="977932"/>
                    <a:pt x="1038225" y="964406"/>
                    <a:pt x="1056418" y="948595"/>
                  </a:cubicBezTo>
                  <a:cubicBezTo>
                    <a:pt x="1053370" y="968026"/>
                    <a:pt x="1054037" y="989171"/>
                    <a:pt x="1058513" y="1010031"/>
                  </a:cubicBezTo>
                  <a:cubicBezTo>
                    <a:pt x="1069562" y="1060895"/>
                    <a:pt x="1101185" y="1099661"/>
                    <a:pt x="1145191" y="1116521"/>
                  </a:cubicBezTo>
                  <a:cubicBezTo>
                    <a:pt x="1153478" y="1119664"/>
                    <a:pt x="1166336" y="1125093"/>
                    <a:pt x="1178719" y="1130427"/>
                  </a:cubicBezTo>
                  <a:cubicBezTo>
                    <a:pt x="1188244" y="1134523"/>
                    <a:pt x="1197388" y="1138428"/>
                    <a:pt x="1203865" y="1141000"/>
                  </a:cubicBezTo>
                  <a:cubicBezTo>
                    <a:pt x="1320737" y="1187768"/>
                    <a:pt x="1388841" y="1259491"/>
                    <a:pt x="1395412" y="1343025"/>
                  </a:cubicBezTo>
                  <a:cubicBezTo>
                    <a:pt x="1400937" y="1412748"/>
                    <a:pt x="1361980" y="1485043"/>
                    <a:pt x="1298543" y="1523048"/>
                  </a:cubicBezTo>
                  <a:cubicBezTo>
                    <a:pt x="1141571" y="1616774"/>
                    <a:pt x="991743" y="1662398"/>
                    <a:pt x="840581" y="1662398"/>
                  </a:cubicBezTo>
                  <a:cubicBezTo>
                    <a:pt x="387572" y="1662398"/>
                    <a:pt x="18955" y="1293876"/>
                    <a:pt x="18955" y="840772"/>
                  </a:cubicBezTo>
                  <a:cubicBezTo>
                    <a:pt x="18955" y="387668"/>
                    <a:pt x="387668" y="19050"/>
                    <a:pt x="840676" y="19050"/>
                  </a:cubicBezTo>
                  <a:cubicBezTo>
                    <a:pt x="1293685" y="19050"/>
                    <a:pt x="1662208" y="387572"/>
                    <a:pt x="1662208" y="840581"/>
                  </a:cubicBezTo>
                  <a:cubicBezTo>
                    <a:pt x="1662208" y="893540"/>
                    <a:pt x="1657160" y="946595"/>
                    <a:pt x="1647159" y="998125"/>
                  </a:cubicBezTo>
                  <a:cubicBezTo>
                    <a:pt x="1646110" y="1003268"/>
                    <a:pt x="1649540" y="1008317"/>
                    <a:pt x="1654683" y="1009269"/>
                  </a:cubicBezTo>
                  <a:cubicBezTo>
                    <a:pt x="1659826" y="1010317"/>
                    <a:pt x="1664875" y="1006888"/>
                    <a:pt x="1665827" y="1001744"/>
                  </a:cubicBezTo>
                  <a:cubicBezTo>
                    <a:pt x="1676114" y="948976"/>
                    <a:pt x="1681258" y="894779"/>
                    <a:pt x="1681258" y="840581"/>
                  </a:cubicBezTo>
                  <a:cubicBezTo>
                    <a:pt x="1681258" y="377095"/>
                    <a:pt x="1304163" y="0"/>
                    <a:pt x="840676" y="0"/>
                  </a:cubicBezTo>
                  <a:close/>
                  <a:moveTo>
                    <a:pt x="953357" y="827151"/>
                  </a:moveTo>
                  <a:cubicBezTo>
                    <a:pt x="930974" y="845153"/>
                    <a:pt x="921258" y="836295"/>
                    <a:pt x="903637" y="820198"/>
                  </a:cubicBezTo>
                  <a:cubicBezTo>
                    <a:pt x="893445" y="810863"/>
                    <a:pt x="882015" y="800386"/>
                    <a:pt x="866585" y="796671"/>
                  </a:cubicBezTo>
                  <a:cubicBezTo>
                    <a:pt x="790289" y="778478"/>
                    <a:pt x="707041" y="865918"/>
                    <a:pt x="657225" y="918115"/>
                  </a:cubicBezTo>
                  <a:lnTo>
                    <a:pt x="649224" y="926497"/>
                  </a:lnTo>
                  <a:cubicBezTo>
                    <a:pt x="606076" y="971455"/>
                    <a:pt x="566356" y="1019747"/>
                    <a:pt x="567499" y="1068800"/>
                  </a:cubicBezTo>
                  <a:cubicBezTo>
                    <a:pt x="567976" y="1091756"/>
                    <a:pt x="577787" y="1112425"/>
                    <a:pt x="596551" y="1130237"/>
                  </a:cubicBezTo>
                  <a:cubicBezTo>
                    <a:pt x="642747" y="1174242"/>
                    <a:pt x="688562" y="1148906"/>
                    <a:pt x="728948" y="1126617"/>
                  </a:cubicBezTo>
                  <a:cubicBezTo>
                    <a:pt x="766001" y="1106138"/>
                    <a:pt x="798195" y="1088422"/>
                    <a:pt x="832009" y="1112425"/>
                  </a:cubicBezTo>
                  <a:cubicBezTo>
                    <a:pt x="801910" y="1182624"/>
                    <a:pt x="745331" y="1221486"/>
                    <a:pt x="667988" y="1224915"/>
                  </a:cubicBezTo>
                  <a:cubicBezTo>
                    <a:pt x="605790" y="1227677"/>
                    <a:pt x="550831" y="1207008"/>
                    <a:pt x="517684" y="1168337"/>
                  </a:cubicBezTo>
                  <a:cubicBezTo>
                    <a:pt x="488728" y="1134428"/>
                    <a:pt x="478822" y="1089755"/>
                    <a:pt x="489013" y="1038987"/>
                  </a:cubicBezTo>
                  <a:cubicBezTo>
                    <a:pt x="506921" y="950024"/>
                    <a:pt x="599980" y="859822"/>
                    <a:pt x="688658" y="783336"/>
                  </a:cubicBezTo>
                  <a:cubicBezTo>
                    <a:pt x="733806" y="744379"/>
                    <a:pt x="781622" y="724948"/>
                    <a:pt x="830675" y="724948"/>
                  </a:cubicBezTo>
                  <a:cubicBezTo>
                    <a:pt x="862298" y="724948"/>
                    <a:pt x="894493" y="733044"/>
                    <a:pt x="926687" y="749332"/>
                  </a:cubicBezTo>
                  <a:cubicBezTo>
                    <a:pt x="927068" y="752761"/>
                    <a:pt x="929449" y="755904"/>
                    <a:pt x="932878" y="757142"/>
                  </a:cubicBezTo>
                  <a:cubicBezTo>
                    <a:pt x="950691" y="763619"/>
                    <a:pt x="964406" y="778764"/>
                    <a:pt x="967073" y="794861"/>
                  </a:cubicBezTo>
                  <a:cubicBezTo>
                    <a:pt x="969074" y="807149"/>
                    <a:pt x="964311" y="818388"/>
                    <a:pt x="953167" y="827246"/>
                  </a:cubicBezTo>
                  <a:close/>
                  <a:moveTo>
                    <a:pt x="1075373" y="824294"/>
                  </a:moveTo>
                  <a:cubicBezTo>
                    <a:pt x="1120616" y="781622"/>
                    <a:pt x="1185672" y="692849"/>
                    <a:pt x="1179576" y="623507"/>
                  </a:cubicBezTo>
                  <a:cubicBezTo>
                    <a:pt x="1177099" y="595313"/>
                    <a:pt x="1163383" y="572929"/>
                    <a:pt x="1138809" y="556832"/>
                  </a:cubicBezTo>
                  <a:cubicBezTo>
                    <a:pt x="1091756" y="526066"/>
                    <a:pt x="1058990" y="549974"/>
                    <a:pt x="1027271" y="573119"/>
                  </a:cubicBezTo>
                  <a:cubicBezTo>
                    <a:pt x="1017556" y="580168"/>
                    <a:pt x="1007555" y="587502"/>
                    <a:pt x="996982" y="593408"/>
                  </a:cubicBezTo>
                  <a:cubicBezTo>
                    <a:pt x="970026" y="608362"/>
                    <a:pt x="932878" y="617887"/>
                    <a:pt x="917067" y="605981"/>
                  </a:cubicBezTo>
                  <a:cubicBezTo>
                    <a:pt x="909256" y="600075"/>
                    <a:pt x="907161" y="588359"/>
                    <a:pt x="910781" y="571119"/>
                  </a:cubicBezTo>
                  <a:lnTo>
                    <a:pt x="917353" y="564166"/>
                  </a:lnTo>
                  <a:cubicBezTo>
                    <a:pt x="975265" y="502349"/>
                    <a:pt x="1047274" y="425387"/>
                    <a:pt x="1137571" y="460724"/>
                  </a:cubicBezTo>
                  <a:cubicBezTo>
                    <a:pt x="1221296" y="493490"/>
                    <a:pt x="1267587" y="584454"/>
                    <a:pt x="1242918" y="667798"/>
                  </a:cubicBezTo>
                  <a:cubicBezTo>
                    <a:pt x="1219486" y="747236"/>
                    <a:pt x="1157573" y="811530"/>
                    <a:pt x="1096613" y="873347"/>
                  </a:cubicBezTo>
                  <a:cubicBezTo>
                    <a:pt x="1096423" y="870299"/>
                    <a:pt x="1095947" y="867251"/>
                    <a:pt x="1095280" y="864108"/>
                  </a:cubicBezTo>
                  <a:cubicBezTo>
                    <a:pt x="1092422" y="850773"/>
                    <a:pt x="1084135" y="838295"/>
                    <a:pt x="1072896" y="826484"/>
                  </a:cubicBezTo>
                  <a:cubicBezTo>
                    <a:pt x="1073753" y="825722"/>
                    <a:pt x="1074516" y="824960"/>
                    <a:pt x="1075277" y="824198"/>
                  </a:cubicBezTo>
                  <a:close/>
                  <a:moveTo>
                    <a:pt x="987933" y="972407"/>
                  </a:moveTo>
                  <a:cubicBezTo>
                    <a:pt x="959549" y="988600"/>
                    <a:pt x="904494" y="1012222"/>
                    <a:pt x="854297" y="987933"/>
                  </a:cubicBezTo>
                  <a:cubicBezTo>
                    <a:pt x="833533" y="977837"/>
                    <a:pt x="802576" y="945928"/>
                    <a:pt x="801148" y="918782"/>
                  </a:cubicBezTo>
                  <a:cubicBezTo>
                    <a:pt x="800481" y="906018"/>
                    <a:pt x="806482" y="896017"/>
                    <a:pt x="819340" y="888016"/>
                  </a:cubicBezTo>
                  <a:cubicBezTo>
                    <a:pt x="823436" y="885444"/>
                    <a:pt x="828199" y="884396"/>
                    <a:pt x="833437" y="884396"/>
                  </a:cubicBezTo>
                  <a:cubicBezTo>
                    <a:pt x="845153" y="884396"/>
                    <a:pt x="859346" y="889730"/>
                    <a:pt x="875062" y="895636"/>
                  </a:cubicBezTo>
                  <a:cubicBezTo>
                    <a:pt x="901637" y="905637"/>
                    <a:pt x="931831" y="916972"/>
                    <a:pt x="961263" y="905256"/>
                  </a:cubicBezTo>
                  <a:cubicBezTo>
                    <a:pt x="988885" y="894302"/>
                    <a:pt x="1029843" y="863918"/>
                    <a:pt x="1058608" y="839248"/>
                  </a:cubicBezTo>
                  <a:cubicBezTo>
                    <a:pt x="1067943" y="848773"/>
                    <a:pt x="1074610" y="858584"/>
                    <a:pt x="1076706" y="868109"/>
                  </a:cubicBezTo>
                  <a:cubicBezTo>
                    <a:pt x="1085850" y="910876"/>
                    <a:pt x="1030415" y="948119"/>
                    <a:pt x="987933" y="972407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08BAB688-A675-FE4C-A41B-8DC1746707BA}"/>
              </a:ext>
            </a:extLst>
          </p:cNvPr>
          <p:cNvGrpSpPr>
            <a:grpSpLocks noChangeAspect="1"/>
          </p:cNvGrpSpPr>
          <p:nvPr/>
        </p:nvGrpSpPr>
        <p:grpSpPr>
          <a:xfrm>
            <a:off x="916461" y="796144"/>
            <a:ext cx="1391592" cy="1389625"/>
            <a:chOff x="916461" y="4750254"/>
            <a:chExt cx="1391592" cy="1389625"/>
          </a:xfrm>
        </p:grpSpPr>
        <p:sp>
          <p:nvSpPr>
            <p:cNvPr id="36" name="Graphic 95">
              <a:extLst>
                <a:ext uri="{FF2B5EF4-FFF2-40B4-BE49-F238E27FC236}">
                  <a16:creationId xmlns:a16="http://schemas.microsoft.com/office/drawing/2014/main" id="{2AEA9F36-CD7E-1677-0648-04E2AAC8E301}"/>
                </a:ext>
              </a:extLst>
            </p:cNvPr>
            <p:cNvSpPr/>
            <p:nvPr/>
          </p:nvSpPr>
          <p:spPr>
            <a:xfrm>
              <a:off x="931283" y="4776739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0142269-B687-8A87-63B3-A4DCFE6DBBDB}"/>
                </a:ext>
              </a:extLst>
            </p:cNvPr>
            <p:cNvSpPr/>
            <p:nvPr/>
          </p:nvSpPr>
          <p:spPr>
            <a:xfrm>
              <a:off x="916461" y="4750254"/>
              <a:ext cx="1389390" cy="1389625"/>
            </a:xfrm>
            <a:custGeom>
              <a:avLst/>
              <a:gdLst>
                <a:gd name="connsiteX0" fmla="*/ 840677 w 1681162"/>
                <a:gd name="connsiteY0" fmla="*/ 190 h 1681447"/>
                <a:gd name="connsiteX1" fmla="*/ 0 w 1681162"/>
                <a:gd name="connsiteY1" fmla="*/ 840771 h 1681447"/>
                <a:gd name="connsiteX2" fmla="*/ 840677 w 1681162"/>
                <a:gd name="connsiteY2" fmla="*/ 1681448 h 1681447"/>
                <a:gd name="connsiteX3" fmla="*/ 1308354 w 1681162"/>
                <a:gd name="connsiteY3" fmla="*/ 1539431 h 1681447"/>
                <a:gd name="connsiteX4" fmla="*/ 1414463 w 1681162"/>
                <a:gd name="connsiteY4" fmla="*/ 1341596 h 1681447"/>
                <a:gd name="connsiteX5" fmla="*/ 1211009 w 1681162"/>
                <a:gd name="connsiteY5" fmla="*/ 1123379 h 1681447"/>
                <a:gd name="connsiteX6" fmla="*/ 1190720 w 1681162"/>
                <a:gd name="connsiteY6" fmla="*/ 1114711 h 1681447"/>
                <a:gd name="connsiteX7" fmla="*/ 1152335 w 1681162"/>
                <a:gd name="connsiteY7" fmla="*/ 1098899 h 1681447"/>
                <a:gd name="connsiteX8" fmla="*/ 1103376 w 1681162"/>
                <a:gd name="connsiteY8" fmla="*/ 1073468 h 1681447"/>
                <a:gd name="connsiteX9" fmla="*/ 1044512 w 1681162"/>
                <a:gd name="connsiteY9" fmla="*/ 854011 h 1681447"/>
                <a:gd name="connsiteX10" fmla="*/ 1052894 w 1681162"/>
                <a:gd name="connsiteY10" fmla="*/ 839438 h 1681447"/>
                <a:gd name="connsiteX11" fmla="*/ 1135761 w 1681162"/>
                <a:gd name="connsiteY11" fmla="*/ 551879 h 1681447"/>
                <a:gd name="connsiteX12" fmla="*/ 976694 w 1681162"/>
                <a:gd name="connsiteY12" fmla="*/ 390239 h 1681447"/>
                <a:gd name="connsiteX13" fmla="*/ 603790 w 1681162"/>
                <a:gd name="connsiteY13" fmla="*/ 512826 h 1681447"/>
                <a:gd name="connsiteX14" fmla="*/ 568166 w 1681162"/>
                <a:gd name="connsiteY14" fmla="*/ 665416 h 1681447"/>
                <a:gd name="connsiteX15" fmla="*/ 571500 w 1681162"/>
                <a:gd name="connsiteY15" fmla="*/ 671893 h 1681447"/>
                <a:gd name="connsiteX16" fmla="*/ 578453 w 1681162"/>
                <a:gd name="connsiteY16" fmla="*/ 674084 h 1681447"/>
                <a:gd name="connsiteX17" fmla="*/ 635032 w 1681162"/>
                <a:gd name="connsiteY17" fmla="*/ 676656 h 1681447"/>
                <a:gd name="connsiteX18" fmla="*/ 719328 w 1681162"/>
                <a:gd name="connsiteY18" fmla="*/ 673703 h 1681447"/>
                <a:gd name="connsiteX19" fmla="*/ 725996 w 1681162"/>
                <a:gd name="connsiteY19" fmla="*/ 665512 h 1681447"/>
                <a:gd name="connsiteX20" fmla="*/ 824389 w 1681162"/>
                <a:gd name="connsiteY20" fmla="*/ 528828 h 1681447"/>
                <a:gd name="connsiteX21" fmla="*/ 947357 w 1681162"/>
                <a:gd name="connsiteY21" fmla="*/ 589216 h 1681447"/>
                <a:gd name="connsiteX22" fmla="*/ 899827 w 1681162"/>
                <a:gd name="connsiteY22" fmla="*/ 727138 h 1681447"/>
                <a:gd name="connsiteX23" fmla="*/ 833723 w 1681162"/>
                <a:gd name="connsiteY23" fmla="*/ 771906 h 1681447"/>
                <a:gd name="connsiteX24" fmla="*/ 727615 w 1681162"/>
                <a:gd name="connsiteY24" fmla="*/ 917448 h 1681447"/>
                <a:gd name="connsiteX25" fmla="*/ 794576 w 1681162"/>
                <a:gd name="connsiteY25" fmla="*/ 997458 h 1681447"/>
                <a:gd name="connsiteX26" fmla="*/ 876110 w 1681162"/>
                <a:gd name="connsiteY26" fmla="*/ 1005650 h 1681447"/>
                <a:gd name="connsiteX27" fmla="*/ 941261 w 1681162"/>
                <a:gd name="connsiteY27" fmla="*/ 1204913 h 1681447"/>
                <a:gd name="connsiteX28" fmla="*/ 803148 w 1681162"/>
                <a:gd name="connsiteY28" fmla="*/ 1275493 h 1681447"/>
                <a:gd name="connsiteX29" fmla="*/ 735616 w 1681162"/>
                <a:gd name="connsiteY29" fmla="*/ 1219200 h 1681447"/>
                <a:gd name="connsiteX30" fmla="*/ 743140 w 1681162"/>
                <a:gd name="connsiteY30" fmla="*/ 1172147 h 1681447"/>
                <a:gd name="connsiteX31" fmla="*/ 763905 w 1681162"/>
                <a:gd name="connsiteY31" fmla="*/ 1213199 h 1681447"/>
                <a:gd name="connsiteX32" fmla="*/ 902399 w 1681162"/>
                <a:gd name="connsiteY32" fmla="*/ 1235773 h 1681447"/>
                <a:gd name="connsiteX33" fmla="*/ 938784 w 1681162"/>
                <a:gd name="connsiteY33" fmla="*/ 1157288 h 1681447"/>
                <a:gd name="connsiteX34" fmla="*/ 888587 w 1681162"/>
                <a:gd name="connsiteY34" fmla="*/ 1090898 h 1681447"/>
                <a:gd name="connsiteX35" fmla="*/ 765715 w 1681162"/>
                <a:gd name="connsiteY35" fmla="*/ 1117092 h 1681447"/>
                <a:gd name="connsiteX36" fmla="*/ 754475 w 1681162"/>
                <a:gd name="connsiteY36" fmla="*/ 1123188 h 1681447"/>
                <a:gd name="connsiteX37" fmla="*/ 752951 w 1681162"/>
                <a:gd name="connsiteY37" fmla="*/ 1125378 h 1681447"/>
                <a:gd name="connsiteX38" fmla="*/ 750665 w 1681162"/>
                <a:gd name="connsiteY38" fmla="*/ 1130046 h 1681447"/>
                <a:gd name="connsiteX39" fmla="*/ 716756 w 1681162"/>
                <a:gd name="connsiteY39" fmla="*/ 1222248 h 1681447"/>
                <a:gd name="connsiteX40" fmla="*/ 801338 w 1681162"/>
                <a:gd name="connsiteY40" fmla="*/ 1294257 h 1681447"/>
                <a:gd name="connsiteX41" fmla="*/ 959072 w 1681162"/>
                <a:gd name="connsiteY41" fmla="*/ 1211389 h 1681447"/>
                <a:gd name="connsiteX42" fmla="*/ 904875 w 1681162"/>
                <a:gd name="connsiteY42" fmla="*/ 1002602 h 1681447"/>
                <a:gd name="connsiteX43" fmla="*/ 924687 w 1681162"/>
                <a:gd name="connsiteY43" fmla="*/ 996696 h 1681447"/>
                <a:gd name="connsiteX44" fmla="*/ 930307 w 1681162"/>
                <a:gd name="connsiteY44" fmla="*/ 986790 h 1681447"/>
                <a:gd name="connsiteX45" fmla="*/ 996887 w 1681162"/>
                <a:gd name="connsiteY45" fmla="*/ 863918 h 1681447"/>
                <a:gd name="connsiteX46" fmla="*/ 1021461 w 1681162"/>
                <a:gd name="connsiteY46" fmla="*/ 843725 h 1681447"/>
                <a:gd name="connsiteX47" fmla="*/ 1036225 w 1681162"/>
                <a:gd name="connsiteY47" fmla="*/ 829913 h 1681447"/>
                <a:gd name="connsiteX48" fmla="*/ 1027938 w 1681162"/>
                <a:gd name="connsiteY48" fmla="*/ 844391 h 1681447"/>
                <a:gd name="connsiteX49" fmla="*/ 1092041 w 1681162"/>
                <a:gd name="connsiteY49" fmla="*/ 1088707 h 1681447"/>
                <a:gd name="connsiteX50" fmla="*/ 1093661 w 1681162"/>
                <a:gd name="connsiteY50" fmla="*/ 1089850 h 1681447"/>
                <a:gd name="connsiteX51" fmla="*/ 1144143 w 1681162"/>
                <a:gd name="connsiteY51" fmla="*/ 1116044 h 1681447"/>
                <a:gd name="connsiteX52" fmla="*/ 1145572 w 1681162"/>
                <a:gd name="connsiteY52" fmla="*/ 1116616 h 1681447"/>
                <a:gd name="connsiteX53" fmla="*/ 1182910 w 1681162"/>
                <a:gd name="connsiteY53" fmla="*/ 1131951 h 1681447"/>
                <a:gd name="connsiteX54" fmla="*/ 1203770 w 1681162"/>
                <a:gd name="connsiteY54" fmla="*/ 1140904 h 1681447"/>
                <a:gd name="connsiteX55" fmla="*/ 1395317 w 1681162"/>
                <a:gd name="connsiteY55" fmla="*/ 1342930 h 1681447"/>
                <a:gd name="connsiteX56" fmla="*/ 1298448 w 1681162"/>
                <a:gd name="connsiteY56" fmla="*/ 1522857 h 1681447"/>
                <a:gd name="connsiteX57" fmla="*/ 840486 w 1681162"/>
                <a:gd name="connsiteY57" fmla="*/ 1662208 h 1681447"/>
                <a:gd name="connsiteX58" fmla="*/ 18860 w 1681162"/>
                <a:gd name="connsiteY58" fmla="*/ 840581 h 1681447"/>
                <a:gd name="connsiteX59" fmla="*/ 840486 w 1681162"/>
                <a:gd name="connsiteY59" fmla="*/ 19050 h 1681447"/>
                <a:gd name="connsiteX60" fmla="*/ 1662113 w 1681162"/>
                <a:gd name="connsiteY60" fmla="*/ 840581 h 1681447"/>
                <a:gd name="connsiteX61" fmla="*/ 1647063 w 1681162"/>
                <a:gd name="connsiteY61" fmla="*/ 998125 h 1681447"/>
                <a:gd name="connsiteX62" fmla="*/ 1654588 w 1681162"/>
                <a:gd name="connsiteY62" fmla="*/ 1009269 h 1681447"/>
                <a:gd name="connsiteX63" fmla="*/ 1665732 w 1681162"/>
                <a:gd name="connsiteY63" fmla="*/ 1001744 h 1681447"/>
                <a:gd name="connsiteX64" fmla="*/ 1681163 w 1681162"/>
                <a:gd name="connsiteY64" fmla="*/ 840581 h 1681447"/>
                <a:gd name="connsiteX65" fmla="*/ 840486 w 1681162"/>
                <a:gd name="connsiteY65" fmla="*/ 0 h 1681447"/>
                <a:gd name="connsiteX66" fmla="*/ 765715 w 1681162"/>
                <a:gd name="connsiteY66" fmla="*/ 1143762 h 1681447"/>
                <a:gd name="connsiteX67" fmla="*/ 769906 w 1681162"/>
                <a:gd name="connsiteY67" fmla="*/ 1146524 h 1681447"/>
                <a:gd name="connsiteX68" fmla="*/ 782765 w 1681162"/>
                <a:gd name="connsiteY68" fmla="*/ 1142047 h 1681447"/>
                <a:gd name="connsiteX69" fmla="*/ 780002 w 1681162"/>
                <a:gd name="connsiteY69" fmla="*/ 1130522 h 1681447"/>
                <a:gd name="connsiteX70" fmla="*/ 881920 w 1681162"/>
                <a:gd name="connsiteY70" fmla="*/ 1108996 h 1681447"/>
                <a:gd name="connsiteX71" fmla="*/ 920020 w 1681162"/>
                <a:gd name="connsiteY71" fmla="*/ 1160621 h 1681447"/>
                <a:gd name="connsiteX72" fmla="*/ 893731 w 1681162"/>
                <a:gd name="connsiteY72" fmla="*/ 1219009 h 1681447"/>
                <a:gd name="connsiteX73" fmla="*/ 777431 w 1681162"/>
                <a:gd name="connsiteY73" fmla="*/ 1199959 h 1681447"/>
                <a:gd name="connsiteX74" fmla="*/ 765810 w 1681162"/>
                <a:gd name="connsiteY74" fmla="*/ 1143857 h 1681447"/>
                <a:gd name="connsiteX75" fmla="*/ 972407 w 1681162"/>
                <a:gd name="connsiteY75" fmla="*/ 408813 h 1681447"/>
                <a:gd name="connsiteX76" fmla="*/ 1116806 w 1681162"/>
                <a:gd name="connsiteY76" fmla="*/ 553878 h 1681447"/>
                <a:gd name="connsiteX77" fmla="*/ 1117473 w 1681162"/>
                <a:gd name="connsiteY77" fmla="*/ 560927 h 1681447"/>
                <a:gd name="connsiteX78" fmla="*/ 1060323 w 1681162"/>
                <a:gd name="connsiteY78" fmla="*/ 472344 h 1681447"/>
                <a:gd name="connsiteX79" fmla="*/ 924115 w 1681162"/>
                <a:gd name="connsiteY79" fmla="*/ 401479 h 1681447"/>
                <a:gd name="connsiteX80" fmla="*/ 972312 w 1681162"/>
                <a:gd name="connsiteY80" fmla="*/ 408813 h 1681447"/>
                <a:gd name="connsiteX81" fmla="*/ 845344 w 1681162"/>
                <a:gd name="connsiteY81" fmla="*/ 985838 h 1681447"/>
                <a:gd name="connsiteX82" fmla="*/ 798767 w 1681162"/>
                <a:gd name="connsiteY82" fmla="*/ 978979 h 1681447"/>
                <a:gd name="connsiteX83" fmla="*/ 746665 w 1681162"/>
                <a:gd name="connsiteY83" fmla="*/ 918115 h 1681447"/>
                <a:gd name="connsiteX84" fmla="*/ 843344 w 1681162"/>
                <a:gd name="connsiteY84" fmla="*/ 788479 h 1681447"/>
                <a:gd name="connsiteX85" fmla="*/ 912400 w 1681162"/>
                <a:gd name="connsiteY85" fmla="*/ 741521 h 1681447"/>
                <a:gd name="connsiteX86" fmla="*/ 964502 w 1681162"/>
                <a:gd name="connsiteY86" fmla="*/ 581025 h 1681447"/>
                <a:gd name="connsiteX87" fmla="*/ 843439 w 1681162"/>
                <a:gd name="connsiteY87" fmla="*/ 508254 h 1681447"/>
                <a:gd name="connsiteX88" fmla="*/ 821150 w 1681162"/>
                <a:gd name="connsiteY88" fmla="*/ 510159 h 1681447"/>
                <a:gd name="connsiteX89" fmla="*/ 707803 w 1681162"/>
                <a:gd name="connsiteY89" fmla="*/ 657225 h 1681447"/>
                <a:gd name="connsiteX90" fmla="*/ 637318 w 1681162"/>
                <a:gd name="connsiteY90" fmla="*/ 657797 h 1681447"/>
                <a:gd name="connsiteX91" fmla="*/ 586550 w 1681162"/>
                <a:gd name="connsiteY91" fmla="*/ 654558 h 1681447"/>
                <a:gd name="connsiteX92" fmla="*/ 619982 w 1681162"/>
                <a:gd name="connsiteY92" fmla="*/ 522922 h 1681447"/>
                <a:gd name="connsiteX93" fmla="*/ 816388 w 1681162"/>
                <a:gd name="connsiteY93" fmla="*/ 408051 h 1681447"/>
                <a:gd name="connsiteX94" fmla="*/ 825722 w 1681162"/>
                <a:gd name="connsiteY94" fmla="*/ 414528 h 1681447"/>
                <a:gd name="connsiteX95" fmla="*/ 1002506 w 1681162"/>
                <a:gd name="connsiteY95" fmla="*/ 498253 h 1681447"/>
                <a:gd name="connsiteX96" fmla="*/ 1034415 w 1681162"/>
                <a:gd name="connsiteY96" fmla="*/ 678561 h 1681447"/>
                <a:gd name="connsiteX97" fmla="*/ 942689 w 1681162"/>
                <a:gd name="connsiteY97" fmla="*/ 817912 h 1681447"/>
                <a:gd name="connsiteX98" fmla="*/ 845058 w 1681162"/>
                <a:gd name="connsiteY98" fmla="*/ 981360 h 1681447"/>
                <a:gd name="connsiteX99" fmla="*/ 845344 w 1681162"/>
                <a:gd name="connsiteY99" fmla="*/ 985933 h 1681447"/>
                <a:gd name="connsiteX100" fmla="*/ 1009079 w 1681162"/>
                <a:gd name="connsiteY100" fmla="*/ 829532 h 1681447"/>
                <a:gd name="connsiteX101" fmla="*/ 984980 w 1681162"/>
                <a:gd name="connsiteY101" fmla="*/ 849344 h 1681447"/>
                <a:gd name="connsiteX102" fmla="*/ 910590 w 1681162"/>
                <a:gd name="connsiteY102" fmla="*/ 981932 h 1681447"/>
                <a:gd name="connsiteX103" fmla="*/ 881063 w 1681162"/>
                <a:gd name="connsiteY103" fmla="*/ 986504 h 1681447"/>
                <a:gd name="connsiteX104" fmla="*/ 865156 w 1681162"/>
                <a:gd name="connsiteY104" fmla="*/ 977741 h 1681447"/>
                <a:gd name="connsiteX105" fmla="*/ 956977 w 1681162"/>
                <a:gd name="connsiteY105" fmla="*/ 830389 h 1681447"/>
                <a:gd name="connsiteX106" fmla="*/ 1052513 w 1681162"/>
                <a:gd name="connsiteY106" fmla="*/ 684276 h 1681447"/>
                <a:gd name="connsiteX107" fmla="*/ 1017651 w 1681162"/>
                <a:gd name="connsiteY107" fmla="*/ 486727 h 1681447"/>
                <a:gd name="connsiteX108" fmla="*/ 957358 w 1681162"/>
                <a:gd name="connsiteY108" fmla="*/ 431387 h 1681447"/>
                <a:gd name="connsiteX109" fmla="*/ 1047179 w 1681162"/>
                <a:gd name="connsiteY109" fmla="*/ 486251 h 1681447"/>
                <a:gd name="connsiteX110" fmla="*/ 1109567 w 1681162"/>
                <a:gd name="connsiteY110" fmla="*/ 644271 h 1681447"/>
                <a:gd name="connsiteX111" fmla="*/ 1009079 w 1681162"/>
                <a:gd name="connsiteY111" fmla="*/ 829627 h 168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681162" h="1681447">
                  <a:moveTo>
                    <a:pt x="840677" y="190"/>
                  </a:moveTo>
                  <a:cubicBezTo>
                    <a:pt x="377190" y="190"/>
                    <a:pt x="0" y="377285"/>
                    <a:pt x="0" y="840771"/>
                  </a:cubicBezTo>
                  <a:cubicBezTo>
                    <a:pt x="0" y="1304258"/>
                    <a:pt x="377095" y="1681448"/>
                    <a:pt x="840677" y="1681448"/>
                  </a:cubicBezTo>
                  <a:cubicBezTo>
                    <a:pt x="995363" y="1681448"/>
                    <a:pt x="1148334" y="1634966"/>
                    <a:pt x="1308354" y="1539431"/>
                  </a:cubicBezTo>
                  <a:cubicBezTo>
                    <a:pt x="1377887" y="1497902"/>
                    <a:pt x="1420559" y="1418368"/>
                    <a:pt x="1414463" y="1341596"/>
                  </a:cubicBezTo>
                  <a:cubicBezTo>
                    <a:pt x="1407224" y="1250442"/>
                    <a:pt x="1335024" y="1173003"/>
                    <a:pt x="1211009" y="1123379"/>
                  </a:cubicBezTo>
                  <a:cubicBezTo>
                    <a:pt x="1205675" y="1121283"/>
                    <a:pt x="1198436" y="1118045"/>
                    <a:pt x="1190720" y="1114711"/>
                  </a:cubicBezTo>
                  <a:cubicBezTo>
                    <a:pt x="1177385" y="1108900"/>
                    <a:pt x="1162431" y="1102328"/>
                    <a:pt x="1152335" y="1098899"/>
                  </a:cubicBezTo>
                  <a:lnTo>
                    <a:pt x="1103376" y="1073468"/>
                  </a:lnTo>
                  <a:cubicBezTo>
                    <a:pt x="1018127" y="1003268"/>
                    <a:pt x="984695" y="958501"/>
                    <a:pt x="1044512" y="854011"/>
                  </a:cubicBezTo>
                  <a:lnTo>
                    <a:pt x="1052894" y="839438"/>
                  </a:lnTo>
                  <a:cubicBezTo>
                    <a:pt x="1108329" y="742950"/>
                    <a:pt x="1148429" y="673132"/>
                    <a:pt x="1135761" y="551879"/>
                  </a:cubicBezTo>
                  <a:cubicBezTo>
                    <a:pt x="1127093" y="469202"/>
                    <a:pt x="1070610" y="411766"/>
                    <a:pt x="976694" y="390239"/>
                  </a:cubicBezTo>
                  <a:cubicBezTo>
                    <a:pt x="838295" y="358426"/>
                    <a:pt x="663988" y="415766"/>
                    <a:pt x="603790" y="512826"/>
                  </a:cubicBezTo>
                  <a:cubicBezTo>
                    <a:pt x="572834" y="562832"/>
                    <a:pt x="563118" y="604171"/>
                    <a:pt x="568166" y="665416"/>
                  </a:cubicBezTo>
                  <a:cubicBezTo>
                    <a:pt x="568357" y="667988"/>
                    <a:pt x="569595" y="670274"/>
                    <a:pt x="571500" y="671893"/>
                  </a:cubicBezTo>
                  <a:cubicBezTo>
                    <a:pt x="573405" y="673512"/>
                    <a:pt x="575977" y="674370"/>
                    <a:pt x="578453" y="674084"/>
                  </a:cubicBezTo>
                  <a:cubicBezTo>
                    <a:pt x="598170" y="672369"/>
                    <a:pt x="616934" y="674561"/>
                    <a:pt x="635032" y="676656"/>
                  </a:cubicBezTo>
                  <a:cubicBezTo>
                    <a:pt x="661702" y="679799"/>
                    <a:pt x="689229" y="683037"/>
                    <a:pt x="719328" y="673703"/>
                  </a:cubicBezTo>
                  <a:cubicBezTo>
                    <a:pt x="722948" y="672560"/>
                    <a:pt x="725615" y="669321"/>
                    <a:pt x="725996" y="665512"/>
                  </a:cubicBezTo>
                  <a:cubicBezTo>
                    <a:pt x="733711" y="588264"/>
                    <a:pt x="769620" y="538448"/>
                    <a:pt x="824389" y="528828"/>
                  </a:cubicBezTo>
                  <a:cubicBezTo>
                    <a:pt x="872966" y="520255"/>
                    <a:pt x="926973" y="546830"/>
                    <a:pt x="947357" y="589216"/>
                  </a:cubicBezTo>
                  <a:cubicBezTo>
                    <a:pt x="968312" y="632841"/>
                    <a:pt x="951452" y="681800"/>
                    <a:pt x="899827" y="727138"/>
                  </a:cubicBezTo>
                  <a:cubicBezTo>
                    <a:pt x="879062" y="745427"/>
                    <a:pt x="856012" y="758857"/>
                    <a:pt x="833723" y="771906"/>
                  </a:cubicBezTo>
                  <a:cubicBezTo>
                    <a:pt x="780479" y="803053"/>
                    <a:pt x="730091" y="832485"/>
                    <a:pt x="727615" y="917448"/>
                  </a:cubicBezTo>
                  <a:cubicBezTo>
                    <a:pt x="725805" y="979837"/>
                    <a:pt x="737807" y="984695"/>
                    <a:pt x="794576" y="997458"/>
                  </a:cubicBezTo>
                  <a:cubicBezTo>
                    <a:pt x="813054" y="1001649"/>
                    <a:pt x="845534" y="1006411"/>
                    <a:pt x="876110" y="1005650"/>
                  </a:cubicBezTo>
                  <a:cubicBezTo>
                    <a:pt x="934307" y="1043083"/>
                    <a:pt x="976408" y="1110996"/>
                    <a:pt x="941261" y="1204913"/>
                  </a:cubicBezTo>
                  <a:cubicBezTo>
                    <a:pt x="923449" y="1252538"/>
                    <a:pt x="854202" y="1280350"/>
                    <a:pt x="803148" y="1275493"/>
                  </a:cubicBezTo>
                  <a:cubicBezTo>
                    <a:pt x="781145" y="1273397"/>
                    <a:pt x="743140" y="1263301"/>
                    <a:pt x="735616" y="1219200"/>
                  </a:cubicBezTo>
                  <a:cubicBezTo>
                    <a:pt x="732949" y="1203388"/>
                    <a:pt x="735616" y="1187386"/>
                    <a:pt x="743140" y="1172147"/>
                  </a:cubicBezTo>
                  <a:cubicBezTo>
                    <a:pt x="744855" y="1187196"/>
                    <a:pt x="751808" y="1201102"/>
                    <a:pt x="763905" y="1213199"/>
                  </a:cubicBezTo>
                  <a:cubicBezTo>
                    <a:pt x="796766" y="1246156"/>
                    <a:pt x="861441" y="1256633"/>
                    <a:pt x="902399" y="1235773"/>
                  </a:cubicBezTo>
                  <a:cubicBezTo>
                    <a:pt x="931640" y="1220819"/>
                    <a:pt x="944594" y="1192911"/>
                    <a:pt x="938784" y="1157288"/>
                  </a:cubicBezTo>
                  <a:cubicBezTo>
                    <a:pt x="932021" y="1115473"/>
                    <a:pt x="907733" y="1098137"/>
                    <a:pt x="888587" y="1090898"/>
                  </a:cubicBezTo>
                  <a:cubicBezTo>
                    <a:pt x="853250" y="1077659"/>
                    <a:pt x="803624" y="1088421"/>
                    <a:pt x="765715" y="1117092"/>
                  </a:cubicBezTo>
                  <a:cubicBezTo>
                    <a:pt x="760190" y="1117092"/>
                    <a:pt x="756285" y="1121283"/>
                    <a:pt x="754475" y="1123188"/>
                  </a:cubicBezTo>
                  <a:cubicBezTo>
                    <a:pt x="753904" y="1123855"/>
                    <a:pt x="753332" y="1124522"/>
                    <a:pt x="752951" y="1125378"/>
                  </a:cubicBezTo>
                  <a:cubicBezTo>
                    <a:pt x="752189" y="1126903"/>
                    <a:pt x="751427" y="1128522"/>
                    <a:pt x="750665" y="1130046"/>
                  </a:cubicBezTo>
                  <a:cubicBezTo>
                    <a:pt x="723519" y="1156716"/>
                    <a:pt x="711232" y="1189768"/>
                    <a:pt x="716756" y="1222248"/>
                  </a:cubicBezTo>
                  <a:cubicBezTo>
                    <a:pt x="723805" y="1263586"/>
                    <a:pt x="754666" y="1289875"/>
                    <a:pt x="801338" y="1294257"/>
                  </a:cubicBezTo>
                  <a:cubicBezTo>
                    <a:pt x="860488" y="1299877"/>
                    <a:pt x="937927" y="1267873"/>
                    <a:pt x="959072" y="1211389"/>
                  </a:cubicBezTo>
                  <a:cubicBezTo>
                    <a:pt x="989362" y="1130427"/>
                    <a:pt x="968026" y="1052989"/>
                    <a:pt x="904875" y="1002602"/>
                  </a:cubicBezTo>
                  <a:cubicBezTo>
                    <a:pt x="912114" y="1001268"/>
                    <a:pt x="918782" y="999268"/>
                    <a:pt x="924687" y="996696"/>
                  </a:cubicBezTo>
                  <a:cubicBezTo>
                    <a:pt x="928592" y="994981"/>
                    <a:pt x="930878" y="990981"/>
                    <a:pt x="930307" y="986790"/>
                  </a:cubicBezTo>
                  <a:cubicBezTo>
                    <a:pt x="922306" y="923639"/>
                    <a:pt x="955262" y="897255"/>
                    <a:pt x="996887" y="863918"/>
                  </a:cubicBezTo>
                  <a:cubicBezTo>
                    <a:pt x="1004983" y="857440"/>
                    <a:pt x="1013270" y="850773"/>
                    <a:pt x="1021461" y="843725"/>
                  </a:cubicBezTo>
                  <a:cubicBezTo>
                    <a:pt x="1026414" y="839438"/>
                    <a:pt x="1031272" y="834866"/>
                    <a:pt x="1036225" y="829913"/>
                  </a:cubicBezTo>
                  <a:lnTo>
                    <a:pt x="1027938" y="844391"/>
                  </a:lnTo>
                  <a:cubicBezTo>
                    <a:pt x="958501" y="965549"/>
                    <a:pt x="1008221" y="1019747"/>
                    <a:pt x="1092041" y="1088707"/>
                  </a:cubicBezTo>
                  <a:cubicBezTo>
                    <a:pt x="1092518" y="1089088"/>
                    <a:pt x="1093089" y="1089470"/>
                    <a:pt x="1093661" y="1089850"/>
                  </a:cubicBezTo>
                  <a:lnTo>
                    <a:pt x="1144143" y="1116044"/>
                  </a:lnTo>
                  <a:cubicBezTo>
                    <a:pt x="1144143" y="1116044"/>
                    <a:pt x="1145096" y="1116520"/>
                    <a:pt x="1145572" y="1116616"/>
                  </a:cubicBezTo>
                  <a:cubicBezTo>
                    <a:pt x="1154716" y="1119568"/>
                    <a:pt x="1169765" y="1126141"/>
                    <a:pt x="1182910" y="1131951"/>
                  </a:cubicBezTo>
                  <a:cubicBezTo>
                    <a:pt x="1190816" y="1135475"/>
                    <a:pt x="1198245" y="1138714"/>
                    <a:pt x="1203770" y="1140904"/>
                  </a:cubicBezTo>
                  <a:cubicBezTo>
                    <a:pt x="1320641" y="1187672"/>
                    <a:pt x="1388745" y="1259395"/>
                    <a:pt x="1395317" y="1342930"/>
                  </a:cubicBezTo>
                  <a:cubicBezTo>
                    <a:pt x="1400842" y="1412653"/>
                    <a:pt x="1361885" y="1484947"/>
                    <a:pt x="1298448" y="1522857"/>
                  </a:cubicBezTo>
                  <a:cubicBezTo>
                    <a:pt x="1141476" y="1616583"/>
                    <a:pt x="991648" y="1662208"/>
                    <a:pt x="840486" y="1662208"/>
                  </a:cubicBezTo>
                  <a:cubicBezTo>
                    <a:pt x="387477" y="1662208"/>
                    <a:pt x="18860" y="1293686"/>
                    <a:pt x="18860" y="840581"/>
                  </a:cubicBezTo>
                  <a:cubicBezTo>
                    <a:pt x="18860" y="387477"/>
                    <a:pt x="387382" y="19050"/>
                    <a:pt x="840486" y="19050"/>
                  </a:cubicBezTo>
                  <a:cubicBezTo>
                    <a:pt x="1293590" y="19050"/>
                    <a:pt x="1662113" y="387572"/>
                    <a:pt x="1662113" y="840581"/>
                  </a:cubicBezTo>
                  <a:cubicBezTo>
                    <a:pt x="1662113" y="893540"/>
                    <a:pt x="1657064" y="946595"/>
                    <a:pt x="1647063" y="998125"/>
                  </a:cubicBezTo>
                  <a:cubicBezTo>
                    <a:pt x="1646015" y="1003268"/>
                    <a:pt x="1649444" y="1008316"/>
                    <a:pt x="1654588" y="1009269"/>
                  </a:cubicBezTo>
                  <a:cubicBezTo>
                    <a:pt x="1659731" y="1010317"/>
                    <a:pt x="1664780" y="1006887"/>
                    <a:pt x="1665732" y="1001744"/>
                  </a:cubicBezTo>
                  <a:cubicBezTo>
                    <a:pt x="1676019" y="948976"/>
                    <a:pt x="1681163" y="894779"/>
                    <a:pt x="1681163" y="840581"/>
                  </a:cubicBezTo>
                  <a:cubicBezTo>
                    <a:pt x="1681163" y="377095"/>
                    <a:pt x="1304068" y="0"/>
                    <a:pt x="840486" y="0"/>
                  </a:cubicBezTo>
                  <a:close/>
                  <a:moveTo>
                    <a:pt x="765715" y="1143762"/>
                  </a:moveTo>
                  <a:cubicBezTo>
                    <a:pt x="766858" y="1144810"/>
                    <a:pt x="768287" y="1145762"/>
                    <a:pt x="769906" y="1146524"/>
                  </a:cubicBezTo>
                  <a:cubicBezTo>
                    <a:pt x="774668" y="1148715"/>
                    <a:pt x="780479" y="1146810"/>
                    <a:pt x="782765" y="1142047"/>
                  </a:cubicBezTo>
                  <a:cubicBezTo>
                    <a:pt x="784670" y="1137856"/>
                    <a:pt x="783527" y="1133094"/>
                    <a:pt x="780002" y="1130522"/>
                  </a:cubicBezTo>
                  <a:cubicBezTo>
                    <a:pt x="812483" y="1107091"/>
                    <a:pt x="853250" y="1098232"/>
                    <a:pt x="881920" y="1108996"/>
                  </a:cubicBezTo>
                  <a:cubicBezTo>
                    <a:pt x="902875" y="1116902"/>
                    <a:pt x="915734" y="1134237"/>
                    <a:pt x="920020" y="1160621"/>
                  </a:cubicBezTo>
                  <a:cubicBezTo>
                    <a:pt x="924401" y="1187768"/>
                    <a:pt x="915353" y="1207961"/>
                    <a:pt x="893731" y="1219009"/>
                  </a:cubicBezTo>
                  <a:cubicBezTo>
                    <a:pt x="860012" y="1236250"/>
                    <a:pt x="804482" y="1227201"/>
                    <a:pt x="777431" y="1199959"/>
                  </a:cubicBezTo>
                  <a:cubicBezTo>
                    <a:pt x="761905" y="1184434"/>
                    <a:pt x="758000" y="1165098"/>
                    <a:pt x="765810" y="1143857"/>
                  </a:cubicBezTo>
                  <a:close/>
                  <a:moveTo>
                    <a:pt x="972407" y="408813"/>
                  </a:moveTo>
                  <a:cubicBezTo>
                    <a:pt x="1021842" y="420148"/>
                    <a:pt x="1106424" y="454152"/>
                    <a:pt x="1116806" y="553878"/>
                  </a:cubicBezTo>
                  <a:cubicBezTo>
                    <a:pt x="1117092" y="556260"/>
                    <a:pt x="1117283" y="558641"/>
                    <a:pt x="1117473" y="560927"/>
                  </a:cubicBezTo>
                  <a:cubicBezTo>
                    <a:pt x="1106329" y="527971"/>
                    <a:pt x="1087184" y="498157"/>
                    <a:pt x="1060323" y="472344"/>
                  </a:cubicBezTo>
                  <a:cubicBezTo>
                    <a:pt x="1023842" y="437293"/>
                    <a:pt x="976217" y="412909"/>
                    <a:pt x="924115" y="401479"/>
                  </a:cubicBezTo>
                  <a:cubicBezTo>
                    <a:pt x="940499" y="402812"/>
                    <a:pt x="956691" y="405193"/>
                    <a:pt x="972312" y="408813"/>
                  </a:cubicBezTo>
                  <a:close/>
                  <a:moveTo>
                    <a:pt x="845344" y="985838"/>
                  </a:moveTo>
                  <a:cubicBezTo>
                    <a:pt x="829056" y="984599"/>
                    <a:pt x="812768" y="982218"/>
                    <a:pt x="798767" y="978979"/>
                  </a:cubicBezTo>
                  <a:cubicBezTo>
                    <a:pt x="763079" y="970912"/>
                    <a:pt x="745712" y="950623"/>
                    <a:pt x="746665" y="918115"/>
                  </a:cubicBezTo>
                  <a:cubicBezTo>
                    <a:pt x="748856" y="843819"/>
                    <a:pt x="792575" y="818197"/>
                    <a:pt x="843344" y="788479"/>
                  </a:cubicBezTo>
                  <a:cubicBezTo>
                    <a:pt x="866394" y="774954"/>
                    <a:pt x="890302" y="761047"/>
                    <a:pt x="912400" y="741521"/>
                  </a:cubicBezTo>
                  <a:cubicBezTo>
                    <a:pt x="970121" y="690753"/>
                    <a:pt x="989076" y="632270"/>
                    <a:pt x="964502" y="581025"/>
                  </a:cubicBezTo>
                  <a:cubicBezTo>
                    <a:pt x="943356" y="537020"/>
                    <a:pt x="893826" y="508254"/>
                    <a:pt x="843439" y="508254"/>
                  </a:cubicBezTo>
                  <a:cubicBezTo>
                    <a:pt x="836009" y="508254"/>
                    <a:pt x="828485" y="508921"/>
                    <a:pt x="821150" y="510159"/>
                  </a:cubicBezTo>
                  <a:cubicBezTo>
                    <a:pt x="791528" y="515398"/>
                    <a:pt x="721995" y="540068"/>
                    <a:pt x="707803" y="657225"/>
                  </a:cubicBezTo>
                  <a:cubicBezTo>
                    <a:pt x="683800" y="663321"/>
                    <a:pt x="661130" y="660654"/>
                    <a:pt x="637318" y="657797"/>
                  </a:cubicBezTo>
                  <a:cubicBezTo>
                    <a:pt x="621125" y="655891"/>
                    <a:pt x="604457" y="653891"/>
                    <a:pt x="586550" y="654558"/>
                  </a:cubicBezTo>
                  <a:cubicBezTo>
                    <a:pt x="583502" y="602361"/>
                    <a:pt x="592646" y="567023"/>
                    <a:pt x="619982" y="522922"/>
                  </a:cubicBezTo>
                  <a:cubicBezTo>
                    <a:pt x="655034" y="466439"/>
                    <a:pt x="731806" y="424529"/>
                    <a:pt x="816388" y="408051"/>
                  </a:cubicBezTo>
                  <a:cubicBezTo>
                    <a:pt x="817721" y="411956"/>
                    <a:pt x="821341" y="414338"/>
                    <a:pt x="825722" y="414528"/>
                  </a:cubicBezTo>
                  <a:cubicBezTo>
                    <a:pt x="895160" y="412337"/>
                    <a:pt x="961168" y="443674"/>
                    <a:pt x="1002506" y="498253"/>
                  </a:cubicBezTo>
                  <a:cubicBezTo>
                    <a:pt x="1042321" y="550736"/>
                    <a:pt x="1053941" y="616458"/>
                    <a:pt x="1034415" y="678561"/>
                  </a:cubicBezTo>
                  <a:cubicBezTo>
                    <a:pt x="1017556" y="732187"/>
                    <a:pt x="979551" y="775716"/>
                    <a:pt x="942689" y="817912"/>
                  </a:cubicBezTo>
                  <a:cubicBezTo>
                    <a:pt x="900494" y="866204"/>
                    <a:pt x="856964" y="916114"/>
                    <a:pt x="845058" y="981360"/>
                  </a:cubicBezTo>
                  <a:cubicBezTo>
                    <a:pt x="844772" y="982885"/>
                    <a:pt x="844868" y="984504"/>
                    <a:pt x="845344" y="985933"/>
                  </a:cubicBezTo>
                  <a:close/>
                  <a:moveTo>
                    <a:pt x="1009079" y="829532"/>
                  </a:moveTo>
                  <a:cubicBezTo>
                    <a:pt x="1001078" y="836486"/>
                    <a:pt x="992981" y="842963"/>
                    <a:pt x="984980" y="849344"/>
                  </a:cubicBezTo>
                  <a:cubicBezTo>
                    <a:pt x="943832" y="882301"/>
                    <a:pt x="904970" y="913447"/>
                    <a:pt x="910590" y="981932"/>
                  </a:cubicBezTo>
                  <a:cubicBezTo>
                    <a:pt x="902399" y="984409"/>
                    <a:pt x="892207" y="985838"/>
                    <a:pt x="881063" y="986504"/>
                  </a:cubicBezTo>
                  <a:cubicBezTo>
                    <a:pt x="875919" y="983456"/>
                    <a:pt x="870680" y="980504"/>
                    <a:pt x="865156" y="977741"/>
                  </a:cubicBezTo>
                  <a:cubicBezTo>
                    <a:pt x="877824" y="921068"/>
                    <a:pt x="916305" y="876967"/>
                    <a:pt x="956977" y="830389"/>
                  </a:cubicBezTo>
                  <a:cubicBezTo>
                    <a:pt x="995077" y="786765"/>
                    <a:pt x="1034415" y="741712"/>
                    <a:pt x="1052513" y="684276"/>
                  </a:cubicBezTo>
                  <a:cubicBezTo>
                    <a:pt x="1073944" y="616268"/>
                    <a:pt x="1061180" y="544259"/>
                    <a:pt x="1017651" y="486727"/>
                  </a:cubicBezTo>
                  <a:cubicBezTo>
                    <a:pt x="1000887" y="464534"/>
                    <a:pt x="980408" y="445960"/>
                    <a:pt x="957358" y="431387"/>
                  </a:cubicBezTo>
                  <a:cubicBezTo>
                    <a:pt x="991553" y="443865"/>
                    <a:pt x="1022509" y="462534"/>
                    <a:pt x="1047179" y="486251"/>
                  </a:cubicBezTo>
                  <a:cubicBezTo>
                    <a:pt x="1091279" y="528638"/>
                    <a:pt x="1112901" y="583216"/>
                    <a:pt x="1109567" y="644271"/>
                  </a:cubicBezTo>
                  <a:cubicBezTo>
                    <a:pt x="1106329" y="704088"/>
                    <a:pt x="1064038" y="782098"/>
                    <a:pt x="1009079" y="829627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4A917C07-2EF9-F5E2-C566-26D2C0F93505}"/>
              </a:ext>
            </a:extLst>
          </p:cNvPr>
          <p:cNvGrpSpPr>
            <a:grpSpLocks noChangeAspect="1"/>
          </p:cNvGrpSpPr>
          <p:nvPr/>
        </p:nvGrpSpPr>
        <p:grpSpPr>
          <a:xfrm>
            <a:off x="7558176" y="2769535"/>
            <a:ext cx="1416858" cy="1389468"/>
            <a:chOff x="7558176" y="2769535"/>
            <a:chExt cx="1416858" cy="1389468"/>
          </a:xfrm>
        </p:grpSpPr>
        <p:sp>
          <p:nvSpPr>
            <p:cNvPr id="34" name="Graphic 73">
              <a:extLst>
                <a:ext uri="{FF2B5EF4-FFF2-40B4-BE49-F238E27FC236}">
                  <a16:creationId xmlns:a16="http://schemas.microsoft.com/office/drawing/2014/main" id="{5400F64D-41D5-1A93-A107-F02E8E392D6E}"/>
                </a:ext>
              </a:extLst>
            </p:cNvPr>
            <p:cNvSpPr/>
            <p:nvPr/>
          </p:nvSpPr>
          <p:spPr>
            <a:xfrm>
              <a:off x="7598264" y="2796020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2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C8CD5D0-3D48-E032-1266-5283ED8F73D6}"/>
                </a:ext>
              </a:extLst>
            </p:cNvPr>
            <p:cNvSpPr/>
            <p:nvPr/>
          </p:nvSpPr>
          <p:spPr>
            <a:xfrm>
              <a:off x="7558176" y="2769535"/>
              <a:ext cx="1389312" cy="1389468"/>
            </a:xfrm>
            <a:custGeom>
              <a:avLst/>
              <a:gdLst>
                <a:gd name="connsiteX0" fmla="*/ 840676 w 1681067"/>
                <a:gd name="connsiteY0" fmla="*/ 0 h 1681257"/>
                <a:gd name="connsiteX1" fmla="*/ 0 w 1681067"/>
                <a:gd name="connsiteY1" fmla="*/ 840581 h 1681257"/>
                <a:gd name="connsiteX2" fmla="*/ 840676 w 1681067"/>
                <a:gd name="connsiteY2" fmla="*/ 1681258 h 1681257"/>
                <a:gd name="connsiteX3" fmla="*/ 1308354 w 1681067"/>
                <a:gd name="connsiteY3" fmla="*/ 1539240 h 1681257"/>
                <a:gd name="connsiteX4" fmla="*/ 1414463 w 1681067"/>
                <a:gd name="connsiteY4" fmla="*/ 1341406 h 1681257"/>
                <a:gd name="connsiteX5" fmla="*/ 1211008 w 1681067"/>
                <a:gd name="connsiteY5" fmla="*/ 1123188 h 1681257"/>
                <a:gd name="connsiteX6" fmla="*/ 1190815 w 1681067"/>
                <a:gd name="connsiteY6" fmla="*/ 1114520 h 1681257"/>
                <a:gd name="connsiteX7" fmla="*/ 1151001 w 1681067"/>
                <a:gd name="connsiteY7" fmla="*/ 1098233 h 1681257"/>
                <a:gd name="connsiteX8" fmla="*/ 1132427 w 1681067"/>
                <a:gd name="connsiteY8" fmla="*/ 1093566 h 1681257"/>
                <a:gd name="connsiteX9" fmla="*/ 1032415 w 1681067"/>
                <a:gd name="connsiteY9" fmla="*/ 1098994 h 1681257"/>
                <a:gd name="connsiteX10" fmla="*/ 1032224 w 1681067"/>
                <a:gd name="connsiteY10" fmla="*/ 1098994 h 1681257"/>
                <a:gd name="connsiteX11" fmla="*/ 1025938 w 1681067"/>
                <a:gd name="connsiteY11" fmla="*/ 1101662 h 1681257"/>
                <a:gd name="connsiteX12" fmla="*/ 1024890 w 1681067"/>
                <a:gd name="connsiteY12" fmla="*/ 1102805 h 1681257"/>
                <a:gd name="connsiteX13" fmla="*/ 999554 w 1681067"/>
                <a:gd name="connsiteY13" fmla="*/ 1116901 h 1681257"/>
                <a:gd name="connsiteX14" fmla="*/ 944404 w 1681067"/>
                <a:gd name="connsiteY14" fmla="*/ 1137952 h 1681257"/>
                <a:gd name="connsiteX15" fmla="*/ 940498 w 1681067"/>
                <a:gd name="connsiteY15" fmla="*/ 1068515 h 1681257"/>
                <a:gd name="connsiteX16" fmla="*/ 975741 w 1681067"/>
                <a:gd name="connsiteY16" fmla="*/ 951547 h 1681257"/>
                <a:gd name="connsiteX17" fmla="*/ 1017556 w 1681067"/>
                <a:gd name="connsiteY17" fmla="*/ 710851 h 1681257"/>
                <a:gd name="connsiteX18" fmla="*/ 976122 w 1681067"/>
                <a:gd name="connsiteY18" fmla="*/ 671227 h 1681257"/>
                <a:gd name="connsiteX19" fmla="*/ 973836 w 1681067"/>
                <a:gd name="connsiteY19" fmla="*/ 670465 h 1681257"/>
                <a:gd name="connsiteX20" fmla="*/ 1039178 w 1681067"/>
                <a:gd name="connsiteY20" fmla="*/ 524732 h 1681257"/>
                <a:gd name="connsiteX21" fmla="*/ 1065943 w 1681067"/>
                <a:gd name="connsiteY21" fmla="*/ 460725 h 1681257"/>
                <a:gd name="connsiteX22" fmla="*/ 1065086 w 1681067"/>
                <a:gd name="connsiteY22" fmla="*/ 393287 h 1681257"/>
                <a:gd name="connsiteX23" fmla="*/ 1045559 w 1681067"/>
                <a:gd name="connsiteY23" fmla="*/ 349663 h 1681257"/>
                <a:gd name="connsiteX24" fmla="*/ 920782 w 1681067"/>
                <a:gd name="connsiteY24" fmla="*/ 319754 h 1681257"/>
                <a:gd name="connsiteX25" fmla="*/ 843629 w 1681067"/>
                <a:gd name="connsiteY25" fmla="*/ 400907 h 1681257"/>
                <a:gd name="connsiteX26" fmla="*/ 898684 w 1681067"/>
                <a:gd name="connsiteY26" fmla="*/ 516350 h 1681257"/>
                <a:gd name="connsiteX27" fmla="*/ 1021080 w 1681067"/>
                <a:gd name="connsiteY27" fmla="*/ 517398 h 1681257"/>
                <a:gd name="connsiteX28" fmla="*/ 955167 w 1681067"/>
                <a:gd name="connsiteY28" fmla="*/ 666464 h 1681257"/>
                <a:gd name="connsiteX29" fmla="*/ 713327 w 1681067"/>
                <a:gd name="connsiteY29" fmla="*/ 746951 h 1681257"/>
                <a:gd name="connsiteX30" fmla="*/ 709041 w 1681067"/>
                <a:gd name="connsiteY30" fmla="*/ 749237 h 1681257"/>
                <a:gd name="connsiteX31" fmla="*/ 601504 w 1681067"/>
                <a:gd name="connsiteY31" fmla="*/ 844296 h 1681257"/>
                <a:gd name="connsiteX32" fmla="*/ 613410 w 1681067"/>
                <a:gd name="connsiteY32" fmla="*/ 878586 h 1681257"/>
                <a:gd name="connsiteX33" fmla="*/ 717995 w 1681067"/>
                <a:gd name="connsiteY33" fmla="*/ 854583 h 1681257"/>
                <a:gd name="connsiteX34" fmla="*/ 772097 w 1681067"/>
                <a:gd name="connsiteY34" fmla="*/ 828009 h 1681257"/>
                <a:gd name="connsiteX35" fmla="*/ 779336 w 1681067"/>
                <a:gd name="connsiteY35" fmla="*/ 826866 h 1681257"/>
                <a:gd name="connsiteX36" fmla="*/ 784765 w 1681067"/>
                <a:gd name="connsiteY36" fmla="*/ 831913 h 1681257"/>
                <a:gd name="connsiteX37" fmla="*/ 784193 w 1681067"/>
                <a:gd name="connsiteY37" fmla="*/ 833437 h 1681257"/>
                <a:gd name="connsiteX38" fmla="*/ 744283 w 1681067"/>
                <a:gd name="connsiteY38" fmla="*/ 1314069 h 1681257"/>
                <a:gd name="connsiteX39" fmla="*/ 1059085 w 1681067"/>
                <a:gd name="connsiteY39" fmla="*/ 1169575 h 1681257"/>
                <a:gd name="connsiteX40" fmla="*/ 1050512 w 1681067"/>
                <a:gd name="connsiteY40" fmla="*/ 1111377 h 1681257"/>
                <a:gd name="connsiteX41" fmla="*/ 1122521 w 1681067"/>
                <a:gd name="connsiteY41" fmla="*/ 1109948 h 1681257"/>
                <a:gd name="connsiteX42" fmla="*/ 1125855 w 1681067"/>
                <a:gd name="connsiteY42" fmla="*/ 1111567 h 1681257"/>
                <a:gd name="connsiteX43" fmla="*/ 1145572 w 1681067"/>
                <a:gd name="connsiteY43" fmla="*/ 1116521 h 1681257"/>
                <a:gd name="connsiteX44" fmla="*/ 1183005 w 1681067"/>
                <a:gd name="connsiteY44" fmla="*/ 1131951 h 1681257"/>
                <a:gd name="connsiteX45" fmla="*/ 1203770 w 1681067"/>
                <a:gd name="connsiteY45" fmla="*/ 1140905 h 1681257"/>
                <a:gd name="connsiteX46" fmla="*/ 1395317 w 1681067"/>
                <a:gd name="connsiteY46" fmla="*/ 1342930 h 1681257"/>
                <a:gd name="connsiteX47" fmla="*/ 1298448 w 1681067"/>
                <a:gd name="connsiteY47" fmla="*/ 1522857 h 1681257"/>
                <a:gd name="connsiteX48" fmla="*/ 840486 w 1681067"/>
                <a:gd name="connsiteY48" fmla="*/ 1662208 h 1681257"/>
                <a:gd name="connsiteX49" fmla="*/ 18859 w 1681067"/>
                <a:gd name="connsiteY49" fmla="*/ 840581 h 1681257"/>
                <a:gd name="connsiteX50" fmla="*/ 840486 w 1681067"/>
                <a:gd name="connsiteY50" fmla="*/ 19050 h 1681257"/>
                <a:gd name="connsiteX51" fmla="*/ 1662017 w 1681067"/>
                <a:gd name="connsiteY51" fmla="*/ 840581 h 1681257"/>
                <a:gd name="connsiteX52" fmla="*/ 1646968 w 1681067"/>
                <a:gd name="connsiteY52" fmla="*/ 998125 h 1681257"/>
                <a:gd name="connsiteX53" fmla="*/ 1654492 w 1681067"/>
                <a:gd name="connsiteY53" fmla="*/ 1009269 h 1681257"/>
                <a:gd name="connsiteX54" fmla="*/ 1665637 w 1681067"/>
                <a:gd name="connsiteY54" fmla="*/ 1001744 h 1681257"/>
                <a:gd name="connsiteX55" fmla="*/ 1681067 w 1681067"/>
                <a:gd name="connsiteY55" fmla="*/ 840581 h 1681257"/>
                <a:gd name="connsiteX56" fmla="*/ 840486 w 1681067"/>
                <a:gd name="connsiteY56" fmla="*/ 0 h 1681257"/>
                <a:gd name="connsiteX57" fmla="*/ 876490 w 1681067"/>
                <a:gd name="connsiteY57" fmla="*/ 387572 h 1681257"/>
                <a:gd name="connsiteX58" fmla="*/ 876872 w 1681067"/>
                <a:gd name="connsiteY58" fmla="*/ 377666 h 1681257"/>
                <a:gd name="connsiteX59" fmla="*/ 877348 w 1681067"/>
                <a:gd name="connsiteY59" fmla="*/ 372523 h 1681257"/>
                <a:gd name="connsiteX60" fmla="*/ 877253 w 1681067"/>
                <a:gd name="connsiteY60" fmla="*/ 370427 h 1681257"/>
                <a:gd name="connsiteX61" fmla="*/ 926878 w 1681067"/>
                <a:gd name="connsiteY61" fmla="*/ 337852 h 1681257"/>
                <a:gd name="connsiteX62" fmla="*/ 1030414 w 1681067"/>
                <a:gd name="connsiteY62" fmla="*/ 360997 h 1681257"/>
                <a:gd name="connsiteX63" fmla="*/ 1037272 w 1681067"/>
                <a:gd name="connsiteY63" fmla="*/ 371856 h 1681257"/>
                <a:gd name="connsiteX64" fmla="*/ 1035844 w 1681067"/>
                <a:gd name="connsiteY64" fmla="*/ 378333 h 1681257"/>
                <a:gd name="connsiteX65" fmla="*/ 1007078 w 1681067"/>
                <a:gd name="connsiteY65" fmla="*/ 447961 h 1681257"/>
                <a:gd name="connsiteX66" fmla="*/ 886397 w 1681067"/>
                <a:gd name="connsiteY66" fmla="*/ 424053 h 1681257"/>
                <a:gd name="connsiteX67" fmla="*/ 872395 w 1681067"/>
                <a:gd name="connsiteY67" fmla="*/ 398716 h 1681257"/>
                <a:gd name="connsiteX68" fmla="*/ 876490 w 1681067"/>
                <a:gd name="connsiteY68" fmla="*/ 387572 h 1681257"/>
                <a:gd name="connsiteX69" fmla="*/ 910114 w 1681067"/>
                <a:gd name="connsiteY69" fmla="*/ 501015 h 1681257"/>
                <a:gd name="connsiteX70" fmla="*/ 862013 w 1681067"/>
                <a:gd name="connsiteY70" fmla="*/ 423863 h 1681257"/>
                <a:gd name="connsiteX71" fmla="*/ 872871 w 1681067"/>
                <a:gd name="connsiteY71" fmla="*/ 437483 h 1681257"/>
                <a:gd name="connsiteX72" fmla="*/ 1015460 w 1681067"/>
                <a:gd name="connsiteY72" fmla="*/ 465010 h 1681257"/>
                <a:gd name="connsiteX73" fmla="*/ 1050322 w 1681067"/>
                <a:gd name="connsiteY73" fmla="*/ 426911 h 1681257"/>
                <a:gd name="connsiteX74" fmla="*/ 1047845 w 1681067"/>
                <a:gd name="connsiteY74" fmla="*/ 455105 h 1681257"/>
                <a:gd name="connsiteX75" fmla="*/ 1025366 w 1681067"/>
                <a:gd name="connsiteY75" fmla="*/ 489300 h 1681257"/>
                <a:gd name="connsiteX76" fmla="*/ 910018 w 1681067"/>
                <a:gd name="connsiteY76" fmla="*/ 500920 h 1681257"/>
                <a:gd name="connsiteX77" fmla="*/ 957548 w 1681067"/>
                <a:gd name="connsiteY77" fmla="*/ 749713 h 1681257"/>
                <a:gd name="connsiteX78" fmla="*/ 969550 w 1681067"/>
                <a:gd name="connsiteY78" fmla="*/ 689038 h 1681257"/>
                <a:gd name="connsiteX79" fmla="*/ 969740 w 1681067"/>
                <a:gd name="connsiteY79" fmla="*/ 689038 h 1681257"/>
                <a:gd name="connsiteX80" fmla="*/ 999934 w 1681067"/>
                <a:gd name="connsiteY80" fmla="*/ 717994 h 1681257"/>
                <a:gd name="connsiteX81" fmla="*/ 957834 w 1681067"/>
                <a:gd name="connsiteY81" fmla="*/ 945071 h 1681257"/>
                <a:gd name="connsiteX82" fmla="*/ 921639 w 1681067"/>
                <a:gd name="connsiteY82" fmla="*/ 1065848 h 1681257"/>
                <a:gd name="connsiteX83" fmla="*/ 933736 w 1681067"/>
                <a:gd name="connsiteY83" fmla="*/ 1153763 h 1681257"/>
                <a:gd name="connsiteX84" fmla="*/ 1009079 w 1681067"/>
                <a:gd name="connsiteY84" fmla="*/ 1133475 h 1681257"/>
                <a:gd name="connsiteX85" fmla="*/ 1025938 w 1681067"/>
                <a:gd name="connsiteY85" fmla="*/ 1123950 h 1681257"/>
                <a:gd name="connsiteX86" fmla="*/ 972217 w 1681067"/>
                <a:gd name="connsiteY86" fmla="*/ 1200150 h 1681257"/>
                <a:gd name="connsiteX87" fmla="*/ 888206 w 1681067"/>
                <a:gd name="connsiteY87" fmla="*/ 1227487 h 1681257"/>
                <a:gd name="connsiteX88" fmla="*/ 868394 w 1681067"/>
                <a:gd name="connsiteY88" fmla="*/ 1166431 h 1681257"/>
                <a:gd name="connsiteX89" fmla="*/ 915543 w 1681067"/>
                <a:gd name="connsiteY89" fmla="*/ 930592 h 1681257"/>
                <a:gd name="connsiteX90" fmla="*/ 947738 w 1681067"/>
                <a:gd name="connsiteY90" fmla="*/ 801338 h 1681257"/>
                <a:gd name="connsiteX91" fmla="*/ 957643 w 1681067"/>
                <a:gd name="connsiteY91" fmla="*/ 749808 h 1681257"/>
                <a:gd name="connsiteX92" fmla="*/ 1042035 w 1681067"/>
                <a:gd name="connsiteY92" fmla="*/ 1161193 h 1681257"/>
                <a:gd name="connsiteX93" fmla="*/ 750951 w 1681067"/>
                <a:gd name="connsiteY93" fmla="*/ 1296353 h 1681257"/>
                <a:gd name="connsiteX94" fmla="*/ 802196 w 1681067"/>
                <a:gd name="connsiteY94" fmla="*/ 839915 h 1681257"/>
                <a:gd name="connsiteX95" fmla="*/ 804863 w 1681067"/>
                <a:gd name="connsiteY95" fmla="*/ 832200 h 1681257"/>
                <a:gd name="connsiteX96" fmla="*/ 801910 w 1681067"/>
                <a:gd name="connsiteY96" fmla="*/ 821722 h 1681257"/>
                <a:gd name="connsiteX97" fmla="*/ 788575 w 1681067"/>
                <a:gd name="connsiteY97" fmla="*/ 808768 h 1681257"/>
                <a:gd name="connsiteX98" fmla="*/ 782860 w 1681067"/>
                <a:gd name="connsiteY98" fmla="*/ 805244 h 1681257"/>
                <a:gd name="connsiteX99" fmla="*/ 779526 w 1681067"/>
                <a:gd name="connsiteY99" fmla="*/ 804862 h 1681257"/>
                <a:gd name="connsiteX100" fmla="*/ 769620 w 1681067"/>
                <a:gd name="connsiteY100" fmla="*/ 808768 h 1681257"/>
                <a:gd name="connsiteX101" fmla="*/ 769620 w 1681067"/>
                <a:gd name="connsiteY101" fmla="*/ 808768 h 1681257"/>
                <a:gd name="connsiteX102" fmla="*/ 707326 w 1681067"/>
                <a:gd name="connsiteY102" fmla="*/ 838772 h 1681257"/>
                <a:gd name="connsiteX103" fmla="*/ 627031 w 1681067"/>
                <a:gd name="connsiteY103" fmla="*/ 865346 h 1681257"/>
                <a:gd name="connsiteX104" fmla="*/ 620268 w 1681067"/>
                <a:gd name="connsiteY104" fmla="*/ 847249 h 1681257"/>
                <a:gd name="connsiteX105" fmla="*/ 717899 w 1681067"/>
                <a:gd name="connsiteY105" fmla="*/ 766096 h 1681257"/>
                <a:gd name="connsiteX106" fmla="*/ 722662 w 1681067"/>
                <a:gd name="connsiteY106" fmla="*/ 763524 h 1681257"/>
                <a:gd name="connsiteX107" fmla="*/ 950690 w 1681067"/>
                <a:gd name="connsiteY107" fmla="*/ 685134 h 1681257"/>
                <a:gd name="connsiteX108" fmla="*/ 938689 w 1681067"/>
                <a:gd name="connsiteY108" fmla="*/ 746284 h 1681257"/>
                <a:gd name="connsiteX109" fmla="*/ 928878 w 1681067"/>
                <a:gd name="connsiteY109" fmla="*/ 797528 h 1681257"/>
                <a:gd name="connsiteX110" fmla="*/ 896969 w 1681067"/>
                <a:gd name="connsiteY110" fmla="*/ 925544 h 1681257"/>
                <a:gd name="connsiteX111" fmla="*/ 849154 w 1681067"/>
                <a:gd name="connsiteY111" fmla="*/ 1165479 h 1681257"/>
                <a:gd name="connsiteX112" fmla="*/ 879348 w 1681067"/>
                <a:gd name="connsiteY112" fmla="*/ 1244441 h 1681257"/>
                <a:gd name="connsiteX113" fmla="*/ 983932 w 1681067"/>
                <a:gd name="connsiteY113" fmla="*/ 1215104 h 1681257"/>
                <a:gd name="connsiteX114" fmla="*/ 1043559 w 1681067"/>
                <a:gd name="connsiteY114" fmla="*/ 1133380 h 1681257"/>
                <a:gd name="connsiteX115" fmla="*/ 1041845 w 1681067"/>
                <a:gd name="connsiteY115" fmla="*/ 1161288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681067" h="1681257">
                  <a:moveTo>
                    <a:pt x="840676" y="0"/>
                  </a:moveTo>
                  <a:cubicBezTo>
                    <a:pt x="377190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6" y="1681258"/>
                  </a:cubicBezTo>
                  <a:cubicBezTo>
                    <a:pt x="995363" y="1681258"/>
                    <a:pt x="1148334" y="1634776"/>
                    <a:pt x="1308354" y="1539240"/>
                  </a:cubicBezTo>
                  <a:cubicBezTo>
                    <a:pt x="1377887" y="1497711"/>
                    <a:pt x="1420558" y="1418177"/>
                    <a:pt x="1414463" y="1341406"/>
                  </a:cubicBezTo>
                  <a:cubicBezTo>
                    <a:pt x="1407223" y="1250251"/>
                    <a:pt x="1335024" y="1172813"/>
                    <a:pt x="1211008" y="1123188"/>
                  </a:cubicBezTo>
                  <a:cubicBezTo>
                    <a:pt x="1205674" y="1121092"/>
                    <a:pt x="1198531" y="1117950"/>
                    <a:pt x="1190815" y="1114520"/>
                  </a:cubicBezTo>
                  <a:cubicBezTo>
                    <a:pt x="1177195" y="1108519"/>
                    <a:pt x="1161669" y="1101757"/>
                    <a:pt x="1151001" y="1098233"/>
                  </a:cubicBezTo>
                  <a:lnTo>
                    <a:pt x="1132427" y="1093566"/>
                  </a:lnTo>
                  <a:cubicBezTo>
                    <a:pt x="1101662" y="1071944"/>
                    <a:pt x="1065752" y="1082516"/>
                    <a:pt x="1032415" y="1098994"/>
                  </a:cubicBezTo>
                  <a:cubicBezTo>
                    <a:pt x="1032415" y="1098994"/>
                    <a:pt x="1032320" y="1098994"/>
                    <a:pt x="1032224" y="1098994"/>
                  </a:cubicBezTo>
                  <a:cubicBezTo>
                    <a:pt x="1029367" y="1098994"/>
                    <a:pt x="1027271" y="1100423"/>
                    <a:pt x="1025938" y="1101662"/>
                  </a:cubicBezTo>
                  <a:cubicBezTo>
                    <a:pt x="1025557" y="1101947"/>
                    <a:pt x="1025271" y="1102328"/>
                    <a:pt x="1024890" y="1102805"/>
                  </a:cubicBezTo>
                  <a:cubicBezTo>
                    <a:pt x="1016127" y="1107376"/>
                    <a:pt x="1007650" y="1112234"/>
                    <a:pt x="999554" y="1116901"/>
                  </a:cubicBezTo>
                  <a:cubicBezTo>
                    <a:pt x="977646" y="1129474"/>
                    <a:pt x="952786" y="1143667"/>
                    <a:pt x="944404" y="1137952"/>
                  </a:cubicBezTo>
                  <a:cubicBezTo>
                    <a:pt x="940689" y="1135475"/>
                    <a:pt x="932783" y="1123664"/>
                    <a:pt x="940498" y="1068515"/>
                  </a:cubicBezTo>
                  <a:cubicBezTo>
                    <a:pt x="944594" y="1038892"/>
                    <a:pt x="959739" y="996506"/>
                    <a:pt x="975741" y="951547"/>
                  </a:cubicBezTo>
                  <a:cubicBezTo>
                    <a:pt x="1006412" y="865632"/>
                    <a:pt x="1041082" y="768287"/>
                    <a:pt x="1017556" y="710851"/>
                  </a:cubicBezTo>
                  <a:cubicBezTo>
                    <a:pt x="1009650" y="691515"/>
                    <a:pt x="995648" y="678180"/>
                    <a:pt x="976122" y="671227"/>
                  </a:cubicBezTo>
                  <a:cubicBezTo>
                    <a:pt x="975360" y="670941"/>
                    <a:pt x="974598" y="670655"/>
                    <a:pt x="973836" y="670465"/>
                  </a:cubicBezTo>
                  <a:cubicBezTo>
                    <a:pt x="986028" y="621221"/>
                    <a:pt x="1003459" y="575405"/>
                    <a:pt x="1039178" y="524732"/>
                  </a:cubicBezTo>
                  <a:cubicBezTo>
                    <a:pt x="1052608" y="505682"/>
                    <a:pt x="1061561" y="483393"/>
                    <a:pt x="1065943" y="460725"/>
                  </a:cubicBezTo>
                  <a:cubicBezTo>
                    <a:pt x="1073467" y="439769"/>
                    <a:pt x="1074611" y="416338"/>
                    <a:pt x="1065086" y="393287"/>
                  </a:cubicBezTo>
                  <a:cubicBezTo>
                    <a:pt x="1061275" y="377190"/>
                    <a:pt x="1054798" y="362236"/>
                    <a:pt x="1045559" y="349663"/>
                  </a:cubicBezTo>
                  <a:cubicBezTo>
                    <a:pt x="1029843" y="328327"/>
                    <a:pt x="992696" y="296132"/>
                    <a:pt x="920782" y="319754"/>
                  </a:cubicBezTo>
                  <a:cubicBezTo>
                    <a:pt x="877824" y="333851"/>
                    <a:pt x="849725" y="363474"/>
                    <a:pt x="843629" y="400907"/>
                  </a:cubicBezTo>
                  <a:cubicBezTo>
                    <a:pt x="836962" y="441960"/>
                    <a:pt x="858012" y="486251"/>
                    <a:pt x="898684" y="516350"/>
                  </a:cubicBezTo>
                  <a:cubicBezTo>
                    <a:pt x="940403" y="547306"/>
                    <a:pt x="987647" y="539687"/>
                    <a:pt x="1021080" y="517398"/>
                  </a:cubicBezTo>
                  <a:cubicBezTo>
                    <a:pt x="985075" y="569405"/>
                    <a:pt x="967454" y="616267"/>
                    <a:pt x="955167" y="666464"/>
                  </a:cubicBezTo>
                  <a:cubicBezTo>
                    <a:pt x="878586" y="657415"/>
                    <a:pt x="760666" y="721328"/>
                    <a:pt x="713327" y="746951"/>
                  </a:cubicBezTo>
                  <a:lnTo>
                    <a:pt x="709041" y="749237"/>
                  </a:lnTo>
                  <a:cubicBezTo>
                    <a:pt x="661988" y="774478"/>
                    <a:pt x="607219" y="808101"/>
                    <a:pt x="601504" y="844296"/>
                  </a:cubicBezTo>
                  <a:cubicBezTo>
                    <a:pt x="599599" y="856678"/>
                    <a:pt x="603695" y="868585"/>
                    <a:pt x="613410" y="878586"/>
                  </a:cubicBezTo>
                  <a:cubicBezTo>
                    <a:pt x="640461" y="906494"/>
                    <a:pt x="681704" y="878967"/>
                    <a:pt x="717995" y="854583"/>
                  </a:cubicBezTo>
                  <a:cubicBezTo>
                    <a:pt x="738473" y="840867"/>
                    <a:pt x="761619" y="825532"/>
                    <a:pt x="772097" y="828009"/>
                  </a:cubicBezTo>
                  <a:cubicBezTo>
                    <a:pt x="774668" y="828675"/>
                    <a:pt x="777240" y="828199"/>
                    <a:pt x="779336" y="826866"/>
                  </a:cubicBezTo>
                  <a:cubicBezTo>
                    <a:pt x="781145" y="828675"/>
                    <a:pt x="782860" y="830294"/>
                    <a:pt x="784765" y="831913"/>
                  </a:cubicBezTo>
                  <a:lnTo>
                    <a:pt x="784193" y="833437"/>
                  </a:lnTo>
                  <a:cubicBezTo>
                    <a:pt x="680466" y="1128236"/>
                    <a:pt x="667417" y="1285494"/>
                    <a:pt x="744283" y="1314069"/>
                  </a:cubicBezTo>
                  <a:cubicBezTo>
                    <a:pt x="805434" y="1336739"/>
                    <a:pt x="1019937" y="1247680"/>
                    <a:pt x="1059085" y="1169575"/>
                  </a:cubicBezTo>
                  <a:cubicBezTo>
                    <a:pt x="1070134" y="1147477"/>
                    <a:pt x="1066990" y="1127189"/>
                    <a:pt x="1050512" y="1111377"/>
                  </a:cubicBezTo>
                  <a:cubicBezTo>
                    <a:pt x="1076420" y="1099852"/>
                    <a:pt x="1102042" y="1094613"/>
                    <a:pt x="1122521" y="1109948"/>
                  </a:cubicBezTo>
                  <a:cubicBezTo>
                    <a:pt x="1123569" y="1110710"/>
                    <a:pt x="1124712" y="1111282"/>
                    <a:pt x="1125855" y="1111567"/>
                  </a:cubicBezTo>
                  <a:lnTo>
                    <a:pt x="1145572" y="1116521"/>
                  </a:lnTo>
                  <a:cubicBezTo>
                    <a:pt x="1154716" y="1119473"/>
                    <a:pt x="1169765" y="1126046"/>
                    <a:pt x="1183005" y="1131951"/>
                  </a:cubicBezTo>
                  <a:cubicBezTo>
                    <a:pt x="1190911" y="1135475"/>
                    <a:pt x="1198340" y="1138619"/>
                    <a:pt x="1203770" y="1140905"/>
                  </a:cubicBezTo>
                  <a:cubicBezTo>
                    <a:pt x="1320641" y="1187672"/>
                    <a:pt x="1388745" y="1259396"/>
                    <a:pt x="1395317" y="1342930"/>
                  </a:cubicBezTo>
                  <a:cubicBezTo>
                    <a:pt x="1400842" y="1412653"/>
                    <a:pt x="1361884" y="1484948"/>
                    <a:pt x="1298448" y="1522857"/>
                  </a:cubicBezTo>
                  <a:cubicBezTo>
                    <a:pt x="1141476" y="1616583"/>
                    <a:pt x="991648" y="1662208"/>
                    <a:pt x="840486" y="1662208"/>
                  </a:cubicBezTo>
                  <a:cubicBezTo>
                    <a:pt x="387477" y="1662208"/>
                    <a:pt x="18859" y="1293685"/>
                    <a:pt x="18859" y="840581"/>
                  </a:cubicBezTo>
                  <a:cubicBezTo>
                    <a:pt x="18859" y="387477"/>
                    <a:pt x="387382" y="19050"/>
                    <a:pt x="840486" y="19050"/>
                  </a:cubicBezTo>
                  <a:cubicBezTo>
                    <a:pt x="1293590" y="19050"/>
                    <a:pt x="1662017" y="387572"/>
                    <a:pt x="1662017" y="840581"/>
                  </a:cubicBezTo>
                  <a:cubicBezTo>
                    <a:pt x="1662017" y="893541"/>
                    <a:pt x="1656969" y="946594"/>
                    <a:pt x="1646968" y="998125"/>
                  </a:cubicBezTo>
                  <a:cubicBezTo>
                    <a:pt x="1645920" y="1003268"/>
                    <a:pt x="1649349" y="1008317"/>
                    <a:pt x="1654492" y="1009269"/>
                  </a:cubicBezTo>
                  <a:cubicBezTo>
                    <a:pt x="1659636" y="1010317"/>
                    <a:pt x="1664684" y="1006888"/>
                    <a:pt x="1665637" y="1001744"/>
                  </a:cubicBezTo>
                  <a:cubicBezTo>
                    <a:pt x="1675924" y="948976"/>
                    <a:pt x="1681067" y="894778"/>
                    <a:pt x="1681067" y="840581"/>
                  </a:cubicBezTo>
                  <a:cubicBezTo>
                    <a:pt x="1681067" y="377095"/>
                    <a:pt x="1303973" y="0"/>
                    <a:pt x="840486" y="0"/>
                  </a:cubicBezTo>
                  <a:close/>
                  <a:moveTo>
                    <a:pt x="876490" y="387572"/>
                  </a:moveTo>
                  <a:cubicBezTo>
                    <a:pt x="875919" y="385858"/>
                    <a:pt x="876490" y="380333"/>
                    <a:pt x="876872" y="377666"/>
                  </a:cubicBezTo>
                  <a:cubicBezTo>
                    <a:pt x="877062" y="375761"/>
                    <a:pt x="877253" y="374047"/>
                    <a:pt x="877348" y="372523"/>
                  </a:cubicBezTo>
                  <a:cubicBezTo>
                    <a:pt x="877348" y="371761"/>
                    <a:pt x="877348" y="371094"/>
                    <a:pt x="877253" y="370427"/>
                  </a:cubicBezTo>
                  <a:cubicBezTo>
                    <a:pt x="888397" y="356140"/>
                    <a:pt x="905256" y="344996"/>
                    <a:pt x="926878" y="337852"/>
                  </a:cubicBezTo>
                  <a:cubicBezTo>
                    <a:pt x="971740" y="323088"/>
                    <a:pt x="1008507" y="331280"/>
                    <a:pt x="1030414" y="360997"/>
                  </a:cubicBezTo>
                  <a:cubicBezTo>
                    <a:pt x="1032986" y="364427"/>
                    <a:pt x="1035272" y="368046"/>
                    <a:pt x="1037272" y="371856"/>
                  </a:cubicBezTo>
                  <a:cubicBezTo>
                    <a:pt x="1036034" y="373761"/>
                    <a:pt x="1035463" y="376047"/>
                    <a:pt x="1035844" y="378333"/>
                  </a:cubicBezTo>
                  <a:cubicBezTo>
                    <a:pt x="1040511" y="412242"/>
                    <a:pt x="1030605" y="436340"/>
                    <a:pt x="1007078" y="447961"/>
                  </a:cubicBezTo>
                  <a:cubicBezTo>
                    <a:pt x="970407" y="466058"/>
                    <a:pt x="912114" y="449961"/>
                    <a:pt x="886397" y="424053"/>
                  </a:cubicBezTo>
                  <a:cubicBezTo>
                    <a:pt x="880110" y="417766"/>
                    <a:pt x="873919" y="409099"/>
                    <a:pt x="872395" y="398716"/>
                  </a:cubicBezTo>
                  <a:cubicBezTo>
                    <a:pt x="876109" y="396430"/>
                    <a:pt x="877919" y="391858"/>
                    <a:pt x="876490" y="387572"/>
                  </a:cubicBezTo>
                  <a:close/>
                  <a:moveTo>
                    <a:pt x="910114" y="501015"/>
                  </a:moveTo>
                  <a:cubicBezTo>
                    <a:pt x="882015" y="480155"/>
                    <a:pt x="864680" y="451866"/>
                    <a:pt x="862013" y="423863"/>
                  </a:cubicBezTo>
                  <a:cubicBezTo>
                    <a:pt x="864965" y="428625"/>
                    <a:pt x="868585" y="433102"/>
                    <a:pt x="872871" y="437483"/>
                  </a:cubicBezTo>
                  <a:cubicBezTo>
                    <a:pt x="903732" y="468630"/>
                    <a:pt x="969931" y="487584"/>
                    <a:pt x="1015460" y="465010"/>
                  </a:cubicBezTo>
                  <a:cubicBezTo>
                    <a:pt x="1026700" y="459486"/>
                    <a:pt x="1042130" y="448342"/>
                    <a:pt x="1050322" y="426911"/>
                  </a:cubicBezTo>
                  <a:cubicBezTo>
                    <a:pt x="1050322" y="436245"/>
                    <a:pt x="1049560" y="445675"/>
                    <a:pt x="1047845" y="455105"/>
                  </a:cubicBezTo>
                  <a:cubicBezTo>
                    <a:pt x="1042797" y="468440"/>
                    <a:pt x="1034605" y="480155"/>
                    <a:pt x="1025366" y="489300"/>
                  </a:cubicBezTo>
                  <a:cubicBezTo>
                    <a:pt x="997458" y="517017"/>
                    <a:pt x="951071" y="531400"/>
                    <a:pt x="910018" y="500920"/>
                  </a:cubicBezTo>
                  <a:close/>
                  <a:moveTo>
                    <a:pt x="957548" y="749713"/>
                  </a:moveTo>
                  <a:cubicBezTo>
                    <a:pt x="961454" y="728472"/>
                    <a:pt x="965263" y="708469"/>
                    <a:pt x="969550" y="689038"/>
                  </a:cubicBezTo>
                  <a:cubicBezTo>
                    <a:pt x="969550" y="689038"/>
                    <a:pt x="969740" y="689038"/>
                    <a:pt x="969740" y="689038"/>
                  </a:cubicBezTo>
                  <a:cubicBezTo>
                    <a:pt x="984218" y="694182"/>
                    <a:pt x="994029" y="703707"/>
                    <a:pt x="999934" y="717994"/>
                  </a:cubicBezTo>
                  <a:cubicBezTo>
                    <a:pt x="1020699" y="768763"/>
                    <a:pt x="987266" y="862394"/>
                    <a:pt x="957834" y="945071"/>
                  </a:cubicBezTo>
                  <a:cubicBezTo>
                    <a:pt x="941451" y="990886"/>
                    <a:pt x="926021" y="1034224"/>
                    <a:pt x="921639" y="1065848"/>
                  </a:cubicBezTo>
                  <a:cubicBezTo>
                    <a:pt x="914590" y="1116901"/>
                    <a:pt x="918210" y="1143190"/>
                    <a:pt x="933736" y="1153763"/>
                  </a:cubicBezTo>
                  <a:cubicBezTo>
                    <a:pt x="952024" y="1166146"/>
                    <a:pt x="978503" y="1151001"/>
                    <a:pt x="1009079" y="1133475"/>
                  </a:cubicBezTo>
                  <a:cubicBezTo>
                    <a:pt x="1014603" y="1130332"/>
                    <a:pt x="1020223" y="1127093"/>
                    <a:pt x="1025938" y="1123950"/>
                  </a:cubicBezTo>
                  <a:cubicBezTo>
                    <a:pt x="1023271" y="1145667"/>
                    <a:pt x="1002316" y="1176052"/>
                    <a:pt x="972217" y="1200150"/>
                  </a:cubicBezTo>
                  <a:cubicBezTo>
                    <a:pt x="939546" y="1226249"/>
                    <a:pt x="906589" y="1236917"/>
                    <a:pt x="888206" y="1227487"/>
                  </a:cubicBezTo>
                  <a:cubicBezTo>
                    <a:pt x="869728" y="1218057"/>
                    <a:pt x="867251" y="1189006"/>
                    <a:pt x="868394" y="1166431"/>
                  </a:cubicBezTo>
                  <a:cubicBezTo>
                    <a:pt x="872204" y="1090422"/>
                    <a:pt x="894207" y="1009174"/>
                    <a:pt x="915543" y="930592"/>
                  </a:cubicBezTo>
                  <a:cubicBezTo>
                    <a:pt x="927163" y="887635"/>
                    <a:pt x="939260" y="843248"/>
                    <a:pt x="947738" y="801338"/>
                  </a:cubicBezTo>
                  <a:cubicBezTo>
                    <a:pt x="951357" y="783336"/>
                    <a:pt x="954596" y="766191"/>
                    <a:pt x="957643" y="749808"/>
                  </a:cubicBezTo>
                  <a:close/>
                  <a:moveTo>
                    <a:pt x="1042035" y="1161193"/>
                  </a:moveTo>
                  <a:cubicBezTo>
                    <a:pt x="1007840" y="1229582"/>
                    <a:pt x="804100" y="1316069"/>
                    <a:pt x="750951" y="1296353"/>
                  </a:cubicBezTo>
                  <a:cubicBezTo>
                    <a:pt x="706850" y="1279969"/>
                    <a:pt x="679895" y="1187482"/>
                    <a:pt x="802196" y="839915"/>
                  </a:cubicBezTo>
                  <a:lnTo>
                    <a:pt x="804863" y="832200"/>
                  </a:lnTo>
                  <a:cubicBezTo>
                    <a:pt x="806196" y="828485"/>
                    <a:pt x="804863" y="824198"/>
                    <a:pt x="801910" y="821722"/>
                  </a:cubicBezTo>
                  <a:cubicBezTo>
                    <a:pt x="796957" y="817531"/>
                    <a:pt x="792194" y="813530"/>
                    <a:pt x="788575" y="808768"/>
                  </a:cubicBezTo>
                  <a:cubicBezTo>
                    <a:pt x="787146" y="806958"/>
                    <a:pt x="785146" y="805720"/>
                    <a:pt x="782860" y="805244"/>
                  </a:cubicBezTo>
                  <a:cubicBezTo>
                    <a:pt x="781717" y="805053"/>
                    <a:pt x="780574" y="804862"/>
                    <a:pt x="779526" y="804862"/>
                  </a:cubicBezTo>
                  <a:cubicBezTo>
                    <a:pt x="775716" y="804862"/>
                    <a:pt x="772287" y="806196"/>
                    <a:pt x="769620" y="808768"/>
                  </a:cubicBezTo>
                  <a:lnTo>
                    <a:pt x="769620" y="808768"/>
                  </a:lnTo>
                  <a:cubicBezTo>
                    <a:pt x="752189" y="808768"/>
                    <a:pt x="731234" y="822865"/>
                    <a:pt x="707326" y="838772"/>
                  </a:cubicBezTo>
                  <a:cubicBezTo>
                    <a:pt x="677228" y="858965"/>
                    <a:pt x="643033" y="881824"/>
                    <a:pt x="627031" y="865346"/>
                  </a:cubicBezTo>
                  <a:cubicBezTo>
                    <a:pt x="621411" y="859536"/>
                    <a:pt x="619315" y="853821"/>
                    <a:pt x="620268" y="847249"/>
                  </a:cubicBezTo>
                  <a:cubicBezTo>
                    <a:pt x="625126" y="815816"/>
                    <a:pt x="694944" y="778383"/>
                    <a:pt x="717899" y="766096"/>
                  </a:cubicBezTo>
                  <a:lnTo>
                    <a:pt x="722662" y="763524"/>
                  </a:lnTo>
                  <a:cubicBezTo>
                    <a:pt x="763524" y="741426"/>
                    <a:pt x="880586" y="678180"/>
                    <a:pt x="950690" y="685134"/>
                  </a:cubicBezTo>
                  <a:cubicBezTo>
                    <a:pt x="946404" y="704755"/>
                    <a:pt x="942594" y="724948"/>
                    <a:pt x="938689" y="746284"/>
                  </a:cubicBezTo>
                  <a:cubicBezTo>
                    <a:pt x="935641" y="762572"/>
                    <a:pt x="932497" y="779621"/>
                    <a:pt x="928878" y="797528"/>
                  </a:cubicBezTo>
                  <a:cubicBezTo>
                    <a:pt x="920496" y="838772"/>
                    <a:pt x="909066" y="880967"/>
                    <a:pt x="896969" y="925544"/>
                  </a:cubicBezTo>
                  <a:cubicBezTo>
                    <a:pt x="875347" y="1005078"/>
                    <a:pt x="853059" y="1087374"/>
                    <a:pt x="849154" y="1165479"/>
                  </a:cubicBezTo>
                  <a:cubicBezTo>
                    <a:pt x="847058" y="1206532"/>
                    <a:pt x="857250" y="1233202"/>
                    <a:pt x="879348" y="1244441"/>
                  </a:cubicBezTo>
                  <a:cubicBezTo>
                    <a:pt x="905161" y="1257681"/>
                    <a:pt x="944308" y="1246727"/>
                    <a:pt x="983932" y="1215104"/>
                  </a:cubicBezTo>
                  <a:cubicBezTo>
                    <a:pt x="1011555" y="1193101"/>
                    <a:pt x="1037082" y="1162050"/>
                    <a:pt x="1043559" y="1133380"/>
                  </a:cubicBezTo>
                  <a:cubicBezTo>
                    <a:pt x="1047940" y="1141381"/>
                    <a:pt x="1047274" y="1150525"/>
                    <a:pt x="1041845" y="1161288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2" name="Groep 61">
            <a:extLst>
              <a:ext uri="{FF2B5EF4-FFF2-40B4-BE49-F238E27FC236}">
                <a16:creationId xmlns:a16="http://schemas.microsoft.com/office/drawing/2014/main" id="{718D5C08-1341-BE31-5BC1-1AA19CA0BEA2}"/>
              </a:ext>
            </a:extLst>
          </p:cNvPr>
          <p:cNvGrpSpPr>
            <a:grpSpLocks noChangeAspect="1"/>
          </p:cNvGrpSpPr>
          <p:nvPr/>
        </p:nvGrpSpPr>
        <p:grpSpPr>
          <a:xfrm>
            <a:off x="5391491" y="822629"/>
            <a:ext cx="1424508" cy="1389705"/>
            <a:chOff x="3105872" y="4750253"/>
            <a:chExt cx="1424508" cy="1389705"/>
          </a:xfrm>
        </p:grpSpPr>
        <p:sp>
          <p:nvSpPr>
            <p:cNvPr id="49" name="Graphic 93">
              <a:extLst>
                <a:ext uri="{FF2B5EF4-FFF2-40B4-BE49-F238E27FC236}">
                  <a16:creationId xmlns:a16="http://schemas.microsoft.com/office/drawing/2014/main" id="{03DEDB14-8C46-01B9-C633-BA5B8A5029D3}"/>
                </a:ext>
              </a:extLst>
            </p:cNvPr>
            <p:cNvSpPr/>
            <p:nvPr/>
          </p:nvSpPr>
          <p:spPr>
            <a:xfrm>
              <a:off x="3153610" y="4776739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3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CCA448F-2278-068F-96E5-DA9EC1F8D2E8}"/>
                </a:ext>
              </a:extLst>
            </p:cNvPr>
            <p:cNvSpPr/>
            <p:nvPr/>
          </p:nvSpPr>
          <p:spPr>
            <a:xfrm>
              <a:off x="3105872" y="4750253"/>
              <a:ext cx="1389705" cy="1389705"/>
            </a:xfrm>
            <a:custGeom>
              <a:avLst/>
              <a:gdLst>
                <a:gd name="connsiteX0" fmla="*/ 840676 w 1681543"/>
                <a:gd name="connsiteY0" fmla="*/ 191 h 1681543"/>
                <a:gd name="connsiteX1" fmla="*/ 0 w 1681543"/>
                <a:gd name="connsiteY1" fmla="*/ 840867 h 1681543"/>
                <a:gd name="connsiteX2" fmla="*/ 840676 w 1681543"/>
                <a:gd name="connsiteY2" fmla="*/ 1681544 h 1681543"/>
                <a:gd name="connsiteX3" fmla="*/ 1308354 w 1681543"/>
                <a:gd name="connsiteY3" fmla="*/ 1539526 h 1681543"/>
                <a:gd name="connsiteX4" fmla="*/ 1415129 w 1681543"/>
                <a:gd name="connsiteY4" fmla="*/ 1356741 h 1681543"/>
                <a:gd name="connsiteX5" fmla="*/ 1284542 w 1681543"/>
                <a:gd name="connsiteY5" fmla="*/ 1159573 h 1681543"/>
                <a:gd name="connsiteX6" fmla="*/ 1249013 w 1681543"/>
                <a:gd name="connsiteY6" fmla="*/ 1133285 h 1681543"/>
                <a:gd name="connsiteX7" fmla="*/ 1198435 w 1681543"/>
                <a:gd name="connsiteY7" fmla="*/ 1090517 h 1681543"/>
                <a:gd name="connsiteX8" fmla="*/ 1203293 w 1681543"/>
                <a:gd name="connsiteY8" fmla="*/ 1087755 h 1681543"/>
                <a:gd name="connsiteX9" fmla="*/ 1237964 w 1681543"/>
                <a:gd name="connsiteY9" fmla="*/ 842581 h 1681543"/>
                <a:gd name="connsiteX10" fmla="*/ 1100709 w 1681543"/>
                <a:gd name="connsiteY10" fmla="*/ 521875 h 1681543"/>
                <a:gd name="connsiteX11" fmla="*/ 1099757 w 1681543"/>
                <a:gd name="connsiteY11" fmla="*/ 520637 h 1681543"/>
                <a:gd name="connsiteX12" fmla="*/ 923544 w 1681543"/>
                <a:gd name="connsiteY12" fmla="*/ 380619 h 1681543"/>
                <a:gd name="connsiteX13" fmla="*/ 847630 w 1681543"/>
                <a:gd name="connsiteY13" fmla="*/ 422720 h 1681543"/>
                <a:gd name="connsiteX14" fmla="*/ 847630 w 1681543"/>
                <a:gd name="connsiteY14" fmla="*/ 422720 h 1681543"/>
                <a:gd name="connsiteX15" fmla="*/ 802672 w 1681543"/>
                <a:gd name="connsiteY15" fmla="*/ 508826 h 1681543"/>
                <a:gd name="connsiteX16" fmla="*/ 790480 w 1681543"/>
                <a:gd name="connsiteY16" fmla="*/ 543687 h 1681543"/>
                <a:gd name="connsiteX17" fmla="*/ 716185 w 1681543"/>
                <a:gd name="connsiteY17" fmla="*/ 684562 h 1681543"/>
                <a:gd name="connsiteX18" fmla="*/ 566833 w 1681543"/>
                <a:gd name="connsiteY18" fmla="*/ 773335 h 1681543"/>
                <a:gd name="connsiteX19" fmla="*/ 416528 w 1681543"/>
                <a:gd name="connsiteY19" fmla="*/ 864298 h 1681543"/>
                <a:gd name="connsiteX20" fmla="*/ 397002 w 1681543"/>
                <a:gd name="connsiteY20" fmla="*/ 1008888 h 1681543"/>
                <a:gd name="connsiteX21" fmla="*/ 521113 w 1681543"/>
                <a:gd name="connsiteY21" fmla="*/ 1079659 h 1681543"/>
                <a:gd name="connsiteX22" fmla="*/ 537972 w 1681543"/>
                <a:gd name="connsiteY22" fmla="*/ 1079373 h 1681543"/>
                <a:gd name="connsiteX23" fmla="*/ 658654 w 1681543"/>
                <a:gd name="connsiteY23" fmla="*/ 1136714 h 1681543"/>
                <a:gd name="connsiteX24" fmla="*/ 675894 w 1681543"/>
                <a:gd name="connsiteY24" fmla="*/ 1187577 h 1681543"/>
                <a:gd name="connsiteX25" fmla="*/ 716280 w 1681543"/>
                <a:gd name="connsiteY25" fmla="*/ 1268159 h 1681543"/>
                <a:gd name="connsiteX26" fmla="*/ 879348 w 1681543"/>
                <a:gd name="connsiteY26" fmla="*/ 1239107 h 1681543"/>
                <a:gd name="connsiteX27" fmla="*/ 844106 w 1681543"/>
                <a:gd name="connsiteY27" fmla="*/ 1153668 h 1681543"/>
                <a:gd name="connsiteX28" fmla="*/ 808673 w 1681543"/>
                <a:gd name="connsiteY28" fmla="*/ 1120902 h 1681543"/>
                <a:gd name="connsiteX29" fmla="*/ 788099 w 1681543"/>
                <a:gd name="connsiteY29" fmla="*/ 1026033 h 1681543"/>
                <a:gd name="connsiteX30" fmla="*/ 904589 w 1681543"/>
                <a:gd name="connsiteY30" fmla="*/ 999268 h 1681543"/>
                <a:gd name="connsiteX31" fmla="*/ 1018508 w 1681543"/>
                <a:gd name="connsiteY31" fmla="*/ 1037463 h 1681543"/>
                <a:gd name="connsiteX32" fmla="*/ 1120140 w 1681543"/>
                <a:gd name="connsiteY32" fmla="*/ 1074325 h 1681543"/>
                <a:gd name="connsiteX33" fmla="*/ 1172432 w 1681543"/>
                <a:gd name="connsiteY33" fmla="*/ 1095375 h 1681543"/>
                <a:gd name="connsiteX34" fmla="*/ 1236059 w 1681543"/>
                <a:gd name="connsiteY34" fmla="*/ 1146905 h 1681543"/>
                <a:gd name="connsiteX35" fmla="*/ 1237202 w 1681543"/>
                <a:gd name="connsiteY35" fmla="*/ 1147953 h 1681543"/>
                <a:gd name="connsiteX36" fmla="*/ 1274064 w 1681543"/>
                <a:gd name="connsiteY36" fmla="*/ 1175195 h 1681543"/>
                <a:gd name="connsiteX37" fmla="*/ 1396175 w 1681543"/>
                <a:gd name="connsiteY37" fmla="*/ 1356551 h 1681543"/>
                <a:gd name="connsiteX38" fmla="*/ 1298734 w 1681543"/>
                <a:gd name="connsiteY38" fmla="*/ 1522952 h 1681543"/>
                <a:gd name="connsiteX39" fmla="*/ 840867 w 1681543"/>
                <a:gd name="connsiteY39" fmla="*/ 1662303 h 1681543"/>
                <a:gd name="connsiteX40" fmla="*/ 19241 w 1681543"/>
                <a:gd name="connsiteY40" fmla="*/ 840677 h 1681543"/>
                <a:gd name="connsiteX41" fmla="*/ 840867 w 1681543"/>
                <a:gd name="connsiteY41" fmla="*/ 19050 h 1681543"/>
                <a:gd name="connsiteX42" fmla="*/ 1662493 w 1681543"/>
                <a:gd name="connsiteY42" fmla="*/ 840677 h 1681543"/>
                <a:gd name="connsiteX43" fmla="*/ 1647444 w 1681543"/>
                <a:gd name="connsiteY43" fmla="*/ 998220 h 1681543"/>
                <a:gd name="connsiteX44" fmla="*/ 1654969 w 1681543"/>
                <a:gd name="connsiteY44" fmla="*/ 1009364 h 1681543"/>
                <a:gd name="connsiteX45" fmla="*/ 1666113 w 1681543"/>
                <a:gd name="connsiteY45" fmla="*/ 1001839 h 1681543"/>
                <a:gd name="connsiteX46" fmla="*/ 1681543 w 1681543"/>
                <a:gd name="connsiteY46" fmla="*/ 840677 h 1681543"/>
                <a:gd name="connsiteX47" fmla="*/ 840867 w 1681543"/>
                <a:gd name="connsiteY47" fmla="*/ 0 h 1681543"/>
                <a:gd name="connsiteX48" fmla="*/ 430244 w 1681543"/>
                <a:gd name="connsiteY48" fmla="*/ 1029748 h 1681543"/>
                <a:gd name="connsiteX49" fmla="*/ 414242 w 1681543"/>
                <a:gd name="connsiteY49" fmla="*/ 1000982 h 1681543"/>
                <a:gd name="connsiteX50" fmla="*/ 430340 w 1681543"/>
                <a:gd name="connsiteY50" fmla="*/ 877348 h 1681543"/>
                <a:gd name="connsiteX51" fmla="*/ 574548 w 1681543"/>
                <a:gd name="connsiteY51" fmla="*/ 790670 h 1681543"/>
                <a:gd name="connsiteX52" fmla="*/ 729615 w 1681543"/>
                <a:gd name="connsiteY52" fmla="*/ 697992 h 1681543"/>
                <a:gd name="connsiteX53" fmla="*/ 796385 w 1681543"/>
                <a:gd name="connsiteY53" fmla="*/ 584263 h 1681543"/>
                <a:gd name="connsiteX54" fmla="*/ 796385 w 1681543"/>
                <a:gd name="connsiteY54" fmla="*/ 584645 h 1681543"/>
                <a:gd name="connsiteX55" fmla="*/ 796195 w 1681543"/>
                <a:gd name="connsiteY55" fmla="*/ 590264 h 1681543"/>
                <a:gd name="connsiteX56" fmla="*/ 839152 w 1681543"/>
                <a:gd name="connsiteY56" fmla="*/ 826961 h 1681543"/>
                <a:gd name="connsiteX57" fmla="*/ 922973 w 1681543"/>
                <a:gd name="connsiteY57" fmla="*/ 924687 h 1681543"/>
                <a:gd name="connsiteX58" fmla="*/ 958406 w 1681543"/>
                <a:gd name="connsiteY58" fmla="*/ 957834 h 1681543"/>
                <a:gd name="connsiteX59" fmla="*/ 718757 w 1681543"/>
                <a:gd name="connsiteY59" fmla="*/ 933736 h 1681543"/>
                <a:gd name="connsiteX60" fmla="*/ 660749 w 1681543"/>
                <a:gd name="connsiteY60" fmla="*/ 945737 h 1681543"/>
                <a:gd name="connsiteX61" fmla="*/ 431387 w 1681543"/>
                <a:gd name="connsiteY61" fmla="*/ 1028224 h 1681543"/>
                <a:gd name="connsiteX62" fmla="*/ 430244 w 1681543"/>
                <a:gd name="connsiteY62" fmla="*/ 1029748 h 1681543"/>
                <a:gd name="connsiteX63" fmla="*/ 792385 w 1681543"/>
                <a:gd name="connsiteY63" fmla="*/ 1131189 h 1681543"/>
                <a:gd name="connsiteX64" fmla="*/ 832390 w 1681543"/>
                <a:gd name="connsiteY64" fmla="*/ 1169003 h 1681543"/>
                <a:gd name="connsiteX65" fmla="*/ 862965 w 1681543"/>
                <a:gd name="connsiteY65" fmla="*/ 1229011 h 1681543"/>
                <a:gd name="connsiteX66" fmla="*/ 726186 w 1681543"/>
                <a:gd name="connsiteY66" fmla="*/ 1252156 h 1681543"/>
                <a:gd name="connsiteX67" fmla="*/ 694182 w 1681543"/>
                <a:gd name="connsiteY67" fmla="*/ 1183196 h 1681543"/>
                <a:gd name="connsiteX68" fmla="*/ 674465 w 1681543"/>
                <a:gd name="connsiteY68" fmla="*/ 1126427 h 1681543"/>
                <a:gd name="connsiteX69" fmla="*/ 606552 w 1681543"/>
                <a:gd name="connsiteY69" fmla="*/ 1067753 h 1681543"/>
                <a:gd name="connsiteX70" fmla="*/ 714089 w 1681543"/>
                <a:gd name="connsiteY70" fmla="*/ 1032034 h 1681543"/>
                <a:gd name="connsiteX71" fmla="*/ 776192 w 1681543"/>
                <a:gd name="connsiteY71" fmla="*/ 1010031 h 1681543"/>
                <a:gd name="connsiteX72" fmla="*/ 772097 w 1681543"/>
                <a:gd name="connsiteY72" fmla="*/ 1015270 h 1681543"/>
                <a:gd name="connsiteX73" fmla="*/ 792290 w 1681543"/>
                <a:gd name="connsiteY73" fmla="*/ 1131094 h 1681543"/>
                <a:gd name="connsiteX74" fmla="*/ 964216 w 1681543"/>
                <a:gd name="connsiteY74" fmla="*/ 988314 h 1681543"/>
                <a:gd name="connsiteX75" fmla="*/ 905732 w 1681543"/>
                <a:gd name="connsiteY75" fmla="*/ 980313 h 1681543"/>
                <a:gd name="connsiteX76" fmla="*/ 811149 w 1681543"/>
                <a:gd name="connsiteY76" fmla="*/ 981456 h 1681543"/>
                <a:gd name="connsiteX77" fmla="*/ 707517 w 1681543"/>
                <a:gd name="connsiteY77" fmla="*/ 1014222 h 1681543"/>
                <a:gd name="connsiteX78" fmla="*/ 452533 w 1681543"/>
                <a:gd name="connsiteY78" fmla="*/ 1034225 h 1681543"/>
                <a:gd name="connsiteX79" fmla="*/ 664464 w 1681543"/>
                <a:gd name="connsiteY79" fmla="*/ 964502 h 1681543"/>
                <a:gd name="connsiteX80" fmla="*/ 723328 w 1681543"/>
                <a:gd name="connsiteY80" fmla="*/ 952310 h 1681543"/>
                <a:gd name="connsiteX81" fmla="*/ 976789 w 1681543"/>
                <a:gd name="connsiteY81" fmla="*/ 991076 h 1681543"/>
                <a:gd name="connsiteX82" fmla="*/ 964311 w 1681543"/>
                <a:gd name="connsiteY82" fmla="*/ 988409 h 1681543"/>
                <a:gd name="connsiteX83" fmla="*/ 1002125 w 1681543"/>
                <a:gd name="connsiteY83" fmla="*/ 997458 h 1681543"/>
                <a:gd name="connsiteX84" fmla="*/ 1003459 w 1681543"/>
                <a:gd name="connsiteY84" fmla="*/ 987552 h 1681543"/>
                <a:gd name="connsiteX85" fmla="*/ 935641 w 1681543"/>
                <a:gd name="connsiteY85" fmla="*/ 910400 h 1681543"/>
                <a:gd name="connsiteX86" fmla="*/ 856488 w 1681543"/>
                <a:gd name="connsiteY86" fmla="*/ 818960 h 1681543"/>
                <a:gd name="connsiteX87" fmla="*/ 815245 w 1681543"/>
                <a:gd name="connsiteY87" fmla="*/ 590931 h 1681543"/>
                <a:gd name="connsiteX88" fmla="*/ 815435 w 1681543"/>
                <a:gd name="connsiteY88" fmla="*/ 585216 h 1681543"/>
                <a:gd name="connsiteX89" fmla="*/ 821531 w 1681543"/>
                <a:gd name="connsiteY89" fmla="*/ 512540 h 1681543"/>
                <a:gd name="connsiteX90" fmla="*/ 859536 w 1681543"/>
                <a:gd name="connsiteY90" fmla="*/ 438340 h 1681543"/>
                <a:gd name="connsiteX91" fmla="*/ 863632 w 1681543"/>
                <a:gd name="connsiteY91" fmla="*/ 437293 h 1681543"/>
                <a:gd name="connsiteX92" fmla="*/ 888683 w 1681543"/>
                <a:gd name="connsiteY92" fmla="*/ 442246 h 1681543"/>
                <a:gd name="connsiteX93" fmla="*/ 902113 w 1681543"/>
                <a:gd name="connsiteY93" fmla="*/ 529780 h 1681543"/>
                <a:gd name="connsiteX94" fmla="*/ 901827 w 1681543"/>
                <a:gd name="connsiteY94" fmla="*/ 563309 h 1681543"/>
                <a:gd name="connsiteX95" fmla="*/ 915924 w 1681543"/>
                <a:gd name="connsiteY95" fmla="*/ 658368 h 1681543"/>
                <a:gd name="connsiteX96" fmla="*/ 939546 w 1681543"/>
                <a:gd name="connsiteY96" fmla="*/ 770001 h 1681543"/>
                <a:gd name="connsiteX97" fmla="*/ 1062418 w 1681543"/>
                <a:gd name="connsiteY97" fmla="*/ 1017746 h 1681543"/>
                <a:gd name="connsiteX98" fmla="*/ 1002220 w 1681543"/>
                <a:gd name="connsiteY98" fmla="*/ 997363 h 1681543"/>
                <a:gd name="connsiteX99" fmla="*/ 945451 w 1681543"/>
                <a:gd name="connsiteY99" fmla="*/ 522542 h 1681543"/>
                <a:gd name="connsiteX100" fmla="*/ 997363 w 1681543"/>
                <a:gd name="connsiteY100" fmla="*/ 554450 h 1681543"/>
                <a:gd name="connsiteX101" fmla="*/ 1147191 w 1681543"/>
                <a:gd name="connsiteY101" fmla="*/ 860298 h 1681543"/>
                <a:gd name="connsiteX102" fmla="*/ 1150715 w 1681543"/>
                <a:gd name="connsiteY102" fmla="*/ 876395 h 1681543"/>
                <a:gd name="connsiteX103" fmla="*/ 1153477 w 1681543"/>
                <a:gd name="connsiteY103" fmla="*/ 969264 h 1681543"/>
                <a:gd name="connsiteX104" fmla="*/ 1129951 w 1681543"/>
                <a:gd name="connsiteY104" fmla="*/ 977455 h 1681543"/>
                <a:gd name="connsiteX105" fmla="*/ 1023176 w 1681543"/>
                <a:gd name="connsiteY105" fmla="*/ 876110 h 1681543"/>
                <a:gd name="connsiteX106" fmla="*/ 934593 w 1681543"/>
                <a:gd name="connsiteY106" fmla="*/ 655320 h 1681543"/>
                <a:gd name="connsiteX107" fmla="*/ 945451 w 1681543"/>
                <a:gd name="connsiteY107" fmla="*/ 522542 h 1681543"/>
                <a:gd name="connsiteX108" fmla="*/ 1177766 w 1681543"/>
                <a:gd name="connsiteY108" fmla="*/ 1076325 h 1681543"/>
                <a:gd name="connsiteX109" fmla="*/ 1102138 w 1681543"/>
                <a:gd name="connsiteY109" fmla="*/ 1034891 h 1681543"/>
                <a:gd name="connsiteX110" fmla="*/ 1009555 w 1681543"/>
                <a:gd name="connsiteY110" fmla="*/ 889826 h 1681543"/>
                <a:gd name="connsiteX111" fmla="*/ 1129379 w 1681543"/>
                <a:gd name="connsiteY111" fmla="*/ 996505 h 1681543"/>
                <a:gd name="connsiteX112" fmla="*/ 1168146 w 1681543"/>
                <a:gd name="connsiteY112" fmla="*/ 981361 h 1681543"/>
                <a:gd name="connsiteX113" fmla="*/ 1169289 w 1681543"/>
                <a:gd name="connsiteY113" fmla="*/ 872204 h 1681543"/>
                <a:gd name="connsiteX114" fmla="*/ 1165765 w 1681543"/>
                <a:gd name="connsiteY114" fmla="*/ 856488 h 1681543"/>
                <a:gd name="connsiteX115" fmla="*/ 1011365 w 1681543"/>
                <a:gd name="connsiteY115" fmla="*/ 541687 h 1681543"/>
                <a:gd name="connsiteX116" fmla="*/ 935450 w 1681543"/>
                <a:gd name="connsiteY116" fmla="*/ 506254 h 1681543"/>
                <a:gd name="connsiteX117" fmla="*/ 921353 w 1681543"/>
                <a:gd name="connsiteY117" fmla="*/ 523018 h 1681543"/>
                <a:gd name="connsiteX118" fmla="*/ 901256 w 1681543"/>
                <a:gd name="connsiteY118" fmla="*/ 428054 h 1681543"/>
                <a:gd name="connsiteX119" fmla="*/ 877824 w 1681543"/>
                <a:gd name="connsiteY119" fmla="*/ 417957 h 1681543"/>
                <a:gd name="connsiteX120" fmla="*/ 922877 w 1681543"/>
                <a:gd name="connsiteY120" fmla="*/ 399574 h 1681543"/>
                <a:gd name="connsiteX121" fmla="*/ 923258 w 1681543"/>
                <a:gd name="connsiteY121" fmla="*/ 399574 h 1681543"/>
                <a:gd name="connsiteX122" fmla="*/ 1084421 w 1681543"/>
                <a:gd name="connsiteY122" fmla="*/ 532067 h 1681543"/>
                <a:gd name="connsiteX123" fmla="*/ 1085374 w 1681543"/>
                <a:gd name="connsiteY123" fmla="*/ 533305 h 1681543"/>
                <a:gd name="connsiteX124" fmla="*/ 1219105 w 1681543"/>
                <a:gd name="connsiteY124" fmla="*/ 846201 h 1681543"/>
                <a:gd name="connsiteX125" fmla="*/ 1192911 w 1681543"/>
                <a:gd name="connsiteY125" fmla="*/ 1071563 h 1681543"/>
                <a:gd name="connsiteX126" fmla="*/ 1177671 w 1681543"/>
                <a:gd name="connsiteY126" fmla="*/ 1076325 h 168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681543" h="1681543">
                  <a:moveTo>
                    <a:pt x="840676" y="191"/>
                  </a:moveTo>
                  <a:cubicBezTo>
                    <a:pt x="377190" y="191"/>
                    <a:pt x="0" y="377285"/>
                    <a:pt x="0" y="840867"/>
                  </a:cubicBezTo>
                  <a:cubicBezTo>
                    <a:pt x="0" y="1304449"/>
                    <a:pt x="377095" y="1681544"/>
                    <a:pt x="840676" y="1681544"/>
                  </a:cubicBezTo>
                  <a:cubicBezTo>
                    <a:pt x="995362" y="1681544"/>
                    <a:pt x="1148334" y="1635062"/>
                    <a:pt x="1308354" y="1539526"/>
                  </a:cubicBezTo>
                  <a:cubicBezTo>
                    <a:pt x="1373124" y="1500854"/>
                    <a:pt x="1415034" y="1429131"/>
                    <a:pt x="1415129" y="1356741"/>
                  </a:cubicBezTo>
                  <a:cubicBezTo>
                    <a:pt x="1415129" y="1280065"/>
                    <a:pt x="1368552" y="1209865"/>
                    <a:pt x="1284542" y="1159573"/>
                  </a:cubicBezTo>
                  <a:lnTo>
                    <a:pt x="1249013" y="1133285"/>
                  </a:lnTo>
                  <a:cubicBezTo>
                    <a:pt x="1234345" y="1118235"/>
                    <a:pt x="1217200" y="1103948"/>
                    <a:pt x="1198435" y="1090517"/>
                  </a:cubicBezTo>
                  <a:cubicBezTo>
                    <a:pt x="1200055" y="1089660"/>
                    <a:pt x="1201674" y="1088803"/>
                    <a:pt x="1203293" y="1087755"/>
                  </a:cubicBezTo>
                  <a:cubicBezTo>
                    <a:pt x="1264539" y="1048893"/>
                    <a:pt x="1245870" y="881825"/>
                    <a:pt x="1237964" y="842581"/>
                  </a:cubicBezTo>
                  <a:cubicBezTo>
                    <a:pt x="1211580" y="711518"/>
                    <a:pt x="1167956" y="609600"/>
                    <a:pt x="1100709" y="521875"/>
                  </a:cubicBezTo>
                  <a:lnTo>
                    <a:pt x="1099757" y="520637"/>
                  </a:lnTo>
                  <a:cubicBezTo>
                    <a:pt x="1059752" y="468439"/>
                    <a:pt x="992791" y="381095"/>
                    <a:pt x="923544" y="380619"/>
                  </a:cubicBezTo>
                  <a:cubicBezTo>
                    <a:pt x="895350" y="379952"/>
                    <a:pt x="869823" y="394621"/>
                    <a:pt x="847630" y="422720"/>
                  </a:cubicBezTo>
                  <a:cubicBezTo>
                    <a:pt x="847630" y="422720"/>
                    <a:pt x="847630" y="422720"/>
                    <a:pt x="847630" y="422720"/>
                  </a:cubicBezTo>
                  <a:cubicBezTo>
                    <a:pt x="821150" y="435388"/>
                    <a:pt x="808768" y="471488"/>
                    <a:pt x="802672" y="508826"/>
                  </a:cubicBezTo>
                  <a:cubicBezTo>
                    <a:pt x="798385" y="520446"/>
                    <a:pt x="794385" y="532162"/>
                    <a:pt x="790480" y="543687"/>
                  </a:cubicBezTo>
                  <a:cubicBezTo>
                    <a:pt x="773620" y="593312"/>
                    <a:pt x="756094" y="644652"/>
                    <a:pt x="716185" y="684562"/>
                  </a:cubicBezTo>
                  <a:cubicBezTo>
                    <a:pt x="676084" y="724662"/>
                    <a:pt x="620554" y="749427"/>
                    <a:pt x="566833" y="773335"/>
                  </a:cubicBezTo>
                  <a:cubicBezTo>
                    <a:pt x="512159" y="797719"/>
                    <a:pt x="455581" y="822960"/>
                    <a:pt x="416528" y="864298"/>
                  </a:cubicBezTo>
                  <a:cubicBezTo>
                    <a:pt x="377571" y="905447"/>
                    <a:pt x="371189" y="952786"/>
                    <a:pt x="397002" y="1008888"/>
                  </a:cubicBezTo>
                  <a:cubicBezTo>
                    <a:pt x="430244" y="1081373"/>
                    <a:pt x="466344" y="1080611"/>
                    <a:pt x="521113" y="1079659"/>
                  </a:cubicBezTo>
                  <a:cubicBezTo>
                    <a:pt x="526447" y="1079564"/>
                    <a:pt x="532067" y="1079468"/>
                    <a:pt x="537972" y="1079373"/>
                  </a:cubicBezTo>
                  <a:cubicBezTo>
                    <a:pt x="595789" y="1078706"/>
                    <a:pt x="624650" y="1084231"/>
                    <a:pt x="658654" y="1136714"/>
                  </a:cubicBezTo>
                  <a:cubicBezTo>
                    <a:pt x="666655" y="1149001"/>
                    <a:pt x="671132" y="1167765"/>
                    <a:pt x="675894" y="1187577"/>
                  </a:cubicBezTo>
                  <a:cubicBezTo>
                    <a:pt x="683609" y="1219486"/>
                    <a:pt x="691515" y="1252538"/>
                    <a:pt x="716280" y="1268159"/>
                  </a:cubicBezTo>
                  <a:cubicBezTo>
                    <a:pt x="750094" y="1289495"/>
                    <a:pt x="856488" y="1275207"/>
                    <a:pt x="879348" y="1239107"/>
                  </a:cubicBezTo>
                  <a:cubicBezTo>
                    <a:pt x="904589" y="1199102"/>
                    <a:pt x="871061" y="1173956"/>
                    <a:pt x="844106" y="1153668"/>
                  </a:cubicBezTo>
                  <a:cubicBezTo>
                    <a:pt x="830390" y="1143381"/>
                    <a:pt x="816293" y="1132808"/>
                    <a:pt x="808673" y="1120902"/>
                  </a:cubicBezTo>
                  <a:cubicBezTo>
                    <a:pt x="781336" y="1077849"/>
                    <a:pt x="774478" y="1045940"/>
                    <a:pt x="788099" y="1026033"/>
                  </a:cubicBezTo>
                  <a:cubicBezTo>
                    <a:pt x="805243" y="1000982"/>
                    <a:pt x="854202" y="995458"/>
                    <a:pt x="904589" y="999268"/>
                  </a:cubicBezTo>
                  <a:cubicBezTo>
                    <a:pt x="945070" y="1006030"/>
                    <a:pt x="981170" y="1021461"/>
                    <a:pt x="1018508" y="1037463"/>
                  </a:cubicBezTo>
                  <a:cubicBezTo>
                    <a:pt x="1050417" y="1051179"/>
                    <a:pt x="1083278" y="1065181"/>
                    <a:pt x="1120140" y="1074325"/>
                  </a:cubicBezTo>
                  <a:cubicBezTo>
                    <a:pt x="1139476" y="1087374"/>
                    <a:pt x="1156907" y="1094423"/>
                    <a:pt x="1172432" y="1095375"/>
                  </a:cubicBezTo>
                  <a:cubicBezTo>
                    <a:pt x="1196340" y="1111187"/>
                    <a:pt x="1218057" y="1128522"/>
                    <a:pt x="1236059" y="1146905"/>
                  </a:cubicBezTo>
                  <a:cubicBezTo>
                    <a:pt x="1236440" y="1147286"/>
                    <a:pt x="1236821" y="1147572"/>
                    <a:pt x="1237202" y="1147953"/>
                  </a:cubicBezTo>
                  <a:lnTo>
                    <a:pt x="1274064" y="1175195"/>
                  </a:lnTo>
                  <a:cubicBezTo>
                    <a:pt x="1375029" y="1235678"/>
                    <a:pt x="1396175" y="1307211"/>
                    <a:pt x="1396175" y="1356551"/>
                  </a:cubicBezTo>
                  <a:cubicBezTo>
                    <a:pt x="1396175" y="1422368"/>
                    <a:pt x="1357884" y="1487614"/>
                    <a:pt x="1298734" y="1522952"/>
                  </a:cubicBezTo>
                  <a:cubicBezTo>
                    <a:pt x="1141762" y="1616678"/>
                    <a:pt x="991934" y="1662303"/>
                    <a:pt x="840867" y="1662303"/>
                  </a:cubicBezTo>
                  <a:cubicBezTo>
                    <a:pt x="387858" y="1662303"/>
                    <a:pt x="19241" y="1293781"/>
                    <a:pt x="19241" y="840677"/>
                  </a:cubicBezTo>
                  <a:cubicBezTo>
                    <a:pt x="19241" y="387572"/>
                    <a:pt x="387763" y="19050"/>
                    <a:pt x="840867" y="19050"/>
                  </a:cubicBezTo>
                  <a:cubicBezTo>
                    <a:pt x="1293971" y="19050"/>
                    <a:pt x="1662493" y="387572"/>
                    <a:pt x="1662493" y="840677"/>
                  </a:cubicBezTo>
                  <a:cubicBezTo>
                    <a:pt x="1662493" y="893636"/>
                    <a:pt x="1657445" y="946690"/>
                    <a:pt x="1647444" y="998220"/>
                  </a:cubicBezTo>
                  <a:cubicBezTo>
                    <a:pt x="1646396" y="1003363"/>
                    <a:pt x="1649825" y="1008412"/>
                    <a:pt x="1654969" y="1009364"/>
                  </a:cubicBezTo>
                  <a:cubicBezTo>
                    <a:pt x="1660112" y="1010412"/>
                    <a:pt x="1665160" y="1006983"/>
                    <a:pt x="1666113" y="1001839"/>
                  </a:cubicBezTo>
                  <a:cubicBezTo>
                    <a:pt x="1676400" y="949071"/>
                    <a:pt x="1681543" y="894874"/>
                    <a:pt x="1681543" y="840677"/>
                  </a:cubicBezTo>
                  <a:cubicBezTo>
                    <a:pt x="1681543" y="377190"/>
                    <a:pt x="1304449" y="0"/>
                    <a:pt x="840867" y="0"/>
                  </a:cubicBezTo>
                  <a:close/>
                  <a:moveTo>
                    <a:pt x="430244" y="1029748"/>
                  </a:moveTo>
                  <a:cubicBezTo>
                    <a:pt x="424910" y="1022128"/>
                    <a:pt x="419672" y="1012698"/>
                    <a:pt x="414242" y="1000982"/>
                  </a:cubicBezTo>
                  <a:cubicBezTo>
                    <a:pt x="391477" y="951357"/>
                    <a:pt x="396431" y="913257"/>
                    <a:pt x="430340" y="877348"/>
                  </a:cubicBezTo>
                  <a:cubicBezTo>
                    <a:pt x="466820" y="838772"/>
                    <a:pt x="519208" y="815435"/>
                    <a:pt x="574548" y="790670"/>
                  </a:cubicBezTo>
                  <a:cubicBezTo>
                    <a:pt x="629888" y="766001"/>
                    <a:pt x="687038" y="740473"/>
                    <a:pt x="729615" y="697992"/>
                  </a:cubicBezTo>
                  <a:cubicBezTo>
                    <a:pt x="763143" y="664464"/>
                    <a:pt x="781622" y="624650"/>
                    <a:pt x="796385" y="584263"/>
                  </a:cubicBezTo>
                  <a:cubicBezTo>
                    <a:pt x="796385" y="584359"/>
                    <a:pt x="796385" y="584549"/>
                    <a:pt x="796385" y="584645"/>
                  </a:cubicBezTo>
                  <a:lnTo>
                    <a:pt x="796195" y="590264"/>
                  </a:lnTo>
                  <a:cubicBezTo>
                    <a:pt x="792861" y="674846"/>
                    <a:pt x="808196" y="758952"/>
                    <a:pt x="839152" y="826961"/>
                  </a:cubicBezTo>
                  <a:cubicBezTo>
                    <a:pt x="856583" y="865251"/>
                    <a:pt x="890302" y="895445"/>
                    <a:pt x="922973" y="924687"/>
                  </a:cubicBezTo>
                  <a:cubicBezTo>
                    <a:pt x="935545" y="935927"/>
                    <a:pt x="947833" y="946976"/>
                    <a:pt x="958406" y="957834"/>
                  </a:cubicBezTo>
                  <a:cubicBezTo>
                    <a:pt x="881348" y="915067"/>
                    <a:pt x="817150" y="909828"/>
                    <a:pt x="718757" y="933736"/>
                  </a:cubicBezTo>
                  <a:cubicBezTo>
                    <a:pt x="702945" y="937546"/>
                    <a:pt x="682466" y="941546"/>
                    <a:pt x="660749" y="945737"/>
                  </a:cubicBezTo>
                  <a:cubicBezTo>
                    <a:pt x="577310" y="961835"/>
                    <a:pt x="473488" y="981837"/>
                    <a:pt x="431387" y="1028224"/>
                  </a:cubicBezTo>
                  <a:cubicBezTo>
                    <a:pt x="430911" y="1028700"/>
                    <a:pt x="430530" y="1029176"/>
                    <a:pt x="430244" y="1029748"/>
                  </a:cubicBezTo>
                  <a:close/>
                  <a:moveTo>
                    <a:pt x="792385" y="1131189"/>
                  </a:moveTo>
                  <a:cubicBezTo>
                    <a:pt x="801815" y="1146048"/>
                    <a:pt x="817340" y="1157764"/>
                    <a:pt x="832390" y="1169003"/>
                  </a:cubicBezTo>
                  <a:cubicBezTo>
                    <a:pt x="864680" y="1193197"/>
                    <a:pt x="877348" y="1206246"/>
                    <a:pt x="862965" y="1229011"/>
                  </a:cubicBezTo>
                  <a:cubicBezTo>
                    <a:pt x="846487" y="1255109"/>
                    <a:pt x="750856" y="1267682"/>
                    <a:pt x="726186" y="1252156"/>
                  </a:cubicBezTo>
                  <a:cubicBezTo>
                    <a:pt x="707993" y="1240631"/>
                    <a:pt x="700945" y="1211485"/>
                    <a:pt x="694182" y="1183196"/>
                  </a:cubicBezTo>
                  <a:cubicBezTo>
                    <a:pt x="689039" y="1161764"/>
                    <a:pt x="684181" y="1141476"/>
                    <a:pt x="674465" y="1126427"/>
                  </a:cubicBezTo>
                  <a:cubicBezTo>
                    <a:pt x="652939" y="1093184"/>
                    <a:pt x="632651" y="1076135"/>
                    <a:pt x="606552" y="1067753"/>
                  </a:cubicBezTo>
                  <a:cubicBezTo>
                    <a:pt x="642461" y="1058704"/>
                    <a:pt x="679133" y="1045083"/>
                    <a:pt x="714089" y="1032034"/>
                  </a:cubicBezTo>
                  <a:cubicBezTo>
                    <a:pt x="735806" y="1023938"/>
                    <a:pt x="756857" y="1016127"/>
                    <a:pt x="776192" y="1010031"/>
                  </a:cubicBezTo>
                  <a:cubicBezTo>
                    <a:pt x="774764" y="1011650"/>
                    <a:pt x="773430" y="1013460"/>
                    <a:pt x="772097" y="1015270"/>
                  </a:cubicBezTo>
                  <a:cubicBezTo>
                    <a:pt x="753713" y="1042130"/>
                    <a:pt x="760571" y="1081088"/>
                    <a:pt x="792290" y="1131094"/>
                  </a:cubicBezTo>
                  <a:close/>
                  <a:moveTo>
                    <a:pt x="964216" y="988314"/>
                  </a:moveTo>
                  <a:cubicBezTo>
                    <a:pt x="952119" y="985933"/>
                    <a:pt x="930497" y="982218"/>
                    <a:pt x="905732" y="980313"/>
                  </a:cubicBezTo>
                  <a:cubicBezTo>
                    <a:pt x="876967" y="975646"/>
                    <a:pt x="845820" y="975170"/>
                    <a:pt x="811149" y="981456"/>
                  </a:cubicBezTo>
                  <a:cubicBezTo>
                    <a:pt x="781050" y="986885"/>
                    <a:pt x="745331" y="1000220"/>
                    <a:pt x="707517" y="1014222"/>
                  </a:cubicBezTo>
                  <a:cubicBezTo>
                    <a:pt x="617696" y="1047560"/>
                    <a:pt x="516445" y="1085183"/>
                    <a:pt x="452533" y="1034225"/>
                  </a:cubicBezTo>
                  <a:cubicBezTo>
                    <a:pt x="495109" y="997172"/>
                    <a:pt x="592360" y="978408"/>
                    <a:pt x="664464" y="964502"/>
                  </a:cubicBezTo>
                  <a:cubicBezTo>
                    <a:pt x="686372" y="960311"/>
                    <a:pt x="707041" y="956310"/>
                    <a:pt x="723328" y="952310"/>
                  </a:cubicBezTo>
                  <a:cubicBezTo>
                    <a:pt x="828961" y="926687"/>
                    <a:pt x="890397" y="935450"/>
                    <a:pt x="976789" y="991076"/>
                  </a:cubicBezTo>
                  <a:cubicBezTo>
                    <a:pt x="972502" y="990124"/>
                    <a:pt x="968407" y="989171"/>
                    <a:pt x="964311" y="988409"/>
                  </a:cubicBezTo>
                  <a:close/>
                  <a:moveTo>
                    <a:pt x="1002125" y="997458"/>
                  </a:moveTo>
                  <a:cubicBezTo>
                    <a:pt x="1004411" y="994696"/>
                    <a:pt x="1004887" y="990886"/>
                    <a:pt x="1003459" y="987552"/>
                  </a:cubicBezTo>
                  <a:cubicBezTo>
                    <a:pt x="991457" y="960311"/>
                    <a:pt x="964311" y="936022"/>
                    <a:pt x="935641" y="910400"/>
                  </a:cubicBezTo>
                  <a:cubicBezTo>
                    <a:pt x="904494" y="882491"/>
                    <a:pt x="872300" y="853726"/>
                    <a:pt x="856488" y="818960"/>
                  </a:cubicBezTo>
                  <a:cubicBezTo>
                    <a:pt x="826675" y="753523"/>
                    <a:pt x="812006" y="672560"/>
                    <a:pt x="815245" y="590931"/>
                  </a:cubicBezTo>
                  <a:lnTo>
                    <a:pt x="815435" y="585216"/>
                  </a:lnTo>
                  <a:cubicBezTo>
                    <a:pt x="816007" y="568643"/>
                    <a:pt x="817055" y="540163"/>
                    <a:pt x="821531" y="512540"/>
                  </a:cubicBezTo>
                  <a:cubicBezTo>
                    <a:pt x="831533" y="485775"/>
                    <a:pt x="842867" y="460629"/>
                    <a:pt x="859536" y="438340"/>
                  </a:cubicBezTo>
                  <a:cubicBezTo>
                    <a:pt x="860869" y="437864"/>
                    <a:pt x="862298" y="437579"/>
                    <a:pt x="863632" y="437293"/>
                  </a:cubicBezTo>
                  <a:cubicBezTo>
                    <a:pt x="874681" y="435483"/>
                    <a:pt x="882872" y="437102"/>
                    <a:pt x="888683" y="442246"/>
                  </a:cubicBezTo>
                  <a:cubicBezTo>
                    <a:pt x="905256" y="456914"/>
                    <a:pt x="903446" y="499015"/>
                    <a:pt x="902113" y="529780"/>
                  </a:cubicBezTo>
                  <a:cubicBezTo>
                    <a:pt x="901541" y="543020"/>
                    <a:pt x="901065" y="554450"/>
                    <a:pt x="901827" y="563309"/>
                  </a:cubicBezTo>
                  <a:cubicBezTo>
                    <a:pt x="904589" y="595217"/>
                    <a:pt x="909352" y="627221"/>
                    <a:pt x="915924" y="658368"/>
                  </a:cubicBezTo>
                  <a:cubicBezTo>
                    <a:pt x="922496" y="707898"/>
                    <a:pt x="933641" y="754094"/>
                    <a:pt x="939546" y="770001"/>
                  </a:cubicBezTo>
                  <a:cubicBezTo>
                    <a:pt x="968597" y="847915"/>
                    <a:pt x="1010126" y="949452"/>
                    <a:pt x="1062418" y="1017746"/>
                  </a:cubicBezTo>
                  <a:cubicBezTo>
                    <a:pt x="1041844" y="1009650"/>
                    <a:pt x="1021556" y="1002792"/>
                    <a:pt x="1002220" y="997363"/>
                  </a:cubicBezTo>
                  <a:close/>
                  <a:moveTo>
                    <a:pt x="945451" y="522542"/>
                  </a:moveTo>
                  <a:cubicBezTo>
                    <a:pt x="954786" y="516827"/>
                    <a:pt x="973741" y="528447"/>
                    <a:pt x="997363" y="554450"/>
                  </a:cubicBezTo>
                  <a:cubicBezTo>
                    <a:pt x="1066419" y="630460"/>
                    <a:pt x="1123855" y="747617"/>
                    <a:pt x="1147191" y="860298"/>
                  </a:cubicBezTo>
                  <a:cubicBezTo>
                    <a:pt x="1148239" y="865251"/>
                    <a:pt x="1149477" y="870680"/>
                    <a:pt x="1150715" y="876395"/>
                  </a:cubicBezTo>
                  <a:cubicBezTo>
                    <a:pt x="1157573" y="906399"/>
                    <a:pt x="1167860" y="951738"/>
                    <a:pt x="1153477" y="969264"/>
                  </a:cubicBezTo>
                  <a:cubicBezTo>
                    <a:pt x="1148715" y="975074"/>
                    <a:pt x="1141000" y="977741"/>
                    <a:pt x="1129951" y="977455"/>
                  </a:cubicBezTo>
                  <a:cubicBezTo>
                    <a:pt x="1106424" y="976789"/>
                    <a:pt x="1065467" y="937927"/>
                    <a:pt x="1023176" y="876110"/>
                  </a:cubicBezTo>
                  <a:cubicBezTo>
                    <a:pt x="983551" y="818197"/>
                    <a:pt x="952405" y="739521"/>
                    <a:pt x="934593" y="655320"/>
                  </a:cubicBezTo>
                  <a:cubicBezTo>
                    <a:pt x="927164" y="595313"/>
                    <a:pt x="926878" y="533876"/>
                    <a:pt x="945451" y="522542"/>
                  </a:cubicBezTo>
                  <a:close/>
                  <a:moveTo>
                    <a:pt x="1177766" y="1076325"/>
                  </a:moveTo>
                  <a:cubicBezTo>
                    <a:pt x="1153954" y="1060990"/>
                    <a:pt x="1128236" y="1047083"/>
                    <a:pt x="1102138" y="1034891"/>
                  </a:cubicBezTo>
                  <a:cubicBezTo>
                    <a:pt x="1067086" y="999744"/>
                    <a:pt x="1036034" y="946023"/>
                    <a:pt x="1009555" y="889826"/>
                  </a:cubicBezTo>
                  <a:cubicBezTo>
                    <a:pt x="1037749" y="930497"/>
                    <a:pt x="1088803" y="995267"/>
                    <a:pt x="1129379" y="996505"/>
                  </a:cubicBezTo>
                  <a:cubicBezTo>
                    <a:pt x="1146334" y="996887"/>
                    <a:pt x="1159478" y="991934"/>
                    <a:pt x="1168146" y="981361"/>
                  </a:cubicBezTo>
                  <a:cubicBezTo>
                    <a:pt x="1188434" y="956596"/>
                    <a:pt x="1177861" y="909828"/>
                    <a:pt x="1169289" y="872204"/>
                  </a:cubicBezTo>
                  <a:cubicBezTo>
                    <a:pt x="1168051" y="866585"/>
                    <a:pt x="1166812" y="861346"/>
                    <a:pt x="1165765" y="856488"/>
                  </a:cubicBezTo>
                  <a:cubicBezTo>
                    <a:pt x="1141762" y="740664"/>
                    <a:pt x="1082611" y="620078"/>
                    <a:pt x="1011365" y="541687"/>
                  </a:cubicBezTo>
                  <a:cubicBezTo>
                    <a:pt x="999553" y="528638"/>
                    <a:pt x="963644" y="489109"/>
                    <a:pt x="935450" y="506254"/>
                  </a:cubicBezTo>
                  <a:cubicBezTo>
                    <a:pt x="929545" y="509778"/>
                    <a:pt x="924973" y="515588"/>
                    <a:pt x="921353" y="523018"/>
                  </a:cubicBezTo>
                  <a:cubicBezTo>
                    <a:pt x="922782" y="488061"/>
                    <a:pt x="922973" y="447389"/>
                    <a:pt x="901256" y="428054"/>
                  </a:cubicBezTo>
                  <a:cubicBezTo>
                    <a:pt x="894778" y="422338"/>
                    <a:pt x="886968" y="418910"/>
                    <a:pt x="877824" y="417957"/>
                  </a:cubicBezTo>
                  <a:cubicBezTo>
                    <a:pt x="891826" y="405575"/>
                    <a:pt x="906685" y="399574"/>
                    <a:pt x="922877" y="399574"/>
                  </a:cubicBezTo>
                  <a:cubicBezTo>
                    <a:pt x="922973" y="399574"/>
                    <a:pt x="923163" y="399574"/>
                    <a:pt x="923258" y="399574"/>
                  </a:cubicBezTo>
                  <a:cubicBezTo>
                    <a:pt x="983170" y="399955"/>
                    <a:pt x="1046607" y="482632"/>
                    <a:pt x="1084421" y="532067"/>
                  </a:cubicBezTo>
                  <a:lnTo>
                    <a:pt x="1085374" y="533305"/>
                  </a:lnTo>
                  <a:cubicBezTo>
                    <a:pt x="1151763" y="619887"/>
                    <a:pt x="1192911" y="716375"/>
                    <a:pt x="1219105" y="846201"/>
                  </a:cubicBezTo>
                  <a:cubicBezTo>
                    <a:pt x="1230059" y="900684"/>
                    <a:pt x="1238060" y="1042892"/>
                    <a:pt x="1192911" y="1071563"/>
                  </a:cubicBezTo>
                  <a:cubicBezTo>
                    <a:pt x="1188339" y="1074420"/>
                    <a:pt x="1183291" y="1076039"/>
                    <a:pt x="1177671" y="107632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3" name="Groep 82">
            <a:extLst>
              <a:ext uri="{FF2B5EF4-FFF2-40B4-BE49-F238E27FC236}">
                <a16:creationId xmlns:a16="http://schemas.microsoft.com/office/drawing/2014/main" id="{D8A75C41-24B2-B8E3-CBBC-504CEB475E4B}"/>
              </a:ext>
            </a:extLst>
          </p:cNvPr>
          <p:cNvGrpSpPr>
            <a:grpSpLocks noChangeAspect="1"/>
          </p:cNvGrpSpPr>
          <p:nvPr/>
        </p:nvGrpSpPr>
        <p:grpSpPr>
          <a:xfrm>
            <a:off x="3120987" y="800392"/>
            <a:ext cx="1421357" cy="1389469"/>
            <a:chOff x="3120987" y="800392"/>
            <a:chExt cx="1421357" cy="1389469"/>
          </a:xfrm>
        </p:grpSpPr>
        <p:sp>
          <p:nvSpPr>
            <p:cNvPr id="82" name="Graphic 73">
              <a:extLst>
                <a:ext uri="{FF2B5EF4-FFF2-40B4-BE49-F238E27FC236}">
                  <a16:creationId xmlns:a16="http://schemas.microsoft.com/office/drawing/2014/main" id="{7E250A69-FF83-5694-A7E3-8F06B0ED5B79}"/>
                </a:ext>
              </a:extLst>
            </p:cNvPr>
            <p:cNvSpPr/>
            <p:nvPr/>
          </p:nvSpPr>
          <p:spPr>
            <a:xfrm>
              <a:off x="3120987" y="862383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2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F1ECD92A-28FF-7C4B-B51A-C27617105A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52796" y="800392"/>
              <a:ext cx="1389548" cy="1389469"/>
              <a:chOff x="3152796" y="800392"/>
              <a:chExt cx="1389548" cy="1389469"/>
            </a:xfrm>
          </p:grpSpPr>
          <p:grpSp>
            <p:nvGrpSpPr>
              <p:cNvPr id="69" name="Groep 68">
                <a:extLst>
                  <a:ext uri="{FF2B5EF4-FFF2-40B4-BE49-F238E27FC236}">
                    <a16:creationId xmlns:a16="http://schemas.microsoft.com/office/drawing/2014/main" id="{6BFEEA06-A6C7-F478-3886-0ACD79C07D9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52796" y="800392"/>
                <a:ext cx="1389548" cy="1389469"/>
                <a:chOff x="5028437" y="2230172"/>
                <a:chExt cx="2707836" cy="2707683"/>
              </a:xfrm>
            </p:grpSpPr>
            <p:sp>
              <p:nvSpPr>
                <p:cNvPr id="70" name="Graphic 17">
                  <a:extLst>
                    <a:ext uri="{FF2B5EF4-FFF2-40B4-BE49-F238E27FC236}">
                      <a16:creationId xmlns:a16="http://schemas.microsoft.com/office/drawing/2014/main" id="{04ABAFF9-0BC5-6769-DCA8-9815EE2EA6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6095997" y="2676877"/>
                  <a:ext cx="511655" cy="1815418"/>
                </a:xfrm>
                <a:custGeom>
                  <a:avLst/>
                  <a:gdLst>
                    <a:gd name="connsiteX0" fmla="*/ 3545067 w 4763460"/>
                    <a:gd name="connsiteY0" fmla="*/ 6859140 h 6859140"/>
                    <a:gd name="connsiteX1" fmla="*/ 3445351 w 4763460"/>
                    <a:gd name="connsiteY1" fmla="*/ 6855255 h 6859140"/>
                    <a:gd name="connsiteX2" fmla="*/ 2725639 w 4763460"/>
                    <a:gd name="connsiteY2" fmla="*/ 6570438 h 6859140"/>
                    <a:gd name="connsiteX3" fmla="*/ 1489937 w 4763460"/>
                    <a:gd name="connsiteY3" fmla="*/ 6259633 h 6859140"/>
                    <a:gd name="connsiteX4" fmla="*/ 1173884 w 4763460"/>
                    <a:gd name="connsiteY4" fmla="*/ 6314790 h 6859140"/>
                    <a:gd name="connsiteX5" fmla="*/ 530725 w 4763460"/>
                    <a:gd name="connsiteY5" fmla="*/ 6395077 h 6859140"/>
                    <a:gd name="connsiteX6" fmla="*/ 0 w 4763460"/>
                    <a:gd name="connsiteY6" fmla="*/ 6112734 h 6859140"/>
                    <a:gd name="connsiteX7" fmla="*/ 19176 w 4763460"/>
                    <a:gd name="connsiteY7" fmla="*/ 6106476 h 6859140"/>
                    <a:gd name="connsiteX8" fmla="*/ 530776 w 4763460"/>
                    <a:gd name="connsiteY8" fmla="*/ 6374842 h 6859140"/>
                    <a:gd name="connsiteX9" fmla="*/ 540263 w 4763460"/>
                    <a:gd name="connsiteY9" fmla="*/ 6374842 h 6859140"/>
                    <a:gd name="connsiteX10" fmla="*/ 1170049 w 4763460"/>
                    <a:gd name="connsiteY10" fmla="*/ 6294907 h 6859140"/>
                    <a:gd name="connsiteX11" fmla="*/ 1487061 w 4763460"/>
                    <a:gd name="connsiteY11" fmla="*/ 6239548 h 6859140"/>
                    <a:gd name="connsiteX12" fmla="*/ 2220196 w 4763460"/>
                    <a:gd name="connsiteY12" fmla="*/ 6291980 h 6859140"/>
                    <a:gd name="connsiteX13" fmla="*/ 2736186 w 4763460"/>
                    <a:gd name="connsiteY13" fmla="*/ 6553180 h 6859140"/>
                    <a:gd name="connsiteX14" fmla="*/ 3446764 w 4763460"/>
                    <a:gd name="connsiteY14" fmla="*/ 6835069 h 6859140"/>
                    <a:gd name="connsiteX15" fmla="*/ 4367522 w 4763460"/>
                    <a:gd name="connsiteY15" fmla="*/ 6544904 h 6859140"/>
                    <a:gd name="connsiteX16" fmla="*/ 4330684 w 4763460"/>
                    <a:gd name="connsiteY16" fmla="*/ 6564635 h 6859140"/>
                    <a:gd name="connsiteX17" fmla="*/ 3883223 w 4763460"/>
                    <a:gd name="connsiteY17" fmla="*/ 6663695 h 6859140"/>
                    <a:gd name="connsiteX18" fmla="*/ 3325702 w 4763460"/>
                    <a:gd name="connsiteY18" fmla="*/ 6529865 h 6859140"/>
                    <a:gd name="connsiteX19" fmla="*/ 2925576 w 4763460"/>
                    <a:gd name="connsiteY19" fmla="*/ 6124895 h 6859140"/>
                    <a:gd name="connsiteX20" fmla="*/ 2855280 w 4763460"/>
                    <a:gd name="connsiteY20" fmla="*/ 5511813 h 6859140"/>
                    <a:gd name="connsiteX21" fmla="*/ 3150391 w 4763460"/>
                    <a:gd name="connsiteY21" fmla="*/ 5071620 h 6859140"/>
                    <a:gd name="connsiteX22" fmla="*/ 3410531 w 4763460"/>
                    <a:gd name="connsiteY22" fmla="*/ 4925982 h 6859140"/>
                    <a:gd name="connsiteX23" fmla="*/ 3639736 w 4763460"/>
                    <a:gd name="connsiteY23" fmla="*/ 4789528 h 6859140"/>
                    <a:gd name="connsiteX24" fmla="*/ 3918850 w 4763460"/>
                    <a:gd name="connsiteY24" fmla="*/ 4609777 h 6859140"/>
                    <a:gd name="connsiteX25" fmla="*/ 3703573 w 4763460"/>
                    <a:gd name="connsiteY25" fmla="*/ 4499716 h 6859140"/>
                    <a:gd name="connsiteX26" fmla="*/ 3446108 w 4763460"/>
                    <a:gd name="connsiteY26" fmla="*/ 4366896 h 6859140"/>
                    <a:gd name="connsiteX27" fmla="*/ 3099524 w 4763460"/>
                    <a:gd name="connsiteY27" fmla="*/ 3774453 h 6859140"/>
                    <a:gd name="connsiteX28" fmla="*/ 2968773 w 4763460"/>
                    <a:gd name="connsiteY28" fmla="*/ 2953259 h 6859140"/>
                    <a:gd name="connsiteX29" fmla="*/ 2929209 w 4763460"/>
                    <a:gd name="connsiteY29" fmla="*/ 2614296 h 6859140"/>
                    <a:gd name="connsiteX30" fmla="*/ 2939504 w 4763460"/>
                    <a:gd name="connsiteY30" fmla="*/ 560983 h 6859140"/>
                    <a:gd name="connsiteX31" fmla="*/ 3151148 w 4763460"/>
                    <a:gd name="connsiteY31" fmla="*/ 222928 h 6859140"/>
                    <a:gd name="connsiteX32" fmla="*/ 3478505 w 4763460"/>
                    <a:gd name="connsiteY32" fmla="*/ 42924 h 6859140"/>
                    <a:gd name="connsiteX33" fmla="*/ 4383671 w 4763460"/>
                    <a:gd name="connsiteY33" fmla="*/ 188915 h 6859140"/>
                    <a:gd name="connsiteX34" fmla="*/ 4596375 w 4763460"/>
                    <a:gd name="connsiteY34" fmla="*/ 2385544 h 6859140"/>
                    <a:gd name="connsiteX35" fmla="*/ 4557215 w 4763460"/>
                    <a:gd name="connsiteY35" fmla="*/ 2992066 h 6859140"/>
                    <a:gd name="connsiteX36" fmla="*/ 4325738 w 4763460"/>
                    <a:gd name="connsiteY36" fmla="*/ 4061137 h 6859140"/>
                    <a:gd name="connsiteX37" fmla="*/ 3954932 w 4763460"/>
                    <a:gd name="connsiteY37" fmla="*/ 4606295 h 6859140"/>
                    <a:gd name="connsiteX38" fmla="*/ 4564330 w 4763460"/>
                    <a:gd name="connsiteY38" fmla="*/ 5136112 h 6859140"/>
                    <a:gd name="connsiteX39" fmla="*/ 4763258 w 4763460"/>
                    <a:gd name="connsiteY39" fmla="*/ 5756158 h 6859140"/>
                    <a:gd name="connsiteX40" fmla="*/ 4628722 w 4763460"/>
                    <a:gd name="connsiteY40" fmla="*/ 6269726 h 6859140"/>
                    <a:gd name="connsiteX41" fmla="*/ 4489745 w 4763460"/>
                    <a:gd name="connsiteY41" fmla="*/ 6456592 h 6859140"/>
                    <a:gd name="connsiteX42" fmla="*/ 3545016 w 4763460"/>
                    <a:gd name="connsiteY42" fmla="*/ 6859090 h 6859140"/>
                    <a:gd name="connsiteX43" fmla="*/ 3355626 w 4763460"/>
                    <a:gd name="connsiteY43" fmla="*/ 4971197 h 6859140"/>
                    <a:gd name="connsiteX44" fmla="*/ 3162906 w 4763460"/>
                    <a:gd name="connsiteY44" fmla="*/ 5087516 h 6859140"/>
                    <a:gd name="connsiteX45" fmla="*/ 2943945 w 4763460"/>
                    <a:gd name="connsiteY45" fmla="*/ 6116418 h 6859140"/>
                    <a:gd name="connsiteX46" fmla="*/ 3879136 w 4763460"/>
                    <a:gd name="connsiteY46" fmla="*/ 6643510 h 6859140"/>
                    <a:gd name="connsiteX47" fmla="*/ 3883223 w 4763460"/>
                    <a:gd name="connsiteY47" fmla="*/ 6643510 h 6859140"/>
                    <a:gd name="connsiteX48" fmla="*/ 4480510 w 4763460"/>
                    <a:gd name="connsiteY48" fmla="*/ 6437012 h 6859140"/>
                    <a:gd name="connsiteX49" fmla="*/ 4602531 w 4763460"/>
                    <a:gd name="connsiteY49" fmla="*/ 6274520 h 6859140"/>
                    <a:gd name="connsiteX50" fmla="*/ 4611009 w 4763460"/>
                    <a:gd name="connsiteY50" fmla="*/ 6260390 h 6859140"/>
                    <a:gd name="connsiteX51" fmla="*/ 4611362 w 4763460"/>
                    <a:gd name="connsiteY51" fmla="*/ 6259633 h 6859140"/>
                    <a:gd name="connsiteX52" fmla="*/ 4611413 w 4763460"/>
                    <a:gd name="connsiteY52" fmla="*/ 6259633 h 6859140"/>
                    <a:gd name="connsiteX53" fmla="*/ 4547273 w 4763460"/>
                    <a:gd name="connsiteY53" fmla="*/ 5146760 h 6859140"/>
                    <a:gd name="connsiteX54" fmla="*/ 3938935 w 4763460"/>
                    <a:gd name="connsiteY54" fmla="*/ 4620576 h 6859140"/>
                    <a:gd name="connsiteX55" fmla="*/ 3648265 w 4763460"/>
                    <a:gd name="connsiteY55" fmla="*/ 4807897 h 6859140"/>
                    <a:gd name="connsiteX56" fmla="*/ 3476588 w 4763460"/>
                    <a:gd name="connsiteY56" fmla="*/ 4903929 h 6859140"/>
                    <a:gd name="connsiteX57" fmla="*/ 3704834 w 4763460"/>
                    <a:gd name="connsiteY57" fmla="*/ 4864719 h 6859140"/>
                    <a:gd name="connsiteX58" fmla="*/ 4277445 w 4763460"/>
                    <a:gd name="connsiteY58" fmla="*/ 5040534 h 6859140"/>
                    <a:gd name="connsiteX59" fmla="*/ 4536222 w 4763460"/>
                    <a:gd name="connsiteY59" fmla="*/ 5536995 h 6859140"/>
                    <a:gd name="connsiteX60" fmla="*/ 4434740 w 4763460"/>
                    <a:gd name="connsiteY60" fmla="*/ 6117023 h 6859140"/>
                    <a:gd name="connsiteX61" fmla="*/ 4103497 w 4763460"/>
                    <a:gd name="connsiteY61" fmla="*/ 6511598 h 6859140"/>
                    <a:gd name="connsiteX62" fmla="*/ 3603403 w 4763460"/>
                    <a:gd name="connsiteY62" fmla="*/ 6605359 h 6859140"/>
                    <a:gd name="connsiteX63" fmla="*/ 3029884 w 4763460"/>
                    <a:gd name="connsiteY63" fmla="*/ 5836900 h 6859140"/>
                    <a:gd name="connsiteX64" fmla="*/ 3136413 w 4763460"/>
                    <a:gd name="connsiteY64" fmla="*/ 5250715 h 6859140"/>
                    <a:gd name="connsiteX65" fmla="*/ 3355727 w 4763460"/>
                    <a:gd name="connsiteY65" fmla="*/ 4971197 h 6859140"/>
                    <a:gd name="connsiteX66" fmla="*/ 3420523 w 4763460"/>
                    <a:gd name="connsiteY66" fmla="*/ 4944502 h 6859140"/>
                    <a:gd name="connsiteX67" fmla="*/ 3049868 w 4763460"/>
                    <a:gd name="connsiteY67" fmla="*/ 5834780 h 6859140"/>
                    <a:gd name="connsiteX68" fmla="*/ 3607541 w 4763460"/>
                    <a:gd name="connsiteY68" fmla="*/ 6585628 h 6859140"/>
                    <a:gd name="connsiteX69" fmla="*/ 4416371 w 4763460"/>
                    <a:gd name="connsiteY69" fmla="*/ 6108444 h 6859140"/>
                    <a:gd name="connsiteX70" fmla="*/ 4264829 w 4763460"/>
                    <a:gd name="connsiteY70" fmla="*/ 5056329 h 6859140"/>
                    <a:gd name="connsiteX71" fmla="*/ 3420523 w 4763460"/>
                    <a:gd name="connsiteY71" fmla="*/ 4944502 h 6859140"/>
                    <a:gd name="connsiteX72" fmla="*/ 3784970 w 4763460"/>
                    <a:gd name="connsiteY72" fmla="*/ 20064 h 6859140"/>
                    <a:gd name="connsiteX73" fmla="*/ 3484309 w 4763460"/>
                    <a:gd name="connsiteY73" fmla="*/ 62302 h 6859140"/>
                    <a:gd name="connsiteX74" fmla="*/ 2958882 w 4763460"/>
                    <a:gd name="connsiteY74" fmla="*/ 566837 h 6859140"/>
                    <a:gd name="connsiteX75" fmla="*/ 2949294 w 4763460"/>
                    <a:gd name="connsiteY75" fmla="*/ 2611924 h 6859140"/>
                    <a:gd name="connsiteX76" fmla="*/ 2988857 w 4763460"/>
                    <a:gd name="connsiteY76" fmla="*/ 2951039 h 6859140"/>
                    <a:gd name="connsiteX77" fmla="*/ 3119053 w 4763460"/>
                    <a:gd name="connsiteY77" fmla="*/ 3769407 h 6859140"/>
                    <a:gd name="connsiteX78" fmla="*/ 3455948 w 4763460"/>
                    <a:gd name="connsiteY78" fmla="*/ 4349334 h 6859140"/>
                    <a:gd name="connsiteX79" fmla="*/ 3712606 w 4763460"/>
                    <a:gd name="connsiteY79" fmla="*/ 4481700 h 6859140"/>
                    <a:gd name="connsiteX80" fmla="*/ 3935049 w 4763460"/>
                    <a:gd name="connsiteY80" fmla="*/ 4595597 h 6859140"/>
                    <a:gd name="connsiteX81" fmla="*/ 4537130 w 4763460"/>
                    <a:gd name="connsiteY81" fmla="*/ 2990653 h 6859140"/>
                    <a:gd name="connsiteX82" fmla="*/ 4576290 w 4763460"/>
                    <a:gd name="connsiteY82" fmla="*/ 2384182 h 6859140"/>
                    <a:gd name="connsiteX83" fmla="*/ 4370651 w 4763460"/>
                    <a:gd name="connsiteY83" fmla="*/ 204357 h 6859140"/>
                    <a:gd name="connsiteX84" fmla="*/ 3784970 w 4763460"/>
                    <a:gd name="connsiteY84" fmla="*/ 20115 h 6859140"/>
                    <a:gd name="connsiteX0" fmla="*/ 3545067 w 4763460"/>
                    <a:gd name="connsiteY0" fmla="*/ 6859140 h 6859140"/>
                    <a:gd name="connsiteX1" fmla="*/ 3445351 w 4763460"/>
                    <a:gd name="connsiteY1" fmla="*/ 6855255 h 6859140"/>
                    <a:gd name="connsiteX2" fmla="*/ 2725639 w 4763460"/>
                    <a:gd name="connsiteY2" fmla="*/ 6570438 h 6859140"/>
                    <a:gd name="connsiteX3" fmla="*/ 1489937 w 4763460"/>
                    <a:gd name="connsiteY3" fmla="*/ 6259633 h 6859140"/>
                    <a:gd name="connsiteX4" fmla="*/ 1173884 w 4763460"/>
                    <a:gd name="connsiteY4" fmla="*/ 6314790 h 6859140"/>
                    <a:gd name="connsiteX5" fmla="*/ 530725 w 4763460"/>
                    <a:gd name="connsiteY5" fmla="*/ 6395077 h 6859140"/>
                    <a:gd name="connsiteX6" fmla="*/ 0 w 4763460"/>
                    <a:gd name="connsiteY6" fmla="*/ 6112734 h 6859140"/>
                    <a:gd name="connsiteX7" fmla="*/ 19176 w 4763460"/>
                    <a:gd name="connsiteY7" fmla="*/ 6106476 h 6859140"/>
                    <a:gd name="connsiteX8" fmla="*/ 530776 w 4763460"/>
                    <a:gd name="connsiteY8" fmla="*/ 6374842 h 6859140"/>
                    <a:gd name="connsiteX9" fmla="*/ 540263 w 4763460"/>
                    <a:gd name="connsiteY9" fmla="*/ 6374842 h 6859140"/>
                    <a:gd name="connsiteX10" fmla="*/ 1170049 w 4763460"/>
                    <a:gd name="connsiteY10" fmla="*/ 6294907 h 6859140"/>
                    <a:gd name="connsiteX11" fmla="*/ 1487061 w 4763460"/>
                    <a:gd name="connsiteY11" fmla="*/ 6239548 h 6859140"/>
                    <a:gd name="connsiteX12" fmla="*/ 1718715 w 4763460"/>
                    <a:gd name="connsiteY12" fmla="*/ 5267674 h 6859140"/>
                    <a:gd name="connsiteX13" fmla="*/ 2736186 w 4763460"/>
                    <a:gd name="connsiteY13" fmla="*/ 6553180 h 6859140"/>
                    <a:gd name="connsiteX14" fmla="*/ 3446764 w 4763460"/>
                    <a:gd name="connsiteY14" fmla="*/ 6835069 h 6859140"/>
                    <a:gd name="connsiteX15" fmla="*/ 4367522 w 4763460"/>
                    <a:gd name="connsiteY15" fmla="*/ 6544904 h 6859140"/>
                    <a:gd name="connsiteX16" fmla="*/ 4330684 w 4763460"/>
                    <a:gd name="connsiteY16" fmla="*/ 6564635 h 6859140"/>
                    <a:gd name="connsiteX17" fmla="*/ 3883223 w 4763460"/>
                    <a:gd name="connsiteY17" fmla="*/ 6663695 h 6859140"/>
                    <a:gd name="connsiteX18" fmla="*/ 3325702 w 4763460"/>
                    <a:gd name="connsiteY18" fmla="*/ 6529865 h 6859140"/>
                    <a:gd name="connsiteX19" fmla="*/ 2925576 w 4763460"/>
                    <a:gd name="connsiteY19" fmla="*/ 6124895 h 6859140"/>
                    <a:gd name="connsiteX20" fmla="*/ 2855280 w 4763460"/>
                    <a:gd name="connsiteY20" fmla="*/ 5511813 h 6859140"/>
                    <a:gd name="connsiteX21" fmla="*/ 3150391 w 4763460"/>
                    <a:gd name="connsiteY21" fmla="*/ 5071620 h 6859140"/>
                    <a:gd name="connsiteX22" fmla="*/ 3410531 w 4763460"/>
                    <a:gd name="connsiteY22" fmla="*/ 4925982 h 6859140"/>
                    <a:gd name="connsiteX23" fmla="*/ 3639736 w 4763460"/>
                    <a:gd name="connsiteY23" fmla="*/ 4789528 h 6859140"/>
                    <a:gd name="connsiteX24" fmla="*/ 3918850 w 4763460"/>
                    <a:gd name="connsiteY24" fmla="*/ 4609777 h 6859140"/>
                    <a:gd name="connsiteX25" fmla="*/ 3703573 w 4763460"/>
                    <a:gd name="connsiteY25" fmla="*/ 4499716 h 6859140"/>
                    <a:gd name="connsiteX26" fmla="*/ 3446108 w 4763460"/>
                    <a:gd name="connsiteY26" fmla="*/ 4366896 h 6859140"/>
                    <a:gd name="connsiteX27" fmla="*/ 3099524 w 4763460"/>
                    <a:gd name="connsiteY27" fmla="*/ 3774453 h 6859140"/>
                    <a:gd name="connsiteX28" fmla="*/ 2968773 w 4763460"/>
                    <a:gd name="connsiteY28" fmla="*/ 2953259 h 6859140"/>
                    <a:gd name="connsiteX29" fmla="*/ 2929209 w 4763460"/>
                    <a:gd name="connsiteY29" fmla="*/ 2614296 h 6859140"/>
                    <a:gd name="connsiteX30" fmla="*/ 2939504 w 4763460"/>
                    <a:gd name="connsiteY30" fmla="*/ 560983 h 6859140"/>
                    <a:gd name="connsiteX31" fmla="*/ 3151148 w 4763460"/>
                    <a:gd name="connsiteY31" fmla="*/ 222928 h 6859140"/>
                    <a:gd name="connsiteX32" fmla="*/ 3478505 w 4763460"/>
                    <a:gd name="connsiteY32" fmla="*/ 42924 h 6859140"/>
                    <a:gd name="connsiteX33" fmla="*/ 4383671 w 4763460"/>
                    <a:gd name="connsiteY33" fmla="*/ 188915 h 6859140"/>
                    <a:gd name="connsiteX34" fmla="*/ 4596375 w 4763460"/>
                    <a:gd name="connsiteY34" fmla="*/ 2385544 h 6859140"/>
                    <a:gd name="connsiteX35" fmla="*/ 4557215 w 4763460"/>
                    <a:gd name="connsiteY35" fmla="*/ 2992066 h 6859140"/>
                    <a:gd name="connsiteX36" fmla="*/ 4325738 w 4763460"/>
                    <a:gd name="connsiteY36" fmla="*/ 4061137 h 6859140"/>
                    <a:gd name="connsiteX37" fmla="*/ 3954932 w 4763460"/>
                    <a:gd name="connsiteY37" fmla="*/ 4606295 h 6859140"/>
                    <a:gd name="connsiteX38" fmla="*/ 4564330 w 4763460"/>
                    <a:gd name="connsiteY38" fmla="*/ 5136112 h 6859140"/>
                    <a:gd name="connsiteX39" fmla="*/ 4763258 w 4763460"/>
                    <a:gd name="connsiteY39" fmla="*/ 5756158 h 6859140"/>
                    <a:gd name="connsiteX40" fmla="*/ 4628722 w 4763460"/>
                    <a:gd name="connsiteY40" fmla="*/ 6269726 h 6859140"/>
                    <a:gd name="connsiteX41" fmla="*/ 4489745 w 4763460"/>
                    <a:gd name="connsiteY41" fmla="*/ 6456592 h 6859140"/>
                    <a:gd name="connsiteX42" fmla="*/ 3545016 w 4763460"/>
                    <a:gd name="connsiteY42" fmla="*/ 6859090 h 6859140"/>
                    <a:gd name="connsiteX43" fmla="*/ 3545067 w 4763460"/>
                    <a:gd name="connsiteY43" fmla="*/ 6859140 h 6859140"/>
                    <a:gd name="connsiteX44" fmla="*/ 3355626 w 4763460"/>
                    <a:gd name="connsiteY44" fmla="*/ 4971197 h 6859140"/>
                    <a:gd name="connsiteX45" fmla="*/ 3162906 w 4763460"/>
                    <a:gd name="connsiteY45" fmla="*/ 5087516 h 6859140"/>
                    <a:gd name="connsiteX46" fmla="*/ 2943945 w 4763460"/>
                    <a:gd name="connsiteY46" fmla="*/ 6116418 h 6859140"/>
                    <a:gd name="connsiteX47" fmla="*/ 3879136 w 4763460"/>
                    <a:gd name="connsiteY47" fmla="*/ 6643510 h 6859140"/>
                    <a:gd name="connsiteX48" fmla="*/ 3883223 w 4763460"/>
                    <a:gd name="connsiteY48" fmla="*/ 6643510 h 6859140"/>
                    <a:gd name="connsiteX49" fmla="*/ 4480510 w 4763460"/>
                    <a:gd name="connsiteY49" fmla="*/ 6437012 h 6859140"/>
                    <a:gd name="connsiteX50" fmla="*/ 4602531 w 4763460"/>
                    <a:gd name="connsiteY50" fmla="*/ 6274520 h 6859140"/>
                    <a:gd name="connsiteX51" fmla="*/ 4611009 w 4763460"/>
                    <a:gd name="connsiteY51" fmla="*/ 6260390 h 6859140"/>
                    <a:gd name="connsiteX52" fmla="*/ 4611362 w 4763460"/>
                    <a:gd name="connsiteY52" fmla="*/ 6259633 h 6859140"/>
                    <a:gd name="connsiteX53" fmla="*/ 4611413 w 4763460"/>
                    <a:gd name="connsiteY53" fmla="*/ 6259633 h 6859140"/>
                    <a:gd name="connsiteX54" fmla="*/ 4547273 w 4763460"/>
                    <a:gd name="connsiteY54" fmla="*/ 5146760 h 6859140"/>
                    <a:gd name="connsiteX55" fmla="*/ 3938935 w 4763460"/>
                    <a:gd name="connsiteY55" fmla="*/ 4620576 h 6859140"/>
                    <a:gd name="connsiteX56" fmla="*/ 3648265 w 4763460"/>
                    <a:gd name="connsiteY56" fmla="*/ 4807897 h 6859140"/>
                    <a:gd name="connsiteX57" fmla="*/ 3476588 w 4763460"/>
                    <a:gd name="connsiteY57" fmla="*/ 4903929 h 6859140"/>
                    <a:gd name="connsiteX58" fmla="*/ 3704834 w 4763460"/>
                    <a:gd name="connsiteY58" fmla="*/ 4864719 h 6859140"/>
                    <a:gd name="connsiteX59" fmla="*/ 4277445 w 4763460"/>
                    <a:gd name="connsiteY59" fmla="*/ 5040534 h 6859140"/>
                    <a:gd name="connsiteX60" fmla="*/ 4536222 w 4763460"/>
                    <a:gd name="connsiteY60" fmla="*/ 5536995 h 6859140"/>
                    <a:gd name="connsiteX61" fmla="*/ 4434740 w 4763460"/>
                    <a:gd name="connsiteY61" fmla="*/ 6117023 h 6859140"/>
                    <a:gd name="connsiteX62" fmla="*/ 4103497 w 4763460"/>
                    <a:gd name="connsiteY62" fmla="*/ 6511598 h 6859140"/>
                    <a:gd name="connsiteX63" fmla="*/ 3603403 w 4763460"/>
                    <a:gd name="connsiteY63" fmla="*/ 6605359 h 6859140"/>
                    <a:gd name="connsiteX64" fmla="*/ 3029884 w 4763460"/>
                    <a:gd name="connsiteY64" fmla="*/ 5836900 h 6859140"/>
                    <a:gd name="connsiteX65" fmla="*/ 3136413 w 4763460"/>
                    <a:gd name="connsiteY65" fmla="*/ 5250715 h 6859140"/>
                    <a:gd name="connsiteX66" fmla="*/ 3355727 w 4763460"/>
                    <a:gd name="connsiteY66" fmla="*/ 4971197 h 6859140"/>
                    <a:gd name="connsiteX67" fmla="*/ 3355626 w 4763460"/>
                    <a:gd name="connsiteY67" fmla="*/ 4971197 h 6859140"/>
                    <a:gd name="connsiteX68" fmla="*/ 3420523 w 4763460"/>
                    <a:gd name="connsiteY68" fmla="*/ 4944502 h 6859140"/>
                    <a:gd name="connsiteX69" fmla="*/ 3049868 w 4763460"/>
                    <a:gd name="connsiteY69" fmla="*/ 5834780 h 6859140"/>
                    <a:gd name="connsiteX70" fmla="*/ 3607541 w 4763460"/>
                    <a:gd name="connsiteY70" fmla="*/ 6585628 h 6859140"/>
                    <a:gd name="connsiteX71" fmla="*/ 4416371 w 4763460"/>
                    <a:gd name="connsiteY71" fmla="*/ 6108444 h 6859140"/>
                    <a:gd name="connsiteX72" fmla="*/ 4264829 w 4763460"/>
                    <a:gd name="connsiteY72" fmla="*/ 5056329 h 6859140"/>
                    <a:gd name="connsiteX73" fmla="*/ 3420523 w 4763460"/>
                    <a:gd name="connsiteY73" fmla="*/ 4944502 h 6859140"/>
                    <a:gd name="connsiteX74" fmla="*/ 3784970 w 4763460"/>
                    <a:gd name="connsiteY74" fmla="*/ 20064 h 6859140"/>
                    <a:gd name="connsiteX75" fmla="*/ 3484309 w 4763460"/>
                    <a:gd name="connsiteY75" fmla="*/ 62302 h 6859140"/>
                    <a:gd name="connsiteX76" fmla="*/ 2958882 w 4763460"/>
                    <a:gd name="connsiteY76" fmla="*/ 566837 h 6859140"/>
                    <a:gd name="connsiteX77" fmla="*/ 2949294 w 4763460"/>
                    <a:gd name="connsiteY77" fmla="*/ 2611924 h 6859140"/>
                    <a:gd name="connsiteX78" fmla="*/ 2988857 w 4763460"/>
                    <a:gd name="connsiteY78" fmla="*/ 2951039 h 6859140"/>
                    <a:gd name="connsiteX79" fmla="*/ 3119053 w 4763460"/>
                    <a:gd name="connsiteY79" fmla="*/ 3769407 h 6859140"/>
                    <a:gd name="connsiteX80" fmla="*/ 3455948 w 4763460"/>
                    <a:gd name="connsiteY80" fmla="*/ 4349334 h 6859140"/>
                    <a:gd name="connsiteX81" fmla="*/ 3712606 w 4763460"/>
                    <a:gd name="connsiteY81" fmla="*/ 4481700 h 6859140"/>
                    <a:gd name="connsiteX82" fmla="*/ 3935049 w 4763460"/>
                    <a:gd name="connsiteY82" fmla="*/ 4595597 h 6859140"/>
                    <a:gd name="connsiteX83" fmla="*/ 4537130 w 4763460"/>
                    <a:gd name="connsiteY83" fmla="*/ 2990653 h 6859140"/>
                    <a:gd name="connsiteX84" fmla="*/ 4576290 w 4763460"/>
                    <a:gd name="connsiteY84" fmla="*/ 2384182 h 6859140"/>
                    <a:gd name="connsiteX85" fmla="*/ 4370651 w 4763460"/>
                    <a:gd name="connsiteY85" fmla="*/ 204357 h 6859140"/>
                    <a:gd name="connsiteX86" fmla="*/ 3784970 w 4763460"/>
                    <a:gd name="connsiteY86" fmla="*/ 20115 h 6859140"/>
                    <a:gd name="connsiteX87" fmla="*/ 3784970 w 4763460"/>
                    <a:gd name="connsiteY87" fmla="*/ 20064 h 6859140"/>
                    <a:gd name="connsiteX0" fmla="*/ 3545067 w 4763460"/>
                    <a:gd name="connsiteY0" fmla="*/ 6859140 h 6859140"/>
                    <a:gd name="connsiteX1" fmla="*/ 3445351 w 4763460"/>
                    <a:gd name="connsiteY1" fmla="*/ 6855255 h 6859140"/>
                    <a:gd name="connsiteX2" fmla="*/ 2725639 w 4763460"/>
                    <a:gd name="connsiteY2" fmla="*/ 6570438 h 6859140"/>
                    <a:gd name="connsiteX3" fmla="*/ 1489937 w 4763460"/>
                    <a:gd name="connsiteY3" fmla="*/ 6259633 h 6859140"/>
                    <a:gd name="connsiteX4" fmla="*/ 1173884 w 4763460"/>
                    <a:gd name="connsiteY4" fmla="*/ 6314790 h 6859140"/>
                    <a:gd name="connsiteX5" fmla="*/ 530725 w 4763460"/>
                    <a:gd name="connsiteY5" fmla="*/ 6395077 h 6859140"/>
                    <a:gd name="connsiteX6" fmla="*/ 0 w 4763460"/>
                    <a:gd name="connsiteY6" fmla="*/ 6112734 h 6859140"/>
                    <a:gd name="connsiteX7" fmla="*/ 530776 w 4763460"/>
                    <a:gd name="connsiteY7" fmla="*/ 6374842 h 6859140"/>
                    <a:gd name="connsiteX8" fmla="*/ 540263 w 4763460"/>
                    <a:gd name="connsiteY8" fmla="*/ 6374842 h 6859140"/>
                    <a:gd name="connsiteX9" fmla="*/ 1170049 w 4763460"/>
                    <a:gd name="connsiteY9" fmla="*/ 6294907 h 6859140"/>
                    <a:gd name="connsiteX10" fmla="*/ 1487061 w 4763460"/>
                    <a:gd name="connsiteY10" fmla="*/ 6239548 h 6859140"/>
                    <a:gd name="connsiteX11" fmla="*/ 1718715 w 4763460"/>
                    <a:gd name="connsiteY11" fmla="*/ 5267674 h 6859140"/>
                    <a:gd name="connsiteX12" fmla="*/ 2736186 w 4763460"/>
                    <a:gd name="connsiteY12" fmla="*/ 6553180 h 6859140"/>
                    <a:gd name="connsiteX13" fmla="*/ 3446764 w 4763460"/>
                    <a:gd name="connsiteY13" fmla="*/ 6835069 h 6859140"/>
                    <a:gd name="connsiteX14" fmla="*/ 4367522 w 4763460"/>
                    <a:gd name="connsiteY14" fmla="*/ 6544904 h 6859140"/>
                    <a:gd name="connsiteX15" fmla="*/ 4330684 w 4763460"/>
                    <a:gd name="connsiteY15" fmla="*/ 6564635 h 6859140"/>
                    <a:gd name="connsiteX16" fmla="*/ 3883223 w 4763460"/>
                    <a:gd name="connsiteY16" fmla="*/ 6663695 h 6859140"/>
                    <a:gd name="connsiteX17" fmla="*/ 3325702 w 4763460"/>
                    <a:gd name="connsiteY17" fmla="*/ 6529865 h 6859140"/>
                    <a:gd name="connsiteX18" fmla="*/ 2925576 w 4763460"/>
                    <a:gd name="connsiteY18" fmla="*/ 6124895 h 6859140"/>
                    <a:gd name="connsiteX19" fmla="*/ 2855280 w 4763460"/>
                    <a:gd name="connsiteY19" fmla="*/ 5511813 h 6859140"/>
                    <a:gd name="connsiteX20" fmla="*/ 3150391 w 4763460"/>
                    <a:gd name="connsiteY20" fmla="*/ 5071620 h 6859140"/>
                    <a:gd name="connsiteX21" fmla="*/ 3410531 w 4763460"/>
                    <a:gd name="connsiteY21" fmla="*/ 4925982 h 6859140"/>
                    <a:gd name="connsiteX22" fmla="*/ 3639736 w 4763460"/>
                    <a:gd name="connsiteY22" fmla="*/ 4789528 h 6859140"/>
                    <a:gd name="connsiteX23" fmla="*/ 3918850 w 4763460"/>
                    <a:gd name="connsiteY23" fmla="*/ 4609777 h 6859140"/>
                    <a:gd name="connsiteX24" fmla="*/ 3703573 w 4763460"/>
                    <a:gd name="connsiteY24" fmla="*/ 4499716 h 6859140"/>
                    <a:gd name="connsiteX25" fmla="*/ 3446108 w 4763460"/>
                    <a:gd name="connsiteY25" fmla="*/ 4366896 h 6859140"/>
                    <a:gd name="connsiteX26" fmla="*/ 3099524 w 4763460"/>
                    <a:gd name="connsiteY26" fmla="*/ 3774453 h 6859140"/>
                    <a:gd name="connsiteX27" fmla="*/ 2968773 w 4763460"/>
                    <a:gd name="connsiteY27" fmla="*/ 2953259 h 6859140"/>
                    <a:gd name="connsiteX28" fmla="*/ 2929209 w 4763460"/>
                    <a:gd name="connsiteY28" fmla="*/ 2614296 h 6859140"/>
                    <a:gd name="connsiteX29" fmla="*/ 2939504 w 4763460"/>
                    <a:gd name="connsiteY29" fmla="*/ 560983 h 6859140"/>
                    <a:gd name="connsiteX30" fmla="*/ 3151148 w 4763460"/>
                    <a:gd name="connsiteY30" fmla="*/ 222928 h 6859140"/>
                    <a:gd name="connsiteX31" fmla="*/ 3478505 w 4763460"/>
                    <a:gd name="connsiteY31" fmla="*/ 42924 h 6859140"/>
                    <a:gd name="connsiteX32" fmla="*/ 4383671 w 4763460"/>
                    <a:gd name="connsiteY32" fmla="*/ 188915 h 6859140"/>
                    <a:gd name="connsiteX33" fmla="*/ 4596375 w 4763460"/>
                    <a:gd name="connsiteY33" fmla="*/ 2385544 h 6859140"/>
                    <a:gd name="connsiteX34" fmla="*/ 4557215 w 4763460"/>
                    <a:gd name="connsiteY34" fmla="*/ 2992066 h 6859140"/>
                    <a:gd name="connsiteX35" fmla="*/ 4325738 w 4763460"/>
                    <a:gd name="connsiteY35" fmla="*/ 4061137 h 6859140"/>
                    <a:gd name="connsiteX36" fmla="*/ 3954932 w 4763460"/>
                    <a:gd name="connsiteY36" fmla="*/ 4606295 h 6859140"/>
                    <a:gd name="connsiteX37" fmla="*/ 4564330 w 4763460"/>
                    <a:gd name="connsiteY37" fmla="*/ 5136112 h 6859140"/>
                    <a:gd name="connsiteX38" fmla="*/ 4763258 w 4763460"/>
                    <a:gd name="connsiteY38" fmla="*/ 5756158 h 6859140"/>
                    <a:gd name="connsiteX39" fmla="*/ 4628722 w 4763460"/>
                    <a:gd name="connsiteY39" fmla="*/ 6269726 h 6859140"/>
                    <a:gd name="connsiteX40" fmla="*/ 4489745 w 4763460"/>
                    <a:gd name="connsiteY40" fmla="*/ 6456592 h 6859140"/>
                    <a:gd name="connsiteX41" fmla="*/ 3545016 w 4763460"/>
                    <a:gd name="connsiteY41" fmla="*/ 6859090 h 6859140"/>
                    <a:gd name="connsiteX42" fmla="*/ 3545067 w 4763460"/>
                    <a:gd name="connsiteY42" fmla="*/ 6859140 h 6859140"/>
                    <a:gd name="connsiteX43" fmla="*/ 3355626 w 4763460"/>
                    <a:gd name="connsiteY43" fmla="*/ 4971197 h 6859140"/>
                    <a:gd name="connsiteX44" fmla="*/ 3162906 w 4763460"/>
                    <a:gd name="connsiteY44" fmla="*/ 5087516 h 6859140"/>
                    <a:gd name="connsiteX45" fmla="*/ 2943945 w 4763460"/>
                    <a:gd name="connsiteY45" fmla="*/ 6116418 h 6859140"/>
                    <a:gd name="connsiteX46" fmla="*/ 3879136 w 4763460"/>
                    <a:gd name="connsiteY46" fmla="*/ 6643510 h 6859140"/>
                    <a:gd name="connsiteX47" fmla="*/ 3883223 w 4763460"/>
                    <a:gd name="connsiteY47" fmla="*/ 6643510 h 6859140"/>
                    <a:gd name="connsiteX48" fmla="*/ 4480510 w 4763460"/>
                    <a:gd name="connsiteY48" fmla="*/ 6437012 h 6859140"/>
                    <a:gd name="connsiteX49" fmla="*/ 4602531 w 4763460"/>
                    <a:gd name="connsiteY49" fmla="*/ 6274520 h 6859140"/>
                    <a:gd name="connsiteX50" fmla="*/ 4611009 w 4763460"/>
                    <a:gd name="connsiteY50" fmla="*/ 6260390 h 6859140"/>
                    <a:gd name="connsiteX51" fmla="*/ 4611362 w 4763460"/>
                    <a:gd name="connsiteY51" fmla="*/ 6259633 h 6859140"/>
                    <a:gd name="connsiteX52" fmla="*/ 4611413 w 4763460"/>
                    <a:gd name="connsiteY52" fmla="*/ 6259633 h 6859140"/>
                    <a:gd name="connsiteX53" fmla="*/ 4547273 w 4763460"/>
                    <a:gd name="connsiteY53" fmla="*/ 5146760 h 6859140"/>
                    <a:gd name="connsiteX54" fmla="*/ 3938935 w 4763460"/>
                    <a:gd name="connsiteY54" fmla="*/ 4620576 h 6859140"/>
                    <a:gd name="connsiteX55" fmla="*/ 3648265 w 4763460"/>
                    <a:gd name="connsiteY55" fmla="*/ 4807897 h 6859140"/>
                    <a:gd name="connsiteX56" fmla="*/ 3476588 w 4763460"/>
                    <a:gd name="connsiteY56" fmla="*/ 4903929 h 6859140"/>
                    <a:gd name="connsiteX57" fmla="*/ 3704834 w 4763460"/>
                    <a:gd name="connsiteY57" fmla="*/ 4864719 h 6859140"/>
                    <a:gd name="connsiteX58" fmla="*/ 4277445 w 4763460"/>
                    <a:gd name="connsiteY58" fmla="*/ 5040534 h 6859140"/>
                    <a:gd name="connsiteX59" fmla="*/ 4536222 w 4763460"/>
                    <a:gd name="connsiteY59" fmla="*/ 5536995 h 6859140"/>
                    <a:gd name="connsiteX60" fmla="*/ 4434740 w 4763460"/>
                    <a:gd name="connsiteY60" fmla="*/ 6117023 h 6859140"/>
                    <a:gd name="connsiteX61" fmla="*/ 4103497 w 4763460"/>
                    <a:gd name="connsiteY61" fmla="*/ 6511598 h 6859140"/>
                    <a:gd name="connsiteX62" fmla="*/ 3603403 w 4763460"/>
                    <a:gd name="connsiteY62" fmla="*/ 6605359 h 6859140"/>
                    <a:gd name="connsiteX63" fmla="*/ 3029884 w 4763460"/>
                    <a:gd name="connsiteY63" fmla="*/ 5836900 h 6859140"/>
                    <a:gd name="connsiteX64" fmla="*/ 3136413 w 4763460"/>
                    <a:gd name="connsiteY64" fmla="*/ 5250715 h 6859140"/>
                    <a:gd name="connsiteX65" fmla="*/ 3355727 w 4763460"/>
                    <a:gd name="connsiteY65" fmla="*/ 4971197 h 6859140"/>
                    <a:gd name="connsiteX66" fmla="*/ 3355626 w 4763460"/>
                    <a:gd name="connsiteY66" fmla="*/ 4971197 h 6859140"/>
                    <a:gd name="connsiteX67" fmla="*/ 3420523 w 4763460"/>
                    <a:gd name="connsiteY67" fmla="*/ 4944502 h 6859140"/>
                    <a:gd name="connsiteX68" fmla="*/ 3049868 w 4763460"/>
                    <a:gd name="connsiteY68" fmla="*/ 5834780 h 6859140"/>
                    <a:gd name="connsiteX69" fmla="*/ 3607541 w 4763460"/>
                    <a:gd name="connsiteY69" fmla="*/ 6585628 h 6859140"/>
                    <a:gd name="connsiteX70" fmla="*/ 4416371 w 4763460"/>
                    <a:gd name="connsiteY70" fmla="*/ 6108444 h 6859140"/>
                    <a:gd name="connsiteX71" fmla="*/ 4264829 w 4763460"/>
                    <a:gd name="connsiteY71" fmla="*/ 5056329 h 6859140"/>
                    <a:gd name="connsiteX72" fmla="*/ 3420523 w 4763460"/>
                    <a:gd name="connsiteY72" fmla="*/ 4944502 h 6859140"/>
                    <a:gd name="connsiteX73" fmla="*/ 3784970 w 4763460"/>
                    <a:gd name="connsiteY73" fmla="*/ 20064 h 6859140"/>
                    <a:gd name="connsiteX74" fmla="*/ 3484309 w 4763460"/>
                    <a:gd name="connsiteY74" fmla="*/ 62302 h 6859140"/>
                    <a:gd name="connsiteX75" fmla="*/ 2958882 w 4763460"/>
                    <a:gd name="connsiteY75" fmla="*/ 566837 h 6859140"/>
                    <a:gd name="connsiteX76" fmla="*/ 2949294 w 4763460"/>
                    <a:gd name="connsiteY76" fmla="*/ 2611924 h 6859140"/>
                    <a:gd name="connsiteX77" fmla="*/ 2988857 w 4763460"/>
                    <a:gd name="connsiteY77" fmla="*/ 2951039 h 6859140"/>
                    <a:gd name="connsiteX78" fmla="*/ 3119053 w 4763460"/>
                    <a:gd name="connsiteY78" fmla="*/ 3769407 h 6859140"/>
                    <a:gd name="connsiteX79" fmla="*/ 3455948 w 4763460"/>
                    <a:gd name="connsiteY79" fmla="*/ 4349334 h 6859140"/>
                    <a:gd name="connsiteX80" fmla="*/ 3712606 w 4763460"/>
                    <a:gd name="connsiteY80" fmla="*/ 4481700 h 6859140"/>
                    <a:gd name="connsiteX81" fmla="*/ 3935049 w 4763460"/>
                    <a:gd name="connsiteY81" fmla="*/ 4595597 h 6859140"/>
                    <a:gd name="connsiteX82" fmla="*/ 4537130 w 4763460"/>
                    <a:gd name="connsiteY82" fmla="*/ 2990653 h 6859140"/>
                    <a:gd name="connsiteX83" fmla="*/ 4576290 w 4763460"/>
                    <a:gd name="connsiteY83" fmla="*/ 2384182 h 6859140"/>
                    <a:gd name="connsiteX84" fmla="*/ 4370651 w 4763460"/>
                    <a:gd name="connsiteY84" fmla="*/ 204357 h 6859140"/>
                    <a:gd name="connsiteX85" fmla="*/ 3784970 w 4763460"/>
                    <a:gd name="connsiteY85" fmla="*/ 20115 h 6859140"/>
                    <a:gd name="connsiteX86" fmla="*/ 3784970 w 4763460"/>
                    <a:gd name="connsiteY86" fmla="*/ 20064 h 6859140"/>
                    <a:gd name="connsiteX0" fmla="*/ 3062323 w 4280716"/>
                    <a:gd name="connsiteY0" fmla="*/ 6859140 h 6859140"/>
                    <a:gd name="connsiteX1" fmla="*/ 2962607 w 4280716"/>
                    <a:gd name="connsiteY1" fmla="*/ 6855255 h 6859140"/>
                    <a:gd name="connsiteX2" fmla="*/ 2242895 w 4280716"/>
                    <a:gd name="connsiteY2" fmla="*/ 6570438 h 6859140"/>
                    <a:gd name="connsiteX3" fmla="*/ 1007193 w 4280716"/>
                    <a:gd name="connsiteY3" fmla="*/ 6259633 h 6859140"/>
                    <a:gd name="connsiteX4" fmla="*/ 691140 w 4280716"/>
                    <a:gd name="connsiteY4" fmla="*/ 6314790 h 6859140"/>
                    <a:gd name="connsiteX5" fmla="*/ 47981 w 4280716"/>
                    <a:gd name="connsiteY5" fmla="*/ 6395077 h 6859140"/>
                    <a:gd name="connsiteX6" fmla="*/ 48032 w 4280716"/>
                    <a:gd name="connsiteY6" fmla="*/ 6374842 h 6859140"/>
                    <a:gd name="connsiteX7" fmla="*/ 57519 w 4280716"/>
                    <a:gd name="connsiteY7" fmla="*/ 6374842 h 6859140"/>
                    <a:gd name="connsiteX8" fmla="*/ 687305 w 4280716"/>
                    <a:gd name="connsiteY8" fmla="*/ 6294907 h 6859140"/>
                    <a:gd name="connsiteX9" fmla="*/ 1004317 w 4280716"/>
                    <a:gd name="connsiteY9" fmla="*/ 6239548 h 6859140"/>
                    <a:gd name="connsiteX10" fmla="*/ 1235971 w 4280716"/>
                    <a:gd name="connsiteY10" fmla="*/ 5267674 h 6859140"/>
                    <a:gd name="connsiteX11" fmla="*/ 2253442 w 4280716"/>
                    <a:gd name="connsiteY11" fmla="*/ 6553180 h 6859140"/>
                    <a:gd name="connsiteX12" fmla="*/ 2964020 w 4280716"/>
                    <a:gd name="connsiteY12" fmla="*/ 6835069 h 6859140"/>
                    <a:gd name="connsiteX13" fmla="*/ 3884778 w 4280716"/>
                    <a:gd name="connsiteY13" fmla="*/ 6544904 h 6859140"/>
                    <a:gd name="connsiteX14" fmla="*/ 3847940 w 4280716"/>
                    <a:gd name="connsiteY14" fmla="*/ 6564635 h 6859140"/>
                    <a:gd name="connsiteX15" fmla="*/ 3400479 w 4280716"/>
                    <a:gd name="connsiteY15" fmla="*/ 6663695 h 6859140"/>
                    <a:gd name="connsiteX16" fmla="*/ 2842958 w 4280716"/>
                    <a:gd name="connsiteY16" fmla="*/ 6529865 h 6859140"/>
                    <a:gd name="connsiteX17" fmla="*/ 2442832 w 4280716"/>
                    <a:gd name="connsiteY17" fmla="*/ 6124895 h 6859140"/>
                    <a:gd name="connsiteX18" fmla="*/ 2372536 w 4280716"/>
                    <a:gd name="connsiteY18" fmla="*/ 5511813 h 6859140"/>
                    <a:gd name="connsiteX19" fmla="*/ 2667647 w 4280716"/>
                    <a:gd name="connsiteY19" fmla="*/ 5071620 h 6859140"/>
                    <a:gd name="connsiteX20" fmla="*/ 2927787 w 4280716"/>
                    <a:gd name="connsiteY20" fmla="*/ 4925982 h 6859140"/>
                    <a:gd name="connsiteX21" fmla="*/ 3156992 w 4280716"/>
                    <a:gd name="connsiteY21" fmla="*/ 4789528 h 6859140"/>
                    <a:gd name="connsiteX22" fmla="*/ 3436106 w 4280716"/>
                    <a:gd name="connsiteY22" fmla="*/ 4609777 h 6859140"/>
                    <a:gd name="connsiteX23" fmla="*/ 3220829 w 4280716"/>
                    <a:gd name="connsiteY23" fmla="*/ 4499716 h 6859140"/>
                    <a:gd name="connsiteX24" fmla="*/ 2963364 w 4280716"/>
                    <a:gd name="connsiteY24" fmla="*/ 4366896 h 6859140"/>
                    <a:gd name="connsiteX25" fmla="*/ 2616780 w 4280716"/>
                    <a:gd name="connsiteY25" fmla="*/ 3774453 h 6859140"/>
                    <a:gd name="connsiteX26" fmla="*/ 2486029 w 4280716"/>
                    <a:gd name="connsiteY26" fmla="*/ 2953259 h 6859140"/>
                    <a:gd name="connsiteX27" fmla="*/ 2446465 w 4280716"/>
                    <a:gd name="connsiteY27" fmla="*/ 2614296 h 6859140"/>
                    <a:gd name="connsiteX28" fmla="*/ 2456760 w 4280716"/>
                    <a:gd name="connsiteY28" fmla="*/ 560983 h 6859140"/>
                    <a:gd name="connsiteX29" fmla="*/ 2668404 w 4280716"/>
                    <a:gd name="connsiteY29" fmla="*/ 222928 h 6859140"/>
                    <a:gd name="connsiteX30" fmla="*/ 2995761 w 4280716"/>
                    <a:gd name="connsiteY30" fmla="*/ 42924 h 6859140"/>
                    <a:gd name="connsiteX31" fmla="*/ 3900927 w 4280716"/>
                    <a:gd name="connsiteY31" fmla="*/ 188915 h 6859140"/>
                    <a:gd name="connsiteX32" fmla="*/ 4113631 w 4280716"/>
                    <a:gd name="connsiteY32" fmla="*/ 2385544 h 6859140"/>
                    <a:gd name="connsiteX33" fmla="*/ 4074471 w 4280716"/>
                    <a:gd name="connsiteY33" fmla="*/ 2992066 h 6859140"/>
                    <a:gd name="connsiteX34" fmla="*/ 3842994 w 4280716"/>
                    <a:gd name="connsiteY34" fmla="*/ 4061137 h 6859140"/>
                    <a:gd name="connsiteX35" fmla="*/ 3472188 w 4280716"/>
                    <a:gd name="connsiteY35" fmla="*/ 4606295 h 6859140"/>
                    <a:gd name="connsiteX36" fmla="*/ 4081586 w 4280716"/>
                    <a:gd name="connsiteY36" fmla="*/ 5136112 h 6859140"/>
                    <a:gd name="connsiteX37" fmla="*/ 4280514 w 4280716"/>
                    <a:gd name="connsiteY37" fmla="*/ 5756158 h 6859140"/>
                    <a:gd name="connsiteX38" fmla="*/ 4145978 w 4280716"/>
                    <a:gd name="connsiteY38" fmla="*/ 6269726 h 6859140"/>
                    <a:gd name="connsiteX39" fmla="*/ 4007001 w 4280716"/>
                    <a:gd name="connsiteY39" fmla="*/ 6456592 h 6859140"/>
                    <a:gd name="connsiteX40" fmla="*/ 3062272 w 4280716"/>
                    <a:gd name="connsiteY40" fmla="*/ 6859090 h 6859140"/>
                    <a:gd name="connsiteX41" fmla="*/ 3062323 w 4280716"/>
                    <a:gd name="connsiteY41" fmla="*/ 6859140 h 6859140"/>
                    <a:gd name="connsiteX42" fmla="*/ 2872882 w 4280716"/>
                    <a:gd name="connsiteY42" fmla="*/ 4971197 h 6859140"/>
                    <a:gd name="connsiteX43" fmla="*/ 2680162 w 4280716"/>
                    <a:gd name="connsiteY43" fmla="*/ 5087516 h 6859140"/>
                    <a:gd name="connsiteX44" fmla="*/ 2461201 w 4280716"/>
                    <a:gd name="connsiteY44" fmla="*/ 6116418 h 6859140"/>
                    <a:gd name="connsiteX45" fmla="*/ 3396392 w 4280716"/>
                    <a:gd name="connsiteY45" fmla="*/ 6643510 h 6859140"/>
                    <a:gd name="connsiteX46" fmla="*/ 3400479 w 4280716"/>
                    <a:gd name="connsiteY46" fmla="*/ 6643510 h 6859140"/>
                    <a:gd name="connsiteX47" fmla="*/ 3997766 w 4280716"/>
                    <a:gd name="connsiteY47" fmla="*/ 6437012 h 6859140"/>
                    <a:gd name="connsiteX48" fmla="*/ 4119787 w 4280716"/>
                    <a:gd name="connsiteY48" fmla="*/ 6274520 h 6859140"/>
                    <a:gd name="connsiteX49" fmla="*/ 4128265 w 4280716"/>
                    <a:gd name="connsiteY49" fmla="*/ 6260390 h 6859140"/>
                    <a:gd name="connsiteX50" fmla="*/ 4128618 w 4280716"/>
                    <a:gd name="connsiteY50" fmla="*/ 6259633 h 6859140"/>
                    <a:gd name="connsiteX51" fmla="*/ 4128669 w 4280716"/>
                    <a:gd name="connsiteY51" fmla="*/ 6259633 h 6859140"/>
                    <a:gd name="connsiteX52" fmla="*/ 4064529 w 4280716"/>
                    <a:gd name="connsiteY52" fmla="*/ 5146760 h 6859140"/>
                    <a:gd name="connsiteX53" fmla="*/ 3456191 w 4280716"/>
                    <a:gd name="connsiteY53" fmla="*/ 4620576 h 6859140"/>
                    <a:gd name="connsiteX54" fmla="*/ 3165521 w 4280716"/>
                    <a:gd name="connsiteY54" fmla="*/ 4807897 h 6859140"/>
                    <a:gd name="connsiteX55" fmla="*/ 2993844 w 4280716"/>
                    <a:gd name="connsiteY55" fmla="*/ 4903929 h 6859140"/>
                    <a:gd name="connsiteX56" fmla="*/ 3222090 w 4280716"/>
                    <a:gd name="connsiteY56" fmla="*/ 4864719 h 6859140"/>
                    <a:gd name="connsiteX57" fmla="*/ 3794701 w 4280716"/>
                    <a:gd name="connsiteY57" fmla="*/ 5040534 h 6859140"/>
                    <a:gd name="connsiteX58" fmla="*/ 4053478 w 4280716"/>
                    <a:gd name="connsiteY58" fmla="*/ 5536995 h 6859140"/>
                    <a:gd name="connsiteX59" fmla="*/ 3951996 w 4280716"/>
                    <a:gd name="connsiteY59" fmla="*/ 6117023 h 6859140"/>
                    <a:gd name="connsiteX60" fmla="*/ 3620753 w 4280716"/>
                    <a:gd name="connsiteY60" fmla="*/ 6511598 h 6859140"/>
                    <a:gd name="connsiteX61" fmla="*/ 3120659 w 4280716"/>
                    <a:gd name="connsiteY61" fmla="*/ 6605359 h 6859140"/>
                    <a:gd name="connsiteX62" fmla="*/ 2547140 w 4280716"/>
                    <a:gd name="connsiteY62" fmla="*/ 5836900 h 6859140"/>
                    <a:gd name="connsiteX63" fmla="*/ 2653669 w 4280716"/>
                    <a:gd name="connsiteY63" fmla="*/ 5250715 h 6859140"/>
                    <a:gd name="connsiteX64" fmla="*/ 2872983 w 4280716"/>
                    <a:gd name="connsiteY64" fmla="*/ 4971197 h 6859140"/>
                    <a:gd name="connsiteX65" fmla="*/ 2872882 w 4280716"/>
                    <a:gd name="connsiteY65" fmla="*/ 4971197 h 6859140"/>
                    <a:gd name="connsiteX66" fmla="*/ 2937779 w 4280716"/>
                    <a:gd name="connsiteY66" fmla="*/ 4944502 h 6859140"/>
                    <a:gd name="connsiteX67" fmla="*/ 2567124 w 4280716"/>
                    <a:gd name="connsiteY67" fmla="*/ 5834780 h 6859140"/>
                    <a:gd name="connsiteX68" fmla="*/ 3124797 w 4280716"/>
                    <a:gd name="connsiteY68" fmla="*/ 6585628 h 6859140"/>
                    <a:gd name="connsiteX69" fmla="*/ 3933627 w 4280716"/>
                    <a:gd name="connsiteY69" fmla="*/ 6108444 h 6859140"/>
                    <a:gd name="connsiteX70" fmla="*/ 3782085 w 4280716"/>
                    <a:gd name="connsiteY70" fmla="*/ 5056329 h 6859140"/>
                    <a:gd name="connsiteX71" fmla="*/ 2937779 w 4280716"/>
                    <a:gd name="connsiteY71" fmla="*/ 4944502 h 6859140"/>
                    <a:gd name="connsiteX72" fmla="*/ 3302226 w 4280716"/>
                    <a:gd name="connsiteY72" fmla="*/ 20064 h 6859140"/>
                    <a:gd name="connsiteX73" fmla="*/ 3001565 w 4280716"/>
                    <a:gd name="connsiteY73" fmla="*/ 62302 h 6859140"/>
                    <a:gd name="connsiteX74" fmla="*/ 2476138 w 4280716"/>
                    <a:gd name="connsiteY74" fmla="*/ 566837 h 6859140"/>
                    <a:gd name="connsiteX75" fmla="*/ 2466550 w 4280716"/>
                    <a:gd name="connsiteY75" fmla="*/ 2611924 h 6859140"/>
                    <a:gd name="connsiteX76" fmla="*/ 2506113 w 4280716"/>
                    <a:gd name="connsiteY76" fmla="*/ 2951039 h 6859140"/>
                    <a:gd name="connsiteX77" fmla="*/ 2636309 w 4280716"/>
                    <a:gd name="connsiteY77" fmla="*/ 3769407 h 6859140"/>
                    <a:gd name="connsiteX78" fmla="*/ 2973204 w 4280716"/>
                    <a:gd name="connsiteY78" fmla="*/ 4349334 h 6859140"/>
                    <a:gd name="connsiteX79" fmla="*/ 3229862 w 4280716"/>
                    <a:gd name="connsiteY79" fmla="*/ 4481700 h 6859140"/>
                    <a:gd name="connsiteX80" fmla="*/ 3452305 w 4280716"/>
                    <a:gd name="connsiteY80" fmla="*/ 4595597 h 6859140"/>
                    <a:gd name="connsiteX81" fmla="*/ 4054386 w 4280716"/>
                    <a:gd name="connsiteY81" fmla="*/ 2990653 h 6859140"/>
                    <a:gd name="connsiteX82" fmla="*/ 4093546 w 4280716"/>
                    <a:gd name="connsiteY82" fmla="*/ 2384182 h 6859140"/>
                    <a:gd name="connsiteX83" fmla="*/ 3887907 w 4280716"/>
                    <a:gd name="connsiteY83" fmla="*/ 204357 h 6859140"/>
                    <a:gd name="connsiteX84" fmla="*/ 3302226 w 4280716"/>
                    <a:gd name="connsiteY84" fmla="*/ 20115 h 6859140"/>
                    <a:gd name="connsiteX85" fmla="*/ 3302226 w 4280716"/>
                    <a:gd name="connsiteY85" fmla="*/ 20064 h 6859140"/>
                    <a:gd name="connsiteX0" fmla="*/ 3094466 w 4312859"/>
                    <a:gd name="connsiteY0" fmla="*/ 6859140 h 6859140"/>
                    <a:gd name="connsiteX1" fmla="*/ 2994750 w 4312859"/>
                    <a:gd name="connsiteY1" fmla="*/ 6855255 h 6859140"/>
                    <a:gd name="connsiteX2" fmla="*/ 2275038 w 4312859"/>
                    <a:gd name="connsiteY2" fmla="*/ 6570438 h 6859140"/>
                    <a:gd name="connsiteX3" fmla="*/ 1039336 w 4312859"/>
                    <a:gd name="connsiteY3" fmla="*/ 6259633 h 6859140"/>
                    <a:gd name="connsiteX4" fmla="*/ 723283 w 4312859"/>
                    <a:gd name="connsiteY4" fmla="*/ 6314790 h 6859140"/>
                    <a:gd name="connsiteX5" fmla="*/ 80124 w 4312859"/>
                    <a:gd name="connsiteY5" fmla="*/ 6395077 h 6859140"/>
                    <a:gd name="connsiteX6" fmla="*/ 80175 w 4312859"/>
                    <a:gd name="connsiteY6" fmla="*/ 6374842 h 6859140"/>
                    <a:gd name="connsiteX7" fmla="*/ 719448 w 4312859"/>
                    <a:gd name="connsiteY7" fmla="*/ 6294907 h 6859140"/>
                    <a:gd name="connsiteX8" fmla="*/ 1036460 w 4312859"/>
                    <a:gd name="connsiteY8" fmla="*/ 6239548 h 6859140"/>
                    <a:gd name="connsiteX9" fmla="*/ 1268114 w 4312859"/>
                    <a:gd name="connsiteY9" fmla="*/ 5267674 h 6859140"/>
                    <a:gd name="connsiteX10" fmla="*/ 2285585 w 4312859"/>
                    <a:gd name="connsiteY10" fmla="*/ 6553180 h 6859140"/>
                    <a:gd name="connsiteX11" fmla="*/ 2996163 w 4312859"/>
                    <a:gd name="connsiteY11" fmla="*/ 6835069 h 6859140"/>
                    <a:gd name="connsiteX12" fmla="*/ 3916921 w 4312859"/>
                    <a:gd name="connsiteY12" fmla="*/ 6544904 h 6859140"/>
                    <a:gd name="connsiteX13" fmla="*/ 3880083 w 4312859"/>
                    <a:gd name="connsiteY13" fmla="*/ 6564635 h 6859140"/>
                    <a:gd name="connsiteX14" fmla="*/ 3432622 w 4312859"/>
                    <a:gd name="connsiteY14" fmla="*/ 6663695 h 6859140"/>
                    <a:gd name="connsiteX15" fmla="*/ 2875101 w 4312859"/>
                    <a:gd name="connsiteY15" fmla="*/ 6529865 h 6859140"/>
                    <a:gd name="connsiteX16" fmla="*/ 2474975 w 4312859"/>
                    <a:gd name="connsiteY16" fmla="*/ 6124895 h 6859140"/>
                    <a:gd name="connsiteX17" fmla="*/ 2404679 w 4312859"/>
                    <a:gd name="connsiteY17" fmla="*/ 5511813 h 6859140"/>
                    <a:gd name="connsiteX18" fmla="*/ 2699790 w 4312859"/>
                    <a:gd name="connsiteY18" fmla="*/ 5071620 h 6859140"/>
                    <a:gd name="connsiteX19" fmla="*/ 2959930 w 4312859"/>
                    <a:gd name="connsiteY19" fmla="*/ 4925982 h 6859140"/>
                    <a:gd name="connsiteX20" fmla="*/ 3189135 w 4312859"/>
                    <a:gd name="connsiteY20" fmla="*/ 4789528 h 6859140"/>
                    <a:gd name="connsiteX21" fmla="*/ 3468249 w 4312859"/>
                    <a:gd name="connsiteY21" fmla="*/ 4609777 h 6859140"/>
                    <a:gd name="connsiteX22" fmla="*/ 3252972 w 4312859"/>
                    <a:gd name="connsiteY22" fmla="*/ 4499716 h 6859140"/>
                    <a:gd name="connsiteX23" fmla="*/ 2995507 w 4312859"/>
                    <a:gd name="connsiteY23" fmla="*/ 4366896 h 6859140"/>
                    <a:gd name="connsiteX24" fmla="*/ 2648923 w 4312859"/>
                    <a:gd name="connsiteY24" fmla="*/ 3774453 h 6859140"/>
                    <a:gd name="connsiteX25" fmla="*/ 2518172 w 4312859"/>
                    <a:gd name="connsiteY25" fmla="*/ 2953259 h 6859140"/>
                    <a:gd name="connsiteX26" fmla="*/ 2478608 w 4312859"/>
                    <a:gd name="connsiteY26" fmla="*/ 2614296 h 6859140"/>
                    <a:gd name="connsiteX27" fmla="*/ 2488903 w 4312859"/>
                    <a:gd name="connsiteY27" fmla="*/ 560983 h 6859140"/>
                    <a:gd name="connsiteX28" fmla="*/ 2700547 w 4312859"/>
                    <a:gd name="connsiteY28" fmla="*/ 222928 h 6859140"/>
                    <a:gd name="connsiteX29" fmla="*/ 3027904 w 4312859"/>
                    <a:gd name="connsiteY29" fmla="*/ 42924 h 6859140"/>
                    <a:gd name="connsiteX30" fmla="*/ 3933070 w 4312859"/>
                    <a:gd name="connsiteY30" fmla="*/ 188915 h 6859140"/>
                    <a:gd name="connsiteX31" fmla="*/ 4145774 w 4312859"/>
                    <a:gd name="connsiteY31" fmla="*/ 2385544 h 6859140"/>
                    <a:gd name="connsiteX32" fmla="*/ 4106614 w 4312859"/>
                    <a:gd name="connsiteY32" fmla="*/ 2992066 h 6859140"/>
                    <a:gd name="connsiteX33" fmla="*/ 3875137 w 4312859"/>
                    <a:gd name="connsiteY33" fmla="*/ 4061137 h 6859140"/>
                    <a:gd name="connsiteX34" fmla="*/ 3504331 w 4312859"/>
                    <a:gd name="connsiteY34" fmla="*/ 4606295 h 6859140"/>
                    <a:gd name="connsiteX35" fmla="*/ 4113729 w 4312859"/>
                    <a:gd name="connsiteY35" fmla="*/ 5136112 h 6859140"/>
                    <a:gd name="connsiteX36" fmla="*/ 4312657 w 4312859"/>
                    <a:gd name="connsiteY36" fmla="*/ 5756158 h 6859140"/>
                    <a:gd name="connsiteX37" fmla="*/ 4178121 w 4312859"/>
                    <a:gd name="connsiteY37" fmla="*/ 6269726 h 6859140"/>
                    <a:gd name="connsiteX38" fmla="*/ 4039144 w 4312859"/>
                    <a:gd name="connsiteY38" fmla="*/ 6456592 h 6859140"/>
                    <a:gd name="connsiteX39" fmla="*/ 3094415 w 4312859"/>
                    <a:gd name="connsiteY39" fmla="*/ 6859090 h 6859140"/>
                    <a:gd name="connsiteX40" fmla="*/ 3094466 w 4312859"/>
                    <a:gd name="connsiteY40" fmla="*/ 6859140 h 6859140"/>
                    <a:gd name="connsiteX41" fmla="*/ 2905025 w 4312859"/>
                    <a:gd name="connsiteY41" fmla="*/ 4971197 h 6859140"/>
                    <a:gd name="connsiteX42" fmla="*/ 2712305 w 4312859"/>
                    <a:gd name="connsiteY42" fmla="*/ 5087516 h 6859140"/>
                    <a:gd name="connsiteX43" fmla="*/ 2493344 w 4312859"/>
                    <a:gd name="connsiteY43" fmla="*/ 6116418 h 6859140"/>
                    <a:gd name="connsiteX44" fmla="*/ 3428535 w 4312859"/>
                    <a:gd name="connsiteY44" fmla="*/ 6643510 h 6859140"/>
                    <a:gd name="connsiteX45" fmla="*/ 3432622 w 4312859"/>
                    <a:gd name="connsiteY45" fmla="*/ 6643510 h 6859140"/>
                    <a:gd name="connsiteX46" fmla="*/ 4029909 w 4312859"/>
                    <a:gd name="connsiteY46" fmla="*/ 6437012 h 6859140"/>
                    <a:gd name="connsiteX47" fmla="*/ 4151930 w 4312859"/>
                    <a:gd name="connsiteY47" fmla="*/ 6274520 h 6859140"/>
                    <a:gd name="connsiteX48" fmla="*/ 4160408 w 4312859"/>
                    <a:gd name="connsiteY48" fmla="*/ 6260390 h 6859140"/>
                    <a:gd name="connsiteX49" fmla="*/ 4160761 w 4312859"/>
                    <a:gd name="connsiteY49" fmla="*/ 6259633 h 6859140"/>
                    <a:gd name="connsiteX50" fmla="*/ 4160812 w 4312859"/>
                    <a:gd name="connsiteY50" fmla="*/ 6259633 h 6859140"/>
                    <a:gd name="connsiteX51" fmla="*/ 4096672 w 4312859"/>
                    <a:gd name="connsiteY51" fmla="*/ 5146760 h 6859140"/>
                    <a:gd name="connsiteX52" fmla="*/ 3488334 w 4312859"/>
                    <a:gd name="connsiteY52" fmla="*/ 4620576 h 6859140"/>
                    <a:gd name="connsiteX53" fmla="*/ 3197664 w 4312859"/>
                    <a:gd name="connsiteY53" fmla="*/ 4807897 h 6859140"/>
                    <a:gd name="connsiteX54" fmla="*/ 3025987 w 4312859"/>
                    <a:gd name="connsiteY54" fmla="*/ 4903929 h 6859140"/>
                    <a:gd name="connsiteX55" fmla="*/ 3254233 w 4312859"/>
                    <a:gd name="connsiteY55" fmla="*/ 4864719 h 6859140"/>
                    <a:gd name="connsiteX56" fmla="*/ 3826844 w 4312859"/>
                    <a:gd name="connsiteY56" fmla="*/ 5040534 h 6859140"/>
                    <a:gd name="connsiteX57" fmla="*/ 4085621 w 4312859"/>
                    <a:gd name="connsiteY57" fmla="*/ 5536995 h 6859140"/>
                    <a:gd name="connsiteX58" fmla="*/ 3984139 w 4312859"/>
                    <a:gd name="connsiteY58" fmla="*/ 6117023 h 6859140"/>
                    <a:gd name="connsiteX59" fmla="*/ 3652896 w 4312859"/>
                    <a:gd name="connsiteY59" fmla="*/ 6511598 h 6859140"/>
                    <a:gd name="connsiteX60" fmla="*/ 3152802 w 4312859"/>
                    <a:gd name="connsiteY60" fmla="*/ 6605359 h 6859140"/>
                    <a:gd name="connsiteX61" fmla="*/ 2579283 w 4312859"/>
                    <a:gd name="connsiteY61" fmla="*/ 5836900 h 6859140"/>
                    <a:gd name="connsiteX62" fmla="*/ 2685812 w 4312859"/>
                    <a:gd name="connsiteY62" fmla="*/ 5250715 h 6859140"/>
                    <a:gd name="connsiteX63" fmla="*/ 2905126 w 4312859"/>
                    <a:gd name="connsiteY63" fmla="*/ 4971197 h 6859140"/>
                    <a:gd name="connsiteX64" fmla="*/ 2905025 w 4312859"/>
                    <a:gd name="connsiteY64" fmla="*/ 4971197 h 6859140"/>
                    <a:gd name="connsiteX65" fmla="*/ 2969922 w 4312859"/>
                    <a:gd name="connsiteY65" fmla="*/ 4944502 h 6859140"/>
                    <a:gd name="connsiteX66" fmla="*/ 2599267 w 4312859"/>
                    <a:gd name="connsiteY66" fmla="*/ 5834780 h 6859140"/>
                    <a:gd name="connsiteX67" fmla="*/ 3156940 w 4312859"/>
                    <a:gd name="connsiteY67" fmla="*/ 6585628 h 6859140"/>
                    <a:gd name="connsiteX68" fmla="*/ 3965770 w 4312859"/>
                    <a:gd name="connsiteY68" fmla="*/ 6108444 h 6859140"/>
                    <a:gd name="connsiteX69" fmla="*/ 3814228 w 4312859"/>
                    <a:gd name="connsiteY69" fmla="*/ 5056329 h 6859140"/>
                    <a:gd name="connsiteX70" fmla="*/ 2969922 w 4312859"/>
                    <a:gd name="connsiteY70" fmla="*/ 4944502 h 6859140"/>
                    <a:gd name="connsiteX71" fmla="*/ 3334369 w 4312859"/>
                    <a:gd name="connsiteY71" fmla="*/ 20064 h 6859140"/>
                    <a:gd name="connsiteX72" fmla="*/ 3033708 w 4312859"/>
                    <a:gd name="connsiteY72" fmla="*/ 62302 h 6859140"/>
                    <a:gd name="connsiteX73" fmla="*/ 2508281 w 4312859"/>
                    <a:gd name="connsiteY73" fmla="*/ 566837 h 6859140"/>
                    <a:gd name="connsiteX74" fmla="*/ 2498693 w 4312859"/>
                    <a:gd name="connsiteY74" fmla="*/ 2611924 h 6859140"/>
                    <a:gd name="connsiteX75" fmla="*/ 2538256 w 4312859"/>
                    <a:gd name="connsiteY75" fmla="*/ 2951039 h 6859140"/>
                    <a:gd name="connsiteX76" fmla="*/ 2668452 w 4312859"/>
                    <a:gd name="connsiteY76" fmla="*/ 3769407 h 6859140"/>
                    <a:gd name="connsiteX77" fmla="*/ 3005347 w 4312859"/>
                    <a:gd name="connsiteY77" fmla="*/ 4349334 h 6859140"/>
                    <a:gd name="connsiteX78" fmla="*/ 3262005 w 4312859"/>
                    <a:gd name="connsiteY78" fmla="*/ 4481700 h 6859140"/>
                    <a:gd name="connsiteX79" fmla="*/ 3484448 w 4312859"/>
                    <a:gd name="connsiteY79" fmla="*/ 4595597 h 6859140"/>
                    <a:gd name="connsiteX80" fmla="*/ 4086529 w 4312859"/>
                    <a:gd name="connsiteY80" fmla="*/ 2990653 h 6859140"/>
                    <a:gd name="connsiteX81" fmla="*/ 4125689 w 4312859"/>
                    <a:gd name="connsiteY81" fmla="*/ 2384182 h 6859140"/>
                    <a:gd name="connsiteX82" fmla="*/ 3920050 w 4312859"/>
                    <a:gd name="connsiteY82" fmla="*/ 204357 h 6859140"/>
                    <a:gd name="connsiteX83" fmla="*/ 3334369 w 4312859"/>
                    <a:gd name="connsiteY83" fmla="*/ 20115 h 6859140"/>
                    <a:gd name="connsiteX84" fmla="*/ 3334369 w 4312859"/>
                    <a:gd name="connsiteY84" fmla="*/ 20064 h 6859140"/>
                    <a:gd name="connsiteX0" fmla="*/ 3014343 w 4232736"/>
                    <a:gd name="connsiteY0" fmla="*/ 6859140 h 6859140"/>
                    <a:gd name="connsiteX1" fmla="*/ 2914627 w 4232736"/>
                    <a:gd name="connsiteY1" fmla="*/ 6855255 h 6859140"/>
                    <a:gd name="connsiteX2" fmla="*/ 2194915 w 4232736"/>
                    <a:gd name="connsiteY2" fmla="*/ 6570438 h 6859140"/>
                    <a:gd name="connsiteX3" fmla="*/ 959213 w 4232736"/>
                    <a:gd name="connsiteY3" fmla="*/ 6259633 h 6859140"/>
                    <a:gd name="connsiteX4" fmla="*/ 643160 w 4232736"/>
                    <a:gd name="connsiteY4" fmla="*/ 6314790 h 6859140"/>
                    <a:gd name="connsiteX5" fmla="*/ 1 w 4232736"/>
                    <a:gd name="connsiteY5" fmla="*/ 6395077 h 6859140"/>
                    <a:gd name="connsiteX6" fmla="*/ 639325 w 4232736"/>
                    <a:gd name="connsiteY6" fmla="*/ 6294907 h 6859140"/>
                    <a:gd name="connsiteX7" fmla="*/ 956337 w 4232736"/>
                    <a:gd name="connsiteY7" fmla="*/ 6239548 h 6859140"/>
                    <a:gd name="connsiteX8" fmla="*/ 1187991 w 4232736"/>
                    <a:gd name="connsiteY8" fmla="*/ 5267674 h 6859140"/>
                    <a:gd name="connsiteX9" fmla="*/ 2205462 w 4232736"/>
                    <a:gd name="connsiteY9" fmla="*/ 6553180 h 6859140"/>
                    <a:gd name="connsiteX10" fmla="*/ 2916040 w 4232736"/>
                    <a:gd name="connsiteY10" fmla="*/ 6835069 h 6859140"/>
                    <a:gd name="connsiteX11" fmla="*/ 3836798 w 4232736"/>
                    <a:gd name="connsiteY11" fmla="*/ 6544904 h 6859140"/>
                    <a:gd name="connsiteX12" fmla="*/ 3799960 w 4232736"/>
                    <a:gd name="connsiteY12" fmla="*/ 6564635 h 6859140"/>
                    <a:gd name="connsiteX13" fmla="*/ 3352499 w 4232736"/>
                    <a:gd name="connsiteY13" fmla="*/ 6663695 h 6859140"/>
                    <a:gd name="connsiteX14" fmla="*/ 2794978 w 4232736"/>
                    <a:gd name="connsiteY14" fmla="*/ 6529865 h 6859140"/>
                    <a:gd name="connsiteX15" fmla="*/ 2394852 w 4232736"/>
                    <a:gd name="connsiteY15" fmla="*/ 6124895 h 6859140"/>
                    <a:gd name="connsiteX16" fmla="*/ 2324556 w 4232736"/>
                    <a:gd name="connsiteY16" fmla="*/ 5511813 h 6859140"/>
                    <a:gd name="connsiteX17" fmla="*/ 2619667 w 4232736"/>
                    <a:gd name="connsiteY17" fmla="*/ 5071620 h 6859140"/>
                    <a:gd name="connsiteX18" fmla="*/ 2879807 w 4232736"/>
                    <a:gd name="connsiteY18" fmla="*/ 4925982 h 6859140"/>
                    <a:gd name="connsiteX19" fmla="*/ 3109012 w 4232736"/>
                    <a:gd name="connsiteY19" fmla="*/ 4789528 h 6859140"/>
                    <a:gd name="connsiteX20" fmla="*/ 3388126 w 4232736"/>
                    <a:gd name="connsiteY20" fmla="*/ 4609777 h 6859140"/>
                    <a:gd name="connsiteX21" fmla="*/ 3172849 w 4232736"/>
                    <a:gd name="connsiteY21" fmla="*/ 4499716 h 6859140"/>
                    <a:gd name="connsiteX22" fmla="*/ 2915384 w 4232736"/>
                    <a:gd name="connsiteY22" fmla="*/ 4366896 h 6859140"/>
                    <a:gd name="connsiteX23" fmla="*/ 2568800 w 4232736"/>
                    <a:gd name="connsiteY23" fmla="*/ 3774453 h 6859140"/>
                    <a:gd name="connsiteX24" fmla="*/ 2438049 w 4232736"/>
                    <a:gd name="connsiteY24" fmla="*/ 2953259 h 6859140"/>
                    <a:gd name="connsiteX25" fmla="*/ 2398485 w 4232736"/>
                    <a:gd name="connsiteY25" fmla="*/ 2614296 h 6859140"/>
                    <a:gd name="connsiteX26" fmla="*/ 2408780 w 4232736"/>
                    <a:gd name="connsiteY26" fmla="*/ 560983 h 6859140"/>
                    <a:gd name="connsiteX27" fmla="*/ 2620424 w 4232736"/>
                    <a:gd name="connsiteY27" fmla="*/ 222928 h 6859140"/>
                    <a:gd name="connsiteX28" fmla="*/ 2947781 w 4232736"/>
                    <a:gd name="connsiteY28" fmla="*/ 42924 h 6859140"/>
                    <a:gd name="connsiteX29" fmla="*/ 3852947 w 4232736"/>
                    <a:gd name="connsiteY29" fmla="*/ 188915 h 6859140"/>
                    <a:gd name="connsiteX30" fmla="*/ 4065651 w 4232736"/>
                    <a:gd name="connsiteY30" fmla="*/ 2385544 h 6859140"/>
                    <a:gd name="connsiteX31" fmla="*/ 4026491 w 4232736"/>
                    <a:gd name="connsiteY31" fmla="*/ 2992066 h 6859140"/>
                    <a:gd name="connsiteX32" fmla="*/ 3795014 w 4232736"/>
                    <a:gd name="connsiteY32" fmla="*/ 4061137 h 6859140"/>
                    <a:gd name="connsiteX33" fmla="*/ 3424208 w 4232736"/>
                    <a:gd name="connsiteY33" fmla="*/ 4606295 h 6859140"/>
                    <a:gd name="connsiteX34" fmla="*/ 4033606 w 4232736"/>
                    <a:gd name="connsiteY34" fmla="*/ 5136112 h 6859140"/>
                    <a:gd name="connsiteX35" fmla="*/ 4232534 w 4232736"/>
                    <a:gd name="connsiteY35" fmla="*/ 5756158 h 6859140"/>
                    <a:gd name="connsiteX36" fmla="*/ 4097998 w 4232736"/>
                    <a:gd name="connsiteY36" fmla="*/ 6269726 h 6859140"/>
                    <a:gd name="connsiteX37" fmla="*/ 3959021 w 4232736"/>
                    <a:gd name="connsiteY37" fmla="*/ 6456592 h 6859140"/>
                    <a:gd name="connsiteX38" fmla="*/ 3014292 w 4232736"/>
                    <a:gd name="connsiteY38" fmla="*/ 6859090 h 6859140"/>
                    <a:gd name="connsiteX39" fmla="*/ 3014343 w 4232736"/>
                    <a:gd name="connsiteY39" fmla="*/ 6859140 h 6859140"/>
                    <a:gd name="connsiteX40" fmla="*/ 2824902 w 4232736"/>
                    <a:gd name="connsiteY40" fmla="*/ 4971197 h 6859140"/>
                    <a:gd name="connsiteX41" fmla="*/ 2632182 w 4232736"/>
                    <a:gd name="connsiteY41" fmla="*/ 5087516 h 6859140"/>
                    <a:gd name="connsiteX42" fmla="*/ 2413221 w 4232736"/>
                    <a:gd name="connsiteY42" fmla="*/ 6116418 h 6859140"/>
                    <a:gd name="connsiteX43" fmla="*/ 3348412 w 4232736"/>
                    <a:gd name="connsiteY43" fmla="*/ 6643510 h 6859140"/>
                    <a:gd name="connsiteX44" fmla="*/ 3352499 w 4232736"/>
                    <a:gd name="connsiteY44" fmla="*/ 6643510 h 6859140"/>
                    <a:gd name="connsiteX45" fmla="*/ 3949786 w 4232736"/>
                    <a:gd name="connsiteY45" fmla="*/ 6437012 h 6859140"/>
                    <a:gd name="connsiteX46" fmla="*/ 4071807 w 4232736"/>
                    <a:gd name="connsiteY46" fmla="*/ 6274520 h 6859140"/>
                    <a:gd name="connsiteX47" fmla="*/ 4080285 w 4232736"/>
                    <a:gd name="connsiteY47" fmla="*/ 6260390 h 6859140"/>
                    <a:gd name="connsiteX48" fmla="*/ 4080638 w 4232736"/>
                    <a:gd name="connsiteY48" fmla="*/ 6259633 h 6859140"/>
                    <a:gd name="connsiteX49" fmla="*/ 4080689 w 4232736"/>
                    <a:gd name="connsiteY49" fmla="*/ 6259633 h 6859140"/>
                    <a:gd name="connsiteX50" fmla="*/ 4016549 w 4232736"/>
                    <a:gd name="connsiteY50" fmla="*/ 5146760 h 6859140"/>
                    <a:gd name="connsiteX51" fmla="*/ 3408211 w 4232736"/>
                    <a:gd name="connsiteY51" fmla="*/ 4620576 h 6859140"/>
                    <a:gd name="connsiteX52" fmla="*/ 3117541 w 4232736"/>
                    <a:gd name="connsiteY52" fmla="*/ 4807897 h 6859140"/>
                    <a:gd name="connsiteX53" fmla="*/ 2945864 w 4232736"/>
                    <a:gd name="connsiteY53" fmla="*/ 4903929 h 6859140"/>
                    <a:gd name="connsiteX54" fmla="*/ 3174110 w 4232736"/>
                    <a:gd name="connsiteY54" fmla="*/ 4864719 h 6859140"/>
                    <a:gd name="connsiteX55" fmla="*/ 3746721 w 4232736"/>
                    <a:gd name="connsiteY55" fmla="*/ 5040534 h 6859140"/>
                    <a:gd name="connsiteX56" fmla="*/ 4005498 w 4232736"/>
                    <a:gd name="connsiteY56" fmla="*/ 5536995 h 6859140"/>
                    <a:gd name="connsiteX57" fmla="*/ 3904016 w 4232736"/>
                    <a:gd name="connsiteY57" fmla="*/ 6117023 h 6859140"/>
                    <a:gd name="connsiteX58" fmla="*/ 3572773 w 4232736"/>
                    <a:gd name="connsiteY58" fmla="*/ 6511598 h 6859140"/>
                    <a:gd name="connsiteX59" fmla="*/ 3072679 w 4232736"/>
                    <a:gd name="connsiteY59" fmla="*/ 6605359 h 6859140"/>
                    <a:gd name="connsiteX60" fmla="*/ 2499160 w 4232736"/>
                    <a:gd name="connsiteY60" fmla="*/ 5836900 h 6859140"/>
                    <a:gd name="connsiteX61" fmla="*/ 2605689 w 4232736"/>
                    <a:gd name="connsiteY61" fmla="*/ 5250715 h 6859140"/>
                    <a:gd name="connsiteX62" fmla="*/ 2825003 w 4232736"/>
                    <a:gd name="connsiteY62" fmla="*/ 4971197 h 6859140"/>
                    <a:gd name="connsiteX63" fmla="*/ 2824902 w 4232736"/>
                    <a:gd name="connsiteY63" fmla="*/ 4971197 h 6859140"/>
                    <a:gd name="connsiteX64" fmla="*/ 2889799 w 4232736"/>
                    <a:gd name="connsiteY64" fmla="*/ 4944502 h 6859140"/>
                    <a:gd name="connsiteX65" fmla="*/ 2519144 w 4232736"/>
                    <a:gd name="connsiteY65" fmla="*/ 5834780 h 6859140"/>
                    <a:gd name="connsiteX66" fmla="*/ 3076817 w 4232736"/>
                    <a:gd name="connsiteY66" fmla="*/ 6585628 h 6859140"/>
                    <a:gd name="connsiteX67" fmla="*/ 3885647 w 4232736"/>
                    <a:gd name="connsiteY67" fmla="*/ 6108444 h 6859140"/>
                    <a:gd name="connsiteX68" fmla="*/ 3734105 w 4232736"/>
                    <a:gd name="connsiteY68" fmla="*/ 5056329 h 6859140"/>
                    <a:gd name="connsiteX69" fmla="*/ 2889799 w 4232736"/>
                    <a:gd name="connsiteY69" fmla="*/ 4944502 h 6859140"/>
                    <a:gd name="connsiteX70" fmla="*/ 3254246 w 4232736"/>
                    <a:gd name="connsiteY70" fmla="*/ 20064 h 6859140"/>
                    <a:gd name="connsiteX71" fmla="*/ 2953585 w 4232736"/>
                    <a:gd name="connsiteY71" fmla="*/ 62302 h 6859140"/>
                    <a:gd name="connsiteX72" fmla="*/ 2428158 w 4232736"/>
                    <a:gd name="connsiteY72" fmla="*/ 566837 h 6859140"/>
                    <a:gd name="connsiteX73" fmla="*/ 2418570 w 4232736"/>
                    <a:gd name="connsiteY73" fmla="*/ 2611924 h 6859140"/>
                    <a:gd name="connsiteX74" fmla="*/ 2458133 w 4232736"/>
                    <a:gd name="connsiteY74" fmla="*/ 2951039 h 6859140"/>
                    <a:gd name="connsiteX75" fmla="*/ 2588329 w 4232736"/>
                    <a:gd name="connsiteY75" fmla="*/ 3769407 h 6859140"/>
                    <a:gd name="connsiteX76" fmla="*/ 2925224 w 4232736"/>
                    <a:gd name="connsiteY76" fmla="*/ 4349334 h 6859140"/>
                    <a:gd name="connsiteX77" fmla="*/ 3181882 w 4232736"/>
                    <a:gd name="connsiteY77" fmla="*/ 4481700 h 6859140"/>
                    <a:gd name="connsiteX78" fmla="*/ 3404325 w 4232736"/>
                    <a:gd name="connsiteY78" fmla="*/ 4595597 h 6859140"/>
                    <a:gd name="connsiteX79" fmla="*/ 4006406 w 4232736"/>
                    <a:gd name="connsiteY79" fmla="*/ 2990653 h 6859140"/>
                    <a:gd name="connsiteX80" fmla="*/ 4045566 w 4232736"/>
                    <a:gd name="connsiteY80" fmla="*/ 2384182 h 6859140"/>
                    <a:gd name="connsiteX81" fmla="*/ 3839927 w 4232736"/>
                    <a:gd name="connsiteY81" fmla="*/ 204357 h 6859140"/>
                    <a:gd name="connsiteX82" fmla="*/ 3254246 w 4232736"/>
                    <a:gd name="connsiteY82" fmla="*/ 20115 h 6859140"/>
                    <a:gd name="connsiteX83" fmla="*/ 3254246 w 4232736"/>
                    <a:gd name="connsiteY83" fmla="*/ 20064 h 6859140"/>
                    <a:gd name="connsiteX0" fmla="*/ 2412705 w 3631098"/>
                    <a:gd name="connsiteY0" fmla="*/ 6859140 h 6859140"/>
                    <a:gd name="connsiteX1" fmla="*/ 2312989 w 3631098"/>
                    <a:gd name="connsiteY1" fmla="*/ 6855255 h 6859140"/>
                    <a:gd name="connsiteX2" fmla="*/ 1593277 w 3631098"/>
                    <a:gd name="connsiteY2" fmla="*/ 6570438 h 6859140"/>
                    <a:gd name="connsiteX3" fmla="*/ 357575 w 3631098"/>
                    <a:gd name="connsiteY3" fmla="*/ 6259633 h 6859140"/>
                    <a:gd name="connsiteX4" fmla="*/ 41522 w 3631098"/>
                    <a:gd name="connsiteY4" fmla="*/ 6314790 h 6859140"/>
                    <a:gd name="connsiteX5" fmla="*/ 37687 w 3631098"/>
                    <a:gd name="connsiteY5" fmla="*/ 6294907 h 6859140"/>
                    <a:gd name="connsiteX6" fmla="*/ 354699 w 3631098"/>
                    <a:gd name="connsiteY6" fmla="*/ 6239548 h 6859140"/>
                    <a:gd name="connsiteX7" fmla="*/ 586353 w 3631098"/>
                    <a:gd name="connsiteY7" fmla="*/ 5267674 h 6859140"/>
                    <a:gd name="connsiteX8" fmla="*/ 1603824 w 3631098"/>
                    <a:gd name="connsiteY8" fmla="*/ 6553180 h 6859140"/>
                    <a:gd name="connsiteX9" fmla="*/ 2314402 w 3631098"/>
                    <a:gd name="connsiteY9" fmla="*/ 6835069 h 6859140"/>
                    <a:gd name="connsiteX10" fmla="*/ 3235160 w 3631098"/>
                    <a:gd name="connsiteY10" fmla="*/ 6544904 h 6859140"/>
                    <a:gd name="connsiteX11" fmla="*/ 3198322 w 3631098"/>
                    <a:gd name="connsiteY11" fmla="*/ 6564635 h 6859140"/>
                    <a:gd name="connsiteX12" fmla="*/ 2750861 w 3631098"/>
                    <a:gd name="connsiteY12" fmla="*/ 6663695 h 6859140"/>
                    <a:gd name="connsiteX13" fmla="*/ 2193340 w 3631098"/>
                    <a:gd name="connsiteY13" fmla="*/ 6529865 h 6859140"/>
                    <a:gd name="connsiteX14" fmla="*/ 1793214 w 3631098"/>
                    <a:gd name="connsiteY14" fmla="*/ 6124895 h 6859140"/>
                    <a:gd name="connsiteX15" fmla="*/ 1722918 w 3631098"/>
                    <a:gd name="connsiteY15" fmla="*/ 5511813 h 6859140"/>
                    <a:gd name="connsiteX16" fmla="*/ 2018029 w 3631098"/>
                    <a:gd name="connsiteY16" fmla="*/ 5071620 h 6859140"/>
                    <a:gd name="connsiteX17" fmla="*/ 2278169 w 3631098"/>
                    <a:gd name="connsiteY17" fmla="*/ 4925982 h 6859140"/>
                    <a:gd name="connsiteX18" fmla="*/ 2507374 w 3631098"/>
                    <a:gd name="connsiteY18" fmla="*/ 4789528 h 6859140"/>
                    <a:gd name="connsiteX19" fmla="*/ 2786488 w 3631098"/>
                    <a:gd name="connsiteY19" fmla="*/ 4609777 h 6859140"/>
                    <a:gd name="connsiteX20" fmla="*/ 2571211 w 3631098"/>
                    <a:gd name="connsiteY20" fmla="*/ 4499716 h 6859140"/>
                    <a:gd name="connsiteX21" fmla="*/ 2313746 w 3631098"/>
                    <a:gd name="connsiteY21" fmla="*/ 4366896 h 6859140"/>
                    <a:gd name="connsiteX22" fmla="*/ 1967162 w 3631098"/>
                    <a:gd name="connsiteY22" fmla="*/ 3774453 h 6859140"/>
                    <a:gd name="connsiteX23" fmla="*/ 1836411 w 3631098"/>
                    <a:gd name="connsiteY23" fmla="*/ 2953259 h 6859140"/>
                    <a:gd name="connsiteX24" fmla="*/ 1796847 w 3631098"/>
                    <a:gd name="connsiteY24" fmla="*/ 2614296 h 6859140"/>
                    <a:gd name="connsiteX25" fmla="*/ 1807142 w 3631098"/>
                    <a:gd name="connsiteY25" fmla="*/ 560983 h 6859140"/>
                    <a:gd name="connsiteX26" fmla="*/ 2018786 w 3631098"/>
                    <a:gd name="connsiteY26" fmla="*/ 222928 h 6859140"/>
                    <a:gd name="connsiteX27" fmla="*/ 2346143 w 3631098"/>
                    <a:gd name="connsiteY27" fmla="*/ 42924 h 6859140"/>
                    <a:gd name="connsiteX28" fmla="*/ 3251309 w 3631098"/>
                    <a:gd name="connsiteY28" fmla="*/ 188915 h 6859140"/>
                    <a:gd name="connsiteX29" fmla="*/ 3464013 w 3631098"/>
                    <a:gd name="connsiteY29" fmla="*/ 2385544 h 6859140"/>
                    <a:gd name="connsiteX30" fmla="*/ 3424853 w 3631098"/>
                    <a:gd name="connsiteY30" fmla="*/ 2992066 h 6859140"/>
                    <a:gd name="connsiteX31" fmla="*/ 3193376 w 3631098"/>
                    <a:gd name="connsiteY31" fmla="*/ 4061137 h 6859140"/>
                    <a:gd name="connsiteX32" fmla="*/ 2822570 w 3631098"/>
                    <a:gd name="connsiteY32" fmla="*/ 4606295 h 6859140"/>
                    <a:gd name="connsiteX33" fmla="*/ 3431968 w 3631098"/>
                    <a:gd name="connsiteY33" fmla="*/ 5136112 h 6859140"/>
                    <a:gd name="connsiteX34" fmla="*/ 3630896 w 3631098"/>
                    <a:gd name="connsiteY34" fmla="*/ 5756158 h 6859140"/>
                    <a:gd name="connsiteX35" fmla="*/ 3496360 w 3631098"/>
                    <a:gd name="connsiteY35" fmla="*/ 6269726 h 6859140"/>
                    <a:gd name="connsiteX36" fmla="*/ 3357383 w 3631098"/>
                    <a:gd name="connsiteY36" fmla="*/ 6456592 h 6859140"/>
                    <a:gd name="connsiteX37" fmla="*/ 2412654 w 3631098"/>
                    <a:gd name="connsiteY37" fmla="*/ 6859090 h 6859140"/>
                    <a:gd name="connsiteX38" fmla="*/ 2412705 w 3631098"/>
                    <a:gd name="connsiteY38" fmla="*/ 6859140 h 6859140"/>
                    <a:gd name="connsiteX39" fmla="*/ 2223264 w 3631098"/>
                    <a:gd name="connsiteY39" fmla="*/ 4971197 h 6859140"/>
                    <a:gd name="connsiteX40" fmla="*/ 2030544 w 3631098"/>
                    <a:gd name="connsiteY40" fmla="*/ 5087516 h 6859140"/>
                    <a:gd name="connsiteX41" fmla="*/ 1811583 w 3631098"/>
                    <a:gd name="connsiteY41" fmla="*/ 6116418 h 6859140"/>
                    <a:gd name="connsiteX42" fmla="*/ 2746774 w 3631098"/>
                    <a:gd name="connsiteY42" fmla="*/ 6643510 h 6859140"/>
                    <a:gd name="connsiteX43" fmla="*/ 2750861 w 3631098"/>
                    <a:gd name="connsiteY43" fmla="*/ 6643510 h 6859140"/>
                    <a:gd name="connsiteX44" fmla="*/ 3348148 w 3631098"/>
                    <a:gd name="connsiteY44" fmla="*/ 6437012 h 6859140"/>
                    <a:gd name="connsiteX45" fmla="*/ 3470169 w 3631098"/>
                    <a:gd name="connsiteY45" fmla="*/ 6274520 h 6859140"/>
                    <a:gd name="connsiteX46" fmla="*/ 3478647 w 3631098"/>
                    <a:gd name="connsiteY46" fmla="*/ 6260390 h 6859140"/>
                    <a:gd name="connsiteX47" fmla="*/ 3479000 w 3631098"/>
                    <a:gd name="connsiteY47" fmla="*/ 6259633 h 6859140"/>
                    <a:gd name="connsiteX48" fmla="*/ 3479051 w 3631098"/>
                    <a:gd name="connsiteY48" fmla="*/ 6259633 h 6859140"/>
                    <a:gd name="connsiteX49" fmla="*/ 3414911 w 3631098"/>
                    <a:gd name="connsiteY49" fmla="*/ 5146760 h 6859140"/>
                    <a:gd name="connsiteX50" fmla="*/ 2806573 w 3631098"/>
                    <a:gd name="connsiteY50" fmla="*/ 4620576 h 6859140"/>
                    <a:gd name="connsiteX51" fmla="*/ 2515903 w 3631098"/>
                    <a:gd name="connsiteY51" fmla="*/ 4807897 h 6859140"/>
                    <a:gd name="connsiteX52" fmla="*/ 2344226 w 3631098"/>
                    <a:gd name="connsiteY52" fmla="*/ 4903929 h 6859140"/>
                    <a:gd name="connsiteX53" fmla="*/ 2572472 w 3631098"/>
                    <a:gd name="connsiteY53" fmla="*/ 4864719 h 6859140"/>
                    <a:gd name="connsiteX54" fmla="*/ 3145083 w 3631098"/>
                    <a:gd name="connsiteY54" fmla="*/ 5040534 h 6859140"/>
                    <a:gd name="connsiteX55" fmla="*/ 3403860 w 3631098"/>
                    <a:gd name="connsiteY55" fmla="*/ 5536995 h 6859140"/>
                    <a:gd name="connsiteX56" fmla="*/ 3302378 w 3631098"/>
                    <a:gd name="connsiteY56" fmla="*/ 6117023 h 6859140"/>
                    <a:gd name="connsiteX57" fmla="*/ 2971135 w 3631098"/>
                    <a:gd name="connsiteY57" fmla="*/ 6511598 h 6859140"/>
                    <a:gd name="connsiteX58" fmla="*/ 2471041 w 3631098"/>
                    <a:gd name="connsiteY58" fmla="*/ 6605359 h 6859140"/>
                    <a:gd name="connsiteX59" fmla="*/ 1897522 w 3631098"/>
                    <a:gd name="connsiteY59" fmla="*/ 5836900 h 6859140"/>
                    <a:gd name="connsiteX60" fmla="*/ 2004051 w 3631098"/>
                    <a:gd name="connsiteY60" fmla="*/ 5250715 h 6859140"/>
                    <a:gd name="connsiteX61" fmla="*/ 2223365 w 3631098"/>
                    <a:gd name="connsiteY61" fmla="*/ 4971197 h 6859140"/>
                    <a:gd name="connsiteX62" fmla="*/ 2223264 w 3631098"/>
                    <a:gd name="connsiteY62" fmla="*/ 4971197 h 6859140"/>
                    <a:gd name="connsiteX63" fmla="*/ 2288161 w 3631098"/>
                    <a:gd name="connsiteY63" fmla="*/ 4944502 h 6859140"/>
                    <a:gd name="connsiteX64" fmla="*/ 1917506 w 3631098"/>
                    <a:gd name="connsiteY64" fmla="*/ 5834780 h 6859140"/>
                    <a:gd name="connsiteX65" fmla="*/ 2475179 w 3631098"/>
                    <a:gd name="connsiteY65" fmla="*/ 6585628 h 6859140"/>
                    <a:gd name="connsiteX66" fmla="*/ 3284009 w 3631098"/>
                    <a:gd name="connsiteY66" fmla="*/ 6108444 h 6859140"/>
                    <a:gd name="connsiteX67" fmla="*/ 3132467 w 3631098"/>
                    <a:gd name="connsiteY67" fmla="*/ 5056329 h 6859140"/>
                    <a:gd name="connsiteX68" fmla="*/ 2288161 w 3631098"/>
                    <a:gd name="connsiteY68" fmla="*/ 4944502 h 6859140"/>
                    <a:gd name="connsiteX69" fmla="*/ 2652608 w 3631098"/>
                    <a:gd name="connsiteY69" fmla="*/ 20064 h 6859140"/>
                    <a:gd name="connsiteX70" fmla="*/ 2351947 w 3631098"/>
                    <a:gd name="connsiteY70" fmla="*/ 62302 h 6859140"/>
                    <a:gd name="connsiteX71" fmla="*/ 1826520 w 3631098"/>
                    <a:gd name="connsiteY71" fmla="*/ 566837 h 6859140"/>
                    <a:gd name="connsiteX72" fmla="*/ 1816932 w 3631098"/>
                    <a:gd name="connsiteY72" fmla="*/ 2611924 h 6859140"/>
                    <a:gd name="connsiteX73" fmla="*/ 1856495 w 3631098"/>
                    <a:gd name="connsiteY73" fmla="*/ 2951039 h 6859140"/>
                    <a:gd name="connsiteX74" fmla="*/ 1986691 w 3631098"/>
                    <a:gd name="connsiteY74" fmla="*/ 3769407 h 6859140"/>
                    <a:gd name="connsiteX75" fmla="*/ 2323586 w 3631098"/>
                    <a:gd name="connsiteY75" fmla="*/ 4349334 h 6859140"/>
                    <a:gd name="connsiteX76" fmla="*/ 2580244 w 3631098"/>
                    <a:gd name="connsiteY76" fmla="*/ 4481700 h 6859140"/>
                    <a:gd name="connsiteX77" fmla="*/ 2802687 w 3631098"/>
                    <a:gd name="connsiteY77" fmla="*/ 4595597 h 6859140"/>
                    <a:gd name="connsiteX78" fmla="*/ 3404768 w 3631098"/>
                    <a:gd name="connsiteY78" fmla="*/ 2990653 h 6859140"/>
                    <a:gd name="connsiteX79" fmla="*/ 3443928 w 3631098"/>
                    <a:gd name="connsiteY79" fmla="*/ 2384182 h 6859140"/>
                    <a:gd name="connsiteX80" fmla="*/ 3238289 w 3631098"/>
                    <a:gd name="connsiteY80" fmla="*/ 204357 h 6859140"/>
                    <a:gd name="connsiteX81" fmla="*/ 2652608 w 3631098"/>
                    <a:gd name="connsiteY81" fmla="*/ 20115 h 6859140"/>
                    <a:gd name="connsiteX82" fmla="*/ 2652608 w 3631098"/>
                    <a:gd name="connsiteY82" fmla="*/ 20064 h 6859140"/>
                    <a:gd name="connsiteX0" fmla="*/ 2371186 w 3589579"/>
                    <a:gd name="connsiteY0" fmla="*/ 6859140 h 6859140"/>
                    <a:gd name="connsiteX1" fmla="*/ 2271470 w 3589579"/>
                    <a:gd name="connsiteY1" fmla="*/ 6855255 h 6859140"/>
                    <a:gd name="connsiteX2" fmla="*/ 1551758 w 3589579"/>
                    <a:gd name="connsiteY2" fmla="*/ 6570438 h 6859140"/>
                    <a:gd name="connsiteX3" fmla="*/ 316056 w 3589579"/>
                    <a:gd name="connsiteY3" fmla="*/ 6259633 h 6859140"/>
                    <a:gd name="connsiteX4" fmla="*/ 3 w 3589579"/>
                    <a:gd name="connsiteY4" fmla="*/ 6314790 h 6859140"/>
                    <a:gd name="connsiteX5" fmla="*/ 313180 w 3589579"/>
                    <a:gd name="connsiteY5" fmla="*/ 6239548 h 6859140"/>
                    <a:gd name="connsiteX6" fmla="*/ 544834 w 3589579"/>
                    <a:gd name="connsiteY6" fmla="*/ 5267674 h 6859140"/>
                    <a:gd name="connsiteX7" fmla="*/ 1562305 w 3589579"/>
                    <a:gd name="connsiteY7" fmla="*/ 6553180 h 6859140"/>
                    <a:gd name="connsiteX8" fmla="*/ 2272883 w 3589579"/>
                    <a:gd name="connsiteY8" fmla="*/ 6835069 h 6859140"/>
                    <a:gd name="connsiteX9" fmla="*/ 3193641 w 3589579"/>
                    <a:gd name="connsiteY9" fmla="*/ 6544904 h 6859140"/>
                    <a:gd name="connsiteX10" fmla="*/ 3156803 w 3589579"/>
                    <a:gd name="connsiteY10" fmla="*/ 6564635 h 6859140"/>
                    <a:gd name="connsiteX11" fmla="*/ 2709342 w 3589579"/>
                    <a:gd name="connsiteY11" fmla="*/ 6663695 h 6859140"/>
                    <a:gd name="connsiteX12" fmla="*/ 2151821 w 3589579"/>
                    <a:gd name="connsiteY12" fmla="*/ 6529865 h 6859140"/>
                    <a:gd name="connsiteX13" fmla="*/ 1751695 w 3589579"/>
                    <a:gd name="connsiteY13" fmla="*/ 6124895 h 6859140"/>
                    <a:gd name="connsiteX14" fmla="*/ 1681399 w 3589579"/>
                    <a:gd name="connsiteY14" fmla="*/ 5511813 h 6859140"/>
                    <a:gd name="connsiteX15" fmla="*/ 1976510 w 3589579"/>
                    <a:gd name="connsiteY15" fmla="*/ 5071620 h 6859140"/>
                    <a:gd name="connsiteX16" fmla="*/ 2236650 w 3589579"/>
                    <a:gd name="connsiteY16" fmla="*/ 4925982 h 6859140"/>
                    <a:gd name="connsiteX17" fmla="*/ 2465855 w 3589579"/>
                    <a:gd name="connsiteY17" fmla="*/ 4789528 h 6859140"/>
                    <a:gd name="connsiteX18" fmla="*/ 2744969 w 3589579"/>
                    <a:gd name="connsiteY18" fmla="*/ 4609777 h 6859140"/>
                    <a:gd name="connsiteX19" fmla="*/ 2529692 w 3589579"/>
                    <a:gd name="connsiteY19" fmla="*/ 4499716 h 6859140"/>
                    <a:gd name="connsiteX20" fmla="*/ 2272227 w 3589579"/>
                    <a:gd name="connsiteY20" fmla="*/ 4366896 h 6859140"/>
                    <a:gd name="connsiteX21" fmla="*/ 1925643 w 3589579"/>
                    <a:gd name="connsiteY21" fmla="*/ 3774453 h 6859140"/>
                    <a:gd name="connsiteX22" fmla="*/ 1794892 w 3589579"/>
                    <a:gd name="connsiteY22" fmla="*/ 2953259 h 6859140"/>
                    <a:gd name="connsiteX23" fmla="*/ 1755328 w 3589579"/>
                    <a:gd name="connsiteY23" fmla="*/ 2614296 h 6859140"/>
                    <a:gd name="connsiteX24" fmla="*/ 1765623 w 3589579"/>
                    <a:gd name="connsiteY24" fmla="*/ 560983 h 6859140"/>
                    <a:gd name="connsiteX25" fmla="*/ 1977267 w 3589579"/>
                    <a:gd name="connsiteY25" fmla="*/ 222928 h 6859140"/>
                    <a:gd name="connsiteX26" fmla="*/ 2304624 w 3589579"/>
                    <a:gd name="connsiteY26" fmla="*/ 42924 h 6859140"/>
                    <a:gd name="connsiteX27" fmla="*/ 3209790 w 3589579"/>
                    <a:gd name="connsiteY27" fmla="*/ 188915 h 6859140"/>
                    <a:gd name="connsiteX28" fmla="*/ 3422494 w 3589579"/>
                    <a:gd name="connsiteY28" fmla="*/ 2385544 h 6859140"/>
                    <a:gd name="connsiteX29" fmla="*/ 3383334 w 3589579"/>
                    <a:gd name="connsiteY29" fmla="*/ 2992066 h 6859140"/>
                    <a:gd name="connsiteX30" fmla="*/ 3151857 w 3589579"/>
                    <a:gd name="connsiteY30" fmla="*/ 4061137 h 6859140"/>
                    <a:gd name="connsiteX31" fmla="*/ 2781051 w 3589579"/>
                    <a:gd name="connsiteY31" fmla="*/ 4606295 h 6859140"/>
                    <a:gd name="connsiteX32" fmla="*/ 3390449 w 3589579"/>
                    <a:gd name="connsiteY32" fmla="*/ 5136112 h 6859140"/>
                    <a:gd name="connsiteX33" fmla="*/ 3589377 w 3589579"/>
                    <a:gd name="connsiteY33" fmla="*/ 5756158 h 6859140"/>
                    <a:gd name="connsiteX34" fmla="*/ 3454841 w 3589579"/>
                    <a:gd name="connsiteY34" fmla="*/ 6269726 h 6859140"/>
                    <a:gd name="connsiteX35" fmla="*/ 3315864 w 3589579"/>
                    <a:gd name="connsiteY35" fmla="*/ 6456592 h 6859140"/>
                    <a:gd name="connsiteX36" fmla="*/ 2371135 w 3589579"/>
                    <a:gd name="connsiteY36" fmla="*/ 6859090 h 6859140"/>
                    <a:gd name="connsiteX37" fmla="*/ 2371186 w 3589579"/>
                    <a:gd name="connsiteY37" fmla="*/ 6859140 h 6859140"/>
                    <a:gd name="connsiteX38" fmla="*/ 2181745 w 3589579"/>
                    <a:gd name="connsiteY38" fmla="*/ 4971197 h 6859140"/>
                    <a:gd name="connsiteX39" fmla="*/ 1989025 w 3589579"/>
                    <a:gd name="connsiteY39" fmla="*/ 5087516 h 6859140"/>
                    <a:gd name="connsiteX40" fmla="*/ 1770064 w 3589579"/>
                    <a:gd name="connsiteY40" fmla="*/ 6116418 h 6859140"/>
                    <a:gd name="connsiteX41" fmla="*/ 2705255 w 3589579"/>
                    <a:gd name="connsiteY41" fmla="*/ 6643510 h 6859140"/>
                    <a:gd name="connsiteX42" fmla="*/ 2709342 w 3589579"/>
                    <a:gd name="connsiteY42" fmla="*/ 6643510 h 6859140"/>
                    <a:gd name="connsiteX43" fmla="*/ 3306629 w 3589579"/>
                    <a:gd name="connsiteY43" fmla="*/ 6437012 h 6859140"/>
                    <a:gd name="connsiteX44" fmla="*/ 3428650 w 3589579"/>
                    <a:gd name="connsiteY44" fmla="*/ 6274520 h 6859140"/>
                    <a:gd name="connsiteX45" fmla="*/ 3437128 w 3589579"/>
                    <a:gd name="connsiteY45" fmla="*/ 6260390 h 6859140"/>
                    <a:gd name="connsiteX46" fmla="*/ 3437481 w 3589579"/>
                    <a:gd name="connsiteY46" fmla="*/ 6259633 h 6859140"/>
                    <a:gd name="connsiteX47" fmla="*/ 3437532 w 3589579"/>
                    <a:gd name="connsiteY47" fmla="*/ 6259633 h 6859140"/>
                    <a:gd name="connsiteX48" fmla="*/ 3373392 w 3589579"/>
                    <a:gd name="connsiteY48" fmla="*/ 5146760 h 6859140"/>
                    <a:gd name="connsiteX49" fmla="*/ 2765054 w 3589579"/>
                    <a:gd name="connsiteY49" fmla="*/ 4620576 h 6859140"/>
                    <a:gd name="connsiteX50" fmla="*/ 2474384 w 3589579"/>
                    <a:gd name="connsiteY50" fmla="*/ 4807897 h 6859140"/>
                    <a:gd name="connsiteX51" fmla="*/ 2302707 w 3589579"/>
                    <a:gd name="connsiteY51" fmla="*/ 4903929 h 6859140"/>
                    <a:gd name="connsiteX52" fmla="*/ 2530953 w 3589579"/>
                    <a:gd name="connsiteY52" fmla="*/ 4864719 h 6859140"/>
                    <a:gd name="connsiteX53" fmla="*/ 3103564 w 3589579"/>
                    <a:gd name="connsiteY53" fmla="*/ 5040534 h 6859140"/>
                    <a:gd name="connsiteX54" fmla="*/ 3362341 w 3589579"/>
                    <a:gd name="connsiteY54" fmla="*/ 5536995 h 6859140"/>
                    <a:gd name="connsiteX55" fmla="*/ 3260859 w 3589579"/>
                    <a:gd name="connsiteY55" fmla="*/ 6117023 h 6859140"/>
                    <a:gd name="connsiteX56" fmla="*/ 2929616 w 3589579"/>
                    <a:gd name="connsiteY56" fmla="*/ 6511598 h 6859140"/>
                    <a:gd name="connsiteX57" fmla="*/ 2429522 w 3589579"/>
                    <a:gd name="connsiteY57" fmla="*/ 6605359 h 6859140"/>
                    <a:gd name="connsiteX58" fmla="*/ 1856003 w 3589579"/>
                    <a:gd name="connsiteY58" fmla="*/ 5836900 h 6859140"/>
                    <a:gd name="connsiteX59" fmla="*/ 1962532 w 3589579"/>
                    <a:gd name="connsiteY59" fmla="*/ 5250715 h 6859140"/>
                    <a:gd name="connsiteX60" fmla="*/ 2181846 w 3589579"/>
                    <a:gd name="connsiteY60" fmla="*/ 4971197 h 6859140"/>
                    <a:gd name="connsiteX61" fmla="*/ 2181745 w 3589579"/>
                    <a:gd name="connsiteY61" fmla="*/ 4971197 h 6859140"/>
                    <a:gd name="connsiteX62" fmla="*/ 2246642 w 3589579"/>
                    <a:gd name="connsiteY62" fmla="*/ 4944502 h 6859140"/>
                    <a:gd name="connsiteX63" fmla="*/ 1875987 w 3589579"/>
                    <a:gd name="connsiteY63" fmla="*/ 5834780 h 6859140"/>
                    <a:gd name="connsiteX64" fmla="*/ 2433660 w 3589579"/>
                    <a:gd name="connsiteY64" fmla="*/ 6585628 h 6859140"/>
                    <a:gd name="connsiteX65" fmla="*/ 3242490 w 3589579"/>
                    <a:gd name="connsiteY65" fmla="*/ 6108444 h 6859140"/>
                    <a:gd name="connsiteX66" fmla="*/ 3090948 w 3589579"/>
                    <a:gd name="connsiteY66" fmla="*/ 5056329 h 6859140"/>
                    <a:gd name="connsiteX67" fmla="*/ 2246642 w 3589579"/>
                    <a:gd name="connsiteY67" fmla="*/ 4944502 h 6859140"/>
                    <a:gd name="connsiteX68" fmla="*/ 2611089 w 3589579"/>
                    <a:gd name="connsiteY68" fmla="*/ 20064 h 6859140"/>
                    <a:gd name="connsiteX69" fmla="*/ 2310428 w 3589579"/>
                    <a:gd name="connsiteY69" fmla="*/ 62302 h 6859140"/>
                    <a:gd name="connsiteX70" fmla="*/ 1785001 w 3589579"/>
                    <a:gd name="connsiteY70" fmla="*/ 566837 h 6859140"/>
                    <a:gd name="connsiteX71" fmla="*/ 1775413 w 3589579"/>
                    <a:gd name="connsiteY71" fmla="*/ 2611924 h 6859140"/>
                    <a:gd name="connsiteX72" fmla="*/ 1814976 w 3589579"/>
                    <a:gd name="connsiteY72" fmla="*/ 2951039 h 6859140"/>
                    <a:gd name="connsiteX73" fmla="*/ 1945172 w 3589579"/>
                    <a:gd name="connsiteY73" fmla="*/ 3769407 h 6859140"/>
                    <a:gd name="connsiteX74" fmla="*/ 2282067 w 3589579"/>
                    <a:gd name="connsiteY74" fmla="*/ 4349334 h 6859140"/>
                    <a:gd name="connsiteX75" fmla="*/ 2538725 w 3589579"/>
                    <a:gd name="connsiteY75" fmla="*/ 4481700 h 6859140"/>
                    <a:gd name="connsiteX76" fmla="*/ 2761168 w 3589579"/>
                    <a:gd name="connsiteY76" fmla="*/ 4595597 h 6859140"/>
                    <a:gd name="connsiteX77" fmla="*/ 3363249 w 3589579"/>
                    <a:gd name="connsiteY77" fmla="*/ 2990653 h 6859140"/>
                    <a:gd name="connsiteX78" fmla="*/ 3402409 w 3589579"/>
                    <a:gd name="connsiteY78" fmla="*/ 2384182 h 6859140"/>
                    <a:gd name="connsiteX79" fmla="*/ 3196770 w 3589579"/>
                    <a:gd name="connsiteY79" fmla="*/ 204357 h 6859140"/>
                    <a:gd name="connsiteX80" fmla="*/ 2611089 w 3589579"/>
                    <a:gd name="connsiteY80" fmla="*/ 20115 h 6859140"/>
                    <a:gd name="connsiteX81" fmla="*/ 2611089 w 3589579"/>
                    <a:gd name="connsiteY81" fmla="*/ 20064 h 6859140"/>
                    <a:gd name="connsiteX0" fmla="*/ 2156831 w 3375224"/>
                    <a:gd name="connsiteY0" fmla="*/ 6859140 h 6859140"/>
                    <a:gd name="connsiteX1" fmla="*/ 2057115 w 3375224"/>
                    <a:gd name="connsiteY1" fmla="*/ 6855255 h 6859140"/>
                    <a:gd name="connsiteX2" fmla="*/ 1337403 w 3375224"/>
                    <a:gd name="connsiteY2" fmla="*/ 6570438 h 6859140"/>
                    <a:gd name="connsiteX3" fmla="*/ 101701 w 3375224"/>
                    <a:gd name="connsiteY3" fmla="*/ 6259633 h 6859140"/>
                    <a:gd name="connsiteX4" fmla="*/ 98825 w 3375224"/>
                    <a:gd name="connsiteY4" fmla="*/ 6239548 h 6859140"/>
                    <a:gd name="connsiteX5" fmla="*/ 330479 w 3375224"/>
                    <a:gd name="connsiteY5" fmla="*/ 5267674 h 6859140"/>
                    <a:gd name="connsiteX6" fmla="*/ 1347950 w 3375224"/>
                    <a:gd name="connsiteY6" fmla="*/ 6553180 h 6859140"/>
                    <a:gd name="connsiteX7" fmla="*/ 2058528 w 3375224"/>
                    <a:gd name="connsiteY7" fmla="*/ 6835069 h 6859140"/>
                    <a:gd name="connsiteX8" fmla="*/ 2979286 w 3375224"/>
                    <a:gd name="connsiteY8" fmla="*/ 6544904 h 6859140"/>
                    <a:gd name="connsiteX9" fmla="*/ 2942448 w 3375224"/>
                    <a:gd name="connsiteY9" fmla="*/ 6564635 h 6859140"/>
                    <a:gd name="connsiteX10" fmla="*/ 2494987 w 3375224"/>
                    <a:gd name="connsiteY10" fmla="*/ 6663695 h 6859140"/>
                    <a:gd name="connsiteX11" fmla="*/ 1937466 w 3375224"/>
                    <a:gd name="connsiteY11" fmla="*/ 6529865 h 6859140"/>
                    <a:gd name="connsiteX12" fmla="*/ 1537340 w 3375224"/>
                    <a:gd name="connsiteY12" fmla="*/ 6124895 h 6859140"/>
                    <a:gd name="connsiteX13" fmla="*/ 1467044 w 3375224"/>
                    <a:gd name="connsiteY13" fmla="*/ 5511813 h 6859140"/>
                    <a:gd name="connsiteX14" fmla="*/ 1762155 w 3375224"/>
                    <a:gd name="connsiteY14" fmla="*/ 5071620 h 6859140"/>
                    <a:gd name="connsiteX15" fmla="*/ 2022295 w 3375224"/>
                    <a:gd name="connsiteY15" fmla="*/ 4925982 h 6859140"/>
                    <a:gd name="connsiteX16" fmla="*/ 2251500 w 3375224"/>
                    <a:gd name="connsiteY16" fmla="*/ 4789528 h 6859140"/>
                    <a:gd name="connsiteX17" fmla="*/ 2530614 w 3375224"/>
                    <a:gd name="connsiteY17" fmla="*/ 4609777 h 6859140"/>
                    <a:gd name="connsiteX18" fmla="*/ 2315337 w 3375224"/>
                    <a:gd name="connsiteY18" fmla="*/ 4499716 h 6859140"/>
                    <a:gd name="connsiteX19" fmla="*/ 2057872 w 3375224"/>
                    <a:gd name="connsiteY19" fmla="*/ 4366896 h 6859140"/>
                    <a:gd name="connsiteX20" fmla="*/ 1711288 w 3375224"/>
                    <a:gd name="connsiteY20" fmla="*/ 3774453 h 6859140"/>
                    <a:gd name="connsiteX21" fmla="*/ 1580537 w 3375224"/>
                    <a:gd name="connsiteY21" fmla="*/ 2953259 h 6859140"/>
                    <a:gd name="connsiteX22" fmla="*/ 1540973 w 3375224"/>
                    <a:gd name="connsiteY22" fmla="*/ 2614296 h 6859140"/>
                    <a:gd name="connsiteX23" fmla="*/ 1551268 w 3375224"/>
                    <a:gd name="connsiteY23" fmla="*/ 560983 h 6859140"/>
                    <a:gd name="connsiteX24" fmla="*/ 1762912 w 3375224"/>
                    <a:gd name="connsiteY24" fmla="*/ 222928 h 6859140"/>
                    <a:gd name="connsiteX25" fmla="*/ 2090269 w 3375224"/>
                    <a:gd name="connsiteY25" fmla="*/ 42924 h 6859140"/>
                    <a:gd name="connsiteX26" fmla="*/ 2995435 w 3375224"/>
                    <a:gd name="connsiteY26" fmla="*/ 188915 h 6859140"/>
                    <a:gd name="connsiteX27" fmla="*/ 3208139 w 3375224"/>
                    <a:gd name="connsiteY27" fmla="*/ 2385544 h 6859140"/>
                    <a:gd name="connsiteX28" fmla="*/ 3168979 w 3375224"/>
                    <a:gd name="connsiteY28" fmla="*/ 2992066 h 6859140"/>
                    <a:gd name="connsiteX29" fmla="*/ 2937502 w 3375224"/>
                    <a:gd name="connsiteY29" fmla="*/ 4061137 h 6859140"/>
                    <a:gd name="connsiteX30" fmla="*/ 2566696 w 3375224"/>
                    <a:gd name="connsiteY30" fmla="*/ 4606295 h 6859140"/>
                    <a:gd name="connsiteX31" fmla="*/ 3176094 w 3375224"/>
                    <a:gd name="connsiteY31" fmla="*/ 5136112 h 6859140"/>
                    <a:gd name="connsiteX32" fmla="*/ 3375022 w 3375224"/>
                    <a:gd name="connsiteY32" fmla="*/ 5756158 h 6859140"/>
                    <a:gd name="connsiteX33" fmla="*/ 3240486 w 3375224"/>
                    <a:gd name="connsiteY33" fmla="*/ 6269726 h 6859140"/>
                    <a:gd name="connsiteX34" fmla="*/ 3101509 w 3375224"/>
                    <a:gd name="connsiteY34" fmla="*/ 6456592 h 6859140"/>
                    <a:gd name="connsiteX35" fmla="*/ 2156780 w 3375224"/>
                    <a:gd name="connsiteY35" fmla="*/ 6859090 h 6859140"/>
                    <a:gd name="connsiteX36" fmla="*/ 2156831 w 3375224"/>
                    <a:gd name="connsiteY36" fmla="*/ 6859140 h 6859140"/>
                    <a:gd name="connsiteX37" fmla="*/ 1967390 w 3375224"/>
                    <a:gd name="connsiteY37" fmla="*/ 4971197 h 6859140"/>
                    <a:gd name="connsiteX38" fmla="*/ 1774670 w 3375224"/>
                    <a:gd name="connsiteY38" fmla="*/ 5087516 h 6859140"/>
                    <a:gd name="connsiteX39" fmla="*/ 1555709 w 3375224"/>
                    <a:gd name="connsiteY39" fmla="*/ 6116418 h 6859140"/>
                    <a:gd name="connsiteX40" fmla="*/ 2490900 w 3375224"/>
                    <a:gd name="connsiteY40" fmla="*/ 6643510 h 6859140"/>
                    <a:gd name="connsiteX41" fmla="*/ 2494987 w 3375224"/>
                    <a:gd name="connsiteY41" fmla="*/ 6643510 h 6859140"/>
                    <a:gd name="connsiteX42" fmla="*/ 3092274 w 3375224"/>
                    <a:gd name="connsiteY42" fmla="*/ 6437012 h 6859140"/>
                    <a:gd name="connsiteX43" fmla="*/ 3214295 w 3375224"/>
                    <a:gd name="connsiteY43" fmla="*/ 6274520 h 6859140"/>
                    <a:gd name="connsiteX44" fmla="*/ 3222773 w 3375224"/>
                    <a:gd name="connsiteY44" fmla="*/ 6260390 h 6859140"/>
                    <a:gd name="connsiteX45" fmla="*/ 3223126 w 3375224"/>
                    <a:gd name="connsiteY45" fmla="*/ 6259633 h 6859140"/>
                    <a:gd name="connsiteX46" fmla="*/ 3223177 w 3375224"/>
                    <a:gd name="connsiteY46" fmla="*/ 6259633 h 6859140"/>
                    <a:gd name="connsiteX47" fmla="*/ 3159037 w 3375224"/>
                    <a:gd name="connsiteY47" fmla="*/ 5146760 h 6859140"/>
                    <a:gd name="connsiteX48" fmla="*/ 2550699 w 3375224"/>
                    <a:gd name="connsiteY48" fmla="*/ 4620576 h 6859140"/>
                    <a:gd name="connsiteX49" fmla="*/ 2260029 w 3375224"/>
                    <a:gd name="connsiteY49" fmla="*/ 4807897 h 6859140"/>
                    <a:gd name="connsiteX50" fmla="*/ 2088352 w 3375224"/>
                    <a:gd name="connsiteY50" fmla="*/ 4903929 h 6859140"/>
                    <a:gd name="connsiteX51" fmla="*/ 2316598 w 3375224"/>
                    <a:gd name="connsiteY51" fmla="*/ 4864719 h 6859140"/>
                    <a:gd name="connsiteX52" fmla="*/ 2889209 w 3375224"/>
                    <a:gd name="connsiteY52" fmla="*/ 5040534 h 6859140"/>
                    <a:gd name="connsiteX53" fmla="*/ 3147986 w 3375224"/>
                    <a:gd name="connsiteY53" fmla="*/ 5536995 h 6859140"/>
                    <a:gd name="connsiteX54" fmla="*/ 3046504 w 3375224"/>
                    <a:gd name="connsiteY54" fmla="*/ 6117023 h 6859140"/>
                    <a:gd name="connsiteX55" fmla="*/ 2715261 w 3375224"/>
                    <a:gd name="connsiteY55" fmla="*/ 6511598 h 6859140"/>
                    <a:gd name="connsiteX56" fmla="*/ 2215167 w 3375224"/>
                    <a:gd name="connsiteY56" fmla="*/ 6605359 h 6859140"/>
                    <a:gd name="connsiteX57" fmla="*/ 1641648 w 3375224"/>
                    <a:gd name="connsiteY57" fmla="*/ 5836900 h 6859140"/>
                    <a:gd name="connsiteX58" fmla="*/ 1748177 w 3375224"/>
                    <a:gd name="connsiteY58" fmla="*/ 5250715 h 6859140"/>
                    <a:gd name="connsiteX59" fmla="*/ 1967491 w 3375224"/>
                    <a:gd name="connsiteY59" fmla="*/ 4971197 h 6859140"/>
                    <a:gd name="connsiteX60" fmla="*/ 1967390 w 3375224"/>
                    <a:gd name="connsiteY60" fmla="*/ 4971197 h 6859140"/>
                    <a:gd name="connsiteX61" fmla="*/ 2032287 w 3375224"/>
                    <a:gd name="connsiteY61" fmla="*/ 4944502 h 6859140"/>
                    <a:gd name="connsiteX62" fmla="*/ 1661632 w 3375224"/>
                    <a:gd name="connsiteY62" fmla="*/ 5834780 h 6859140"/>
                    <a:gd name="connsiteX63" fmla="*/ 2219305 w 3375224"/>
                    <a:gd name="connsiteY63" fmla="*/ 6585628 h 6859140"/>
                    <a:gd name="connsiteX64" fmla="*/ 3028135 w 3375224"/>
                    <a:gd name="connsiteY64" fmla="*/ 6108444 h 6859140"/>
                    <a:gd name="connsiteX65" fmla="*/ 2876593 w 3375224"/>
                    <a:gd name="connsiteY65" fmla="*/ 5056329 h 6859140"/>
                    <a:gd name="connsiteX66" fmla="*/ 2032287 w 3375224"/>
                    <a:gd name="connsiteY66" fmla="*/ 4944502 h 6859140"/>
                    <a:gd name="connsiteX67" fmla="*/ 2396734 w 3375224"/>
                    <a:gd name="connsiteY67" fmla="*/ 20064 h 6859140"/>
                    <a:gd name="connsiteX68" fmla="*/ 2096073 w 3375224"/>
                    <a:gd name="connsiteY68" fmla="*/ 62302 h 6859140"/>
                    <a:gd name="connsiteX69" fmla="*/ 1570646 w 3375224"/>
                    <a:gd name="connsiteY69" fmla="*/ 566837 h 6859140"/>
                    <a:gd name="connsiteX70" fmla="*/ 1561058 w 3375224"/>
                    <a:gd name="connsiteY70" fmla="*/ 2611924 h 6859140"/>
                    <a:gd name="connsiteX71" fmla="*/ 1600621 w 3375224"/>
                    <a:gd name="connsiteY71" fmla="*/ 2951039 h 6859140"/>
                    <a:gd name="connsiteX72" fmla="*/ 1730817 w 3375224"/>
                    <a:gd name="connsiteY72" fmla="*/ 3769407 h 6859140"/>
                    <a:gd name="connsiteX73" fmla="*/ 2067712 w 3375224"/>
                    <a:gd name="connsiteY73" fmla="*/ 4349334 h 6859140"/>
                    <a:gd name="connsiteX74" fmla="*/ 2324370 w 3375224"/>
                    <a:gd name="connsiteY74" fmla="*/ 4481700 h 6859140"/>
                    <a:gd name="connsiteX75" fmla="*/ 2546813 w 3375224"/>
                    <a:gd name="connsiteY75" fmla="*/ 4595597 h 6859140"/>
                    <a:gd name="connsiteX76" fmla="*/ 3148894 w 3375224"/>
                    <a:gd name="connsiteY76" fmla="*/ 2990653 h 6859140"/>
                    <a:gd name="connsiteX77" fmla="*/ 3188054 w 3375224"/>
                    <a:gd name="connsiteY77" fmla="*/ 2384182 h 6859140"/>
                    <a:gd name="connsiteX78" fmla="*/ 2982415 w 3375224"/>
                    <a:gd name="connsiteY78" fmla="*/ 204357 h 6859140"/>
                    <a:gd name="connsiteX79" fmla="*/ 2396734 w 3375224"/>
                    <a:gd name="connsiteY79" fmla="*/ 20115 h 6859140"/>
                    <a:gd name="connsiteX80" fmla="*/ 2396734 w 3375224"/>
                    <a:gd name="connsiteY80" fmla="*/ 20064 h 6859140"/>
                    <a:gd name="connsiteX0" fmla="*/ 2106170 w 3324563"/>
                    <a:gd name="connsiteY0" fmla="*/ 6859140 h 6859140"/>
                    <a:gd name="connsiteX1" fmla="*/ 2006454 w 3324563"/>
                    <a:gd name="connsiteY1" fmla="*/ 6855255 h 6859140"/>
                    <a:gd name="connsiteX2" fmla="*/ 1286742 w 3324563"/>
                    <a:gd name="connsiteY2" fmla="*/ 6570438 h 6859140"/>
                    <a:gd name="connsiteX3" fmla="*/ 51040 w 3324563"/>
                    <a:gd name="connsiteY3" fmla="*/ 6259633 h 6859140"/>
                    <a:gd name="connsiteX4" fmla="*/ 240222 w 3324563"/>
                    <a:gd name="connsiteY4" fmla="*/ 5289935 h 6859140"/>
                    <a:gd name="connsiteX5" fmla="*/ 279818 w 3324563"/>
                    <a:gd name="connsiteY5" fmla="*/ 5267674 h 6859140"/>
                    <a:gd name="connsiteX6" fmla="*/ 1297289 w 3324563"/>
                    <a:gd name="connsiteY6" fmla="*/ 6553180 h 6859140"/>
                    <a:gd name="connsiteX7" fmla="*/ 2007867 w 3324563"/>
                    <a:gd name="connsiteY7" fmla="*/ 6835069 h 6859140"/>
                    <a:gd name="connsiteX8" fmla="*/ 2928625 w 3324563"/>
                    <a:gd name="connsiteY8" fmla="*/ 6544904 h 6859140"/>
                    <a:gd name="connsiteX9" fmla="*/ 2891787 w 3324563"/>
                    <a:gd name="connsiteY9" fmla="*/ 6564635 h 6859140"/>
                    <a:gd name="connsiteX10" fmla="*/ 2444326 w 3324563"/>
                    <a:gd name="connsiteY10" fmla="*/ 6663695 h 6859140"/>
                    <a:gd name="connsiteX11" fmla="*/ 1886805 w 3324563"/>
                    <a:gd name="connsiteY11" fmla="*/ 6529865 h 6859140"/>
                    <a:gd name="connsiteX12" fmla="*/ 1486679 w 3324563"/>
                    <a:gd name="connsiteY12" fmla="*/ 6124895 h 6859140"/>
                    <a:gd name="connsiteX13" fmla="*/ 1416383 w 3324563"/>
                    <a:gd name="connsiteY13" fmla="*/ 5511813 h 6859140"/>
                    <a:gd name="connsiteX14" fmla="*/ 1711494 w 3324563"/>
                    <a:gd name="connsiteY14" fmla="*/ 5071620 h 6859140"/>
                    <a:gd name="connsiteX15" fmla="*/ 1971634 w 3324563"/>
                    <a:gd name="connsiteY15" fmla="*/ 4925982 h 6859140"/>
                    <a:gd name="connsiteX16" fmla="*/ 2200839 w 3324563"/>
                    <a:gd name="connsiteY16" fmla="*/ 4789528 h 6859140"/>
                    <a:gd name="connsiteX17" fmla="*/ 2479953 w 3324563"/>
                    <a:gd name="connsiteY17" fmla="*/ 4609777 h 6859140"/>
                    <a:gd name="connsiteX18" fmla="*/ 2264676 w 3324563"/>
                    <a:gd name="connsiteY18" fmla="*/ 4499716 h 6859140"/>
                    <a:gd name="connsiteX19" fmla="*/ 2007211 w 3324563"/>
                    <a:gd name="connsiteY19" fmla="*/ 4366896 h 6859140"/>
                    <a:gd name="connsiteX20" fmla="*/ 1660627 w 3324563"/>
                    <a:gd name="connsiteY20" fmla="*/ 3774453 h 6859140"/>
                    <a:gd name="connsiteX21" fmla="*/ 1529876 w 3324563"/>
                    <a:gd name="connsiteY21" fmla="*/ 2953259 h 6859140"/>
                    <a:gd name="connsiteX22" fmla="*/ 1490312 w 3324563"/>
                    <a:gd name="connsiteY22" fmla="*/ 2614296 h 6859140"/>
                    <a:gd name="connsiteX23" fmla="*/ 1500607 w 3324563"/>
                    <a:gd name="connsiteY23" fmla="*/ 560983 h 6859140"/>
                    <a:gd name="connsiteX24" fmla="*/ 1712251 w 3324563"/>
                    <a:gd name="connsiteY24" fmla="*/ 222928 h 6859140"/>
                    <a:gd name="connsiteX25" fmla="*/ 2039608 w 3324563"/>
                    <a:gd name="connsiteY25" fmla="*/ 42924 h 6859140"/>
                    <a:gd name="connsiteX26" fmla="*/ 2944774 w 3324563"/>
                    <a:gd name="connsiteY26" fmla="*/ 188915 h 6859140"/>
                    <a:gd name="connsiteX27" fmla="*/ 3157478 w 3324563"/>
                    <a:gd name="connsiteY27" fmla="*/ 2385544 h 6859140"/>
                    <a:gd name="connsiteX28" fmla="*/ 3118318 w 3324563"/>
                    <a:gd name="connsiteY28" fmla="*/ 2992066 h 6859140"/>
                    <a:gd name="connsiteX29" fmla="*/ 2886841 w 3324563"/>
                    <a:gd name="connsiteY29" fmla="*/ 4061137 h 6859140"/>
                    <a:gd name="connsiteX30" fmla="*/ 2516035 w 3324563"/>
                    <a:gd name="connsiteY30" fmla="*/ 4606295 h 6859140"/>
                    <a:gd name="connsiteX31" fmla="*/ 3125433 w 3324563"/>
                    <a:gd name="connsiteY31" fmla="*/ 5136112 h 6859140"/>
                    <a:gd name="connsiteX32" fmla="*/ 3324361 w 3324563"/>
                    <a:gd name="connsiteY32" fmla="*/ 5756158 h 6859140"/>
                    <a:gd name="connsiteX33" fmla="*/ 3189825 w 3324563"/>
                    <a:gd name="connsiteY33" fmla="*/ 6269726 h 6859140"/>
                    <a:gd name="connsiteX34" fmla="*/ 3050848 w 3324563"/>
                    <a:gd name="connsiteY34" fmla="*/ 6456592 h 6859140"/>
                    <a:gd name="connsiteX35" fmla="*/ 2106119 w 3324563"/>
                    <a:gd name="connsiteY35" fmla="*/ 6859090 h 6859140"/>
                    <a:gd name="connsiteX36" fmla="*/ 2106170 w 3324563"/>
                    <a:gd name="connsiteY36" fmla="*/ 6859140 h 6859140"/>
                    <a:gd name="connsiteX37" fmla="*/ 1916729 w 3324563"/>
                    <a:gd name="connsiteY37" fmla="*/ 4971197 h 6859140"/>
                    <a:gd name="connsiteX38" fmla="*/ 1724009 w 3324563"/>
                    <a:gd name="connsiteY38" fmla="*/ 5087516 h 6859140"/>
                    <a:gd name="connsiteX39" fmla="*/ 1505048 w 3324563"/>
                    <a:gd name="connsiteY39" fmla="*/ 6116418 h 6859140"/>
                    <a:gd name="connsiteX40" fmla="*/ 2440239 w 3324563"/>
                    <a:gd name="connsiteY40" fmla="*/ 6643510 h 6859140"/>
                    <a:gd name="connsiteX41" fmla="*/ 2444326 w 3324563"/>
                    <a:gd name="connsiteY41" fmla="*/ 6643510 h 6859140"/>
                    <a:gd name="connsiteX42" fmla="*/ 3041613 w 3324563"/>
                    <a:gd name="connsiteY42" fmla="*/ 6437012 h 6859140"/>
                    <a:gd name="connsiteX43" fmla="*/ 3163634 w 3324563"/>
                    <a:gd name="connsiteY43" fmla="*/ 6274520 h 6859140"/>
                    <a:gd name="connsiteX44" fmla="*/ 3172112 w 3324563"/>
                    <a:gd name="connsiteY44" fmla="*/ 6260390 h 6859140"/>
                    <a:gd name="connsiteX45" fmla="*/ 3172465 w 3324563"/>
                    <a:gd name="connsiteY45" fmla="*/ 6259633 h 6859140"/>
                    <a:gd name="connsiteX46" fmla="*/ 3172516 w 3324563"/>
                    <a:gd name="connsiteY46" fmla="*/ 6259633 h 6859140"/>
                    <a:gd name="connsiteX47" fmla="*/ 3108376 w 3324563"/>
                    <a:gd name="connsiteY47" fmla="*/ 5146760 h 6859140"/>
                    <a:gd name="connsiteX48" fmla="*/ 2500038 w 3324563"/>
                    <a:gd name="connsiteY48" fmla="*/ 4620576 h 6859140"/>
                    <a:gd name="connsiteX49" fmla="*/ 2209368 w 3324563"/>
                    <a:gd name="connsiteY49" fmla="*/ 4807897 h 6859140"/>
                    <a:gd name="connsiteX50" fmla="*/ 2037691 w 3324563"/>
                    <a:gd name="connsiteY50" fmla="*/ 4903929 h 6859140"/>
                    <a:gd name="connsiteX51" fmla="*/ 2265937 w 3324563"/>
                    <a:gd name="connsiteY51" fmla="*/ 4864719 h 6859140"/>
                    <a:gd name="connsiteX52" fmla="*/ 2838548 w 3324563"/>
                    <a:gd name="connsiteY52" fmla="*/ 5040534 h 6859140"/>
                    <a:gd name="connsiteX53" fmla="*/ 3097325 w 3324563"/>
                    <a:gd name="connsiteY53" fmla="*/ 5536995 h 6859140"/>
                    <a:gd name="connsiteX54" fmla="*/ 2995843 w 3324563"/>
                    <a:gd name="connsiteY54" fmla="*/ 6117023 h 6859140"/>
                    <a:gd name="connsiteX55" fmla="*/ 2664600 w 3324563"/>
                    <a:gd name="connsiteY55" fmla="*/ 6511598 h 6859140"/>
                    <a:gd name="connsiteX56" fmla="*/ 2164506 w 3324563"/>
                    <a:gd name="connsiteY56" fmla="*/ 6605359 h 6859140"/>
                    <a:gd name="connsiteX57" fmla="*/ 1590987 w 3324563"/>
                    <a:gd name="connsiteY57" fmla="*/ 5836900 h 6859140"/>
                    <a:gd name="connsiteX58" fmla="*/ 1697516 w 3324563"/>
                    <a:gd name="connsiteY58" fmla="*/ 5250715 h 6859140"/>
                    <a:gd name="connsiteX59" fmla="*/ 1916830 w 3324563"/>
                    <a:gd name="connsiteY59" fmla="*/ 4971197 h 6859140"/>
                    <a:gd name="connsiteX60" fmla="*/ 1916729 w 3324563"/>
                    <a:gd name="connsiteY60" fmla="*/ 4971197 h 6859140"/>
                    <a:gd name="connsiteX61" fmla="*/ 1981626 w 3324563"/>
                    <a:gd name="connsiteY61" fmla="*/ 4944502 h 6859140"/>
                    <a:gd name="connsiteX62" fmla="*/ 1610971 w 3324563"/>
                    <a:gd name="connsiteY62" fmla="*/ 5834780 h 6859140"/>
                    <a:gd name="connsiteX63" fmla="*/ 2168644 w 3324563"/>
                    <a:gd name="connsiteY63" fmla="*/ 6585628 h 6859140"/>
                    <a:gd name="connsiteX64" fmla="*/ 2977474 w 3324563"/>
                    <a:gd name="connsiteY64" fmla="*/ 6108444 h 6859140"/>
                    <a:gd name="connsiteX65" fmla="*/ 2825932 w 3324563"/>
                    <a:gd name="connsiteY65" fmla="*/ 5056329 h 6859140"/>
                    <a:gd name="connsiteX66" fmla="*/ 1981626 w 3324563"/>
                    <a:gd name="connsiteY66" fmla="*/ 4944502 h 6859140"/>
                    <a:gd name="connsiteX67" fmla="*/ 2346073 w 3324563"/>
                    <a:gd name="connsiteY67" fmla="*/ 20064 h 6859140"/>
                    <a:gd name="connsiteX68" fmla="*/ 2045412 w 3324563"/>
                    <a:gd name="connsiteY68" fmla="*/ 62302 h 6859140"/>
                    <a:gd name="connsiteX69" fmla="*/ 1519985 w 3324563"/>
                    <a:gd name="connsiteY69" fmla="*/ 566837 h 6859140"/>
                    <a:gd name="connsiteX70" fmla="*/ 1510397 w 3324563"/>
                    <a:gd name="connsiteY70" fmla="*/ 2611924 h 6859140"/>
                    <a:gd name="connsiteX71" fmla="*/ 1549960 w 3324563"/>
                    <a:gd name="connsiteY71" fmla="*/ 2951039 h 6859140"/>
                    <a:gd name="connsiteX72" fmla="*/ 1680156 w 3324563"/>
                    <a:gd name="connsiteY72" fmla="*/ 3769407 h 6859140"/>
                    <a:gd name="connsiteX73" fmla="*/ 2017051 w 3324563"/>
                    <a:gd name="connsiteY73" fmla="*/ 4349334 h 6859140"/>
                    <a:gd name="connsiteX74" fmla="*/ 2273709 w 3324563"/>
                    <a:gd name="connsiteY74" fmla="*/ 4481700 h 6859140"/>
                    <a:gd name="connsiteX75" fmla="*/ 2496152 w 3324563"/>
                    <a:gd name="connsiteY75" fmla="*/ 4595597 h 6859140"/>
                    <a:gd name="connsiteX76" fmla="*/ 3098233 w 3324563"/>
                    <a:gd name="connsiteY76" fmla="*/ 2990653 h 6859140"/>
                    <a:gd name="connsiteX77" fmla="*/ 3137393 w 3324563"/>
                    <a:gd name="connsiteY77" fmla="*/ 2384182 h 6859140"/>
                    <a:gd name="connsiteX78" fmla="*/ 2931754 w 3324563"/>
                    <a:gd name="connsiteY78" fmla="*/ 204357 h 6859140"/>
                    <a:gd name="connsiteX79" fmla="*/ 2346073 w 3324563"/>
                    <a:gd name="connsiteY79" fmla="*/ 20115 h 6859140"/>
                    <a:gd name="connsiteX80" fmla="*/ 2346073 w 3324563"/>
                    <a:gd name="connsiteY80" fmla="*/ 20064 h 6859140"/>
                    <a:gd name="connsiteX0" fmla="*/ 1967930 w 3186323"/>
                    <a:gd name="connsiteY0" fmla="*/ 6859140 h 6859140"/>
                    <a:gd name="connsiteX1" fmla="*/ 1868214 w 3186323"/>
                    <a:gd name="connsiteY1" fmla="*/ 6855255 h 6859140"/>
                    <a:gd name="connsiteX2" fmla="*/ 1148502 w 3186323"/>
                    <a:gd name="connsiteY2" fmla="*/ 6570438 h 6859140"/>
                    <a:gd name="connsiteX3" fmla="*/ 72845 w 3186323"/>
                    <a:gd name="connsiteY3" fmla="*/ 5256669 h 6859140"/>
                    <a:gd name="connsiteX4" fmla="*/ 101982 w 3186323"/>
                    <a:gd name="connsiteY4" fmla="*/ 5289935 h 6859140"/>
                    <a:gd name="connsiteX5" fmla="*/ 141578 w 3186323"/>
                    <a:gd name="connsiteY5" fmla="*/ 5267674 h 6859140"/>
                    <a:gd name="connsiteX6" fmla="*/ 1159049 w 3186323"/>
                    <a:gd name="connsiteY6" fmla="*/ 6553180 h 6859140"/>
                    <a:gd name="connsiteX7" fmla="*/ 1869627 w 3186323"/>
                    <a:gd name="connsiteY7" fmla="*/ 6835069 h 6859140"/>
                    <a:gd name="connsiteX8" fmla="*/ 2790385 w 3186323"/>
                    <a:gd name="connsiteY8" fmla="*/ 6544904 h 6859140"/>
                    <a:gd name="connsiteX9" fmla="*/ 2753547 w 3186323"/>
                    <a:gd name="connsiteY9" fmla="*/ 6564635 h 6859140"/>
                    <a:gd name="connsiteX10" fmla="*/ 2306086 w 3186323"/>
                    <a:gd name="connsiteY10" fmla="*/ 6663695 h 6859140"/>
                    <a:gd name="connsiteX11" fmla="*/ 1748565 w 3186323"/>
                    <a:gd name="connsiteY11" fmla="*/ 6529865 h 6859140"/>
                    <a:gd name="connsiteX12" fmla="*/ 1348439 w 3186323"/>
                    <a:gd name="connsiteY12" fmla="*/ 6124895 h 6859140"/>
                    <a:gd name="connsiteX13" fmla="*/ 1278143 w 3186323"/>
                    <a:gd name="connsiteY13" fmla="*/ 5511813 h 6859140"/>
                    <a:gd name="connsiteX14" fmla="*/ 1573254 w 3186323"/>
                    <a:gd name="connsiteY14" fmla="*/ 5071620 h 6859140"/>
                    <a:gd name="connsiteX15" fmla="*/ 1833394 w 3186323"/>
                    <a:gd name="connsiteY15" fmla="*/ 4925982 h 6859140"/>
                    <a:gd name="connsiteX16" fmla="*/ 2062599 w 3186323"/>
                    <a:gd name="connsiteY16" fmla="*/ 4789528 h 6859140"/>
                    <a:gd name="connsiteX17" fmla="*/ 2341713 w 3186323"/>
                    <a:gd name="connsiteY17" fmla="*/ 4609777 h 6859140"/>
                    <a:gd name="connsiteX18" fmla="*/ 2126436 w 3186323"/>
                    <a:gd name="connsiteY18" fmla="*/ 4499716 h 6859140"/>
                    <a:gd name="connsiteX19" fmla="*/ 1868971 w 3186323"/>
                    <a:gd name="connsiteY19" fmla="*/ 4366896 h 6859140"/>
                    <a:gd name="connsiteX20" fmla="*/ 1522387 w 3186323"/>
                    <a:gd name="connsiteY20" fmla="*/ 3774453 h 6859140"/>
                    <a:gd name="connsiteX21" fmla="*/ 1391636 w 3186323"/>
                    <a:gd name="connsiteY21" fmla="*/ 2953259 h 6859140"/>
                    <a:gd name="connsiteX22" fmla="*/ 1352072 w 3186323"/>
                    <a:gd name="connsiteY22" fmla="*/ 2614296 h 6859140"/>
                    <a:gd name="connsiteX23" fmla="*/ 1362367 w 3186323"/>
                    <a:gd name="connsiteY23" fmla="*/ 560983 h 6859140"/>
                    <a:gd name="connsiteX24" fmla="*/ 1574011 w 3186323"/>
                    <a:gd name="connsiteY24" fmla="*/ 222928 h 6859140"/>
                    <a:gd name="connsiteX25" fmla="*/ 1901368 w 3186323"/>
                    <a:gd name="connsiteY25" fmla="*/ 42924 h 6859140"/>
                    <a:gd name="connsiteX26" fmla="*/ 2806534 w 3186323"/>
                    <a:gd name="connsiteY26" fmla="*/ 188915 h 6859140"/>
                    <a:gd name="connsiteX27" fmla="*/ 3019238 w 3186323"/>
                    <a:gd name="connsiteY27" fmla="*/ 2385544 h 6859140"/>
                    <a:gd name="connsiteX28" fmla="*/ 2980078 w 3186323"/>
                    <a:gd name="connsiteY28" fmla="*/ 2992066 h 6859140"/>
                    <a:gd name="connsiteX29" fmla="*/ 2748601 w 3186323"/>
                    <a:gd name="connsiteY29" fmla="*/ 4061137 h 6859140"/>
                    <a:gd name="connsiteX30" fmla="*/ 2377795 w 3186323"/>
                    <a:gd name="connsiteY30" fmla="*/ 4606295 h 6859140"/>
                    <a:gd name="connsiteX31" fmla="*/ 2987193 w 3186323"/>
                    <a:gd name="connsiteY31" fmla="*/ 5136112 h 6859140"/>
                    <a:gd name="connsiteX32" fmla="*/ 3186121 w 3186323"/>
                    <a:gd name="connsiteY32" fmla="*/ 5756158 h 6859140"/>
                    <a:gd name="connsiteX33" fmla="*/ 3051585 w 3186323"/>
                    <a:gd name="connsiteY33" fmla="*/ 6269726 h 6859140"/>
                    <a:gd name="connsiteX34" fmla="*/ 2912608 w 3186323"/>
                    <a:gd name="connsiteY34" fmla="*/ 6456592 h 6859140"/>
                    <a:gd name="connsiteX35" fmla="*/ 1967879 w 3186323"/>
                    <a:gd name="connsiteY35" fmla="*/ 6859090 h 6859140"/>
                    <a:gd name="connsiteX36" fmla="*/ 1967930 w 3186323"/>
                    <a:gd name="connsiteY36" fmla="*/ 6859140 h 6859140"/>
                    <a:gd name="connsiteX37" fmla="*/ 1778489 w 3186323"/>
                    <a:gd name="connsiteY37" fmla="*/ 4971197 h 6859140"/>
                    <a:gd name="connsiteX38" fmla="*/ 1585769 w 3186323"/>
                    <a:gd name="connsiteY38" fmla="*/ 5087516 h 6859140"/>
                    <a:gd name="connsiteX39" fmla="*/ 1366808 w 3186323"/>
                    <a:gd name="connsiteY39" fmla="*/ 6116418 h 6859140"/>
                    <a:gd name="connsiteX40" fmla="*/ 2301999 w 3186323"/>
                    <a:gd name="connsiteY40" fmla="*/ 6643510 h 6859140"/>
                    <a:gd name="connsiteX41" fmla="*/ 2306086 w 3186323"/>
                    <a:gd name="connsiteY41" fmla="*/ 6643510 h 6859140"/>
                    <a:gd name="connsiteX42" fmla="*/ 2903373 w 3186323"/>
                    <a:gd name="connsiteY42" fmla="*/ 6437012 h 6859140"/>
                    <a:gd name="connsiteX43" fmla="*/ 3025394 w 3186323"/>
                    <a:gd name="connsiteY43" fmla="*/ 6274520 h 6859140"/>
                    <a:gd name="connsiteX44" fmla="*/ 3033872 w 3186323"/>
                    <a:gd name="connsiteY44" fmla="*/ 6260390 h 6859140"/>
                    <a:gd name="connsiteX45" fmla="*/ 3034225 w 3186323"/>
                    <a:gd name="connsiteY45" fmla="*/ 6259633 h 6859140"/>
                    <a:gd name="connsiteX46" fmla="*/ 3034276 w 3186323"/>
                    <a:gd name="connsiteY46" fmla="*/ 6259633 h 6859140"/>
                    <a:gd name="connsiteX47" fmla="*/ 2970136 w 3186323"/>
                    <a:gd name="connsiteY47" fmla="*/ 5146760 h 6859140"/>
                    <a:gd name="connsiteX48" fmla="*/ 2361798 w 3186323"/>
                    <a:gd name="connsiteY48" fmla="*/ 4620576 h 6859140"/>
                    <a:gd name="connsiteX49" fmla="*/ 2071128 w 3186323"/>
                    <a:gd name="connsiteY49" fmla="*/ 4807897 h 6859140"/>
                    <a:gd name="connsiteX50" fmla="*/ 1899451 w 3186323"/>
                    <a:gd name="connsiteY50" fmla="*/ 4903929 h 6859140"/>
                    <a:gd name="connsiteX51" fmla="*/ 2127697 w 3186323"/>
                    <a:gd name="connsiteY51" fmla="*/ 4864719 h 6859140"/>
                    <a:gd name="connsiteX52" fmla="*/ 2700308 w 3186323"/>
                    <a:gd name="connsiteY52" fmla="*/ 5040534 h 6859140"/>
                    <a:gd name="connsiteX53" fmla="*/ 2959085 w 3186323"/>
                    <a:gd name="connsiteY53" fmla="*/ 5536995 h 6859140"/>
                    <a:gd name="connsiteX54" fmla="*/ 2857603 w 3186323"/>
                    <a:gd name="connsiteY54" fmla="*/ 6117023 h 6859140"/>
                    <a:gd name="connsiteX55" fmla="*/ 2526360 w 3186323"/>
                    <a:gd name="connsiteY55" fmla="*/ 6511598 h 6859140"/>
                    <a:gd name="connsiteX56" fmla="*/ 2026266 w 3186323"/>
                    <a:gd name="connsiteY56" fmla="*/ 6605359 h 6859140"/>
                    <a:gd name="connsiteX57" fmla="*/ 1452747 w 3186323"/>
                    <a:gd name="connsiteY57" fmla="*/ 5836900 h 6859140"/>
                    <a:gd name="connsiteX58" fmla="*/ 1559276 w 3186323"/>
                    <a:gd name="connsiteY58" fmla="*/ 5250715 h 6859140"/>
                    <a:gd name="connsiteX59" fmla="*/ 1778590 w 3186323"/>
                    <a:gd name="connsiteY59" fmla="*/ 4971197 h 6859140"/>
                    <a:gd name="connsiteX60" fmla="*/ 1778489 w 3186323"/>
                    <a:gd name="connsiteY60" fmla="*/ 4971197 h 6859140"/>
                    <a:gd name="connsiteX61" fmla="*/ 1843386 w 3186323"/>
                    <a:gd name="connsiteY61" fmla="*/ 4944502 h 6859140"/>
                    <a:gd name="connsiteX62" fmla="*/ 1472731 w 3186323"/>
                    <a:gd name="connsiteY62" fmla="*/ 5834780 h 6859140"/>
                    <a:gd name="connsiteX63" fmla="*/ 2030404 w 3186323"/>
                    <a:gd name="connsiteY63" fmla="*/ 6585628 h 6859140"/>
                    <a:gd name="connsiteX64" fmla="*/ 2839234 w 3186323"/>
                    <a:gd name="connsiteY64" fmla="*/ 6108444 h 6859140"/>
                    <a:gd name="connsiteX65" fmla="*/ 2687692 w 3186323"/>
                    <a:gd name="connsiteY65" fmla="*/ 5056329 h 6859140"/>
                    <a:gd name="connsiteX66" fmla="*/ 1843386 w 3186323"/>
                    <a:gd name="connsiteY66" fmla="*/ 4944502 h 6859140"/>
                    <a:gd name="connsiteX67" fmla="*/ 2207833 w 3186323"/>
                    <a:gd name="connsiteY67" fmla="*/ 20064 h 6859140"/>
                    <a:gd name="connsiteX68" fmla="*/ 1907172 w 3186323"/>
                    <a:gd name="connsiteY68" fmla="*/ 62302 h 6859140"/>
                    <a:gd name="connsiteX69" fmla="*/ 1381745 w 3186323"/>
                    <a:gd name="connsiteY69" fmla="*/ 566837 h 6859140"/>
                    <a:gd name="connsiteX70" fmla="*/ 1372157 w 3186323"/>
                    <a:gd name="connsiteY70" fmla="*/ 2611924 h 6859140"/>
                    <a:gd name="connsiteX71" fmla="*/ 1411720 w 3186323"/>
                    <a:gd name="connsiteY71" fmla="*/ 2951039 h 6859140"/>
                    <a:gd name="connsiteX72" fmla="*/ 1541916 w 3186323"/>
                    <a:gd name="connsiteY72" fmla="*/ 3769407 h 6859140"/>
                    <a:gd name="connsiteX73" fmla="*/ 1878811 w 3186323"/>
                    <a:gd name="connsiteY73" fmla="*/ 4349334 h 6859140"/>
                    <a:gd name="connsiteX74" fmla="*/ 2135469 w 3186323"/>
                    <a:gd name="connsiteY74" fmla="*/ 4481700 h 6859140"/>
                    <a:gd name="connsiteX75" fmla="*/ 2357912 w 3186323"/>
                    <a:gd name="connsiteY75" fmla="*/ 4595597 h 6859140"/>
                    <a:gd name="connsiteX76" fmla="*/ 2959993 w 3186323"/>
                    <a:gd name="connsiteY76" fmla="*/ 2990653 h 6859140"/>
                    <a:gd name="connsiteX77" fmla="*/ 2999153 w 3186323"/>
                    <a:gd name="connsiteY77" fmla="*/ 2384182 h 6859140"/>
                    <a:gd name="connsiteX78" fmla="*/ 2793514 w 3186323"/>
                    <a:gd name="connsiteY78" fmla="*/ 204357 h 6859140"/>
                    <a:gd name="connsiteX79" fmla="*/ 2207833 w 3186323"/>
                    <a:gd name="connsiteY79" fmla="*/ 20115 h 6859140"/>
                    <a:gd name="connsiteX80" fmla="*/ 2207833 w 3186323"/>
                    <a:gd name="connsiteY80" fmla="*/ 20064 h 6859140"/>
                    <a:gd name="connsiteX0" fmla="*/ 1951291 w 3169684"/>
                    <a:gd name="connsiteY0" fmla="*/ 6859140 h 6859140"/>
                    <a:gd name="connsiteX1" fmla="*/ 1851575 w 3169684"/>
                    <a:gd name="connsiteY1" fmla="*/ 6855255 h 6859140"/>
                    <a:gd name="connsiteX2" fmla="*/ 1131863 w 3169684"/>
                    <a:gd name="connsiteY2" fmla="*/ 6570438 h 6859140"/>
                    <a:gd name="connsiteX3" fmla="*/ 56206 w 3169684"/>
                    <a:gd name="connsiteY3" fmla="*/ 5256669 h 6859140"/>
                    <a:gd name="connsiteX4" fmla="*/ 149071 w 3169684"/>
                    <a:gd name="connsiteY4" fmla="*/ 5377555 h 6859140"/>
                    <a:gd name="connsiteX5" fmla="*/ 124939 w 3169684"/>
                    <a:gd name="connsiteY5" fmla="*/ 5267674 h 6859140"/>
                    <a:gd name="connsiteX6" fmla="*/ 1142410 w 3169684"/>
                    <a:gd name="connsiteY6" fmla="*/ 6553180 h 6859140"/>
                    <a:gd name="connsiteX7" fmla="*/ 1852988 w 3169684"/>
                    <a:gd name="connsiteY7" fmla="*/ 6835069 h 6859140"/>
                    <a:gd name="connsiteX8" fmla="*/ 2773746 w 3169684"/>
                    <a:gd name="connsiteY8" fmla="*/ 6544904 h 6859140"/>
                    <a:gd name="connsiteX9" fmla="*/ 2736908 w 3169684"/>
                    <a:gd name="connsiteY9" fmla="*/ 6564635 h 6859140"/>
                    <a:gd name="connsiteX10" fmla="*/ 2289447 w 3169684"/>
                    <a:gd name="connsiteY10" fmla="*/ 6663695 h 6859140"/>
                    <a:gd name="connsiteX11" fmla="*/ 1731926 w 3169684"/>
                    <a:gd name="connsiteY11" fmla="*/ 6529865 h 6859140"/>
                    <a:gd name="connsiteX12" fmla="*/ 1331800 w 3169684"/>
                    <a:gd name="connsiteY12" fmla="*/ 6124895 h 6859140"/>
                    <a:gd name="connsiteX13" fmla="*/ 1261504 w 3169684"/>
                    <a:gd name="connsiteY13" fmla="*/ 5511813 h 6859140"/>
                    <a:gd name="connsiteX14" fmla="*/ 1556615 w 3169684"/>
                    <a:gd name="connsiteY14" fmla="*/ 5071620 h 6859140"/>
                    <a:gd name="connsiteX15" fmla="*/ 1816755 w 3169684"/>
                    <a:gd name="connsiteY15" fmla="*/ 4925982 h 6859140"/>
                    <a:gd name="connsiteX16" fmla="*/ 2045960 w 3169684"/>
                    <a:gd name="connsiteY16" fmla="*/ 4789528 h 6859140"/>
                    <a:gd name="connsiteX17" fmla="*/ 2325074 w 3169684"/>
                    <a:gd name="connsiteY17" fmla="*/ 4609777 h 6859140"/>
                    <a:gd name="connsiteX18" fmla="*/ 2109797 w 3169684"/>
                    <a:gd name="connsiteY18" fmla="*/ 4499716 h 6859140"/>
                    <a:gd name="connsiteX19" fmla="*/ 1852332 w 3169684"/>
                    <a:gd name="connsiteY19" fmla="*/ 4366896 h 6859140"/>
                    <a:gd name="connsiteX20" fmla="*/ 1505748 w 3169684"/>
                    <a:gd name="connsiteY20" fmla="*/ 3774453 h 6859140"/>
                    <a:gd name="connsiteX21" fmla="*/ 1374997 w 3169684"/>
                    <a:gd name="connsiteY21" fmla="*/ 2953259 h 6859140"/>
                    <a:gd name="connsiteX22" fmla="*/ 1335433 w 3169684"/>
                    <a:gd name="connsiteY22" fmla="*/ 2614296 h 6859140"/>
                    <a:gd name="connsiteX23" fmla="*/ 1345728 w 3169684"/>
                    <a:gd name="connsiteY23" fmla="*/ 560983 h 6859140"/>
                    <a:gd name="connsiteX24" fmla="*/ 1557372 w 3169684"/>
                    <a:gd name="connsiteY24" fmla="*/ 222928 h 6859140"/>
                    <a:gd name="connsiteX25" fmla="*/ 1884729 w 3169684"/>
                    <a:gd name="connsiteY25" fmla="*/ 42924 h 6859140"/>
                    <a:gd name="connsiteX26" fmla="*/ 2789895 w 3169684"/>
                    <a:gd name="connsiteY26" fmla="*/ 188915 h 6859140"/>
                    <a:gd name="connsiteX27" fmla="*/ 3002599 w 3169684"/>
                    <a:gd name="connsiteY27" fmla="*/ 2385544 h 6859140"/>
                    <a:gd name="connsiteX28" fmla="*/ 2963439 w 3169684"/>
                    <a:gd name="connsiteY28" fmla="*/ 2992066 h 6859140"/>
                    <a:gd name="connsiteX29" fmla="*/ 2731962 w 3169684"/>
                    <a:gd name="connsiteY29" fmla="*/ 4061137 h 6859140"/>
                    <a:gd name="connsiteX30" fmla="*/ 2361156 w 3169684"/>
                    <a:gd name="connsiteY30" fmla="*/ 4606295 h 6859140"/>
                    <a:gd name="connsiteX31" fmla="*/ 2970554 w 3169684"/>
                    <a:gd name="connsiteY31" fmla="*/ 5136112 h 6859140"/>
                    <a:gd name="connsiteX32" fmla="*/ 3169482 w 3169684"/>
                    <a:gd name="connsiteY32" fmla="*/ 5756158 h 6859140"/>
                    <a:gd name="connsiteX33" fmla="*/ 3034946 w 3169684"/>
                    <a:gd name="connsiteY33" fmla="*/ 6269726 h 6859140"/>
                    <a:gd name="connsiteX34" fmla="*/ 2895969 w 3169684"/>
                    <a:gd name="connsiteY34" fmla="*/ 6456592 h 6859140"/>
                    <a:gd name="connsiteX35" fmla="*/ 1951240 w 3169684"/>
                    <a:gd name="connsiteY35" fmla="*/ 6859090 h 6859140"/>
                    <a:gd name="connsiteX36" fmla="*/ 1951291 w 3169684"/>
                    <a:gd name="connsiteY36" fmla="*/ 6859140 h 6859140"/>
                    <a:gd name="connsiteX37" fmla="*/ 1761850 w 3169684"/>
                    <a:gd name="connsiteY37" fmla="*/ 4971197 h 6859140"/>
                    <a:gd name="connsiteX38" fmla="*/ 1569130 w 3169684"/>
                    <a:gd name="connsiteY38" fmla="*/ 5087516 h 6859140"/>
                    <a:gd name="connsiteX39" fmla="*/ 1350169 w 3169684"/>
                    <a:gd name="connsiteY39" fmla="*/ 6116418 h 6859140"/>
                    <a:gd name="connsiteX40" fmla="*/ 2285360 w 3169684"/>
                    <a:gd name="connsiteY40" fmla="*/ 6643510 h 6859140"/>
                    <a:gd name="connsiteX41" fmla="*/ 2289447 w 3169684"/>
                    <a:gd name="connsiteY41" fmla="*/ 6643510 h 6859140"/>
                    <a:gd name="connsiteX42" fmla="*/ 2886734 w 3169684"/>
                    <a:gd name="connsiteY42" fmla="*/ 6437012 h 6859140"/>
                    <a:gd name="connsiteX43" fmla="*/ 3008755 w 3169684"/>
                    <a:gd name="connsiteY43" fmla="*/ 6274520 h 6859140"/>
                    <a:gd name="connsiteX44" fmla="*/ 3017233 w 3169684"/>
                    <a:gd name="connsiteY44" fmla="*/ 6260390 h 6859140"/>
                    <a:gd name="connsiteX45" fmla="*/ 3017586 w 3169684"/>
                    <a:gd name="connsiteY45" fmla="*/ 6259633 h 6859140"/>
                    <a:gd name="connsiteX46" fmla="*/ 3017637 w 3169684"/>
                    <a:gd name="connsiteY46" fmla="*/ 6259633 h 6859140"/>
                    <a:gd name="connsiteX47" fmla="*/ 2953497 w 3169684"/>
                    <a:gd name="connsiteY47" fmla="*/ 5146760 h 6859140"/>
                    <a:gd name="connsiteX48" fmla="*/ 2345159 w 3169684"/>
                    <a:gd name="connsiteY48" fmla="*/ 4620576 h 6859140"/>
                    <a:gd name="connsiteX49" fmla="*/ 2054489 w 3169684"/>
                    <a:gd name="connsiteY49" fmla="*/ 4807897 h 6859140"/>
                    <a:gd name="connsiteX50" fmla="*/ 1882812 w 3169684"/>
                    <a:gd name="connsiteY50" fmla="*/ 4903929 h 6859140"/>
                    <a:gd name="connsiteX51" fmla="*/ 2111058 w 3169684"/>
                    <a:gd name="connsiteY51" fmla="*/ 4864719 h 6859140"/>
                    <a:gd name="connsiteX52" fmla="*/ 2683669 w 3169684"/>
                    <a:gd name="connsiteY52" fmla="*/ 5040534 h 6859140"/>
                    <a:gd name="connsiteX53" fmla="*/ 2942446 w 3169684"/>
                    <a:gd name="connsiteY53" fmla="*/ 5536995 h 6859140"/>
                    <a:gd name="connsiteX54" fmla="*/ 2840964 w 3169684"/>
                    <a:gd name="connsiteY54" fmla="*/ 6117023 h 6859140"/>
                    <a:gd name="connsiteX55" fmla="*/ 2509721 w 3169684"/>
                    <a:gd name="connsiteY55" fmla="*/ 6511598 h 6859140"/>
                    <a:gd name="connsiteX56" fmla="*/ 2009627 w 3169684"/>
                    <a:gd name="connsiteY56" fmla="*/ 6605359 h 6859140"/>
                    <a:gd name="connsiteX57" fmla="*/ 1436108 w 3169684"/>
                    <a:gd name="connsiteY57" fmla="*/ 5836900 h 6859140"/>
                    <a:gd name="connsiteX58" fmla="*/ 1542637 w 3169684"/>
                    <a:gd name="connsiteY58" fmla="*/ 5250715 h 6859140"/>
                    <a:gd name="connsiteX59" fmla="*/ 1761951 w 3169684"/>
                    <a:gd name="connsiteY59" fmla="*/ 4971197 h 6859140"/>
                    <a:gd name="connsiteX60" fmla="*/ 1761850 w 3169684"/>
                    <a:gd name="connsiteY60" fmla="*/ 4971197 h 6859140"/>
                    <a:gd name="connsiteX61" fmla="*/ 1826747 w 3169684"/>
                    <a:gd name="connsiteY61" fmla="*/ 4944502 h 6859140"/>
                    <a:gd name="connsiteX62" fmla="*/ 1456092 w 3169684"/>
                    <a:gd name="connsiteY62" fmla="*/ 5834780 h 6859140"/>
                    <a:gd name="connsiteX63" fmla="*/ 2013765 w 3169684"/>
                    <a:gd name="connsiteY63" fmla="*/ 6585628 h 6859140"/>
                    <a:gd name="connsiteX64" fmla="*/ 2822595 w 3169684"/>
                    <a:gd name="connsiteY64" fmla="*/ 6108444 h 6859140"/>
                    <a:gd name="connsiteX65" fmla="*/ 2671053 w 3169684"/>
                    <a:gd name="connsiteY65" fmla="*/ 5056329 h 6859140"/>
                    <a:gd name="connsiteX66" fmla="*/ 1826747 w 3169684"/>
                    <a:gd name="connsiteY66" fmla="*/ 4944502 h 6859140"/>
                    <a:gd name="connsiteX67" fmla="*/ 2191194 w 3169684"/>
                    <a:gd name="connsiteY67" fmla="*/ 20064 h 6859140"/>
                    <a:gd name="connsiteX68" fmla="*/ 1890533 w 3169684"/>
                    <a:gd name="connsiteY68" fmla="*/ 62302 h 6859140"/>
                    <a:gd name="connsiteX69" fmla="*/ 1365106 w 3169684"/>
                    <a:gd name="connsiteY69" fmla="*/ 566837 h 6859140"/>
                    <a:gd name="connsiteX70" fmla="*/ 1355518 w 3169684"/>
                    <a:gd name="connsiteY70" fmla="*/ 2611924 h 6859140"/>
                    <a:gd name="connsiteX71" fmla="*/ 1395081 w 3169684"/>
                    <a:gd name="connsiteY71" fmla="*/ 2951039 h 6859140"/>
                    <a:gd name="connsiteX72" fmla="*/ 1525277 w 3169684"/>
                    <a:gd name="connsiteY72" fmla="*/ 3769407 h 6859140"/>
                    <a:gd name="connsiteX73" fmla="*/ 1862172 w 3169684"/>
                    <a:gd name="connsiteY73" fmla="*/ 4349334 h 6859140"/>
                    <a:gd name="connsiteX74" fmla="*/ 2118830 w 3169684"/>
                    <a:gd name="connsiteY74" fmla="*/ 4481700 h 6859140"/>
                    <a:gd name="connsiteX75" fmla="*/ 2341273 w 3169684"/>
                    <a:gd name="connsiteY75" fmla="*/ 4595597 h 6859140"/>
                    <a:gd name="connsiteX76" fmla="*/ 2943354 w 3169684"/>
                    <a:gd name="connsiteY76" fmla="*/ 2990653 h 6859140"/>
                    <a:gd name="connsiteX77" fmla="*/ 2982514 w 3169684"/>
                    <a:gd name="connsiteY77" fmla="*/ 2384182 h 6859140"/>
                    <a:gd name="connsiteX78" fmla="*/ 2776875 w 3169684"/>
                    <a:gd name="connsiteY78" fmla="*/ 204357 h 6859140"/>
                    <a:gd name="connsiteX79" fmla="*/ 2191194 w 3169684"/>
                    <a:gd name="connsiteY79" fmla="*/ 20115 h 6859140"/>
                    <a:gd name="connsiteX80" fmla="*/ 2191194 w 3169684"/>
                    <a:gd name="connsiteY80" fmla="*/ 20064 h 6859140"/>
                    <a:gd name="connsiteX0" fmla="*/ 1951291 w 3169684"/>
                    <a:gd name="connsiteY0" fmla="*/ 6859140 h 6859140"/>
                    <a:gd name="connsiteX1" fmla="*/ 1851575 w 3169684"/>
                    <a:gd name="connsiteY1" fmla="*/ 6855255 h 6859140"/>
                    <a:gd name="connsiteX2" fmla="*/ 1131863 w 3169684"/>
                    <a:gd name="connsiteY2" fmla="*/ 6570438 h 6859140"/>
                    <a:gd name="connsiteX3" fmla="*/ 56206 w 3169684"/>
                    <a:gd name="connsiteY3" fmla="*/ 5256669 h 6859140"/>
                    <a:gd name="connsiteX4" fmla="*/ 149071 w 3169684"/>
                    <a:gd name="connsiteY4" fmla="*/ 5377555 h 6859140"/>
                    <a:gd name="connsiteX5" fmla="*/ 124939 w 3169684"/>
                    <a:gd name="connsiteY5" fmla="*/ 5267674 h 6859140"/>
                    <a:gd name="connsiteX6" fmla="*/ 1142410 w 3169684"/>
                    <a:gd name="connsiteY6" fmla="*/ 6553180 h 6859140"/>
                    <a:gd name="connsiteX7" fmla="*/ 1852988 w 3169684"/>
                    <a:gd name="connsiteY7" fmla="*/ 6835069 h 6859140"/>
                    <a:gd name="connsiteX8" fmla="*/ 2773746 w 3169684"/>
                    <a:gd name="connsiteY8" fmla="*/ 6544904 h 6859140"/>
                    <a:gd name="connsiteX9" fmla="*/ 2736908 w 3169684"/>
                    <a:gd name="connsiteY9" fmla="*/ 6564635 h 6859140"/>
                    <a:gd name="connsiteX10" fmla="*/ 2289447 w 3169684"/>
                    <a:gd name="connsiteY10" fmla="*/ 6663695 h 6859140"/>
                    <a:gd name="connsiteX11" fmla="*/ 1731926 w 3169684"/>
                    <a:gd name="connsiteY11" fmla="*/ 6529865 h 6859140"/>
                    <a:gd name="connsiteX12" fmla="*/ 1331800 w 3169684"/>
                    <a:gd name="connsiteY12" fmla="*/ 6124895 h 6859140"/>
                    <a:gd name="connsiteX13" fmla="*/ 1261504 w 3169684"/>
                    <a:gd name="connsiteY13" fmla="*/ 5511813 h 6859140"/>
                    <a:gd name="connsiteX14" fmla="*/ 1556615 w 3169684"/>
                    <a:gd name="connsiteY14" fmla="*/ 5071620 h 6859140"/>
                    <a:gd name="connsiteX15" fmla="*/ 1816755 w 3169684"/>
                    <a:gd name="connsiteY15" fmla="*/ 4925982 h 6859140"/>
                    <a:gd name="connsiteX16" fmla="*/ 2045960 w 3169684"/>
                    <a:gd name="connsiteY16" fmla="*/ 4789528 h 6859140"/>
                    <a:gd name="connsiteX17" fmla="*/ 2325074 w 3169684"/>
                    <a:gd name="connsiteY17" fmla="*/ 4609777 h 6859140"/>
                    <a:gd name="connsiteX18" fmla="*/ 2109797 w 3169684"/>
                    <a:gd name="connsiteY18" fmla="*/ 4499716 h 6859140"/>
                    <a:gd name="connsiteX19" fmla="*/ 1852332 w 3169684"/>
                    <a:gd name="connsiteY19" fmla="*/ 4366896 h 6859140"/>
                    <a:gd name="connsiteX20" fmla="*/ 1505748 w 3169684"/>
                    <a:gd name="connsiteY20" fmla="*/ 3774453 h 6859140"/>
                    <a:gd name="connsiteX21" fmla="*/ 1374997 w 3169684"/>
                    <a:gd name="connsiteY21" fmla="*/ 2953259 h 6859140"/>
                    <a:gd name="connsiteX22" fmla="*/ 1335433 w 3169684"/>
                    <a:gd name="connsiteY22" fmla="*/ 2614296 h 6859140"/>
                    <a:gd name="connsiteX23" fmla="*/ 1345728 w 3169684"/>
                    <a:gd name="connsiteY23" fmla="*/ 560983 h 6859140"/>
                    <a:gd name="connsiteX24" fmla="*/ 1557372 w 3169684"/>
                    <a:gd name="connsiteY24" fmla="*/ 222928 h 6859140"/>
                    <a:gd name="connsiteX25" fmla="*/ 1884729 w 3169684"/>
                    <a:gd name="connsiteY25" fmla="*/ 42924 h 6859140"/>
                    <a:gd name="connsiteX26" fmla="*/ 2789895 w 3169684"/>
                    <a:gd name="connsiteY26" fmla="*/ 188915 h 6859140"/>
                    <a:gd name="connsiteX27" fmla="*/ 3002599 w 3169684"/>
                    <a:gd name="connsiteY27" fmla="*/ 2385544 h 6859140"/>
                    <a:gd name="connsiteX28" fmla="*/ 2963439 w 3169684"/>
                    <a:gd name="connsiteY28" fmla="*/ 2992066 h 6859140"/>
                    <a:gd name="connsiteX29" fmla="*/ 2731962 w 3169684"/>
                    <a:gd name="connsiteY29" fmla="*/ 4061137 h 6859140"/>
                    <a:gd name="connsiteX30" fmla="*/ 2361156 w 3169684"/>
                    <a:gd name="connsiteY30" fmla="*/ 4606295 h 6859140"/>
                    <a:gd name="connsiteX31" fmla="*/ 2970554 w 3169684"/>
                    <a:gd name="connsiteY31" fmla="*/ 5136112 h 6859140"/>
                    <a:gd name="connsiteX32" fmla="*/ 3169482 w 3169684"/>
                    <a:gd name="connsiteY32" fmla="*/ 5756158 h 6859140"/>
                    <a:gd name="connsiteX33" fmla="*/ 3034946 w 3169684"/>
                    <a:gd name="connsiteY33" fmla="*/ 6269726 h 6859140"/>
                    <a:gd name="connsiteX34" fmla="*/ 2895969 w 3169684"/>
                    <a:gd name="connsiteY34" fmla="*/ 6456592 h 6859140"/>
                    <a:gd name="connsiteX35" fmla="*/ 1951240 w 3169684"/>
                    <a:gd name="connsiteY35" fmla="*/ 6859090 h 6859140"/>
                    <a:gd name="connsiteX36" fmla="*/ 1951291 w 3169684"/>
                    <a:gd name="connsiteY36" fmla="*/ 6859140 h 6859140"/>
                    <a:gd name="connsiteX37" fmla="*/ 1761850 w 3169684"/>
                    <a:gd name="connsiteY37" fmla="*/ 4971197 h 6859140"/>
                    <a:gd name="connsiteX38" fmla="*/ 1569130 w 3169684"/>
                    <a:gd name="connsiteY38" fmla="*/ 5087516 h 6859140"/>
                    <a:gd name="connsiteX39" fmla="*/ 1350169 w 3169684"/>
                    <a:gd name="connsiteY39" fmla="*/ 6116418 h 6859140"/>
                    <a:gd name="connsiteX40" fmla="*/ 2285360 w 3169684"/>
                    <a:gd name="connsiteY40" fmla="*/ 6643510 h 6859140"/>
                    <a:gd name="connsiteX41" fmla="*/ 2289447 w 3169684"/>
                    <a:gd name="connsiteY41" fmla="*/ 6643510 h 6859140"/>
                    <a:gd name="connsiteX42" fmla="*/ 2886734 w 3169684"/>
                    <a:gd name="connsiteY42" fmla="*/ 6437012 h 6859140"/>
                    <a:gd name="connsiteX43" fmla="*/ 3008755 w 3169684"/>
                    <a:gd name="connsiteY43" fmla="*/ 6274520 h 6859140"/>
                    <a:gd name="connsiteX44" fmla="*/ 3017233 w 3169684"/>
                    <a:gd name="connsiteY44" fmla="*/ 6260390 h 6859140"/>
                    <a:gd name="connsiteX45" fmla="*/ 3017586 w 3169684"/>
                    <a:gd name="connsiteY45" fmla="*/ 6259633 h 6859140"/>
                    <a:gd name="connsiteX46" fmla="*/ 3017637 w 3169684"/>
                    <a:gd name="connsiteY46" fmla="*/ 6259633 h 6859140"/>
                    <a:gd name="connsiteX47" fmla="*/ 2953497 w 3169684"/>
                    <a:gd name="connsiteY47" fmla="*/ 5146760 h 6859140"/>
                    <a:gd name="connsiteX48" fmla="*/ 2345159 w 3169684"/>
                    <a:gd name="connsiteY48" fmla="*/ 4620576 h 6859140"/>
                    <a:gd name="connsiteX49" fmla="*/ 2054489 w 3169684"/>
                    <a:gd name="connsiteY49" fmla="*/ 4807897 h 6859140"/>
                    <a:gd name="connsiteX50" fmla="*/ 1882812 w 3169684"/>
                    <a:gd name="connsiteY50" fmla="*/ 4903929 h 6859140"/>
                    <a:gd name="connsiteX51" fmla="*/ 2111058 w 3169684"/>
                    <a:gd name="connsiteY51" fmla="*/ 4864719 h 6859140"/>
                    <a:gd name="connsiteX52" fmla="*/ 2683669 w 3169684"/>
                    <a:gd name="connsiteY52" fmla="*/ 5040534 h 6859140"/>
                    <a:gd name="connsiteX53" fmla="*/ 2942446 w 3169684"/>
                    <a:gd name="connsiteY53" fmla="*/ 5536995 h 6859140"/>
                    <a:gd name="connsiteX54" fmla="*/ 2840964 w 3169684"/>
                    <a:gd name="connsiteY54" fmla="*/ 6117023 h 6859140"/>
                    <a:gd name="connsiteX55" fmla="*/ 2509721 w 3169684"/>
                    <a:gd name="connsiteY55" fmla="*/ 6511598 h 6859140"/>
                    <a:gd name="connsiteX56" fmla="*/ 2009627 w 3169684"/>
                    <a:gd name="connsiteY56" fmla="*/ 6605359 h 6859140"/>
                    <a:gd name="connsiteX57" fmla="*/ 1436108 w 3169684"/>
                    <a:gd name="connsiteY57" fmla="*/ 5836900 h 6859140"/>
                    <a:gd name="connsiteX58" fmla="*/ 1542637 w 3169684"/>
                    <a:gd name="connsiteY58" fmla="*/ 5250715 h 6859140"/>
                    <a:gd name="connsiteX59" fmla="*/ 1761951 w 3169684"/>
                    <a:gd name="connsiteY59" fmla="*/ 4971197 h 6859140"/>
                    <a:gd name="connsiteX60" fmla="*/ 1761850 w 3169684"/>
                    <a:gd name="connsiteY60" fmla="*/ 4971197 h 6859140"/>
                    <a:gd name="connsiteX61" fmla="*/ 1826747 w 3169684"/>
                    <a:gd name="connsiteY61" fmla="*/ 4944502 h 6859140"/>
                    <a:gd name="connsiteX62" fmla="*/ 1456092 w 3169684"/>
                    <a:gd name="connsiteY62" fmla="*/ 5834780 h 6859140"/>
                    <a:gd name="connsiteX63" fmla="*/ 2013765 w 3169684"/>
                    <a:gd name="connsiteY63" fmla="*/ 6585628 h 6859140"/>
                    <a:gd name="connsiteX64" fmla="*/ 2822595 w 3169684"/>
                    <a:gd name="connsiteY64" fmla="*/ 6108444 h 6859140"/>
                    <a:gd name="connsiteX65" fmla="*/ 2671053 w 3169684"/>
                    <a:gd name="connsiteY65" fmla="*/ 5056329 h 6859140"/>
                    <a:gd name="connsiteX66" fmla="*/ 1826747 w 3169684"/>
                    <a:gd name="connsiteY66" fmla="*/ 4944502 h 6859140"/>
                    <a:gd name="connsiteX67" fmla="*/ 2191194 w 3169684"/>
                    <a:gd name="connsiteY67" fmla="*/ 20064 h 6859140"/>
                    <a:gd name="connsiteX68" fmla="*/ 1890533 w 3169684"/>
                    <a:gd name="connsiteY68" fmla="*/ 62302 h 6859140"/>
                    <a:gd name="connsiteX69" fmla="*/ 1365106 w 3169684"/>
                    <a:gd name="connsiteY69" fmla="*/ 566837 h 6859140"/>
                    <a:gd name="connsiteX70" fmla="*/ 1355518 w 3169684"/>
                    <a:gd name="connsiteY70" fmla="*/ 2611924 h 6859140"/>
                    <a:gd name="connsiteX71" fmla="*/ 1395081 w 3169684"/>
                    <a:gd name="connsiteY71" fmla="*/ 2951039 h 6859140"/>
                    <a:gd name="connsiteX72" fmla="*/ 1525277 w 3169684"/>
                    <a:gd name="connsiteY72" fmla="*/ 3769407 h 6859140"/>
                    <a:gd name="connsiteX73" fmla="*/ 1862172 w 3169684"/>
                    <a:gd name="connsiteY73" fmla="*/ 4349334 h 6859140"/>
                    <a:gd name="connsiteX74" fmla="*/ 2118830 w 3169684"/>
                    <a:gd name="connsiteY74" fmla="*/ 4481700 h 6859140"/>
                    <a:gd name="connsiteX75" fmla="*/ 2341273 w 3169684"/>
                    <a:gd name="connsiteY75" fmla="*/ 4595597 h 6859140"/>
                    <a:gd name="connsiteX76" fmla="*/ 2943354 w 3169684"/>
                    <a:gd name="connsiteY76" fmla="*/ 2990653 h 6859140"/>
                    <a:gd name="connsiteX77" fmla="*/ 2982514 w 3169684"/>
                    <a:gd name="connsiteY77" fmla="*/ 2384182 h 6859140"/>
                    <a:gd name="connsiteX78" fmla="*/ 2776875 w 3169684"/>
                    <a:gd name="connsiteY78" fmla="*/ 204357 h 6859140"/>
                    <a:gd name="connsiteX79" fmla="*/ 2191194 w 3169684"/>
                    <a:gd name="connsiteY79" fmla="*/ 20115 h 6859140"/>
                    <a:gd name="connsiteX80" fmla="*/ 2191194 w 3169684"/>
                    <a:gd name="connsiteY80" fmla="*/ 20064 h 6859140"/>
                    <a:gd name="connsiteX0" fmla="*/ 1951291 w 3169684"/>
                    <a:gd name="connsiteY0" fmla="*/ 6859140 h 6859140"/>
                    <a:gd name="connsiteX1" fmla="*/ 1851575 w 3169684"/>
                    <a:gd name="connsiteY1" fmla="*/ 6855255 h 6859140"/>
                    <a:gd name="connsiteX2" fmla="*/ 1131863 w 3169684"/>
                    <a:gd name="connsiteY2" fmla="*/ 6570438 h 6859140"/>
                    <a:gd name="connsiteX3" fmla="*/ 56206 w 3169684"/>
                    <a:gd name="connsiteY3" fmla="*/ 5256669 h 6859140"/>
                    <a:gd name="connsiteX4" fmla="*/ 149071 w 3169684"/>
                    <a:gd name="connsiteY4" fmla="*/ 5377555 h 6859140"/>
                    <a:gd name="connsiteX5" fmla="*/ 124939 w 3169684"/>
                    <a:gd name="connsiteY5" fmla="*/ 5267674 h 6859140"/>
                    <a:gd name="connsiteX6" fmla="*/ 1142410 w 3169684"/>
                    <a:gd name="connsiteY6" fmla="*/ 6553180 h 6859140"/>
                    <a:gd name="connsiteX7" fmla="*/ 1852988 w 3169684"/>
                    <a:gd name="connsiteY7" fmla="*/ 6835069 h 6859140"/>
                    <a:gd name="connsiteX8" fmla="*/ 2773746 w 3169684"/>
                    <a:gd name="connsiteY8" fmla="*/ 6544904 h 6859140"/>
                    <a:gd name="connsiteX9" fmla="*/ 2736908 w 3169684"/>
                    <a:gd name="connsiteY9" fmla="*/ 6564635 h 6859140"/>
                    <a:gd name="connsiteX10" fmla="*/ 2289447 w 3169684"/>
                    <a:gd name="connsiteY10" fmla="*/ 6663695 h 6859140"/>
                    <a:gd name="connsiteX11" fmla="*/ 1731926 w 3169684"/>
                    <a:gd name="connsiteY11" fmla="*/ 6529865 h 6859140"/>
                    <a:gd name="connsiteX12" fmla="*/ 1331800 w 3169684"/>
                    <a:gd name="connsiteY12" fmla="*/ 6124895 h 6859140"/>
                    <a:gd name="connsiteX13" fmla="*/ 1261504 w 3169684"/>
                    <a:gd name="connsiteY13" fmla="*/ 5511813 h 6859140"/>
                    <a:gd name="connsiteX14" fmla="*/ 1556615 w 3169684"/>
                    <a:gd name="connsiteY14" fmla="*/ 5071620 h 6859140"/>
                    <a:gd name="connsiteX15" fmla="*/ 1816755 w 3169684"/>
                    <a:gd name="connsiteY15" fmla="*/ 4925982 h 6859140"/>
                    <a:gd name="connsiteX16" fmla="*/ 2045960 w 3169684"/>
                    <a:gd name="connsiteY16" fmla="*/ 4789528 h 6859140"/>
                    <a:gd name="connsiteX17" fmla="*/ 2325074 w 3169684"/>
                    <a:gd name="connsiteY17" fmla="*/ 4609777 h 6859140"/>
                    <a:gd name="connsiteX18" fmla="*/ 2109797 w 3169684"/>
                    <a:gd name="connsiteY18" fmla="*/ 4499716 h 6859140"/>
                    <a:gd name="connsiteX19" fmla="*/ 1852332 w 3169684"/>
                    <a:gd name="connsiteY19" fmla="*/ 4366896 h 6859140"/>
                    <a:gd name="connsiteX20" fmla="*/ 1505748 w 3169684"/>
                    <a:gd name="connsiteY20" fmla="*/ 3774453 h 6859140"/>
                    <a:gd name="connsiteX21" fmla="*/ 1374997 w 3169684"/>
                    <a:gd name="connsiteY21" fmla="*/ 2953259 h 6859140"/>
                    <a:gd name="connsiteX22" fmla="*/ 1335433 w 3169684"/>
                    <a:gd name="connsiteY22" fmla="*/ 2614296 h 6859140"/>
                    <a:gd name="connsiteX23" fmla="*/ 1345728 w 3169684"/>
                    <a:gd name="connsiteY23" fmla="*/ 560983 h 6859140"/>
                    <a:gd name="connsiteX24" fmla="*/ 1557372 w 3169684"/>
                    <a:gd name="connsiteY24" fmla="*/ 222928 h 6859140"/>
                    <a:gd name="connsiteX25" fmla="*/ 1884729 w 3169684"/>
                    <a:gd name="connsiteY25" fmla="*/ 42924 h 6859140"/>
                    <a:gd name="connsiteX26" fmla="*/ 2789895 w 3169684"/>
                    <a:gd name="connsiteY26" fmla="*/ 188915 h 6859140"/>
                    <a:gd name="connsiteX27" fmla="*/ 3002599 w 3169684"/>
                    <a:gd name="connsiteY27" fmla="*/ 2385544 h 6859140"/>
                    <a:gd name="connsiteX28" fmla="*/ 2963439 w 3169684"/>
                    <a:gd name="connsiteY28" fmla="*/ 2992066 h 6859140"/>
                    <a:gd name="connsiteX29" fmla="*/ 2731962 w 3169684"/>
                    <a:gd name="connsiteY29" fmla="*/ 4061137 h 6859140"/>
                    <a:gd name="connsiteX30" fmla="*/ 2361156 w 3169684"/>
                    <a:gd name="connsiteY30" fmla="*/ 4606295 h 6859140"/>
                    <a:gd name="connsiteX31" fmla="*/ 2970554 w 3169684"/>
                    <a:gd name="connsiteY31" fmla="*/ 5136112 h 6859140"/>
                    <a:gd name="connsiteX32" fmla="*/ 3169482 w 3169684"/>
                    <a:gd name="connsiteY32" fmla="*/ 5756158 h 6859140"/>
                    <a:gd name="connsiteX33" fmla="*/ 3034946 w 3169684"/>
                    <a:gd name="connsiteY33" fmla="*/ 6269726 h 6859140"/>
                    <a:gd name="connsiteX34" fmla="*/ 2895969 w 3169684"/>
                    <a:gd name="connsiteY34" fmla="*/ 6456592 h 6859140"/>
                    <a:gd name="connsiteX35" fmla="*/ 1951240 w 3169684"/>
                    <a:gd name="connsiteY35" fmla="*/ 6859090 h 6859140"/>
                    <a:gd name="connsiteX36" fmla="*/ 1951291 w 3169684"/>
                    <a:gd name="connsiteY36" fmla="*/ 6859140 h 6859140"/>
                    <a:gd name="connsiteX37" fmla="*/ 1761850 w 3169684"/>
                    <a:gd name="connsiteY37" fmla="*/ 4971197 h 6859140"/>
                    <a:gd name="connsiteX38" fmla="*/ 1569130 w 3169684"/>
                    <a:gd name="connsiteY38" fmla="*/ 5087516 h 6859140"/>
                    <a:gd name="connsiteX39" fmla="*/ 1350169 w 3169684"/>
                    <a:gd name="connsiteY39" fmla="*/ 6116418 h 6859140"/>
                    <a:gd name="connsiteX40" fmla="*/ 2285360 w 3169684"/>
                    <a:gd name="connsiteY40" fmla="*/ 6643510 h 6859140"/>
                    <a:gd name="connsiteX41" fmla="*/ 2289447 w 3169684"/>
                    <a:gd name="connsiteY41" fmla="*/ 6643510 h 6859140"/>
                    <a:gd name="connsiteX42" fmla="*/ 2886734 w 3169684"/>
                    <a:gd name="connsiteY42" fmla="*/ 6437012 h 6859140"/>
                    <a:gd name="connsiteX43" fmla="*/ 3008755 w 3169684"/>
                    <a:gd name="connsiteY43" fmla="*/ 6274520 h 6859140"/>
                    <a:gd name="connsiteX44" fmla="*/ 3017233 w 3169684"/>
                    <a:gd name="connsiteY44" fmla="*/ 6260390 h 6859140"/>
                    <a:gd name="connsiteX45" fmla="*/ 3017586 w 3169684"/>
                    <a:gd name="connsiteY45" fmla="*/ 6259633 h 6859140"/>
                    <a:gd name="connsiteX46" fmla="*/ 3017637 w 3169684"/>
                    <a:gd name="connsiteY46" fmla="*/ 6259633 h 6859140"/>
                    <a:gd name="connsiteX47" fmla="*/ 2953497 w 3169684"/>
                    <a:gd name="connsiteY47" fmla="*/ 5146760 h 6859140"/>
                    <a:gd name="connsiteX48" fmla="*/ 2345159 w 3169684"/>
                    <a:gd name="connsiteY48" fmla="*/ 4620576 h 6859140"/>
                    <a:gd name="connsiteX49" fmla="*/ 2054489 w 3169684"/>
                    <a:gd name="connsiteY49" fmla="*/ 4807897 h 6859140"/>
                    <a:gd name="connsiteX50" fmla="*/ 1882812 w 3169684"/>
                    <a:gd name="connsiteY50" fmla="*/ 4903929 h 6859140"/>
                    <a:gd name="connsiteX51" fmla="*/ 2111058 w 3169684"/>
                    <a:gd name="connsiteY51" fmla="*/ 4864719 h 6859140"/>
                    <a:gd name="connsiteX52" fmla="*/ 2683669 w 3169684"/>
                    <a:gd name="connsiteY52" fmla="*/ 5040534 h 6859140"/>
                    <a:gd name="connsiteX53" fmla="*/ 2942446 w 3169684"/>
                    <a:gd name="connsiteY53" fmla="*/ 5536995 h 6859140"/>
                    <a:gd name="connsiteX54" fmla="*/ 2840964 w 3169684"/>
                    <a:gd name="connsiteY54" fmla="*/ 6117023 h 6859140"/>
                    <a:gd name="connsiteX55" fmla="*/ 2509721 w 3169684"/>
                    <a:gd name="connsiteY55" fmla="*/ 6511598 h 6859140"/>
                    <a:gd name="connsiteX56" fmla="*/ 2009627 w 3169684"/>
                    <a:gd name="connsiteY56" fmla="*/ 6605359 h 6859140"/>
                    <a:gd name="connsiteX57" fmla="*/ 1436108 w 3169684"/>
                    <a:gd name="connsiteY57" fmla="*/ 5836900 h 6859140"/>
                    <a:gd name="connsiteX58" fmla="*/ 1542637 w 3169684"/>
                    <a:gd name="connsiteY58" fmla="*/ 5250715 h 6859140"/>
                    <a:gd name="connsiteX59" fmla="*/ 1761951 w 3169684"/>
                    <a:gd name="connsiteY59" fmla="*/ 4971197 h 6859140"/>
                    <a:gd name="connsiteX60" fmla="*/ 1761850 w 3169684"/>
                    <a:gd name="connsiteY60" fmla="*/ 4971197 h 6859140"/>
                    <a:gd name="connsiteX61" fmla="*/ 1826747 w 3169684"/>
                    <a:gd name="connsiteY61" fmla="*/ 4944502 h 6859140"/>
                    <a:gd name="connsiteX62" fmla="*/ 1456092 w 3169684"/>
                    <a:gd name="connsiteY62" fmla="*/ 5834780 h 6859140"/>
                    <a:gd name="connsiteX63" fmla="*/ 2013765 w 3169684"/>
                    <a:gd name="connsiteY63" fmla="*/ 6585628 h 6859140"/>
                    <a:gd name="connsiteX64" fmla="*/ 2822595 w 3169684"/>
                    <a:gd name="connsiteY64" fmla="*/ 6108444 h 6859140"/>
                    <a:gd name="connsiteX65" fmla="*/ 2671053 w 3169684"/>
                    <a:gd name="connsiteY65" fmla="*/ 5056329 h 6859140"/>
                    <a:gd name="connsiteX66" fmla="*/ 1826747 w 3169684"/>
                    <a:gd name="connsiteY66" fmla="*/ 4944502 h 6859140"/>
                    <a:gd name="connsiteX67" fmla="*/ 2191194 w 3169684"/>
                    <a:gd name="connsiteY67" fmla="*/ 20064 h 6859140"/>
                    <a:gd name="connsiteX68" fmla="*/ 1890533 w 3169684"/>
                    <a:gd name="connsiteY68" fmla="*/ 62302 h 6859140"/>
                    <a:gd name="connsiteX69" fmla="*/ 1365106 w 3169684"/>
                    <a:gd name="connsiteY69" fmla="*/ 566837 h 6859140"/>
                    <a:gd name="connsiteX70" fmla="*/ 1355518 w 3169684"/>
                    <a:gd name="connsiteY70" fmla="*/ 2611924 h 6859140"/>
                    <a:gd name="connsiteX71" fmla="*/ 1395081 w 3169684"/>
                    <a:gd name="connsiteY71" fmla="*/ 2951039 h 6859140"/>
                    <a:gd name="connsiteX72" fmla="*/ 1525277 w 3169684"/>
                    <a:gd name="connsiteY72" fmla="*/ 3769407 h 6859140"/>
                    <a:gd name="connsiteX73" fmla="*/ 1862172 w 3169684"/>
                    <a:gd name="connsiteY73" fmla="*/ 4349334 h 6859140"/>
                    <a:gd name="connsiteX74" fmla="*/ 2118830 w 3169684"/>
                    <a:gd name="connsiteY74" fmla="*/ 4481700 h 6859140"/>
                    <a:gd name="connsiteX75" fmla="*/ 2341273 w 3169684"/>
                    <a:gd name="connsiteY75" fmla="*/ 4595597 h 6859140"/>
                    <a:gd name="connsiteX76" fmla="*/ 2943354 w 3169684"/>
                    <a:gd name="connsiteY76" fmla="*/ 2990653 h 6859140"/>
                    <a:gd name="connsiteX77" fmla="*/ 2982514 w 3169684"/>
                    <a:gd name="connsiteY77" fmla="*/ 2384182 h 6859140"/>
                    <a:gd name="connsiteX78" fmla="*/ 2776875 w 3169684"/>
                    <a:gd name="connsiteY78" fmla="*/ 204357 h 6859140"/>
                    <a:gd name="connsiteX79" fmla="*/ 2191194 w 3169684"/>
                    <a:gd name="connsiteY79" fmla="*/ 20115 h 6859140"/>
                    <a:gd name="connsiteX80" fmla="*/ 2191194 w 3169684"/>
                    <a:gd name="connsiteY80" fmla="*/ 20064 h 6859140"/>
                    <a:gd name="connsiteX0" fmla="*/ 1892007 w 3110400"/>
                    <a:gd name="connsiteY0" fmla="*/ 6859140 h 6859140"/>
                    <a:gd name="connsiteX1" fmla="*/ 1792291 w 3110400"/>
                    <a:gd name="connsiteY1" fmla="*/ 6855255 h 6859140"/>
                    <a:gd name="connsiteX2" fmla="*/ 1072579 w 3110400"/>
                    <a:gd name="connsiteY2" fmla="*/ 6570438 h 6859140"/>
                    <a:gd name="connsiteX3" fmla="*/ 76581 w 3110400"/>
                    <a:gd name="connsiteY3" fmla="*/ 5376152 h 6859140"/>
                    <a:gd name="connsiteX4" fmla="*/ 89787 w 3110400"/>
                    <a:gd name="connsiteY4" fmla="*/ 5377555 h 6859140"/>
                    <a:gd name="connsiteX5" fmla="*/ 65655 w 3110400"/>
                    <a:gd name="connsiteY5" fmla="*/ 5267674 h 6859140"/>
                    <a:gd name="connsiteX6" fmla="*/ 1083126 w 3110400"/>
                    <a:gd name="connsiteY6" fmla="*/ 6553180 h 6859140"/>
                    <a:gd name="connsiteX7" fmla="*/ 1793704 w 3110400"/>
                    <a:gd name="connsiteY7" fmla="*/ 6835069 h 6859140"/>
                    <a:gd name="connsiteX8" fmla="*/ 2714462 w 3110400"/>
                    <a:gd name="connsiteY8" fmla="*/ 6544904 h 6859140"/>
                    <a:gd name="connsiteX9" fmla="*/ 2677624 w 3110400"/>
                    <a:gd name="connsiteY9" fmla="*/ 6564635 h 6859140"/>
                    <a:gd name="connsiteX10" fmla="*/ 2230163 w 3110400"/>
                    <a:gd name="connsiteY10" fmla="*/ 6663695 h 6859140"/>
                    <a:gd name="connsiteX11" fmla="*/ 1672642 w 3110400"/>
                    <a:gd name="connsiteY11" fmla="*/ 6529865 h 6859140"/>
                    <a:gd name="connsiteX12" fmla="*/ 1272516 w 3110400"/>
                    <a:gd name="connsiteY12" fmla="*/ 6124895 h 6859140"/>
                    <a:gd name="connsiteX13" fmla="*/ 1202220 w 3110400"/>
                    <a:gd name="connsiteY13" fmla="*/ 5511813 h 6859140"/>
                    <a:gd name="connsiteX14" fmla="*/ 1497331 w 3110400"/>
                    <a:gd name="connsiteY14" fmla="*/ 5071620 h 6859140"/>
                    <a:gd name="connsiteX15" fmla="*/ 1757471 w 3110400"/>
                    <a:gd name="connsiteY15" fmla="*/ 4925982 h 6859140"/>
                    <a:gd name="connsiteX16" fmla="*/ 1986676 w 3110400"/>
                    <a:gd name="connsiteY16" fmla="*/ 4789528 h 6859140"/>
                    <a:gd name="connsiteX17" fmla="*/ 2265790 w 3110400"/>
                    <a:gd name="connsiteY17" fmla="*/ 4609777 h 6859140"/>
                    <a:gd name="connsiteX18" fmla="*/ 2050513 w 3110400"/>
                    <a:gd name="connsiteY18" fmla="*/ 4499716 h 6859140"/>
                    <a:gd name="connsiteX19" fmla="*/ 1793048 w 3110400"/>
                    <a:gd name="connsiteY19" fmla="*/ 4366896 h 6859140"/>
                    <a:gd name="connsiteX20" fmla="*/ 1446464 w 3110400"/>
                    <a:gd name="connsiteY20" fmla="*/ 3774453 h 6859140"/>
                    <a:gd name="connsiteX21" fmla="*/ 1315713 w 3110400"/>
                    <a:gd name="connsiteY21" fmla="*/ 2953259 h 6859140"/>
                    <a:gd name="connsiteX22" fmla="*/ 1276149 w 3110400"/>
                    <a:gd name="connsiteY22" fmla="*/ 2614296 h 6859140"/>
                    <a:gd name="connsiteX23" fmla="*/ 1286444 w 3110400"/>
                    <a:gd name="connsiteY23" fmla="*/ 560983 h 6859140"/>
                    <a:gd name="connsiteX24" fmla="*/ 1498088 w 3110400"/>
                    <a:gd name="connsiteY24" fmla="*/ 222928 h 6859140"/>
                    <a:gd name="connsiteX25" fmla="*/ 1825445 w 3110400"/>
                    <a:gd name="connsiteY25" fmla="*/ 42924 h 6859140"/>
                    <a:gd name="connsiteX26" fmla="*/ 2730611 w 3110400"/>
                    <a:gd name="connsiteY26" fmla="*/ 188915 h 6859140"/>
                    <a:gd name="connsiteX27" fmla="*/ 2943315 w 3110400"/>
                    <a:gd name="connsiteY27" fmla="*/ 2385544 h 6859140"/>
                    <a:gd name="connsiteX28" fmla="*/ 2904155 w 3110400"/>
                    <a:gd name="connsiteY28" fmla="*/ 2992066 h 6859140"/>
                    <a:gd name="connsiteX29" fmla="*/ 2672678 w 3110400"/>
                    <a:gd name="connsiteY29" fmla="*/ 4061137 h 6859140"/>
                    <a:gd name="connsiteX30" fmla="*/ 2301872 w 3110400"/>
                    <a:gd name="connsiteY30" fmla="*/ 4606295 h 6859140"/>
                    <a:gd name="connsiteX31" fmla="*/ 2911270 w 3110400"/>
                    <a:gd name="connsiteY31" fmla="*/ 5136112 h 6859140"/>
                    <a:gd name="connsiteX32" fmla="*/ 3110198 w 3110400"/>
                    <a:gd name="connsiteY32" fmla="*/ 5756158 h 6859140"/>
                    <a:gd name="connsiteX33" fmla="*/ 2975662 w 3110400"/>
                    <a:gd name="connsiteY33" fmla="*/ 6269726 h 6859140"/>
                    <a:gd name="connsiteX34" fmla="*/ 2836685 w 3110400"/>
                    <a:gd name="connsiteY34" fmla="*/ 6456592 h 6859140"/>
                    <a:gd name="connsiteX35" fmla="*/ 1891956 w 3110400"/>
                    <a:gd name="connsiteY35" fmla="*/ 6859090 h 6859140"/>
                    <a:gd name="connsiteX36" fmla="*/ 1892007 w 3110400"/>
                    <a:gd name="connsiteY36" fmla="*/ 6859140 h 6859140"/>
                    <a:gd name="connsiteX37" fmla="*/ 1702566 w 3110400"/>
                    <a:gd name="connsiteY37" fmla="*/ 4971197 h 6859140"/>
                    <a:gd name="connsiteX38" fmla="*/ 1509846 w 3110400"/>
                    <a:gd name="connsiteY38" fmla="*/ 5087516 h 6859140"/>
                    <a:gd name="connsiteX39" fmla="*/ 1290885 w 3110400"/>
                    <a:gd name="connsiteY39" fmla="*/ 6116418 h 6859140"/>
                    <a:gd name="connsiteX40" fmla="*/ 2226076 w 3110400"/>
                    <a:gd name="connsiteY40" fmla="*/ 6643510 h 6859140"/>
                    <a:gd name="connsiteX41" fmla="*/ 2230163 w 3110400"/>
                    <a:gd name="connsiteY41" fmla="*/ 6643510 h 6859140"/>
                    <a:gd name="connsiteX42" fmla="*/ 2827450 w 3110400"/>
                    <a:gd name="connsiteY42" fmla="*/ 6437012 h 6859140"/>
                    <a:gd name="connsiteX43" fmla="*/ 2949471 w 3110400"/>
                    <a:gd name="connsiteY43" fmla="*/ 6274520 h 6859140"/>
                    <a:gd name="connsiteX44" fmla="*/ 2957949 w 3110400"/>
                    <a:gd name="connsiteY44" fmla="*/ 6260390 h 6859140"/>
                    <a:gd name="connsiteX45" fmla="*/ 2958302 w 3110400"/>
                    <a:gd name="connsiteY45" fmla="*/ 6259633 h 6859140"/>
                    <a:gd name="connsiteX46" fmla="*/ 2958353 w 3110400"/>
                    <a:gd name="connsiteY46" fmla="*/ 6259633 h 6859140"/>
                    <a:gd name="connsiteX47" fmla="*/ 2894213 w 3110400"/>
                    <a:gd name="connsiteY47" fmla="*/ 5146760 h 6859140"/>
                    <a:gd name="connsiteX48" fmla="*/ 2285875 w 3110400"/>
                    <a:gd name="connsiteY48" fmla="*/ 4620576 h 6859140"/>
                    <a:gd name="connsiteX49" fmla="*/ 1995205 w 3110400"/>
                    <a:gd name="connsiteY49" fmla="*/ 4807897 h 6859140"/>
                    <a:gd name="connsiteX50" fmla="*/ 1823528 w 3110400"/>
                    <a:gd name="connsiteY50" fmla="*/ 4903929 h 6859140"/>
                    <a:gd name="connsiteX51" fmla="*/ 2051774 w 3110400"/>
                    <a:gd name="connsiteY51" fmla="*/ 4864719 h 6859140"/>
                    <a:gd name="connsiteX52" fmla="*/ 2624385 w 3110400"/>
                    <a:gd name="connsiteY52" fmla="*/ 5040534 h 6859140"/>
                    <a:gd name="connsiteX53" fmla="*/ 2883162 w 3110400"/>
                    <a:gd name="connsiteY53" fmla="*/ 5536995 h 6859140"/>
                    <a:gd name="connsiteX54" fmla="*/ 2781680 w 3110400"/>
                    <a:gd name="connsiteY54" fmla="*/ 6117023 h 6859140"/>
                    <a:gd name="connsiteX55" fmla="*/ 2450437 w 3110400"/>
                    <a:gd name="connsiteY55" fmla="*/ 6511598 h 6859140"/>
                    <a:gd name="connsiteX56" fmla="*/ 1950343 w 3110400"/>
                    <a:gd name="connsiteY56" fmla="*/ 6605359 h 6859140"/>
                    <a:gd name="connsiteX57" fmla="*/ 1376824 w 3110400"/>
                    <a:gd name="connsiteY57" fmla="*/ 5836900 h 6859140"/>
                    <a:gd name="connsiteX58" fmla="*/ 1483353 w 3110400"/>
                    <a:gd name="connsiteY58" fmla="*/ 5250715 h 6859140"/>
                    <a:gd name="connsiteX59" fmla="*/ 1702667 w 3110400"/>
                    <a:gd name="connsiteY59" fmla="*/ 4971197 h 6859140"/>
                    <a:gd name="connsiteX60" fmla="*/ 1702566 w 3110400"/>
                    <a:gd name="connsiteY60" fmla="*/ 4971197 h 6859140"/>
                    <a:gd name="connsiteX61" fmla="*/ 1767463 w 3110400"/>
                    <a:gd name="connsiteY61" fmla="*/ 4944502 h 6859140"/>
                    <a:gd name="connsiteX62" fmla="*/ 1396808 w 3110400"/>
                    <a:gd name="connsiteY62" fmla="*/ 5834780 h 6859140"/>
                    <a:gd name="connsiteX63" fmla="*/ 1954481 w 3110400"/>
                    <a:gd name="connsiteY63" fmla="*/ 6585628 h 6859140"/>
                    <a:gd name="connsiteX64" fmla="*/ 2763311 w 3110400"/>
                    <a:gd name="connsiteY64" fmla="*/ 6108444 h 6859140"/>
                    <a:gd name="connsiteX65" fmla="*/ 2611769 w 3110400"/>
                    <a:gd name="connsiteY65" fmla="*/ 5056329 h 6859140"/>
                    <a:gd name="connsiteX66" fmla="*/ 1767463 w 3110400"/>
                    <a:gd name="connsiteY66" fmla="*/ 4944502 h 6859140"/>
                    <a:gd name="connsiteX67" fmla="*/ 2131910 w 3110400"/>
                    <a:gd name="connsiteY67" fmla="*/ 20064 h 6859140"/>
                    <a:gd name="connsiteX68" fmla="*/ 1831249 w 3110400"/>
                    <a:gd name="connsiteY68" fmla="*/ 62302 h 6859140"/>
                    <a:gd name="connsiteX69" fmla="*/ 1305822 w 3110400"/>
                    <a:gd name="connsiteY69" fmla="*/ 566837 h 6859140"/>
                    <a:gd name="connsiteX70" fmla="*/ 1296234 w 3110400"/>
                    <a:gd name="connsiteY70" fmla="*/ 2611924 h 6859140"/>
                    <a:gd name="connsiteX71" fmla="*/ 1335797 w 3110400"/>
                    <a:gd name="connsiteY71" fmla="*/ 2951039 h 6859140"/>
                    <a:gd name="connsiteX72" fmla="*/ 1465993 w 3110400"/>
                    <a:gd name="connsiteY72" fmla="*/ 3769407 h 6859140"/>
                    <a:gd name="connsiteX73" fmla="*/ 1802888 w 3110400"/>
                    <a:gd name="connsiteY73" fmla="*/ 4349334 h 6859140"/>
                    <a:gd name="connsiteX74" fmla="*/ 2059546 w 3110400"/>
                    <a:gd name="connsiteY74" fmla="*/ 4481700 h 6859140"/>
                    <a:gd name="connsiteX75" fmla="*/ 2281989 w 3110400"/>
                    <a:gd name="connsiteY75" fmla="*/ 4595597 h 6859140"/>
                    <a:gd name="connsiteX76" fmla="*/ 2884070 w 3110400"/>
                    <a:gd name="connsiteY76" fmla="*/ 2990653 h 6859140"/>
                    <a:gd name="connsiteX77" fmla="*/ 2923230 w 3110400"/>
                    <a:gd name="connsiteY77" fmla="*/ 2384182 h 6859140"/>
                    <a:gd name="connsiteX78" fmla="*/ 2717591 w 3110400"/>
                    <a:gd name="connsiteY78" fmla="*/ 204357 h 6859140"/>
                    <a:gd name="connsiteX79" fmla="*/ 2131910 w 3110400"/>
                    <a:gd name="connsiteY79" fmla="*/ 20115 h 6859140"/>
                    <a:gd name="connsiteX80" fmla="*/ 2131910 w 3110400"/>
                    <a:gd name="connsiteY80" fmla="*/ 20064 h 6859140"/>
                    <a:gd name="connsiteX0" fmla="*/ 1887364 w 3105757"/>
                    <a:gd name="connsiteY0" fmla="*/ 6859140 h 6859140"/>
                    <a:gd name="connsiteX1" fmla="*/ 1787648 w 3105757"/>
                    <a:gd name="connsiteY1" fmla="*/ 6855255 h 6859140"/>
                    <a:gd name="connsiteX2" fmla="*/ 1067936 w 3105757"/>
                    <a:gd name="connsiteY2" fmla="*/ 6570438 h 6859140"/>
                    <a:gd name="connsiteX3" fmla="*/ 71938 w 3105757"/>
                    <a:gd name="connsiteY3" fmla="*/ 5376152 h 6859140"/>
                    <a:gd name="connsiteX4" fmla="*/ 85144 w 3105757"/>
                    <a:gd name="connsiteY4" fmla="*/ 5377555 h 6859140"/>
                    <a:gd name="connsiteX5" fmla="*/ 84906 w 3105757"/>
                    <a:gd name="connsiteY5" fmla="*/ 5387158 h 6859140"/>
                    <a:gd name="connsiteX6" fmla="*/ 1078483 w 3105757"/>
                    <a:gd name="connsiteY6" fmla="*/ 6553180 h 6859140"/>
                    <a:gd name="connsiteX7" fmla="*/ 1789061 w 3105757"/>
                    <a:gd name="connsiteY7" fmla="*/ 6835069 h 6859140"/>
                    <a:gd name="connsiteX8" fmla="*/ 2709819 w 3105757"/>
                    <a:gd name="connsiteY8" fmla="*/ 6544904 h 6859140"/>
                    <a:gd name="connsiteX9" fmla="*/ 2672981 w 3105757"/>
                    <a:gd name="connsiteY9" fmla="*/ 6564635 h 6859140"/>
                    <a:gd name="connsiteX10" fmla="*/ 2225520 w 3105757"/>
                    <a:gd name="connsiteY10" fmla="*/ 6663695 h 6859140"/>
                    <a:gd name="connsiteX11" fmla="*/ 1667999 w 3105757"/>
                    <a:gd name="connsiteY11" fmla="*/ 6529865 h 6859140"/>
                    <a:gd name="connsiteX12" fmla="*/ 1267873 w 3105757"/>
                    <a:gd name="connsiteY12" fmla="*/ 6124895 h 6859140"/>
                    <a:gd name="connsiteX13" fmla="*/ 1197577 w 3105757"/>
                    <a:gd name="connsiteY13" fmla="*/ 5511813 h 6859140"/>
                    <a:gd name="connsiteX14" fmla="*/ 1492688 w 3105757"/>
                    <a:gd name="connsiteY14" fmla="*/ 5071620 h 6859140"/>
                    <a:gd name="connsiteX15" fmla="*/ 1752828 w 3105757"/>
                    <a:gd name="connsiteY15" fmla="*/ 4925982 h 6859140"/>
                    <a:gd name="connsiteX16" fmla="*/ 1982033 w 3105757"/>
                    <a:gd name="connsiteY16" fmla="*/ 4789528 h 6859140"/>
                    <a:gd name="connsiteX17" fmla="*/ 2261147 w 3105757"/>
                    <a:gd name="connsiteY17" fmla="*/ 4609777 h 6859140"/>
                    <a:gd name="connsiteX18" fmla="*/ 2045870 w 3105757"/>
                    <a:gd name="connsiteY18" fmla="*/ 4499716 h 6859140"/>
                    <a:gd name="connsiteX19" fmla="*/ 1788405 w 3105757"/>
                    <a:gd name="connsiteY19" fmla="*/ 4366896 h 6859140"/>
                    <a:gd name="connsiteX20" fmla="*/ 1441821 w 3105757"/>
                    <a:gd name="connsiteY20" fmla="*/ 3774453 h 6859140"/>
                    <a:gd name="connsiteX21" fmla="*/ 1311070 w 3105757"/>
                    <a:gd name="connsiteY21" fmla="*/ 2953259 h 6859140"/>
                    <a:gd name="connsiteX22" fmla="*/ 1271506 w 3105757"/>
                    <a:gd name="connsiteY22" fmla="*/ 2614296 h 6859140"/>
                    <a:gd name="connsiteX23" fmla="*/ 1281801 w 3105757"/>
                    <a:gd name="connsiteY23" fmla="*/ 560983 h 6859140"/>
                    <a:gd name="connsiteX24" fmla="*/ 1493445 w 3105757"/>
                    <a:gd name="connsiteY24" fmla="*/ 222928 h 6859140"/>
                    <a:gd name="connsiteX25" fmla="*/ 1820802 w 3105757"/>
                    <a:gd name="connsiteY25" fmla="*/ 42924 h 6859140"/>
                    <a:gd name="connsiteX26" fmla="*/ 2725968 w 3105757"/>
                    <a:gd name="connsiteY26" fmla="*/ 188915 h 6859140"/>
                    <a:gd name="connsiteX27" fmla="*/ 2938672 w 3105757"/>
                    <a:gd name="connsiteY27" fmla="*/ 2385544 h 6859140"/>
                    <a:gd name="connsiteX28" fmla="*/ 2899512 w 3105757"/>
                    <a:gd name="connsiteY28" fmla="*/ 2992066 h 6859140"/>
                    <a:gd name="connsiteX29" fmla="*/ 2668035 w 3105757"/>
                    <a:gd name="connsiteY29" fmla="*/ 4061137 h 6859140"/>
                    <a:gd name="connsiteX30" fmla="*/ 2297229 w 3105757"/>
                    <a:gd name="connsiteY30" fmla="*/ 4606295 h 6859140"/>
                    <a:gd name="connsiteX31" fmla="*/ 2906627 w 3105757"/>
                    <a:gd name="connsiteY31" fmla="*/ 5136112 h 6859140"/>
                    <a:gd name="connsiteX32" fmla="*/ 3105555 w 3105757"/>
                    <a:gd name="connsiteY32" fmla="*/ 5756158 h 6859140"/>
                    <a:gd name="connsiteX33" fmla="*/ 2971019 w 3105757"/>
                    <a:gd name="connsiteY33" fmla="*/ 6269726 h 6859140"/>
                    <a:gd name="connsiteX34" fmla="*/ 2832042 w 3105757"/>
                    <a:gd name="connsiteY34" fmla="*/ 6456592 h 6859140"/>
                    <a:gd name="connsiteX35" fmla="*/ 1887313 w 3105757"/>
                    <a:gd name="connsiteY35" fmla="*/ 6859090 h 6859140"/>
                    <a:gd name="connsiteX36" fmla="*/ 1887364 w 3105757"/>
                    <a:gd name="connsiteY36" fmla="*/ 6859140 h 6859140"/>
                    <a:gd name="connsiteX37" fmla="*/ 1697923 w 3105757"/>
                    <a:gd name="connsiteY37" fmla="*/ 4971197 h 6859140"/>
                    <a:gd name="connsiteX38" fmla="*/ 1505203 w 3105757"/>
                    <a:gd name="connsiteY38" fmla="*/ 5087516 h 6859140"/>
                    <a:gd name="connsiteX39" fmla="*/ 1286242 w 3105757"/>
                    <a:gd name="connsiteY39" fmla="*/ 6116418 h 6859140"/>
                    <a:gd name="connsiteX40" fmla="*/ 2221433 w 3105757"/>
                    <a:gd name="connsiteY40" fmla="*/ 6643510 h 6859140"/>
                    <a:gd name="connsiteX41" fmla="*/ 2225520 w 3105757"/>
                    <a:gd name="connsiteY41" fmla="*/ 6643510 h 6859140"/>
                    <a:gd name="connsiteX42" fmla="*/ 2822807 w 3105757"/>
                    <a:gd name="connsiteY42" fmla="*/ 6437012 h 6859140"/>
                    <a:gd name="connsiteX43" fmla="*/ 2944828 w 3105757"/>
                    <a:gd name="connsiteY43" fmla="*/ 6274520 h 6859140"/>
                    <a:gd name="connsiteX44" fmla="*/ 2953306 w 3105757"/>
                    <a:gd name="connsiteY44" fmla="*/ 6260390 h 6859140"/>
                    <a:gd name="connsiteX45" fmla="*/ 2953659 w 3105757"/>
                    <a:gd name="connsiteY45" fmla="*/ 6259633 h 6859140"/>
                    <a:gd name="connsiteX46" fmla="*/ 2953710 w 3105757"/>
                    <a:gd name="connsiteY46" fmla="*/ 6259633 h 6859140"/>
                    <a:gd name="connsiteX47" fmla="*/ 2889570 w 3105757"/>
                    <a:gd name="connsiteY47" fmla="*/ 5146760 h 6859140"/>
                    <a:gd name="connsiteX48" fmla="*/ 2281232 w 3105757"/>
                    <a:gd name="connsiteY48" fmla="*/ 4620576 h 6859140"/>
                    <a:gd name="connsiteX49" fmla="*/ 1990562 w 3105757"/>
                    <a:gd name="connsiteY49" fmla="*/ 4807897 h 6859140"/>
                    <a:gd name="connsiteX50" fmla="*/ 1818885 w 3105757"/>
                    <a:gd name="connsiteY50" fmla="*/ 4903929 h 6859140"/>
                    <a:gd name="connsiteX51" fmla="*/ 2047131 w 3105757"/>
                    <a:gd name="connsiteY51" fmla="*/ 4864719 h 6859140"/>
                    <a:gd name="connsiteX52" fmla="*/ 2619742 w 3105757"/>
                    <a:gd name="connsiteY52" fmla="*/ 5040534 h 6859140"/>
                    <a:gd name="connsiteX53" fmla="*/ 2878519 w 3105757"/>
                    <a:gd name="connsiteY53" fmla="*/ 5536995 h 6859140"/>
                    <a:gd name="connsiteX54" fmla="*/ 2777037 w 3105757"/>
                    <a:gd name="connsiteY54" fmla="*/ 6117023 h 6859140"/>
                    <a:gd name="connsiteX55" fmla="*/ 2445794 w 3105757"/>
                    <a:gd name="connsiteY55" fmla="*/ 6511598 h 6859140"/>
                    <a:gd name="connsiteX56" fmla="*/ 1945700 w 3105757"/>
                    <a:gd name="connsiteY56" fmla="*/ 6605359 h 6859140"/>
                    <a:gd name="connsiteX57" fmla="*/ 1372181 w 3105757"/>
                    <a:gd name="connsiteY57" fmla="*/ 5836900 h 6859140"/>
                    <a:gd name="connsiteX58" fmla="*/ 1478710 w 3105757"/>
                    <a:gd name="connsiteY58" fmla="*/ 5250715 h 6859140"/>
                    <a:gd name="connsiteX59" fmla="*/ 1698024 w 3105757"/>
                    <a:gd name="connsiteY59" fmla="*/ 4971197 h 6859140"/>
                    <a:gd name="connsiteX60" fmla="*/ 1697923 w 3105757"/>
                    <a:gd name="connsiteY60" fmla="*/ 4971197 h 6859140"/>
                    <a:gd name="connsiteX61" fmla="*/ 1762820 w 3105757"/>
                    <a:gd name="connsiteY61" fmla="*/ 4944502 h 6859140"/>
                    <a:gd name="connsiteX62" fmla="*/ 1392165 w 3105757"/>
                    <a:gd name="connsiteY62" fmla="*/ 5834780 h 6859140"/>
                    <a:gd name="connsiteX63" fmla="*/ 1949838 w 3105757"/>
                    <a:gd name="connsiteY63" fmla="*/ 6585628 h 6859140"/>
                    <a:gd name="connsiteX64" fmla="*/ 2758668 w 3105757"/>
                    <a:gd name="connsiteY64" fmla="*/ 6108444 h 6859140"/>
                    <a:gd name="connsiteX65" fmla="*/ 2607126 w 3105757"/>
                    <a:gd name="connsiteY65" fmla="*/ 5056329 h 6859140"/>
                    <a:gd name="connsiteX66" fmla="*/ 1762820 w 3105757"/>
                    <a:gd name="connsiteY66" fmla="*/ 4944502 h 6859140"/>
                    <a:gd name="connsiteX67" fmla="*/ 2127267 w 3105757"/>
                    <a:gd name="connsiteY67" fmla="*/ 20064 h 6859140"/>
                    <a:gd name="connsiteX68" fmla="*/ 1826606 w 3105757"/>
                    <a:gd name="connsiteY68" fmla="*/ 62302 h 6859140"/>
                    <a:gd name="connsiteX69" fmla="*/ 1301179 w 3105757"/>
                    <a:gd name="connsiteY69" fmla="*/ 566837 h 6859140"/>
                    <a:gd name="connsiteX70" fmla="*/ 1291591 w 3105757"/>
                    <a:gd name="connsiteY70" fmla="*/ 2611924 h 6859140"/>
                    <a:gd name="connsiteX71" fmla="*/ 1331154 w 3105757"/>
                    <a:gd name="connsiteY71" fmla="*/ 2951039 h 6859140"/>
                    <a:gd name="connsiteX72" fmla="*/ 1461350 w 3105757"/>
                    <a:gd name="connsiteY72" fmla="*/ 3769407 h 6859140"/>
                    <a:gd name="connsiteX73" fmla="*/ 1798245 w 3105757"/>
                    <a:gd name="connsiteY73" fmla="*/ 4349334 h 6859140"/>
                    <a:gd name="connsiteX74" fmla="*/ 2054903 w 3105757"/>
                    <a:gd name="connsiteY74" fmla="*/ 4481700 h 6859140"/>
                    <a:gd name="connsiteX75" fmla="*/ 2277346 w 3105757"/>
                    <a:gd name="connsiteY75" fmla="*/ 4595597 h 6859140"/>
                    <a:gd name="connsiteX76" fmla="*/ 2879427 w 3105757"/>
                    <a:gd name="connsiteY76" fmla="*/ 2990653 h 6859140"/>
                    <a:gd name="connsiteX77" fmla="*/ 2918587 w 3105757"/>
                    <a:gd name="connsiteY77" fmla="*/ 2384182 h 6859140"/>
                    <a:gd name="connsiteX78" fmla="*/ 2712948 w 3105757"/>
                    <a:gd name="connsiteY78" fmla="*/ 204357 h 6859140"/>
                    <a:gd name="connsiteX79" fmla="*/ 2127267 w 3105757"/>
                    <a:gd name="connsiteY79" fmla="*/ 20115 h 6859140"/>
                    <a:gd name="connsiteX80" fmla="*/ 2127267 w 3105757"/>
                    <a:gd name="connsiteY80" fmla="*/ 20064 h 6859140"/>
                    <a:gd name="connsiteX0" fmla="*/ 1887364 w 3105757"/>
                    <a:gd name="connsiteY0" fmla="*/ 6859140 h 6859140"/>
                    <a:gd name="connsiteX1" fmla="*/ 1787648 w 3105757"/>
                    <a:gd name="connsiteY1" fmla="*/ 6855255 h 6859140"/>
                    <a:gd name="connsiteX2" fmla="*/ 1067936 w 3105757"/>
                    <a:gd name="connsiteY2" fmla="*/ 6570438 h 6859140"/>
                    <a:gd name="connsiteX3" fmla="*/ 71938 w 3105757"/>
                    <a:gd name="connsiteY3" fmla="*/ 5376152 h 6859140"/>
                    <a:gd name="connsiteX4" fmla="*/ 85144 w 3105757"/>
                    <a:gd name="connsiteY4" fmla="*/ 5377555 h 6859140"/>
                    <a:gd name="connsiteX5" fmla="*/ 84906 w 3105757"/>
                    <a:gd name="connsiteY5" fmla="*/ 5387158 h 6859140"/>
                    <a:gd name="connsiteX6" fmla="*/ 1078483 w 3105757"/>
                    <a:gd name="connsiteY6" fmla="*/ 6553180 h 6859140"/>
                    <a:gd name="connsiteX7" fmla="*/ 1789061 w 3105757"/>
                    <a:gd name="connsiteY7" fmla="*/ 6835069 h 6859140"/>
                    <a:gd name="connsiteX8" fmla="*/ 2709819 w 3105757"/>
                    <a:gd name="connsiteY8" fmla="*/ 6544904 h 6859140"/>
                    <a:gd name="connsiteX9" fmla="*/ 2672981 w 3105757"/>
                    <a:gd name="connsiteY9" fmla="*/ 6564635 h 6859140"/>
                    <a:gd name="connsiteX10" fmla="*/ 2225520 w 3105757"/>
                    <a:gd name="connsiteY10" fmla="*/ 6663695 h 6859140"/>
                    <a:gd name="connsiteX11" fmla="*/ 1667999 w 3105757"/>
                    <a:gd name="connsiteY11" fmla="*/ 6529865 h 6859140"/>
                    <a:gd name="connsiteX12" fmla="*/ 1267873 w 3105757"/>
                    <a:gd name="connsiteY12" fmla="*/ 6124895 h 6859140"/>
                    <a:gd name="connsiteX13" fmla="*/ 1197577 w 3105757"/>
                    <a:gd name="connsiteY13" fmla="*/ 5511813 h 6859140"/>
                    <a:gd name="connsiteX14" fmla="*/ 1492688 w 3105757"/>
                    <a:gd name="connsiteY14" fmla="*/ 5071620 h 6859140"/>
                    <a:gd name="connsiteX15" fmla="*/ 1752828 w 3105757"/>
                    <a:gd name="connsiteY15" fmla="*/ 4925982 h 6859140"/>
                    <a:gd name="connsiteX16" fmla="*/ 1982033 w 3105757"/>
                    <a:gd name="connsiteY16" fmla="*/ 4789528 h 6859140"/>
                    <a:gd name="connsiteX17" fmla="*/ 2261147 w 3105757"/>
                    <a:gd name="connsiteY17" fmla="*/ 4609777 h 6859140"/>
                    <a:gd name="connsiteX18" fmla="*/ 2045870 w 3105757"/>
                    <a:gd name="connsiteY18" fmla="*/ 4499716 h 6859140"/>
                    <a:gd name="connsiteX19" fmla="*/ 1788405 w 3105757"/>
                    <a:gd name="connsiteY19" fmla="*/ 4366896 h 6859140"/>
                    <a:gd name="connsiteX20" fmla="*/ 1441821 w 3105757"/>
                    <a:gd name="connsiteY20" fmla="*/ 3774453 h 6859140"/>
                    <a:gd name="connsiteX21" fmla="*/ 1311070 w 3105757"/>
                    <a:gd name="connsiteY21" fmla="*/ 2953259 h 6859140"/>
                    <a:gd name="connsiteX22" fmla="*/ 1271506 w 3105757"/>
                    <a:gd name="connsiteY22" fmla="*/ 2614296 h 6859140"/>
                    <a:gd name="connsiteX23" fmla="*/ 1281801 w 3105757"/>
                    <a:gd name="connsiteY23" fmla="*/ 560983 h 6859140"/>
                    <a:gd name="connsiteX24" fmla="*/ 1493445 w 3105757"/>
                    <a:gd name="connsiteY24" fmla="*/ 222928 h 6859140"/>
                    <a:gd name="connsiteX25" fmla="*/ 1820802 w 3105757"/>
                    <a:gd name="connsiteY25" fmla="*/ 42924 h 6859140"/>
                    <a:gd name="connsiteX26" fmla="*/ 2725968 w 3105757"/>
                    <a:gd name="connsiteY26" fmla="*/ 188915 h 6859140"/>
                    <a:gd name="connsiteX27" fmla="*/ 2938672 w 3105757"/>
                    <a:gd name="connsiteY27" fmla="*/ 2385544 h 6859140"/>
                    <a:gd name="connsiteX28" fmla="*/ 2899512 w 3105757"/>
                    <a:gd name="connsiteY28" fmla="*/ 2992066 h 6859140"/>
                    <a:gd name="connsiteX29" fmla="*/ 2668035 w 3105757"/>
                    <a:gd name="connsiteY29" fmla="*/ 4061137 h 6859140"/>
                    <a:gd name="connsiteX30" fmla="*/ 2297229 w 3105757"/>
                    <a:gd name="connsiteY30" fmla="*/ 4606295 h 6859140"/>
                    <a:gd name="connsiteX31" fmla="*/ 2906627 w 3105757"/>
                    <a:gd name="connsiteY31" fmla="*/ 5136112 h 6859140"/>
                    <a:gd name="connsiteX32" fmla="*/ 3105555 w 3105757"/>
                    <a:gd name="connsiteY32" fmla="*/ 5756158 h 6859140"/>
                    <a:gd name="connsiteX33" fmla="*/ 2971019 w 3105757"/>
                    <a:gd name="connsiteY33" fmla="*/ 6269726 h 6859140"/>
                    <a:gd name="connsiteX34" fmla="*/ 2832042 w 3105757"/>
                    <a:gd name="connsiteY34" fmla="*/ 6456592 h 6859140"/>
                    <a:gd name="connsiteX35" fmla="*/ 1887313 w 3105757"/>
                    <a:gd name="connsiteY35" fmla="*/ 6859090 h 6859140"/>
                    <a:gd name="connsiteX36" fmla="*/ 1887364 w 3105757"/>
                    <a:gd name="connsiteY36" fmla="*/ 6859140 h 6859140"/>
                    <a:gd name="connsiteX37" fmla="*/ 1697923 w 3105757"/>
                    <a:gd name="connsiteY37" fmla="*/ 4971197 h 6859140"/>
                    <a:gd name="connsiteX38" fmla="*/ 1505203 w 3105757"/>
                    <a:gd name="connsiteY38" fmla="*/ 5087516 h 6859140"/>
                    <a:gd name="connsiteX39" fmla="*/ 1286242 w 3105757"/>
                    <a:gd name="connsiteY39" fmla="*/ 6116418 h 6859140"/>
                    <a:gd name="connsiteX40" fmla="*/ 2221433 w 3105757"/>
                    <a:gd name="connsiteY40" fmla="*/ 6643510 h 6859140"/>
                    <a:gd name="connsiteX41" fmla="*/ 2225520 w 3105757"/>
                    <a:gd name="connsiteY41" fmla="*/ 6643510 h 6859140"/>
                    <a:gd name="connsiteX42" fmla="*/ 2822807 w 3105757"/>
                    <a:gd name="connsiteY42" fmla="*/ 6437012 h 6859140"/>
                    <a:gd name="connsiteX43" fmla="*/ 2944828 w 3105757"/>
                    <a:gd name="connsiteY43" fmla="*/ 6274520 h 6859140"/>
                    <a:gd name="connsiteX44" fmla="*/ 2953306 w 3105757"/>
                    <a:gd name="connsiteY44" fmla="*/ 6260390 h 6859140"/>
                    <a:gd name="connsiteX45" fmla="*/ 2953659 w 3105757"/>
                    <a:gd name="connsiteY45" fmla="*/ 6259633 h 6859140"/>
                    <a:gd name="connsiteX46" fmla="*/ 2953710 w 3105757"/>
                    <a:gd name="connsiteY46" fmla="*/ 6259633 h 6859140"/>
                    <a:gd name="connsiteX47" fmla="*/ 2889570 w 3105757"/>
                    <a:gd name="connsiteY47" fmla="*/ 5146760 h 6859140"/>
                    <a:gd name="connsiteX48" fmla="*/ 2281232 w 3105757"/>
                    <a:gd name="connsiteY48" fmla="*/ 4620576 h 6859140"/>
                    <a:gd name="connsiteX49" fmla="*/ 1990562 w 3105757"/>
                    <a:gd name="connsiteY49" fmla="*/ 4807897 h 6859140"/>
                    <a:gd name="connsiteX50" fmla="*/ 1818885 w 3105757"/>
                    <a:gd name="connsiteY50" fmla="*/ 4903929 h 6859140"/>
                    <a:gd name="connsiteX51" fmla="*/ 2047131 w 3105757"/>
                    <a:gd name="connsiteY51" fmla="*/ 4864719 h 6859140"/>
                    <a:gd name="connsiteX52" fmla="*/ 2619742 w 3105757"/>
                    <a:gd name="connsiteY52" fmla="*/ 5040534 h 6859140"/>
                    <a:gd name="connsiteX53" fmla="*/ 2878519 w 3105757"/>
                    <a:gd name="connsiteY53" fmla="*/ 5536995 h 6859140"/>
                    <a:gd name="connsiteX54" fmla="*/ 2777037 w 3105757"/>
                    <a:gd name="connsiteY54" fmla="*/ 6117023 h 6859140"/>
                    <a:gd name="connsiteX55" fmla="*/ 2445794 w 3105757"/>
                    <a:gd name="connsiteY55" fmla="*/ 6511598 h 6859140"/>
                    <a:gd name="connsiteX56" fmla="*/ 1945700 w 3105757"/>
                    <a:gd name="connsiteY56" fmla="*/ 6605359 h 6859140"/>
                    <a:gd name="connsiteX57" fmla="*/ 1372181 w 3105757"/>
                    <a:gd name="connsiteY57" fmla="*/ 5836900 h 6859140"/>
                    <a:gd name="connsiteX58" fmla="*/ 1478710 w 3105757"/>
                    <a:gd name="connsiteY58" fmla="*/ 5250715 h 6859140"/>
                    <a:gd name="connsiteX59" fmla="*/ 1698024 w 3105757"/>
                    <a:gd name="connsiteY59" fmla="*/ 4971197 h 6859140"/>
                    <a:gd name="connsiteX60" fmla="*/ 1697923 w 3105757"/>
                    <a:gd name="connsiteY60" fmla="*/ 4971197 h 6859140"/>
                    <a:gd name="connsiteX61" fmla="*/ 1762820 w 3105757"/>
                    <a:gd name="connsiteY61" fmla="*/ 4944502 h 6859140"/>
                    <a:gd name="connsiteX62" fmla="*/ 1392165 w 3105757"/>
                    <a:gd name="connsiteY62" fmla="*/ 5834780 h 6859140"/>
                    <a:gd name="connsiteX63" fmla="*/ 1949838 w 3105757"/>
                    <a:gd name="connsiteY63" fmla="*/ 6585628 h 6859140"/>
                    <a:gd name="connsiteX64" fmla="*/ 2758668 w 3105757"/>
                    <a:gd name="connsiteY64" fmla="*/ 6108444 h 6859140"/>
                    <a:gd name="connsiteX65" fmla="*/ 2607126 w 3105757"/>
                    <a:gd name="connsiteY65" fmla="*/ 5056329 h 6859140"/>
                    <a:gd name="connsiteX66" fmla="*/ 1762820 w 3105757"/>
                    <a:gd name="connsiteY66" fmla="*/ 4944502 h 6859140"/>
                    <a:gd name="connsiteX67" fmla="*/ 2127267 w 3105757"/>
                    <a:gd name="connsiteY67" fmla="*/ 20064 h 6859140"/>
                    <a:gd name="connsiteX68" fmla="*/ 1826606 w 3105757"/>
                    <a:gd name="connsiteY68" fmla="*/ 62302 h 6859140"/>
                    <a:gd name="connsiteX69" fmla="*/ 1301179 w 3105757"/>
                    <a:gd name="connsiteY69" fmla="*/ 566837 h 6859140"/>
                    <a:gd name="connsiteX70" fmla="*/ 1291591 w 3105757"/>
                    <a:gd name="connsiteY70" fmla="*/ 2611924 h 6859140"/>
                    <a:gd name="connsiteX71" fmla="*/ 1331154 w 3105757"/>
                    <a:gd name="connsiteY71" fmla="*/ 2951039 h 6859140"/>
                    <a:gd name="connsiteX72" fmla="*/ 1461350 w 3105757"/>
                    <a:gd name="connsiteY72" fmla="*/ 3769407 h 6859140"/>
                    <a:gd name="connsiteX73" fmla="*/ 1798245 w 3105757"/>
                    <a:gd name="connsiteY73" fmla="*/ 4349334 h 6859140"/>
                    <a:gd name="connsiteX74" fmla="*/ 2054903 w 3105757"/>
                    <a:gd name="connsiteY74" fmla="*/ 4481700 h 6859140"/>
                    <a:gd name="connsiteX75" fmla="*/ 2277346 w 3105757"/>
                    <a:gd name="connsiteY75" fmla="*/ 4595597 h 6859140"/>
                    <a:gd name="connsiteX76" fmla="*/ 2879427 w 3105757"/>
                    <a:gd name="connsiteY76" fmla="*/ 2990653 h 6859140"/>
                    <a:gd name="connsiteX77" fmla="*/ 2918587 w 3105757"/>
                    <a:gd name="connsiteY77" fmla="*/ 2384182 h 6859140"/>
                    <a:gd name="connsiteX78" fmla="*/ 2712948 w 3105757"/>
                    <a:gd name="connsiteY78" fmla="*/ 204357 h 6859140"/>
                    <a:gd name="connsiteX79" fmla="*/ 2127267 w 3105757"/>
                    <a:gd name="connsiteY79" fmla="*/ 20115 h 6859140"/>
                    <a:gd name="connsiteX80" fmla="*/ 2127267 w 3105757"/>
                    <a:gd name="connsiteY80" fmla="*/ 20064 h 6859140"/>
                    <a:gd name="connsiteX0" fmla="*/ 1887364 w 3105757"/>
                    <a:gd name="connsiteY0" fmla="*/ 6859140 h 6859140"/>
                    <a:gd name="connsiteX1" fmla="*/ 1787648 w 3105757"/>
                    <a:gd name="connsiteY1" fmla="*/ 6855255 h 6859140"/>
                    <a:gd name="connsiteX2" fmla="*/ 1067936 w 3105757"/>
                    <a:gd name="connsiteY2" fmla="*/ 6570438 h 6859140"/>
                    <a:gd name="connsiteX3" fmla="*/ 71938 w 3105757"/>
                    <a:gd name="connsiteY3" fmla="*/ 5376152 h 6859140"/>
                    <a:gd name="connsiteX4" fmla="*/ 85144 w 3105757"/>
                    <a:gd name="connsiteY4" fmla="*/ 5377555 h 6859140"/>
                    <a:gd name="connsiteX5" fmla="*/ 124735 w 3105757"/>
                    <a:gd name="connsiteY5" fmla="*/ 5347333 h 6859140"/>
                    <a:gd name="connsiteX6" fmla="*/ 1078483 w 3105757"/>
                    <a:gd name="connsiteY6" fmla="*/ 6553180 h 6859140"/>
                    <a:gd name="connsiteX7" fmla="*/ 1789061 w 3105757"/>
                    <a:gd name="connsiteY7" fmla="*/ 6835069 h 6859140"/>
                    <a:gd name="connsiteX8" fmla="*/ 2709819 w 3105757"/>
                    <a:gd name="connsiteY8" fmla="*/ 6544904 h 6859140"/>
                    <a:gd name="connsiteX9" fmla="*/ 2672981 w 3105757"/>
                    <a:gd name="connsiteY9" fmla="*/ 6564635 h 6859140"/>
                    <a:gd name="connsiteX10" fmla="*/ 2225520 w 3105757"/>
                    <a:gd name="connsiteY10" fmla="*/ 6663695 h 6859140"/>
                    <a:gd name="connsiteX11" fmla="*/ 1667999 w 3105757"/>
                    <a:gd name="connsiteY11" fmla="*/ 6529865 h 6859140"/>
                    <a:gd name="connsiteX12" fmla="*/ 1267873 w 3105757"/>
                    <a:gd name="connsiteY12" fmla="*/ 6124895 h 6859140"/>
                    <a:gd name="connsiteX13" fmla="*/ 1197577 w 3105757"/>
                    <a:gd name="connsiteY13" fmla="*/ 5511813 h 6859140"/>
                    <a:gd name="connsiteX14" fmla="*/ 1492688 w 3105757"/>
                    <a:gd name="connsiteY14" fmla="*/ 5071620 h 6859140"/>
                    <a:gd name="connsiteX15" fmla="*/ 1752828 w 3105757"/>
                    <a:gd name="connsiteY15" fmla="*/ 4925982 h 6859140"/>
                    <a:gd name="connsiteX16" fmla="*/ 1982033 w 3105757"/>
                    <a:gd name="connsiteY16" fmla="*/ 4789528 h 6859140"/>
                    <a:gd name="connsiteX17" fmla="*/ 2261147 w 3105757"/>
                    <a:gd name="connsiteY17" fmla="*/ 4609777 h 6859140"/>
                    <a:gd name="connsiteX18" fmla="*/ 2045870 w 3105757"/>
                    <a:gd name="connsiteY18" fmla="*/ 4499716 h 6859140"/>
                    <a:gd name="connsiteX19" fmla="*/ 1788405 w 3105757"/>
                    <a:gd name="connsiteY19" fmla="*/ 4366896 h 6859140"/>
                    <a:gd name="connsiteX20" fmla="*/ 1441821 w 3105757"/>
                    <a:gd name="connsiteY20" fmla="*/ 3774453 h 6859140"/>
                    <a:gd name="connsiteX21" fmla="*/ 1311070 w 3105757"/>
                    <a:gd name="connsiteY21" fmla="*/ 2953259 h 6859140"/>
                    <a:gd name="connsiteX22" fmla="*/ 1271506 w 3105757"/>
                    <a:gd name="connsiteY22" fmla="*/ 2614296 h 6859140"/>
                    <a:gd name="connsiteX23" fmla="*/ 1281801 w 3105757"/>
                    <a:gd name="connsiteY23" fmla="*/ 560983 h 6859140"/>
                    <a:gd name="connsiteX24" fmla="*/ 1493445 w 3105757"/>
                    <a:gd name="connsiteY24" fmla="*/ 222928 h 6859140"/>
                    <a:gd name="connsiteX25" fmla="*/ 1820802 w 3105757"/>
                    <a:gd name="connsiteY25" fmla="*/ 42924 h 6859140"/>
                    <a:gd name="connsiteX26" fmla="*/ 2725968 w 3105757"/>
                    <a:gd name="connsiteY26" fmla="*/ 188915 h 6859140"/>
                    <a:gd name="connsiteX27" fmla="*/ 2938672 w 3105757"/>
                    <a:gd name="connsiteY27" fmla="*/ 2385544 h 6859140"/>
                    <a:gd name="connsiteX28" fmla="*/ 2899512 w 3105757"/>
                    <a:gd name="connsiteY28" fmla="*/ 2992066 h 6859140"/>
                    <a:gd name="connsiteX29" fmla="*/ 2668035 w 3105757"/>
                    <a:gd name="connsiteY29" fmla="*/ 4061137 h 6859140"/>
                    <a:gd name="connsiteX30" fmla="*/ 2297229 w 3105757"/>
                    <a:gd name="connsiteY30" fmla="*/ 4606295 h 6859140"/>
                    <a:gd name="connsiteX31" fmla="*/ 2906627 w 3105757"/>
                    <a:gd name="connsiteY31" fmla="*/ 5136112 h 6859140"/>
                    <a:gd name="connsiteX32" fmla="*/ 3105555 w 3105757"/>
                    <a:gd name="connsiteY32" fmla="*/ 5756158 h 6859140"/>
                    <a:gd name="connsiteX33" fmla="*/ 2971019 w 3105757"/>
                    <a:gd name="connsiteY33" fmla="*/ 6269726 h 6859140"/>
                    <a:gd name="connsiteX34" fmla="*/ 2832042 w 3105757"/>
                    <a:gd name="connsiteY34" fmla="*/ 6456592 h 6859140"/>
                    <a:gd name="connsiteX35" fmla="*/ 1887313 w 3105757"/>
                    <a:gd name="connsiteY35" fmla="*/ 6859090 h 6859140"/>
                    <a:gd name="connsiteX36" fmla="*/ 1887364 w 3105757"/>
                    <a:gd name="connsiteY36" fmla="*/ 6859140 h 6859140"/>
                    <a:gd name="connsiteX37" fmla="*/ 1697923 w 3105757"/>
                    <a:gd name="connsiteY37" fmla="*/ 4971197 h 6859140"/>
                    <a:gd name="connsiteX38" fmla="*/ 1505203 w 3105757"/>
                    <a:gd name="connsiteY38" fmla="*/ 5087516 h 6859140"/>
                    <a:gd name="connsiteX39" fmla="*/ 1286242 w 3105757"/>
                    <a:gd name="connsiteY39" fmla="*/ 6116418 h 6859140"/>
                    <a:gd name="connsiteX40" fmla="*/ 2221433 w 3105757"/>
                    <a:gd name="connsiteY40" fmla="*/ 6643510 h 6859140"/>
                    <a:gd name="connsiteX41" fmla="*/ 2225520 w 3105757"/>
                    <a:gd name="connsiteY41" fmla="*/ 6643510 h 6859140"/>
                    <a:gd name="connsiteX42" fmla="*/ 2822807 w 3105757"/>
                    <a:gd name="connsiteY42" fmla="*/ 6437012 h 6859140"/>
                    <a:gd name="connsiteX43" fmla="*/ 2944828 w 3105757"/>
                    <a:gd name="connsiteY43" fmla="*/ 6274520 h 6859140"/>
                    <a:gd name="connsiteX44" fmla="*/ 2953306 w 3105757"/>
                    <a:gd name="connsiteY44" fmla="*/ 6260390 h 6859140"/>
                    <a:gd name="connsiteX45" fmla="*/ 2953659 w 3105757"/>
                    <a:gd name="connsiteY45" fmla="*/ 6259633 h 6859140"/>
                    <a:gd name="connsiteX46" fmla="*/ 2953710 w 3105757"/>
                    <a:gd name="connsiteY46" fmla="*/ 6259633 h 6859140"/>
                    <a:gd name="connsiteX47" fmla="*/ 2889570 w 3105757"/>
                    <a:gd name="connsiteY47" fmla="*/ 5146760 h 6859140"/>
                    <a:gd name="connsiteX48" fmla="*/ 2281232 w 3105757"/>
                    <a:gd name="connsiteY48" fmla="*/ 4620576 h 6859140"/>
                    <a:gd name="connsiteX49" fmla="*/ 1990562 w 3105757"/>
                    <a:gd name="connsiteY49" fmla="*/ 4807897 h 6859140"/>
                    <a:gd name="connsiteX50" fmla="*/ 1818885 w 3105757"/>
                    <a:gd name="connsiteY50" fmla="*/ 4903929 h 6859140"/>
                    <a:gd name="connsiteX51" fmla="*/ 2047131 w 3105757"/>
                    <a:gd name="connsiteY51" fmla="*/ 4864719 h 6859140"/>
                    <a:gd name="connsiteX52" fmla="*/ 2619742 w 3105757"/>
                    <a:gd name="connsiteY52" fmla="*/ 5040534 h 6859140"/>
                    <a:gd name="connsiteX53" fmla="*/ 2878519 w 3105757"/>
                    <a:gd name="connsiteY53" fmla="*/ 5536995 h 6859140"/>
                    <a:gd name="connsiteX54" fmla="*/ 2777037 w 3105757"/>
                    <a:gd name="connsiteY54" fmla="*/ 6117023 h 6859140"/>
                    <a:gd name="connsiteX55" fmla="*/ 2445794 w 3105757"/>
                    <a:gd name="connsiteY55" fmla="*/ 6511598 h 6859140"/>
                    <a:gd name="connsiteX56" fmla="*/ 1945700 w 3105757"/>
                    <a:gd name="connsiteY56" fmla="*/ 6605359 h 6859140"/>
                    <a:gd name="connsiteX57" fmla="*/ 1372181 w 3105757"/>
                    <a:gd name="connsiteY57" fmla="*/ 5836900 h 6859140"/>
                    <a:gd name="connsiteX58" fmla="*/ 1478710 w 3105757"/>
                    <a:gd name="connsiteY58" fmla="*/ 5250715 h 6859140"/>
                    <a:gd name="connsiteX59" fmla="*/ 1698024 w 3105757"/>
                    <a:gd name="connsiteY59" fmla="*/ 4971197 h 6859140"/>
                    <a:gd name="connsiteX60" fmla="*/ 1697923 w 3105757"/>
                    <a:gd name="connsiteY60" fmla="*/ 4971197 h 6859140"/>
                    <a:gd name="connsiteX61" fmla="*/ 1762820 w 3105757"/>
                    <a:gd name="connsiteY61" fmla="*/ 4944502 h 6859140"/>
                    <a:gd name="connsiteX62" fmla="*/ 1392165 w 3105757"/>
                    <a:gd name="connsiteY62" fmla="*/ 5834780 h 6859140"/>
                    <a:gd name="connsiteX63" fmla="*/ 1949838 w 3105757"/>
                    <a:gd name="connsiteY63" fmla="*/ 6585628 h 6859140"/>
                    <a:gd name="connsiteX64" fmla="*/ 2758668 w 3105757"/>
                    <a:gd name="connsiteY64" fmla="*/ 6108444 h 6859140"/>
                    <a:gd name="connsiteX65" fmla="*/ 2607126 w 3105757"/>
                    <a:gd name="connsiteY65" fmla="*/ 5056329 h 6859140"/>
                    <a:gd name="connsiteX66" fmla="*/ 1762820 w 3105757"/>
                    <a:gd name="connsiteY66" fmla="*/ 4944502 h 6859140"/>
                    <a:gd name="connsiteX67" fmla="*/ 2127267 w 3105757"/>
                    <a:gd name="connsiteY67" fmla="*/ 20064 h 6859140"/>
                    <a:gd name="connsiteX68" fmla="*/ 1826606 w 3105757"/>
                    <a:gd name="connsiteY68" fmla="*/ 62302 h 6859140"/>
                    <a:gd name="connsiteX69" fmla="*/ 1301179 w 3105757"/>
                    <a:gd name="connsiteY69" fmla="*/ 566837 h 6859140"/>
                    <a:gd name="connsiteX70" fmla="*/ 1291591 w 3105757"/>
                    <a:gd name="connsiteY70" fmla="*/ 2611924 h 6859140"/>
                    <a:gd name="connsiteX71" fmla="*/ 1331154 w 3105757"/>
                    <a:gd name="connsiteY71" fmla="*/ 2951039 h 6859140"/>
                    <a:gd name="connsiteX72" fmla="*/ 1461350 w 3105757"/>
                    <a:gd name="connsiteY72" fmla="*/ 3769407 h 6859140"/>
                    <a:gd name="connsiteX73" fmla="*/ 1798245 w 3105757"/>
                    <a:gd name="connsiteY73" fmla="*/ 4349334 h 6859140"/>
                    <a:gd name="connsiteX74" fmla="*/ 2054903 w 3105757"/>
                    <a:gd name="connsiteY74" fmla="*/ 4481700 h 6859140"/>
                    <a:gd name="connsiteX75" fmla="*/ 2277346 w 3105757"/>
                    <a:gd name="connsiteY75" fmla="*/ 4595597 h 6859140"/>
                    <a:gd name="connsiteX76" fmla="*/ 2879427 w 3105757"/>
                    <a:gd name="connsiteY76" fmla="*/ 2990653 h 6859140"/>
                    <a:gd name="connsiteX77" fmla="*/ 2918587 w 3105757"/>
                    <a:gd name="connsiteY77" fmla="*/ 2384182 h 6859140"/>
                    <a:gd name="connsiteX78" fmla="*/ 2712948 w 3105757"/>
                    <a:gd name="connsiteY78" fmla="*/ 204357 h 6859140"/>
                    <a:gd name="connsiteX79" fmla="*/ 2127267 w 3105757"/>
                    <a:gd name="connsiteY79" fmla="*/ 20115 h 6859140"/>
                    <a:gd name="connsiteX80" fmla="*/ 2127267 w 3105757"/>
                    <a:gd name="connsiteY80" fmla="*/ 20064 h 6859140"/>
                    <a:gd name="connsiteX0" fmla="*/ 1887364 w 3105757"/>
                    <a:gd name="connsiteY0" fmla="*/ 6859140 h 6859140"/>
                    <a:gd name="connsiteX1" fmla="*/ 1787648 w 3105757"/>
                    <a:gd name="connsiteY1" fmla="*/ 6855255 h 6859140"/>
                    <a:gd name="connsiteX2" fmla="*/ 1067936 w 3105757"/>
                    <a:gd name="connsiteY2" fmla="*/ 6570438 h 6859140"/>
                    <a:gd name="connsiteX3" fmla="*/ 71938 w 3105757"/>
                    <a:gd name="connsiteY3" fmla="*/ 5376152 h 6859140"/>
                    <a:gd name="connsiteX4" fmla="*/ 85144 w 3105757"/>
                    <a:gd name="connsiteY4" fmla="*/ 5377555 h 6859140"/>
                    <a:gd name="connsiteX5" fmla="*/ 116769 w 3105757"/>
                    <a:gd name="connsiteY5" fmla="*/ 5379192 h 6859140"/>
                    <a:gd name="connsiteX6" fmla="*/ 1078483 w 3105757"/>
                    <a:gd name="connsiteY6" fmla="*/ 6553180 h 6859140"/>
                    <a:gd name="connsiteX7" fmla="*/ 1789061 w 3105757"/>
                    <a:gd name="connsiteY7" fmla="*/ 6835069 h 6859140"/>
                    <a:gd name="connsiteX8" fmla="*/ 2709819 w 3105757"/>
                    <a:gd name="connsiteY8" fmla="*/ 6544904 h 6859140"/>
                    <a:gd name="connsiteX9" fmla="*/ 2672981 w 3105757"/>
                    <a:gd name="connsiteY9" fmla="*/ 6564635 h 6859140"/>
                    <a:gd name="connsiteX10" fmla="*/ 2225520 w 3105757"/>
                    <a:gd name="connsiteY10" fmla="*/ 6663695 h 6859140"/>
                    <a:gd name="connsiteX11" fmla="*/ 1667999 w 3105757"/>
                    <a:gd name="connsiteY11" fmla="*/ 6529865 h 6859140"/>
                    <a:gd name="connsiteX12" fmla="*/ 1267873 w 3105757"/>
                    <a:gd name="connsiteY12" fmla="*/ 6124895 h 6859140"/>
                    <a:gd name="connsiteX13" fmla="*/ 1197577 w 3105757"/>
                    <a:gd name="connsiteY13" fmla="*/ 5511813 h 6859140"/>
                    <a:gd name="connsiteX14" fmla="*/ 1492688 w 3105757"/>
                    <a:gd name="connsiteY14" fmla="*/ 5071620 h 6859140"/>
                    <a:gd name="connsiteX15" fmla="*/ 1752828 w 3105757"/>
                    <a:gd name="connsiteY15" fmla="*/ 4925982 h 6859140"/>
                    <a:gd name="connsiteX16" fmla="*/ 1982033 w 3105757"/>
                    <a:gd name="connsiteY16" fmla="*/ 4789528 h 6859140"/>
                    <a:gd name="connsiteX17" fmla="*/ 2261147 w 3105757"/>
                    <a:gd name="connsiteY17" fmla="*/ 4609777 h 6859140"/>
                    <a:gd name="connsiteX18" fmla="*/ 2045870 w 3105757"/>
                    <a:gd name="connsiteY18" fmla="*/ 4499716 h 6859140"/>
                    <a:gd name="connsiteX19" fmla="*/ 1788405 w 3105757"/>
                    <a:gd name="connsiteY19" fmla="*/ 4366896 h 6859140"/>
                    <a:gd name="connsiteX20" fmla="*/ 1441821 w 3105757"/>
                    <a:gd name="connsiteY20" fmla="*/ 3774453 h 6859140"/>
                    <a:gd name="connsiteX21" fmla="*/ 1311070 w 3105757"/>
                    <a:gd name="connsiteY21" fmla="*/ 2953259 h 6859140"/>
                    <a:gd name="connsiteX22" fmla="*/ 1271506 w 3105757"/>
                    <a:gd name="connsiteY22" fmla="*/ 2614296 h 6859140"/>
                    <a:gd name="connsiteX23" fmla="*/ 1281801 w 3105757"/>
                    <a:gd name="connsiteY23" fmla="*/ 560983 h 6859140"/>
                    <a:gd name="connsiteX24" fmla="*/ 1493445 w 3105757"/>
                    <a:gd name="connsiteY24" fmla="*/ 222928 h 6859140"/>
                    <a:gd name="connsiteX25" fmla="*/ 1820802 w 3105757"/>
                    <a:gd name="connsiteY25" fmla="*/ 42924 h 6859140"/>
                    <a:gd name="connsiteX26" fmla="*/ 2725968 w 3105757"/>
                    <a:gd name="connsiteY26" fmla="*/ 188915 h 6859140"/>
                    <a:gd name="connsiteX27" fmla="*/ 2938672 w 3105757"/>
                    <a:gd name="connsiteY27" fmla="*/ 2385544 h 6859140"/>
                    <a:gd name="connsiteX28" fmla="*/ 2899512 w 3105757"/>
                    <a:gd name="connsiteY28" fmla="*/ 2992066 h 6859140"/>
                    <a:gd name="connsiteX29" fmla="*/ 2668035 w 3105757"/>
                    <a:gd name="connsiteY29" fmla="*/ 4061137 h 6859140"/>
                    <a:gd name="connsiteX30" fmla="*/ 2297229 w 3105757"/>
                    <a:gd name="connsiteY30" fmla="*/ 4606295 h 6859140"/>
                    <a:gd name="connsiteX31" fmla="*/ 2906627 w 3105757"/>
                    <a:gd name="connsiteY31" fmla="*/ 5136112 h 6859140"/>
                    <a:gd name="connsiteX32" fmla="*/ 3105555 w 3105757"/>
                    <a:gd name="connsiteY32" fmla="*/ 5756158 h 6859140"/>
                    <a:gd name="connsiteX33" fmla="*/ 2971019 w 3105757"/>
                    <a:gd name="connsiteY33" fmla="*/ 6269726 h 6859140"/>
                    <a:gd name="connsiteX34" fmla="*/ 2832042 w 3105757"/>
                    <a:gd name="connsiteY34" fmla="*/ 6456592 h 6859140"/>
                    <a:gd name="connsiteX35" fmla="*/ 1887313 w 3105757"/>
                    <a:gd name="connsiteY35" fmla="*/ 6859090 h 6859140"/>
                    <a:gd name="connsiteX36" fmla="*/ 1887364 w 3105757"/>
                    <a:gd name="connsiteY36" fmla="*/ 6859140 h 6859140"/>
                    <a:gd name="connsiteX37" fmla="*/ 1697923 w 3105757"/>
                    <a:gd name="connsiteY37" fmla="*/ 4971197 h 6859140"/>
                    <a:gd name="connsiteX38" fmla="*/ 1505203 w 3105757"/>
                    <a:gd name="connsiteY38" fmla="*/ 5087516 h 6859140"/>
                    <a:gd name="connsiteX39" fmla="*/ 1286242 w 3105757"/>
                    <a:gd name="connsiteY39" fmla="*/ 6116418 h 6859140"/>
                    <a:gd name="connsiteX40" fmla="*/ 2221433 w 3105757"/>
                    <a:gd name="connsiteY40" fmla="*/ 6643510 h 6859140"/>
                    <a:gd name="connsiteX41" fmla="*/ 2225520 w 3105757"/>
                    <a:gd name="connsiteY41" fmla="*/ 6643510 h 6859140"/>
                    <a:gd name="connsiteX42" fmla="*/ 2822807 w 3105757"/>
                    <a:gd name="connsiteY42" fmla="*/ 6437012 h 6859140"/>
                    <a:gd name="connsiteX43" fmla="*/ 2944828 w 3105757"/>
                    <a:gd name="connsiteY43" fmla="*/ 6274520 h 6859140"/>
                    <a:gd name="connsiteX44" fmla="*/ 2953306 w 3105757"/>
                    <a:gd name="connsiteY44" fmla="*/ 6260390 h 6859140"/>
                    <a:gd name="connsiteX45" fmla="*/ 2953659 w 3105757"/>
                    <a:gd name="connsiteY45" fmla="*/ 6259633 h 6859140"/>
                    <a:gd name="connsiteX46" fmla="*/ 2953710 w 3105757"/>
                    <a:gd name="connsiteY46" fmla="*/ 6259633 h 6859140"/>
                    <a:gd name="connsiteX47" fmla="*/ 2889570 w 3105757"/>
                    <a:gd name="connsiteY47" fmla="*/ 5146760 h 6859140"/>
                    <a:gd name="connsiteX48" fmla="*/ 2281232 w 3105757"/>
                    <a:gd name="connsiteY48" fmla="*/ 4620576 h 6859140"/>
                    <a:gd name="connsiteX49" fmla="*/ 1990562 w 3105757"/>
                    <a:gd name="connsiteY49" fmla="*/ 4807897 h 6859140"/>
                    <a:gd name="connsiteX50" fmla="*/ 1818885 w 3105757"/>
                    <a:gd name="connsiteY50" fmla="*/ 4903929 h 6859140"/>
                    <a:gd name="connsiteX51" fmla="*/ 2047131 w 3105757"/>
                    <a:gd name="connsiteY51" fmla="*/ 4864719 h 6859140"/>
                    <a:gd name="connsiteX52" fmla="*/ 2619742 w 3105757"/>
                    <a:gd name="connsiteY52" fmla="*/ 5040534 h 6859140"/>
                    <a:gd name="connsiteX53" fmla="*/ 2878519 w 3105757"/>
                    <a:gd name="connsiteY53" fmla="*/ 5536995 h 6859140"/>
                    <a:gd name="connsiteX54" fmla="*/ 2777037 w 3105757"/>
                    <a:gd name="connsiteY54" fmla="*/ 6117023 h 6859140"/>
                    <a:gd name="connsiteX55" fmla="*/ 2445794 w 3105757"/>
                    <a:gd name="connsiteY55" fmla="*/ 6511598 h 6859140"/>
                    <a:gd name="connsiteX56" fmla="*/ 1945700 w 3105757"/>
                    <a:gd name="connsiteY56" fmla="*/ 6605359 h 6859140"/>
                    <a:gd name="connsiteX57" fmla="*/ 1372181 w 3105757"/>
                    <a:gd name="connsiteY57" fmla="*/ 5836900 h 6859140"/>
                    <a:gd name="connsiteX58" fmla="*/ 1478710 w 3105757"/>
                    <a:gd name="connsiteY58" fmla="*/ 5250715 h 6859140"/>
                    <a:gd name="connsiteX59" fmla="*/ 1698024 w 3105757"/>
                    <a:gd name="connsiteY59" fmla="*/ 4971197 h 6859140"/>
                    <a:gd name="connsiteX60" fmla="*/ 1697923 w 3105757"/>
                    <a:gd name="connsiteY60" fmla="*/ 4971197 h 6859140"/>
                    <a:gd name="connsiteX61" fmla="*/ 1762820 w 3105757"/>
                    <a:gd name="connsiteY61" fmla="*/ 4944502 h 6859140"/>
                    <a:gd name="connsiteX62" fmla="*/ 1392165 w 3105757"/>
                    <a:gd name="connsiteY62" fmla="*/ 5834780 h 6859140"/>
                    <a:gd name="connsiteX63" fmla="*/ 1949838 w 3105757"/>
                    <a:gd name="connsiteY63" fmla="*/ 6585628 h 6859140"/>
                    <a:gd name="connsiteX64" fmla="*/ 2758668 w 3105757"/>
                    <a:gd name="connsiteY64" fmla="*/ 6108444 h 6859140"/>
                    <a:gd name="connsiteX65" fmla="*/ 2607126 w 3105757"/>
                    <a:gd name="connsiteY65" fmla="*/ 5056329 h 6859140"/>
                    <a:gd name="connsiteX66" fmla="*/ 1762820 w 3105757"/>
                    <a:gd name="connsiteY66" fmla="*/ 4944502 h 6859140"/>
                    <a:gd name="connsiteX67" fmla="*/ 2127267 w 3105757"/>
                    <a:gd name="connsiteY67" fmla="*/ 20064 h 6859140"/>
                    <a:gd name="connsiteX68" fmla="*/ 1826606 w 3105757"/>
                    <a:gd name="connsiteY68" fmla="*/ 62302 h 6859140"/>
                    <a:gd name="connsiteX69" fmla="*/ 1301179 w 3105757"/>
                    <a:gd name="connsiteY69" fmla="*/ 566837 h 6859140"/>
                    <a:gd name="connsiteX70" fmla="*/ 1291591 w 3105757"/>
                    <a:gd name="connsiteY70" fmla="*/ 2611924 h 6859140"/>
                    <a:gd name="connsiteX71" fmla="*/ 1331154 w 3105757"/>
                    <a:gd name="connsiteY71" fmla="*/ 2951039 h 6859140"/>
                    <a:gd name="connsiteX72" fmla="*/ 1461350 w 3105757"/>
                    <a:gd name="connsiteY72" fmla="*/ 3769407 h 6859140"/>
                    <a:gd name="connsiteX73" fmla="*/ 1798245 w 3105757"/>
                    <a:gd name="connsiteY73" fmla="*/ 4349334 h 6859140"/>
                    <a:gd name="connsiteX74" fmla="*/ 2054903 w 3105757"/>
                    <a:gd name="connsiteY74" fmla="*/ 4481700 h 6859140"/>
                    <a:gd name="connsiteX75" fmla="*/ 2277346 w 3105757"/>
                    <a:gd name="connsiteY75" fmla="*/ 4595597 h 6859140"/>
                    <a:gd name="connsiteX76" fmla="*/ 2879427 w 3105757"/>
                    <a:gd name="connsiteY76" fmla="*/ 2990653 h 6859140"/>
                    <a:gd name="connsiteX77" fmla="*/ 2918587 w 3105757"/>
                    <a:gd name="connsiteY77" fmla="*/ 2384182 h 6859140"/>
                    <a:gd name="connsiteX78" fmla="*/ 2712948 w 3105757"/>
                    <a:gd name="connsiteY78" fmla="*/ 204357 h 6859140"/>
                    <a:gd name="connsiteX79" fmla="*/ 2127267 w 3105757"/>
                    <a:gd name="connsiteY79" fmla="*/ 20115 h 6859140"/>
                    <a:gd name="connsiteX80" fmla="*/ 2127267 w 3105757"/>
                    <a:gd name="connsiteY80" fmla="*/ 20064 h 6859140"/>
                    <a:gd name="connsiteX0" fmla="*/ 1933300 w 3151693"/>
                    <a:gd name="connsiteY0" fmla="*/ 6859140 h 6859140"/>
                    <a:gd name="connsiteX1" fmla="*/ 1833584 w 3151693"/>
                    <a:gd name="connsiteY1" fmla="*/ 6855255 h 6859140"/>
                    <a:gd name="connsiteX2" fmla="*/ 1113872 w 3151693"/>
                    <a:gd name="connsiteY2" fmla="*/ 6570438 h 6859140"/>
                    <a:gd name="connsiteX3" fmla="*/ 117874 w 3151693"/>
                    <a:gd name="connsiteY3" fmla="*/ 5376152 h 6859140"/>
                    <a:gd name="connsiteX4" fmla="*/ 131080 w 3151693"/>
                    <a:gd name="connsiteY4" fmla="*/ 5377555 h 6859140"/>
                    <a:gd name="connsiteX5" fmla="*/ 1124419 w 3151693"/>
                    <a:gd name="connsiteY5" fmla="*/ 6553180 h 6859140"/>
                    <a:gd name="connsiteX6" fmla="*/ 1834997 w 3151693"/>
                    <a:gd name="connsiteY6" fmla="*/ 6835069 h 6859140"/>
                    <a:gd name="connsiteX7" fmla="*/ 2755755 w 3151693"/>
                    <a:gd name="connsiteY7" fmla="*/ 6544904 h 6859140"/>
                    <a:gd name="connsiteX8" fmla="*/ 2718917 w 3151693"/>
                    <a:gd name="connsiteY8" fmla="*/ 6564635 h 6859140"/>
                    <a:gd name="connsiteX9" fmla="*/ 2271456 w 3151693"/>
                    <a:gd name="connsiteY9" fmla="*/ 6663695 h 6859140"/>
                    <a:gd name="connsiteX10" fmla="*/ 1713935 w 3151693"/>
                    <a:gd name="connsiteY10" fmla="*/ 6529865 h 6859140"/>
                    <a:gd name="connsiteX11" fmla="*/ 1313809 w 3151693"/>
                    <a:gd name="connsiteY11" fmla="*/ 6124895 h 6859140"/>
                    <a:gd name="connsiteX12" fmla="*/ 1243513 w 3151693"/>
                    <a:gd name="connsiteY12" fmla="*/ 5511813 h 6859140"/>
                    <a:gd name="connsiteX13" fmla="*/ 1538624 w 3151693"/>
                    <a:gd name="connsiteY13" fmla="*/ 5071620 h 6859140"/>
                    <a:gd name="connsiteX14" fmla="*/ 1798764 w 3151693"/>
                    <a:gd name="connsiteY14" fmla="*/ 4925982 h 6859140"/>
                    <a:gd name="connsiteX15" fmla="*/ 2027969 w 3151693"/>
                    <a:gd name="connsiteY15" fmla="*/ 4789528 h 6859140"/>
                    <a:gd name="connsiteX16" fmla="*/ 2307083 w 3151693"/>
                    <a:gd name="connsiteY16" fmla="*/ 4609777 h 6859140"/>
                    <a:gd name="connsiteX17" fmla="*/ 2091806 w 3151693"/>
                    <a:gd name="connsiteY17" fmla="*/ 4499716 h 6859140"/>
                    <a:gd name="connsiteX18" fmla="*/ 1834341 w 3151693"/>
                    <a:gd name="connsiteY18" fmla="*/ 4366896 h 6859140"/>
                    <a:gd name="connsiteX19" fmla="*/ 1487757 w 3151693"/>
                    <a:gd name="connsiteY19" fmla="*/ 3774453 h 6859140"/>
                    <a:gd name="connsiteX20" fmla="*/ 1357006 w 3151693"/>
                    <a:gd name="connsiteY20" fmla="*/ 2953259 h 6859140"/>
                    <a:gd name="connsiteX21" fmla="*/ 1317442 w 3151693"/>
                    <a:gd name="connsiteY21" fmla="*/ 2614296 h 6859140"/>
                    <a:gd name="connsiteX22" fmla="*/ 1327737 w 3151693"/>
                    <a:gd name="connsiteY22" fmla="*/ 560983 h 6859140"/>
                    <a:gd name="connsiteX23" fmla="*/ 1539381 w 3151693"/>
                    <a:gd name="connsiteY23" fmla="*/ 222928 h 6859140"/>
                    <a:gd name="connsiteX24" fmla="*/ 1866738 w 3151693"/>
                    <a:gd name="connsiteY24" fmla="*/ 42924 h 6859140"/>
                    <a:gd name="connsiteX25" fmla="*/ 2771904 w 3151693"/>
                    <a:gd name="connsiteY25" fmla="*/ 188915 h 6859140"/>
                    <a:gd name="connsiteX26" fmla="*/ 2984608 w 3151693"/>
                    <a:gd name="connsiteY26" fmla="*/ 2385544 h 6859140"/>
                    <a:gd name="connsiteX27" fmla="*/ 2945448 w 3151693"/>
                    <a:gd name="connsiteY27" fmla="*/ 2992066 h 6859140"/>
                    <a:gd name="connsiteX28" fmla="*/ 2713971 w 3151693"/>
                    <a:gd name="connsiteY28" fmla="*/ 4061137 h 6859140"/>
                    <a:gd name="connsiteX29" fmla="*/ 2343165 w 3151693"/>
                    <a:gd name="connsiteY29" fmla="*/ 4606295 h 6859140"/>
                    <a:gd name="connsiteX30" fmla="*/ 2952563 w 3151693"/>
                    <a:gd name="connsiteY30" fmla="*/ 5136112 h 6859140"/>
                    <a:gd name="connsiteX31" fmla="*/ 3151491 w 3151693"/>
                    <a:gd name="connsiteY31" fmla="*/ 5756158 h 6859140"/>
                    <a:gd name="connsiteX32" fmla="*/ 3016955 w 3151693"/>
                    <a:gd name="connsiteY32" fmla="*/ 6269726 h 6859140"/>
                    <a:gd name="connsiteX33" fmla="*/ 2877978 w 3151693"/>
                    <a:gd name="connsiteY33" fmla="*/ 6456592 h 6859140"/>
                    <a:gd name="connsiteX34" fmla="*/ 1933249 w 3151693"/>
                    <a:gd name="connsiteY34" fmla="*/ 6859090 h 6859140"/>
                    <a:gd name="connsiteX35" fmla="*/ 1933300 w 3151693"/>
                    <a:gd name="connsiteY35" fmla="*/ 6859140 h 6859140"/>
                    <a:gd name="connsiteX36" fmla="*/ 1743859 w 3151693"/>
                    <a:gd name="connsiteY36" fmla="*/ 4971197 h 6859140"/>
                    <a:gd name="connsiteX37" fmla="*/ 1551139 w 3151693"/>
                    <a:gd name="connsiteY37" fmla="*/ 5087516 h 6859140"/>
                    <a:gd name="connsiteX38" fmla="*/ 1332178 w 3151693"/>
                    <a:gd name="connsiteY38" fmla="*/ 6116418 h 6859140"/>
                    <a:gd name="connsiteX39" fmla="*/ 2267369 w 3151693"/>
                    <a:gd name="connsiteY39" fmla="*/ 6643510 h 6859140"/>
                    <a:gd name="connsiteX40" fmla="*/ 2271456 w 3151693"/>
                    <a:gd name="connsiteY40" fmla="*/ 6643510 h 6859140"/>
                    <a:gd name="connsiteX41" fmla="*/ 2868743 w 3151693"/>
                    <a:gd name="connsiteY41" fmla="*/ 6437012 h 6859140"/>
                    <a:gd name="connsiteX42" fmla="*/ 2990764 w 3151693"/>
                    <a:gd name="connsiteY42" fmla="*/ 6274520 h 6859140"/>
                    <a:gd name="connsiteX43" fmla="*/ 2999242 w 3151693"/>
                    <a:gd name="connsiteY43" fmla="*/ 6260390 h 6859140"/>
                    <a:gd name="connsiteX44" fmla="*/ 2999595 w 3151693"/>
                    <a:gd name="connsiteY44" fmla="*/ 6259633 h 6859140"/>
                    <a:gd name="connsiteX45" fmla="*/ 2999646 w 3151693"/>
                    <a:gd name="connsiteY45" fmla="*/ 6259633 h 6859140"/>
                    <a:gd name="connsiteX46" fmla="*/ 2935506 w 3151693"/>
                    <a:gd name="connsiteY46" fmla="*/ 5146760 h 6859140"/>
                    <a:gd name="connsiteX47" fmla="*/ 2327168 w 3151693"/>
                    <a:gd name="connsiteY47" fmla="*/ 4620576 h 6859140"/>
                    <a:gd name="connsiteX48" fmla="*/ 2036498 w 3151693"/>
                    <a:gd name="connsiteY48" fmla="*/ 4807897 h 6859140"/>
                    <a:gd name="connsiteX49" fmla="*/ 1864821 w 3151693"/>
                    <a:gd name="connsiteY49" fmla="*/ 4903929 h 6859140"/>
                    <a:gd name="connsiteX50" fmla="*/ 2093067 w 3151693"/>
                    <a:gd name="connsiteY50" fmla="*/ 4864719 h 6859140"/>
                    <a:gd name="connsiteX51" fmla="*/ 2665678 w 3151693"/>
                    <a:gd name="connsiteY51" fmla="*/ 5040534 h 6859140"/>
                    <a:gd name="connsiteX52" fmla="*/ 2924455 w 3151693"/>
                    <a:gd name="connsiteY52" fmla="*/ 5536995 h 6859140"/>
                    <a:gd name="connsiteX53" fmla="*/ 2822973 w 3151693"/>
                    <a:gd name="connsiteY53" fmla="*/ 6117023 h 6859140"/>
                    <a:gd name="connsiteX54" fmla="*/ 2491730 w 3151693"/>
                    <a:gd name="connsiteY54" fmla="*/ 6511598 h 6859140"/>
                    <a:gd name="connsiteX55" fmla="*/ 1991636 w 3151693"/>
                    <a:gd name="connsiteY55" fmla="*/ 6605359 h 6859140"/>
                    <a:gd name="connsiteX56" fmla="*/ 1418117 w 3151693"/>
                    <a:gd name="connsiteY56" fmla="*/ 5836900 h 6859140"/>
                    <a:gd name="connsiteX57" fmla="*/ 1524646 w 3151693"/>
                    <a:gd name="connsiteY57" fmla="*/ 5250715 h 6859140"/>
                    <a:gd name="connsiteX58" fmla="*/ 1743960 w 3151693"/>
                    <a:gd name="connsiteY58" fmla="*/ 4971197 h 6859140"/>
                    <a:gd name="connsiteX59" fmla="*/ 1743859 w 3151693"/>
                    <a:gd name="connsiteY59" fmla="*/ 4971197 h 6859140"/>
                    <a:gd name="connsiteX60" fmla="*/ 1808756 w 3151693"/>
                    <a:gd name="connsiteY60" fmla="*/ 4944502 h 6859140"/>
                    <a:gd name="connsiteX61" fmla="*/ 1438101 w 3151693"/>
                    <a:gd name="connsiteY61" fmla="*/ 5834780 h 6859140"/>
                    <a:gd name="connsiteX62" fmla="*/ 1995774 w 3151693"/>
                    <a:gd name="connsiteY62" fmla="*/ 6585628 h 6859140"/>
                    <a:gd name="connsiteX63" fmla="*/ 2804604 w 3151693"/>
                    <a:gd name="connsiteY63" fmla="*/ 6108444 h 6859140"/>
                    <a:gd name="connsiteX64" fmla="*/ 2653062 w 3151693"/>
                    <a:gd name="connsiteY64" fmla="*/ 5056329 h 6859140"/>
                    <a:gd name="connsiteX65" fmla="*/ 1808756 w 3151693"/>
                    <a:gd name="connsiteY65" fmla="*/ 4944502 h 6859140"/>
                    <a:gd name="connsiteX66" fmla="*/ 2173203 w 3151693"/>
                    <a:gd name="connsiteY66" fmla="*/ 20064 h 6859140"/>
                    <a:gd name="connsiteX67" fmla="*/ 1872542 w 3151693"/>
                    <a:gd name="connsiteY67" fmla="*/ 62302 h 6859140"/>
                    <a:gd name="connsiteX68" fmla="*/ 1347115 w 3151693"/>
                    <a:gd name="connsiteY68" fmla="*/ 566837 h 6859140"/>
                    <a:gd name="connsiteX69" fmla="*/ 1337527 w 3151693"/>
                    <a:gd name="connsiteY69" fmla="*/ 2611924 h 6859140"/>
                    <a:gd name="connsiteX70" fmla="*/ 1377090 w 3151693"/>
                    <a:gd name="connsiteY70" fmla="*/ 2951039 h 6859140"/>
                    <a:gd name="connsiteX71" fmla="*/ 1507286 w 3151693"/>
                    <a:gd name="connsiteY71" fmla="*/ 3769407 h 6859140"/>
                    <a:gd name="connsiteX72" fmla="*/ 1844181 w 3151693"/>
                    <a:gd name="connsiteY72" fmla="*/ 4349334 h 6859140"/>
                    <a:gd name="connsiteX73" fmla="*/ 2100839 w 3151693"/>
                    <a:gd name="connsiteY73" fmla="*/ 4481700 h 6859140"/>
                    <a:gd name="connsiteX74" fmla="*/ 2323282 w 3151693"/>
                    <a:gd name="connsiteY74" fmla="*/ 4595597 h 6859140"/>
                    <a:gd name="connsiteX75" fmla="*/ 2925363 w 3151693"/>
                    <a:gd name="connsiteY75" fmla="*/ 2990653 h 6859140"/>
                    <a:gd name="connsiteX76" fmla="*/ 2964523 w 3151693"/>
                    <a:gd name="connsiteY76" fmla="*/ 2384182 h 6859140"/>
                    <a:gd name="connsiteX77" fmla="*/ 2758884 w 3151693"/>
                    <a:gd name="connsiteY77" fmla="*/ 204357 h 6859140"/>
                    <a:gd name="connsiteX78" fmla="*/ 2173203 w 3151693"/>
                    <a:gd name="connsiteY78" fmla="*/ 20115 h 6859140"/>
                    <a:gd name="connsiteX79" fmla="*/ 2173203 w 3151693"/>
                    <a:gd name="connsiteY79" fmla="*/ 20064 h 6859140"/>
                    <a:gd name="connsiteX0" fmla="*/ 1933300 w 3151693"/>
                    <a:gd name="connsiteY0" fmla="*/ 6859140 h 6859140"/>
                    <a:gd name="connsiteX1" fmla="*/ 1833584 w 3151693"/>
                    <a:gd name="connsiteY1" fmla="*/ 6855255 h 6859140"/>
                    <a:gd name="connsiteX2" fmla="*/ 1113872 w 3151693"/>
                    <a:gd name="connsiteY2" fmla="*/ 6570438 h 6859140"/>
                    <a:gd name="connsiteX3" fmla="*/ 117874 w 3151693"/>
                    <a:gd name="connsiteY3" fmla="*/ 5376152 h 6859140"/>
                    <a:gd name="connsiteX4" fmla="*/ 131080 w 3151693"/>
                    <a:gd name="connsiteY4" fmla="*/ 5377555 h 6859140"/>
                    <a:gd name="connsiteX5" fmla="*/ 1124419 w 3151693"/>
                    <a:gd name="connsiteY5" fmla="*/ 6553180 h 6859140"/>
                    <a:gd name="connsiteX6" fmla="*/ 1834997 w 3151693"/>
                    <a:gd name="connsiteY6" fmla="*/ 6835069 h 6859140"/>
                    <a:gd name="connsiteX7" fmla="*/ 2755755 w 3151693"/>
                    <a:gd name="connsiteY7" fmla="*/ 6544904 h 6859140"/>
                    <a:gd name="connsiteX8" fmla="*/ 2718917 w 3151693"/>
                    <a:gd name="connsiteY8" fmla="*/ 6564635 h 6859140"/>
                    <a:gd name="connsiteX9" fmla="*/ 2271456 w 3151693"/>
                    <a:gd name="connsiteY9" fmla="*/ 6663695 h 6859140"/>
                    <a:gd name="connsiteX10" fmla="*/ 1713935 w 3151693"/>
                    <a:gd name="connsiteY10" fmla="*/ 6529865 h 6859140"/>
                    <a:gd name="connsiteX11" fmla="*/ 1313809 w 3151693"/>
                    <a:gd name="connsiteY11" fmla="*/ 6124895 h 6859140"/>
                    <a:gd name="connsiteX12" fmla="*/ 1243513 w 3151693"/>
                    <a:gd name="connsiteY12" fmla="*/ 5511813 h 6859140"/>
                    <a:gd name="connsiteX13" fmla="*/ 1538624 w 3151693"/>
                    <a:gd name="connsiteY13" fmla="*/ 5071620 h 6859140"/>
                    <a:gd name="connsiteX14" fmla="*/ 1798764 w 3151693"/>
                    <a:gd name="connsiteY14" fmla="*/ 4925982 h 6859140"/>
                    <a:gd name="connsiteX15" fmla="*/ 2027969 w 3151693"/>
                    <a:gd name="connsiteY15" fmla="*/ 4789528 h 6859140"/>
                    <a:gd name="connsiteX16" fmla="*/ 2307083 w 3151693"/>
                    <a:gd name="connsiteY16" fmla="*/ 4609777 h 6859140"/>
                    <a:gd name="connsiteX17" fmla="*/ 2091806 w 3151693"/>
                    <a:gd name="connsiteY17" fmla="*/ 4499716 h 6859140"/>
                    <a:gd name="connsiteX18" fmla="*/ 1834341 w 3151693"/>
                    <a:gd name="connsiteY18" fmla="*/ 4366896 h 6859140"/>
                    <a:gd name="connsiteX19" fmla="*/ 1487757 w 3151693"/>
                    <a:gd name="connsiteY19" fmla="*/ 3774453 h 6859140"/>
                    <a:gd name="connsiteX20" fmla="*/ 1357006 w 3151693"/>
                    <a:gd name="connsiteY20" fmla="*/ 2953259 h 6859140"/>
                    <a:gd name="connsiteX21" fmla="*/ 1317442 w 3151693"/>
                    <a:gd name="connsiteY21" fmla="*/ 2614296 h 6859140"/>
                    <a:gd name="connsiteX22" fmla="*/ 1327737 w 3151693"/>
                    <a:gd name="connsiteY22" fmla="*/ 560983 h 6859140"/>
                    <a:gd name="connsiteX23" fmla="*/ 1539381 w 3151693"/>
                    <a:gd name="connsiteY23" fmla="*/ 222928 h 6859140"/>
                    <a:gd name="connsiteX24" fmla="*/ 1866738 w 3151693"/>
                    <a:gd name="connsiteY24" fmla="*/ 42924 h 6859140"/>
                    <a:gd name="connsiteX25" fmla="*/ 2771904 w 3151693"/>
                    <a:gd name="connsiteY25" fmla="*/ 188915 h 6859140"/>
                    <a:gd name="connsiteX26" fmla="*/ 2984608 w 3151693"/>
                    <a:gd name="connsiteY26" fmla="*/ 2385544 h 6859140"/>
                    <a:gd name="connsiteX27" fmla="*/ 2945448 w 3151693"/>
                    <a:gd name="connsiteY27" fmla="*/ 2992066 h 6859140"/>
                    <a:gd name="connsiteX28" fmla="*/ 2713971 w 3151693"/>
                    <a:gd name="connsiteY28" fmla="*/ 4061137 h 6859140"/>
                    <a:gd name="connsiteX29" fmla="*/ 2343165 w 3151693"/>
                    <a:gd name="connsiteY29" fmla="*/ 4606295 h 6859140"/>
                    <a:gd name="connsiteX30" fmla="*/ 2952563 w 3151693"/>
                    <a:gd name="connsiteY30" fmla="*/ 5136112 h 6859140"/>
                    <a:gd name="connsiteX31" fmla="*/ 3151491 w 3151693"/>
                    <a:gd name="connsiteY31" fmla="*/ 5756158 h 6859140"/>
                    <a:gd name="connsiteX32" fmla="*/ 3016955 w 3151693"/>
                    <a:gd name="connsiteY32" fmla="*/ 6269726 h 6859140"/>
                    <a:gd name="connsiteX33" fmla="*/ 2877978 w 3151693"/>
                    <a:gd name="connsiteY33" fmla="*/ 6456592 h 6859140"/>
                    <a:gd name="connsiteX34" fmla="*/ 1933249 w 3151693"/>
                    <a:gd name="connsiteY34" fmla="*/ 6859090 h 6859140"/>
                    <a:gd name="connsiteX35" fmla="*/ 1933300 w 3151693"/>
                    <a:gd name="connsiteY35" fmla="*/ 6859140 h 6859140"/>
                    <a:gd name="connsiteX36" fmla="*/ 1743859 w 3151693"/>
                    <a:gd name="connsiteY36" fmla="*/ 4971197 h 6859140"/>
                    <a:gd name="connsiteX37" fmla="*/ 1551139 w 3151693"/>
                    <a:gd name="connsiteY37" fmla="*/ 5087516 h 6859140"/>
                    <a:gd name="connsiteX38" fmla="*/ 1332178 w 3151693"/>
                    <a:gd name="connsiteY38" fmla="*/ 6116418 h 6859140"/>
                    <a:gd name="connsiteX39" fmla="*/ 2267369 w 3151693"/>
                    <a:gd name="connsiteY39" fmla="*/ 6643510 h 6859140"/>
                    <a:gd name="connsiteX40" fmla="*/ 2271456 w 3151693"/>
                    <a:gd name="connsiteY40" fmla="*/ 6643510 h 6859140"/>
                    <a:gd name="connsiteX41" fmla="*/ 2868743 w 3151693"/>
                    <a:gd name="connsiteY41" fmla="*/ 6437012 h 6859140"/>
                    <a:gd name="connsiteX42" fmla="*/ 2990764 w 3151693"/>
                    <a:gd name="connsiteY42" fmla="*/ 6274520 h 6859140"/>
                    <a:gd name="connsiteX43" fmla="*/ 2999242 w 3151693"/>
                    <a:gd name="connsiteY43" fmla="*/ 6260390 h 6859140"/>
                    <a:gd name="connsiteX44" fmla="*/ 2999595 w 3151693"/>
                    <a:gd name="connsiteY44" fmla="*/ 6259633 h 6859140"/>
                    <a:gd name="connsiteX45" fmla="*/ 2999646 w 3151693"/>
                    <a:gd name="connsiteY45" fmla="*/ 6259633 h 6859140"/>
                    <a:gd name="connsiteX46" fmla="*/ 2935506 w 3151693"/>
                    <a:gd name="connsiteY46" fmla="*/ 5146760 h 6859140"/>
                    <a:gd name="connsiteX47" fmla="*/ 2327168 w 3151693"/>
                    <a:gd name="connsiteY47" fmla="*/ 4620576 h 6859140"/>
                    <a:gd name="connsiteX48" fmla="*/ 2036498 w 3151693"/>
                    <a:gd name="connsiteY48" fmla="*/ 4807897 h 6859140"/>
                    <a:gd name="connsiteX49" fmla="*/ 1864821 w 3151693"/>
                    <a:gd name="connsiteY49" fmla="*/ 4903929 h 6859140"/>
                    <a:gd name="connsiteX50" fmla="*/ 2093067 w 3151693"/>
                    <a:gd name="connsiteY50" fmla="*/ 4864719 h 6859140"/>
                    <a:gd name="connsiteX51" fmla="*/ 2665678 w 3151693"/>
                    <a:gd name="connsiteY51" fmla="*/ 5040534 h 6859140"/>
                    <a:gd name="connsiteX52" fmla="*/ 2924455 w 3151693"/>
                    <a:gd name="connsiteY52" fmla="*/ 5536995 h 6859140"/>
                    <a:gd name="connsiteX53" fmla="*/ 2822973 w 3151693"/>
                    <a:gd name="connsiteY53" fmla="*/ 6117023 h 6859140"/>
                    <a:gd name="connsiteX54" fmla="*/ 2491730 w 3151693"/>
                    <a:gd name="connsiteY54" fmla="*/ 6511598 h 6859140"/>
                    <a:gd name="connsiteX55" fmla="*/ 1991636 w 3151693"/>
                    <a:gd name="connsiteY55" fmla="*/ 6605359 h 6859140"/>
                    <a:gd name="connsiteX56" fmla="*/ 1418117 w 3151693"/>
                    <a:gd name="connsiteY56" fmla="*/ 5836900 h 6859140"/>
                    <a:gd name="connsiteX57" fmla="*/ 1524646 w 3151693"/>
                    <a:gd name="connsiteY57" fmla="*/ 5250715 h 6859140"/>
                    <a:gd name="connsiteX58" fmla="*/ 1743960 w 3151693"/>
                    <a:gd name="connsiteY58" fmla="*/ 4971197 h 6859140"/>
                    <a:gd name="connsiteX59" fmla="*/ 1743859 w 3151693"/>
                    <a:gd name="connsiteY59" fmla="*/ 4971197 h 6859140"/>
                    <a:gd name="connsiteX60" fmla="*/ 1808756 w 3151693"/>
                    <a:gd name="connsiteY60" fmla="*/ 4944502 h 6859140"/>
                    <a:gd name="connsiteX61" fmla="*/ 1438101 w 3151693"/>
                    <a:gd name="connsiteY61" fmla="*/ 5834780 h 6859140"/>
                    <a:gd name="connsiteX62" fmla="*/ 1995774 w 3151693"/>
                    <a:gd name="connsiteY62" fmla="*/ 6585628 h 6859140"/>
                    <a:gd name="connsiteX63" fmla="*/ 2804604 w 3151693"/>
                    <a:gd name="connsiteY63" fmla="*/ 6108444 h 6859140"/>
                    <a:gd name="connsiteX64" fmla="*/ 2653062 w 3151693"/>
                    <a:gd name="connsiteY64" fmla="*/ 5056329 h 6859140"/>
                    <a:gd name="connsiteX65" fmla="*/ 1808756 w 3151693"/>
                    <a:gd name="connsiteY65" fmla="*/ 4944502 h 6859140"/>
                    <a:gd name="connsiteX66" fmla="*/ 2173203 w 3151693"/>
                    <a:gd name="connsiteY66" fmla="*/ 20064 h 6859140"/>
                    <a:gd name="connsiteX67" fmla="*/ 1872542 w 3151693"/>
                    <a:gd name="connsiteY67" fmla="*/ 62302 h 6859140"/>
                    <a:gd name="connsiteX68" fmla="*/ 1347115 w 3151693"/>
                    <a:gd name="connsiteY68" fmla="*/ 566837 h 6859140"/>
                    <a:gd name="connsiteX69" fmla="*/ 1337527 w 3151693"/>
                    <a:gd name="connsiteY69" fmla="*/ 2611924 h 6859140"/>
                    <a:gd name="connsiteX70" fmla="*/ 1377090 w 3151693"/>
                    <a:gd name="connsiteY70" fmla="*/ 2951039 h 6859140"/>
                    <a:gd name="connsiteX71" fmla="*/ 1507286 w 3151693"/>
                    <a:gd name="connsiteY71" fmla="*/ 3769407 h 6859140"/>
                    <a:gd name="connsiteX72" fmla="*/ 1844181 w 3151693"/>
                    <a:gd name="connsiteY72" fmla="*/ 4349334 h 6859140"/>
                    <a:gd name="connsiteX73" fmla="*/ 2100839 w 3151693"/>
                    <a:gd name="connsiteY73" fmla="*/ 4481700 h 6859140"/>
                    <a:gd name="connsiteX74" fmla="*/ 2323282 w 3151693"/>
                    <a:gd name="connsiteY74" fmla="*/ 4595597 h 6859140"/>
                    <a:gd name="connsiteX75" fmla="*/ 2925363 w 3151693"/>
                    <a:gd name="connsiteY75" fmla="*/ 2990653 h 6859140"/>
                    <a:gd name="connsiteX76" fmla="*/ 2964523 w 3151693"/>
                    <a:gd name="connsiteY76" fmla="*/ 2384182 h 6859140"/>
                    <a:gd name="connsiteX77" fmla="*/ 2758884 w 3151693"/>
                    <a:gd name="connsiteY77" fmla="*/ 204357 h 6859140"/>
                    <a:gd name="connsiteX78" fmla="*/ 2173203 w 3151693"/>
                    <a:gd name="connsiteY78" fmla="*/ 20115 h 6859140"/>
                    <a:gd name="connsiteX79" fmla="*/ 2173203 w 3151693"/>
                    <a:gd name="connsiteY79" fmla="*/ 20064 h 6859140"/>
                    <a:gd name="connsiteX0" fmla="*/ 1815429 w 3033822"/>
                    <a:gd name="connsiteY0" fmla="*/ 6859140 h 6859140"/>
                    <a:gd name="connsiteX1" fmla="*/ 1715713 w 3033822"/>
                    <a:gd name="connsiteY1" fmla="*/ 6855255 h 6859140"/>
                    <a:gd name="connsiteX2" fmla="*/ 996001 w 3033822"/>
                    <a:gd name="connsiteY2" fmla="*/ 6570438 h 6859140"/>
                    <a:gd name="connsiteX3" fmla="*/ 3 w 3033822"/>
                    <a:gd name="connsiteY3" fmla="*/ 5376152 h 6859140"/>
                    <a:gd name="connsiteX4" fmla="*/ 1006548 w 3033822"/>
                    <a:gd name="connsiteY4" fmla="*/ 6553180 h 6859140"/>
                    <a:gd name="connsiteX5" fmla="*/ 1717126 w 3033822"/>
                    <a:gd name="connsiteY5" fmla="*/ 6835069 h 6859140"/>
                    <a:gd name="connsiteX6" fmla="*/ 2637884 w 3033822"/>
                    <a:gd name="connsiteY6" fmla="*/ 6544904 h 6859140"/>
                    <a:gd name="connsiteX7" fmla="*/ 2601046 w 3033822"/>
                    <a:gd name="connsiteY7" fmla="*/ 6564635 h 6859140"/>
                    <a:gd name="connsiteX8" fmla="*/ 2153585 w 3033822"/>
                    <a:gd name="connsiteY8" fmla="*/ 6663695 h 6859140"/>
                    <a:gd name="connsiteX9" fmla="*/ 1596064 w 3033822"/>
                    <a:gd name="connsiteY9" fmla="*/ 6529865 h 6859140"/>
                    <a:gd name="connsiteX10" fmla="*/ 1195938 w 3033822"/>
                    <a:gd name="connsiteY10" fmla="*/ 6124895 h 6859140"/>
                    <a:gd name="connsiteX11" fmla="*/ 1125642 w 3033822"/>
                    <a:gd name="connsiteY11" fmla="*/ 5511813 h 6859140"/>
                    <a:gd name="connsiteX12" fmla="*/ 1420753 w 3033822"/>
                    <a:gd name="connsiteY12" fmla="*/ 5071620 h 6859140"/>
                    <a:gd name="connsiteX13" fmla="*/ 1680893 w 3033822"/>
                    <a:gd name="connsiteY13" fmla="*/ 4925982 h 6859140"/>
                    <a:gd name="connsiteX14" fmla="*/ 1910098 w 3033822"/>
                    <a:gd name="connsiteY14" fmla="*/ 4789528 h 6859140"/>
                    <a:gd name="connsiteX15" fmla="*/ 2189212 w 3033822"/>
                    <a:gd name="connsiteY15" fmla="*/ 4609777 h 6859140"/>
                    <a:gd name="connsiteX16" fmla="*/ 1973935 w 3033822"/>
                    <a:gd name="connsiteY16" fmla="*/ 4499716 h 6859140"/>
                    <a:gd name="connsiteX17" fmla="*/ 1716470 w 3033822"/>
                    <a:gd name="connsiteY17" fmla="*/ 4366896 h 6859140"/>
                    <a:gd name="connsiteX18" fmla="*/ 1369886 w 3033822"/>
                    <a:gd name="connsiteY18" fmla="*/ 3774453 h 6859140"/>
                    <a:gd name="connsiteX19" fmla="*/ 1239135 w 3033822"/>
                    <a:gd name="connsiteY19" fmla="*/ 2953259 h 6859140"/>
                    <a:gd name="connsiteX20" fmla="*/ 1199571 w 3033822"/>
                    <a:gd name="connsiteY20" fmla="*/ 2614296 h 6859140"/>
                    <a:gd name="connsiteX21" fmla="*/ 1209866 w 3033822"/>
                    <a:gd name="connsiteY21" fmla="*/ 560983 h 6859140"/>
                    <a:gd name="connsiteX22" fmla="*/ 1421510 w 3033822"/>
                    <a:gd name="connsiteY22" fmla="*/ 222928 h 6859140"/>
                    <a:gd name="connsiteX23" fmla="*/ 1748867 w 3033822"/>
                    <a:gd name="connsiteY23" fmla="*/ 42924 h 6859140"/>
                    <a:gd name="connsiteX24" fmla="*/ 2654033 w 3033822"/>
                    <a:gd name="connsiteY24" fmla="*/ 188915 h 6859140"/>
                    <a:gd name="connsiteX25" fmla="*/ 2866737 w 3033822"/>
                    <a:gd name="connsiteY25" fmla="*/ 2385544 h 6859140"/>
                    <a:gd name="connsiteX26" fmla="*/ 2827577 w 3033822"/>
                    <a:gd name="connsiteY26" fmla="*/ 2992066 h 6859140"/>
                    <a:gd name="connsiteX27" fmla="*/ 2596100 w 3033822"/>
                    <a:gd name="connsiteY27" fmla="*/ 4061137 h 6859140"/>
                    <a:gd name="connsiteX28" fmla="*/ 2225294 w 3033822"/>
                    <a:gd name="connsiteY28" fmla="*/ 4606295 h 6859140"/>
                    <a:gd name="connsiteX29" fmla="*/ 2834692 w 3033822"/>
                    <a:gd name="connsiteY29" fmla="*/ 5136112 h 6859140"/>
                    <a:gd name="connsiteX30" fmla="*/ 3033620 w 3033822"/>
                    <a:gd name="connsiteY30" fmla="*/ 5756158 h 6859140"/>
                    <a:gd name="connsiteX31" fmla="*/ 2899084 w 3033822"/>
                    <a:gd name="connsiteY31" fmla="*/ 6269726 h 6859140"/>
                    <a:gd name="connsiteX32" fmla="*/ 2760107 w 3033822"/>
                    <a:gd name="connsiteY32" fmla="*/ 6456592 h 6859140"/>
                    <a:gd name="connsiteX33" fmla="*/ 1815378 w 3033822"/>
                    <a:gd name="connsiteY33" fmla="*/ 6859090 h 6859140"/>
                    <a:gd name="connsiteX34" fmla="*/ 1815429 w 3033822"/>
                    <a:gd name="connsiteY34" fmla="*/ 6859140 h 6859140"/>
                    <a:gd name="connsiteX35" fmla="*/ 1625988 w 3033822"/>
                    <a:gd name="connsiteY35" fmla="*/ 4971197 h 6859140"/>
                    <a:gd name="connsiteX36" fmla="*/ 1433268 w 3033822"/>
                    <a:gd name="connsiteY36" fmla="*/ 5087516 h 6859140"/>
                    <a:gd name="connsiteX37" fmla="*/ 1214307 w 3033822"/>
                    <a:gd name="connsiteY37" fmla="*/ 6116418 h 6859140"/>
                    <a:gd name="connsiteX38" fmla="*/ 2149498 w 3033822"/>
                    <a:gd name="connsiteY38" fmla="*/ 6643510 h 6859140"/>
                    <a:gd name="connsiteX39" fmla="*/ 2153585 w 3033822"/>
                    <a:gd name="connsiteY39" fmla="*/ 6643510 h 6859140"/>
                    <a:gd name="connsiteX40" fmla="*/ 2750872 w 3033822"/>
                    <a:gd name="connsiteY40" fmla="*/ 6437012 h 6859140"/>
                    <a:gd name="connsiteX41" fmla="*/ 2872893 w 3033822"/>
                    <a:gd name="connsiteY41" fmla="*/ 6274520 h 6859140"/>
                    <a:gd name="connsiteX42" fmla="*/ 2881371 w 3033822"/>
                    <a:gd name="connsiteY42" fmla="*/ 6260390 h 6859140"/>
                    <a:gd name="connsiteX43" fmla="*/ 2881724 w 3033822"/>
                    <a:gd name="connsiteY43" fmla="*/ 6259633 h 6859140"/>
                    <a:gd name="connsiteX44" fmla="*/ 2881775 w 3033822"/>
                    <a:gd name="connsiteY44" fmla="*/ 6259633 h 6859140"/>
                    <a:gd name="connsiteX45" fmla="*/ 2817635 w 3033822"/>
                    <a:gd name="connsiteY45" fmla="*/ 5146760 h 6859140"/>
                    <a:gd name="connsiteX46" fmla="*/ 2209297 w 3033822"/>
                    <a:gd name="connsiteY46" fmla="*/ 4620576 h 6859140"/>
                    <a:gd name="connsiteX47" fmla="*/ 1918627 w 3033822"/>
                    <a:gd name="connsiteY47" fmla="*/ 4807897 h 6859140"/>
                    <a:gd name="connsiteX48" fmla="*/ 1746950 w 3033822"/>
                    <a:gd name="connsiteY48" fmla="*/ 4903929 h 6859140"/>
                    <a:gd name="connsiteX49" fmla="*/ 1975196 w 3033822"/>
                    <a:gd name="connsiteY49" fmla="*/ 4864719 h 6859140"/>
                    <a:gd name="connsiteX50" fmla="*/ 2547807 w 3033822"/>
                    <a:gd name="connsiteY50" fmla="*/ 5040534 h 6859140"/>
                    <a:gd name="connsiteX51" fmla="*/ 2806584 w 3033822"/>
                    <a:gd name="connsiteY51" fmla="*/ 5536995 h 6859140"/>
                    <a:gd name="connsiteX52" fmla="*/ 2705102 w 3033822"/>
                    <a:gd name="connsiteY52" fmla="*/ 6117023 h 6859140"/>
                    <a:gd name="connsiteX53" fmla="*/ 2373859 w 3033822"/>
                    <a:gd name="connsiteY53" fmla="*/ 6511598 h 6859140"/>
                    <a:gd name="connsiteX54" fmla="*/ 1873765 w 3033822"/>
                    <a:gd name="connsiteY54" fmla="*/ 6605359 h 6859140"/>
                    <a:gd name="connsiteX55" fmla="*/ 1300246 w 3033822"/>
                    <a:gd name="connsiteY55" fmla="*/ 5836900 h 6859140"/>
                    <a:gd name="connsiteX56" fmla="*/ 1406775 w 3033822"/>
                    <a:gd name="connsiteY56" fmla="*/ 5250715 h 6859140"/>
                    <a:gd name="connsiteX57" fmla="*/ 1626089 w 3033822"/>
                    <a:gd name="connsiteY57" fmla="*/ 4971197 h 6859140"/>
                    <a:gd name="connsiteX58" fmla="*/ 1625988 w 3033822"/>
                    <a:gd name="connsiteY58" fmla="*/ 4971197 h 6859140"/>
                    <a:gd name="connsiteX59" fmla="*/ 1690885 w 3033822"/>
                    <a:gd name="connsiteY59" fmla="*/ 4944502 h 6859140"/>
                    <a:gd name="connsiteX60" fmla="*/ 1320230 w 3033822"/>
                    <a:gd name="connsiteY60" fmla="*/ 5834780 h 6859140"/>
                    <a:gd name="connsiteX61" fmla="*/ 1877903 w 3033822"/>
                    <a:gd name="connsiteY61" fmla="*/ 6585628 h 6859140"/>
                    <a:gd name="connsiteX62" fmla="*/ 2686733 w 3033822"/>
                    <a:gd name="connsiteY62" fmla="*/ 6108444 h 6859140"/>
                    <a:gd name="connsiteX63" fmla="*/ 2535191 w 3033822"/>
                    <a:gd name="connsiteY63" fmla="*/ 5056329 h 6859140"/>
                    <a:gd name="connsiteX64" fmla="*/ 1690885 w 3033822"/>
                    <a:gd name="connsiteY64" fmla="*/ 4944502 h 6859140"/>
                    <a:gd name="connsiteX65" fmla="*/ 2055332 w 3033822"/>
                    <a:gd name="connsiteY65" fmla="*/ 20064 h 6859140"/>
                    <a:gd name="connsiteX66" fmla="*/ 1754671 w 3033822"/>
                    <a:gd name="connsiteY66" fmla="*/ 62302 h 6859140"/>
                    <a:gd name="connsiteX67" fmla="*/ 1229244 w 3033822"/>
                    <a:gd name="connsiteY67" fmla="*/ 566837 h 6859140"/>
                    <a:gd name="connsiteX68" fmla="*/ 1219656 w 3033822"/>
                    <a:gd name="connsiteY68" fmla="*/ 2611924 h 6859140"/>
                    <a:gd name="connsiteX69" fmla="*/ 1259219 w 3033822"/>
                    <a:gd name="connsiteY69" fmla="*/ 2951039 h 6859140"/>
                    <a:gd name="connsiteX70" fmla="*/ 1389415 w 3033822"/>
                    <a:gd name="connsiteY70" fmla="*/ 3769407 h 6859140"/>
                    <a:gd name="connsiteX71" fmla="*/ 1726310 w 3033822"/>
                    <a:gd name="connsiteY71" fmla="*/ 4349334 h 6859140"/>
                    <a:gd name="connsiteX72" fmla="*/ 1982968 w 3033822"/>
                    <a:gd name="connsiteY72" fmla="*/ 4481700 h 6859140"/>
                    <a:gd name="connsiteX73" fmla="*/ 2205411 w 3033822"/>
                    <a:gd name="connsiteY73" fmla="*/ 4595597 h 6859140"/>
                    <a:gd name="connsiteX74" fmla="*/ 2807492 w 3033822"/>
                    <a:gd name="connsiteY74" fmla="*/ 2990653 h 6859140"/>
                    <a:gd name="connsiteX75" fmla="*/ 2846652 w 3033822"/>
                    <a:gd name="connsiteY75" fmla="*/ 2384182 h 6859140"/>
                    <a:gd name="connsiteX76" fmla="*/ 2641013 w 3033822"/>
                    <a:gd name="connsiteY76" fmla="*/ 204357 h 6859140"/>
                    <a:gd name="connsiteX77" fmla="*/ 2055332 w 3033822"/>
                    <a:gd name="connsiteY77" fmla="*/ 20115 h 6859140"/>
                    <a:gd name="connsiteX78" fmla="*/ 2055332 w 3033822"/>
                    <a:gd name="connsiteY78" fmla="*/ 20064 h 6859140"/>
                    <a:gd name="connsiteX0" fmla="*/ 903689 w 2122082"/>
                    <a:gd name="connsiteY0" fmla="*/ 6859140 h 6859140"/>
                    <a:gd name="connsiteX1" fmla="*/ 803973 w 2122082"/>
                    <a:gd name="connsiteY1" fmla="*/ 6855255 h 6859140"/>
                    <a:gd name="connsiteX2" fmla="*/ 84261 w 2122082"/>
                    <a:gd name="connsiteY2" fmla="*/ 6570438 h 6859140"/>
                    <a:gd name="connsiteX3" fmla="*/ 94808 w 2122082"/>
                    <a:gd name="connsiteY3" fmla="*/ 6553180 h 6859140"/>
                    <a:gd name="connsiteX4" fmla="*/ 805386 w 2122082"/>
                    <a:gd name="connsiteY4" fmla="*/ 6835069 h 6859140"/>
                    <a:gd name="connsiteX5" fmla="*/ 1726144 w 2122082"/>
                    <a:gd name="connsiteY5" fmla="*/ 6544904 h 6859140"/>
                    <a:gd name="connsiteX6" fmla="*/ 1689306 w 2122082"/>
                    <a:gd name="connsiteY6" fmla="*/ 6564635 h 6859140"/>
                    <a:gd name="connsiteX7" fmla="*/ 1241845 w 2122082"/>
                    <a:gd name="connsiteY7" fmla="*/ 6663695 h 6859140"/>
                    <a:gd name="connsiteX8" fmla="*/ 684324 w 2122082"/>
                    <a:gd name="connsiteY8" fmla="*/ 6529865 h 6859140"/>
                    <a:gd name="connsiteX9" fmla="*/ 284198 w 2122082"/>
                    <a:gd name="connsiteY9" fmla="*/ 6124895 h 6859140"/>
                    <a:gd name="connsiteX10" fmla="*/ 213902 w 2122082"/>
                    <a:gd name="connsiteY10" fmla="*/ 5511813 h 6859140"/>
                    <a:gd name="connsiteX11" fmla="*/ 509013 w 2122082"/>
                    <a:gd name="connsiteY11" fmla="*/ 5071620 h 6859140"/>
                    <a:gd name="connsiteX12" fmla="*/ 769153 w 2122082"/>
                    <a:gd name="connsiteY12" fmla="*/ 4925982 h 6859140"/>
                    <a:gd name="connsiteX13" fmla="*/ 998358 w 2122082"/>
                    <a:gd name="connsiteY13" fmla="*/ 4789528 h 6859140"/>
                    <a:gd name="connsiteX14" fmla="*/ 1277472 w 2122082"/>
                    <a:gd name="connsiteY14" fmla="*/ 4609777 h 6859140"/>
                    <a:gd name="connsiteX15" fmla="*/ 1062195 w 2122082"/>
                    <a:gd name="connsiteY15" fmla="*/ 4499716 h 6859140"/>
                    <a:gd name="connsiteX16" fmla="*/ 804730 w 2122082"/>
                    <a:gd name="connsiteY16" fmla="*/ 4366896 h 6859140"/>
                    <a:gd name="connsiteX17" fmla="*/ 458146 w 2122082"/>
                    <a:gd name="connsiteY17" fmla="*/ 3774453 h 6859140"/>
                    <a:gd name="connsiteX18" fmla="*/ 327395 w 2122082"/>
                    <a:gd name="connsiteY18" fmla="*/ 2953259 h 6859140"/>
                    <a:gd name="connsiteX19" fmla="*/ 287831 w 2122082"/>
                    <a:gd name="connsiteY19" fmla="*/ 2614296 h 6859140"/>
                    <a:gd name="connsiteX20" fmla="*/ 298126 w 2122082"/>
                    <a:gd name="connsiteY20" fmla="*/ 560983 h 6859140"/>
                    <a:gd name="connsiteX21" fmla="*/ 509770 w 2122082"/>
                    <a:gd name="connsiteY21" fmla="*/ 222928 h 6859140"/>
                    <a:gd name="connsiteX22" fmla="*/ 837127 w 2122082"/>
                    <a:gd name="connsiteY22" fmla="*/ 42924 h 6859140"/>
                    <a:gd name="connsiteX23" fmla="*/ 1742293 w 2122082"/>
                    <a:gd name="connsiteY23" fmla="*/ 188915 h 6859140"/>
                    <a:gd name="connsiteX24" fmla="*/ 1954997 w 2122082"/>
                    <a:gd name="connsiteY24" fmla="*/ 2385544 h 6859140"/>
                    <a:gd name="connsiteX25" fmla="*/ 1915837 w 2122082"/>
                    <a:gd name="connsiteY25" fmla="*/ 2992066 h 6859140"/>
                    <a:gd name="connsiteX26" fmla="*/ 1684360 w 2122082"/>
                    <a:gd name="connsiteY26" fmla="*/ 4061137 h 6859140"/>
                    <a:gd name="connsiteX27" fmla="*/ 1313554 w 2122082"/>
                    <a:gd name="connsiteY27" fmla="*/ 4606295 h 6859140"/>
                    <a:gd name="connsiteX28" fmla="*/ 1922952 w 2122082"/>
                    <a:gd name="connsiteY28" fmla="*/ 5136112 h 6859140"/>
                    <a:gd name="connsiteX29" fmla="*/ 2121880 w 2122082"/>
                    <a:gd name="connsiteY29" fmla="*/ 5756158 h 6859140"/>
                    <a:gd name="connsiteX30" fmla="*/ 1987344 w 2122082"/>
                    <a:gd name="connsiteY30" fmla="*/ 6269726 h 6859140"/>
                    <a:gd name="connsiteX31" fmla="*/ 1848367 w 2122082"/>
                    <a:gd name="connsiteY31" fmla="*/ 6456592 h 6859140"/>
                    <a:gd name="connsiteX32" fmla="*/ 903638 w 2122082"/>
                    <a:gd name="connsiteY32" fmla="*/ 6859090 h 6859140"/>
                    <a:gd name="connsiteX33" fmla="*/ 903689 w 2122082"/>
                    <a:gd name="connsiteY33" fmla="*/ 6859140 h 6859140"/>
                    <a:gd name="connsiteX34" fmla="*/ 714248 w 2122082"/>
                    <a:gd name="connsiteY34" fmla="*/ 4971197 h 6859140"/>
                    <a:gd name="connsiteX35" fmla="*/ 521528 w 2122082"/>
                    <a:gd name="connsiteY35" fmla="*/ 5087516 h 6859140"/>
                    <a:gd name="connsiteX36" fmla="*/ 302567 w 2122082"/>
                    <a:gd name="connsiteY36" fmla="*/ 6116418 h 6859140"/>
                    <a:gd name="connsiteX37" fmla="*/ 1237758 w 2122082"/>
                    <a:gd name="connsiteY37" fmla="*/ 6643510 h 6859140"/>
                    <a:gd name="connsiteX38" fmla="*/ 1241845 w 2122082"/>
                    <a:gd name="connsiteY38" fmla="*/ 6643510 h 6859140"/>
                    <a:gd name="connsiteX39" fmla="*/ 1839132 w 2122082"/>
                    <a:gd name="connsiteY39" fmla="*/ 6437012 h 6859140"/>
                    <a:gd name="connsiteX40" fmla="*/ 1961153 w 2122082"/>
                    <a:gd name="connsiteY40" fmla="*/ 6274520 h 6859140"/>
                    <a:gd name="connsiteX41" fmla="*/ 1969631 w 2122082"/>
                    <a:gd name="connsiteY41" fmla="*/ 6260390 h 6859140"/>
                    <a:gd name="connsiteX42" fmla="*/ 1969984 w 2122082"/>
                    <a:gd name="connsiteY42" fmla="*/ 6259633 h 6859140"/>
                    <a:gd name="connsiteX43" fmla="*/ 1970035 w 2122082"/>
                    <a:gd name="connsiteY43" fmla="*/ 6259633 h 6859140"/>
                    <a:gd name="connsiteX44" fmla="*/ 1905895 w 2122082"/>
                    <a:gd name="connsiteY44" fmla="*/ 5146760 h 6859140"/>
                    <a:gd name="connsiteX45" fmla="*/ 1297557 w 2122082"/>
                    <a:gd name="connsiteY45" fmla="*/ 4620576 h 6859140"/>
                    <a:gd name="connsiteX46" fmla="*/ 1006887 w 2122082"/>
                    <a:gd name="connsiteY46" fmla="*/ 4807897 h 6859140"/>
                    <a:gd name="connsiteX47" fmla="*/ 835210 w 2122082"/>
                    <a:gd name="connsiteY47" fmla="*/ 4903929 h 6859140"/>
                    <a:gd name="connsiteX48" fmla="*/ 1063456 w 2122082"/>
                    <a:gd name="connsiteY48" fmla="*/ 4864719 h 6859140"/>
                    <a:gd name="connsiteX49" fmla="*/ 1636067 w 2122082"/>
                    <a:gd name="connsiteY49" fmla="*/ 5040534 h 6859140"/>
                    <a:gd name="connsiteX50" fmla="*/ 1894844 w 2122082"/>
                    <a:gd name="connsiteY50" fmla="*/ 5536995 h 6859140"/>
                    <a:gd name="connsiteX51" fmla="*/ 1793362 w 2122082"/>
                    <a:gd name="connsiteY51" fmla="*/ 6117023 h 6859140"/>
                    <a:gd name="connsiteX52" fmla="*/ 1462119 w 2122082"/>
                    <a:gd name="connsiteY52" fmla="*/ 6511598 h 6859140"/>
                    <a:gd name="connsiteX53" fmla="*/ 962025 w 2122082"/>
                    <a:gd name="connsiteY53" fmla="*/ 6605359 h 6859140"/>
                    <a:gd name="connsiteX54" fmla="*/ 388506 w 2122082"/>
                    <a:gd name="connsiteY54" fmla="*/ 5836900 h 6859140"/>
                    <a:gd name="connsiteX55" fmla="*/ 495035 w 2122082"/>
                    <a:gd name="connsiteY55" fmla="*/ 5250715 h 6859140"/>
                    <a:gd name="connsiteX56" fmla="*/ 714349 w 2122082"/>
                    <a:gd name="connsiteY56" fmla="*/ 4971197 h 6859140"/>
                    <a:gd name="connsiteX57" fmla="*/ 714248 w 2122082"/>
                    <a:gd name="connsiteY57" fmla="*/ 4971197 h 6859140"/>
                    <a:gd name="connsiteX58" fmla="*/ 779145 w 2122082"/>
                    <a:gd name="connsiteY58" fmla="*/ 4944502 h 6859140"/>
                    <a:gd name="connsiteX59" fmla="*/ 408490 w 2122082"/>
                    <a:gd name="connsiteY59" fmla="*/ 5834780 h 6859140"/>
                    <a:gd name="connsiteX60" fmla="*/ 966163 w 2122082"/>
                    <a:gd name="connsiteY60" fmla="*/ 6585628 h 6859140"/>
                    <a:gd name="connsiteX61" fmla="*/ 1774993 w 2122082"/>
                    <a:gd name="connsiteY61" fmla="*/ 6108444 h 6859140"/>
                    <a:gd name="connsiteX62" fmla="*/ 1623451 w 2122082"/>
                    <a:gd name="connsiteY62" fmla="*/ 5056329 h 6859140"/>
                    <a:gd name="connsiteX63" fmla="*/ 779145 w 2122082"/>
                    <a:gd name="connsiteY63" fmla="*/ 4944502 h 6859140"/>
                    <a:gd name="connsiteX64" fmla="*/ 1143592 w 2122082"/>
                    <a:gd name="connsiteY64" fmla="*/ 20064 h 6859140"/>
                    <a:gd name="connsiteX65" fmla="*/ 842931 w 2122082"/>
                    <a:gd name="connsiteY65" fmla="*/ 62302 h 6859140"/>
                    <a:gd name="connsiteX66" fmla="*/ 317504 w 2122082"/>
                    <a:gd name="connsiteY66" fmla="*/ 566837 h 6859140"/>
                    <a:gd name="connsiteX67" fmla="*/ 307916 w 2122082"/>
                    <a:gd name="connsiteY67" fmla="*/ 2611924 h 6859140"/>
                    <a:gd name="connsiteX68" fmla="*/ 347479 w 2122082"/>
                    <a:gd name="connsiteY68" fmla="*/ 2951039 h 6859140"/>
                    <a:gd name="connsiteX69" fmla="*/ 477675 w 2122082"/>
                    <a:gd name="connsiteY69" fmla="*/ 3769407 h 6859140"/>
                    <a:gd name="connsiteX70" fmla="*/ 814570 w 2122082"/>
                    <a:gd name="connsiteY70" fmla="*/ 4349334 h 6859140"/>
                    <a:gd name="connsiteX71" fmla="*/ 1071228 w 2122082"/>
                    <a:gd name="connsiteY71" fmla="*/ 4481700 h 6859140"/>
                    <a:gd name="connsiteX72" fmla="*/ 1293671 w 2122082"/>
                    <a:gd name="connsiteY72" fmla="*/ 4595597 h 6859140"/>
                    <a:gd name="connsiteX73" fmla="*/ 1895752 w 2122082"/>
                    <a:gd name="connsiteY73" fmla="*/ 2990653 h 6859140"/>
                    <a:gd name="connsiteX74" fmla="*/ 1934912 w 2122082"/>
                    <a:gd name="connsiteY74" fmla="*/ 2384182 h 6859140"/>
                    <a:gd name="connsiteX75" fmla="*/ 1729273 w 2122082"/>
                    <a:gd name="connsiteY75" fmla="*/ 204357 h 6859140"/>
                    <a:gd name="connsiteX76" fmla="*/ 1143592 w 2122082"/>
                    <a:gd name="connsiteY76" fmla="*/ 20115 h 6859140"/>
                    <a:gd name="connsiteX77" fmla="*/ 1143592 w 2122082"/>
                    <a:gd name="connsiteY77" fmla="*/ 20064 h 6859140"/>
                    <a:gd name="connsiteX0" fmla="*/ 819428 w 2037821"/>
                    <a:gd name="connsiteY0" fmla="*/ 6859140 h 6859140"/>
                    <a:gd name="connsiteX1" fmla="*/ 719712 w 2037821"/>
                    <a:gd name="connsiteY1" fmla="*/ 6855255 h 6859140"/>
                    <a:gd name="connsiteX2" fmla="*/ 0 w 2037821"/>
                    <a:gd name="connsiteY2" fmla="*/ 6570438 h 6859140"/>
                    <a:gd name="connsiteX3" fmla="*/ 721125 w 2037821"/>
                    <a:gd name="connsiteY3" fmla="*/ 6835069 h 6859140"/>
                    <a:gd name="connsiteX4" fmla="*/ 1641883 w 2037821"/>
                    <a:gd name="connsiteY4" fmla="*/ 6544904 h 6859140"/>
                    <a:gd name="connsiteX5" fmla="*/ 1605045 w 2037821"/>
                    <a:gd name="connsiteY5" fmla="*/ 6564635 h 6859140"/>
                    <a:gd name="connsiteX6" fmla="*/ 1157584 w 2037821"/>
                    <a:gd name="connsiteY6" fmla="*/ 6663695 h 6859140"/>
                    <a:gd name="connsiteX7" fmla="*/ 600063 w 2037821"/>
                    <a:gd name="connsiteY7" fmla="*/ 6529865 h 6859140"/>
                    <a:gd name="connsiteX8" fmla="*/ 199937 w 2037821"/>
                    <a:gd name="connsiteY8" fmla="*/ 6124895 h 6859140"/>
                    <a:gd name="connsiteX9" fmla="*/ 129641 w 2037821"/>
                    <a:gd name="connsiteY9" fmla="*/ 5511813 h 6859140"/>
                    <a:gd name="connsiteX10" fmla="*/ 424752 w 2037821"/>
                    <a:gd name="connsiteY10" fmla="*/ 5071620 h 6859140"/>
                    <a:gd name="connsiteX11" fmla="*/ 684892 w 2037821"/>
                    <a:gd name="connsiteY11" fmla="*/ 4925982 h 6859140"/>
                    <a:gd name="connsiteX12" fmla="*/ 914097 w 2037821"/>
                    <a:gd name="connsiteY12" fmla="*/ 4789528 h 6859140"/>
                    <a:gd name="connsiteX13" fmla="*/ 1193211 w 2037821"/>
                    <a:gd name="connsiteY13" fmla="*/ 4609777 h 6859140"/>
                    <a:gd name="connsiteX14" fmla="*/ 977934 w 2037821"/>
                    <a:gd name="connsiteY14" fmla="*/ 4499716 h 6859140"/>
                    <a:gd name="connsiteX15" fmla="*/ 720469 w 2037821"/>
                    <a:gd name="connsiteY15" fmla="*/ 4366896 h 6859140"/>
                    <a:gd name="connsiteX16" fmla="*/ 373885 w 2037821"/>
                    <a:gd name="connsiteY16" fmla="*/ 3774453 h 6859140"/>
                    <a:gd name="connsiteX17" fmla="*/ 243134 w 2037821"/>
                    <a:gd name="connsiteY17" fmla="*/ 2953259 h 6859140"/>
                    <a:gd name="connsiteX18" fmla="*/ 203570 w 2037821"/>
                    <a:gd name="connsiteY18" fmla="*/ 2614296 h 6859140"/>
                    <a:gd name="connsiteX19" fmla="*/ 213865 w 2037821"/>
                    <a:gd name="connsiteY19" fmla="*/ 560983 h 6859140"/>
                    <a:gd name="connsiteX20" fmla="*/ 425509 w 2037821"/>
                    <a:gd name="connsiteY20" fmla="*/ 222928 h 6859140"/>
                    <a:gd name="connsiteX21" fmla="*/ 752866 w 2037821"/>
                    <a:gd name="connsiteY21" fmla="*/ 42924 h 6859140"/>
                    <a:gd name="connsiteX22" fmla="*/ 1658032 w 2037821"/>
                    <a:gd name="connsiteY22" fmla="*/ 188915 h 6859140"/>
                    <a:gd name="connsiteX23" fmla="*/ 1870736 w 2037821"/>
                    <a:gd name="connsiteY23" fmla="*/ 2385544 h 6859140"/>
                    <a:gd name="connsiteX24" fmla="*/ 1831576 w 2037821"/>
                    <a:gd name="connsiteY24" fmla="*/ 2992066 h 6859140"/>
                    <a:gd name="connsiteX25" fmla="*/ 1600099 w 2037821"/>
                    <a:gd name="connsiteY25" fmla="*/ 4061137 h 6859140"/>
                    <a:gd name="connsiteX26" fmla="*/ 1229293 w 2037821"/>
                    <a:gd name="connsiteY26" fmla="*/ 4606295 h 6859140"/>
                    <a:gd name="connsiteX27" fmla="*/ 1838691 w 2037821"/>
                    <a:gd name="connsiteY27" fmla="*/ 5136112 h 6859140"/>
                    <a:gd name="connsiteX28" fmla="*/ 2037619 w 2037821"/>
                    <a:gd name="connsiteY28" fmla="*/ 5756158 h 6859140"/>
                    <a:gd name="connsiteX29" fmla="*/ 1903083 w 2037821"/>
                    <a:gd name="connsiteY29" fmla="*/ 6269726 h 6859140"/>
                    <a:gd name="connsiteX30" fmla="*/ 1764106 w 2037821"/>
                    <a:gd name="connsiteY30" fmla="*/ 6456592 h 6859140"/>
                    <a:gd name="connsiteX31" fmla="*/ 819377 w 2037821"/>
                    <a:gd name="connsiteY31" fmla="*/ 6859090 h 6859140"/>
                    <a:gd name="connsiteX32" fmla="*/ 819428 w 2037821"/>
                    <a:gd name="connsiteY32" fmla="*/ 6859140 h 6859140"/>
                    <a:gd name="connsiteX33" fmla="*/ 629987 w 2037821"/>
                    <a:gd name="connsiteY33" fmla="*/ 4971197 h 6859140"/>
                    <a:gd name="connsiteX34" fmla="*/ 437267 w 2037821"/>
                    <a:gd name="connsiteY34" fmla="*/ 5087516 h 6859140"/>
                    <a:gd name="connsiteX35" fmla="*/ 218306 w 2037821"/>
                    <a:gd name="connsiteY35" fmla="*/ 6116418 h 6859140"/>
                    <a:gd name="connsiteX36" fmla="*/ 1153497 w 2037821"/>
                    <a:gd name="connsiteY36" fmla="*/ 6643510 h 6859140"/>
                    <a:gd name="connsiteX37" fmla="*/ 1157584 w 2037821"/>
                    <a:gd name="connsiteY37" fmla="*/ 6643510 h 6859140"/>
                    <a:gd name="connsiteX38" fmla="*/ 1754871 w 2037821"/>
                    <a:gd name="connsiteY38" fmla="*/ 6437012 h 6859140"/>
                    <a:gd name="connsiteX39" fmla="*/ 1876892 w 2037821"/>
                    <a:gd name="connsiteY39" fmla="*/ 6274520 h 6859140"/>
                    <a:gd name="connsiteX40" fmla="*/ 1885370 w 2037821"/>
                    <a:gd name="connsiteY40" fmla="*/ 6260390 h 6859140"/>
                    <a:gd name="connsiteX41" fmla="*/ 1885723 w 2037821"/>
                    <a:gd name="connsiteY41" fmla="*/ 6259633 h 6859140"/>
                    <a:gd name="connsiteX42" fmla="*/ 1885774 w 2037821"/>
                    <a:gd name="connsiteY42" fmla="*/ 6259633 h 6859140"/>
                    <a:gd name="connsiteX43" fmla="*/ 1821634 w 2037821"/>
                    <a:gd name="connsiteY43" fmla="*/ 5146760 h 6859140"/>
                    <a:gd name="connsiteX44" fmla="*/ 1213296 w 2037821"/>
                    <a:gd name="connsiteY44" fmla="*/ 4620576 h 6859140"/>
                    <a:gd name="connsiteX45" fmla="*/ 922626 w 2037821"/>
                    <a:gd name="connsiteY45" fmla="*/ 4807897 h 6859140"/>
                    <a:gd name="connsiteX46" fmla="*/ 750949 w 2037821"/>
                    <a:gd name="connsiteY46" fmla="*/ 4903929 h 6859140"/>
                    <a:gd name="connsiteX47" fmla="*/ 979195 w 2037821"/>
                    <a:gd name="connsiteY47" fmla="*/ 4864719 h 6859140"/>
                    <a:gd name="connsiteX48" fmla="*/ 1551806 w 2037821"/>
                    <a:gd name="connsiteY48" fmla="*/ 5040534 h 6859140"/>
                    <a:gd name="connsiteX49" fmla="*/ 1810583 w 2037821"/>
                    <a:gd name="connsiteY49" fmla="*/ 5536995 h 6859140"/>
                    <a:gd name="connsiteX50" fmla="*/ 1709101 w 2037821"/>
                    <a:gd name="connsiteY50" fmla="*/ 6117023 h 6859140"/>
                    <a:gd name="connsiteX51" fmla="*/ 1377858 w 2037821"/>
                    <a:gd name="connsiteY51" fmla="*/ 6511598 h 6859140"/>
                    <a:gd name="connsiteX52" fmla="*/ 877764 w 2037821"/>
                    <a:gd name="connsiteY52" fmla="*/ 6605359 h 6859140"/>
                    <a:gd name="connsiteX53" fmla="*/ 304245 w 2037821"/>
                    <a:gd name="connsiteY53" fmla="*/ 5836900 h 6859140"/>
                    <a:gd name="connsiteX54" fmla="*/ 410774 w 2037821"/>
                    <a:gd name="connsiteY54" fmla="*/ 5250715 h 6859140"/>
                    <a:gd name="connsiteX55" fmla="*/ 630088 w 2037821"/>
                    <a:gd name="connsiteY55" fmla="*/ 4971197 h 6859140"/>
                    <a:gd name="connsiteX56" fmla="*/ 629987 w 2037821"/>
                    <a:gd name="connsiteY56" fmla="*/ 4971197 h 6859140"/>
                    <a:gd name="connsiteX57" fmla="*/ 694884 w 2037821"/>
                    <a:gd name="connsiteY57" fmla="*/ 4944502 h 6859140"/>
                    <a:gd name="connsiteX58" fmla="*/ 324229 w 2037821"/>
                    <a:gd name="connsiteY58" fmla="*/ 5834780 h 6859140"/>
                    <a:gd name="connsiteX59" fmla="*/ 881902 w 2037821"/>
                    <a:gd name="connsiteY59" fmla="*/ 6585628 h 6859140"/>
                    <a:gd name="connsiteX60" fmla="*/ 1690732 w 2037821"/>
                    <a:gd name="connsiteY60" fmla="*/ 6108444 h 6859140"/>
                    <a:gd name="connsiteX61" fmla="*/ 1539190 w 2037821"/>
                    <a:gd name="connsiteY61" fmla="*/ 5056329 h 6859140"/>
                    <a:gd name="connsiteX62" fmla="*/ 694884 w 2037821"/>
                    <a:gd name="connsiteY62" fmla="*/ 4944502 h 6859140"/>
                    <a:gd name="connsiteX63" fmla="*/ 1059331 w 2037821"/>
                    <a:gd name="connsiteY63" fmla="*/ 20064 h 6859140"/>
                    <a:gd name="connsiteX64" fmla="*/ 758670 w 2037821"/>
                    <a:gd name="connsiteY64" fmla="*/ 62302 h 6859140"/>
                    <a:gd name="connsiteX65" fmla="*/ 233243 w 2037821"/>
                    <a:gd name="connsiteY65" fmla="*/ 566837 h 6859140"/>
                    <a:gd name="connsiteX66" fmla="*/ 223655 w 2037821"/>
                    <a:gd name="connsiteY66" fmla="*/ 2611924 h 6859140"/>
                    <a:gd name="connsiteX67" fmla="*/ 263218 w 2037821"/>
                    <a:gd name="connsiteY67" fmla="*/ 2951039 h 6859140"/>
                    <a:gd name="connsiteX68" fmla="*/ 393414 w 2037821"/>
                    <a:gd name="connsiteY68" fmla="*/ 3769407 h 6859140"/>
                    <a:gd name="connsiteX69" fmla="*/ 730309 w 2037821"/>
                    <a:gd name="connsiteY69" fmla="*/ 4349334 h 6859140"/>
                    <a:gd name="connsiteX70" fmla="*/ 986967 w 2037821"/>
                    <a:gd name="connsiteY70" fmla="*/ 4481700 h 6859140"/>
                    <a:gd name="connsiteX71" fmla="*/ 1209410 w 2037821"/>
                    <a:gd name="connsiteY71" fmla="*/ 4595597 h 6859140"/>
                    <a:gd name="connsiteX72" fmla="*/ 1811491 w 2037821"/>
                    <a:gd name="connsiteY72" fmla="*/ 2990653 h 6859140"/>
                    <a:gd name="connsiteX73" fmla="*/ 1850651 w 2037821"/>
                    <a:gd name="connsiteY73" fmla="*/ 2384182 h 6859140"/>
                    <a:gd name="connsiteX74" fmla="*/ 1645012 w 2037821"/>
                    <a:gd name="connsiteY74" fmla="*/ 204357 h 6859140"/>
                    <a:gd name="connsiteX75" fmla="*/ 1059331 w 2037821"/>
                    <a:gd name="connsiteY75" fmla="*/ 20115 h 6859140"/>
                    <a:gd name="connsiteX76" fmla="*/ 1059331 w 2037821"/>
                    <a:gd name="connsiteY76" fmla="*/ 20064 h 6859140"/>
                    <a:gd name="connsiteX0" fmla="*/ 715997 w 1934390"/>
                    <a:gd name="connsiteY0" fmla="*/ 6859140 h 6863465"/>
                    <a:gd name="connsiteX1" fmla="*/ 616281 w 1934390"/>
                    <a:gd name="connsiteY1" fmla="*/ 6855255 h 6863465"/>
                    <a:gd name="connsiteX2" fmla="*/ 617694 w 1934390"/>
                    <a:gd name="connsiteY2" fmla="*/ 6835069 h 6863465"/>
                    <a:gd name="connsiteX3" fmla="*/ 1538452 w 1934390"/>
                    <a:gd name="connsiteY3" fmla="*/ 6544904 h 6863465"/>
                    <a:gd name="connsiteX4" fmla="*/ 1501614 w 1934390"/>
                    <a:gd name="connsiteY4" fmla="*/ 6564635 h 6863465"/>
                    <a:gd name="connsiteX5" fmla="*/ 1054153 w 1934390"/>
                    <a:gd name="connsiteY5" fmla="*/ 6663695 h 6863465"/>
                    <a:gd name="connsiteX6" fmla="*/ 496632 w 1934390"/>
                    <a:gd name="connsiteY6" fmla="*/ 6529865 h 6863465"/>
                    <a:gd name="connsiteX7" fmla="*/ 96506 w 1934390"/>
                    <a:gd name="connsiteY7" fmla="*/ 6124895 h 6863465"/>
                    <a:gd name="connsiteX8" fmla="*/ 26210 w 1934390"/>
                    <a:gd name="connsiteY8" fmla="*/ 5511813 h 6863465"/>
                    <a:gd name="connsiteX9" fmla="*/ 321321 w 1934390"/>
                    <a:gd name="connsiteY9" fmla="*/ 5071620 h 6863465"/>
                    <a:gd name="connsiteX10" fmla="*/ 581461 w 1934390"/>
                    <a:gd name="connsiteY10" fmla="*/ 4925982 h 6863465"/>
                    <a:gd name="connsiteX11" fmla="*/ 810666 w 1934390"/>
                    <a:gd name="connsiteY11" fmla="*/ 4789528 h 6863465"/>
                    <a:gd name="connsiteX12" fmla="*/ 1089780 w 1934390"/>
                    <a:gd name="connsiteY12" fmla="*/ 4609777 h 6863465"/>
                    <a:gd name="connsiteX13" fmla="*/ 874503 w 1934390"/>
                    <a:gd name="connsiteY13" fmla="*/ 4499716 h 6863465"/>
                    <a:gd name="connsiteX14" fmla="*/ 617038 w 1934390"/>
                    <a:gd name="connsiteY14" fmla="*/ 4366896 h 6863465"/>
                    <a:gd name="connsiteX15" fmla="*/ 270454 w 1934390"/>
                    <a:gd name="connsiteY15" fmla="*/ 3774453 h 6863465"/>
                    <a:gd name="connsiteX16" fmla="*/ 139703 w 1934390"/>
                    <a:gd name="connsiteY16" fmla="*/ 2953259 h 6863465"/>
                    <a:gd name="connsiteX17" fmla="*/ 100139 w 1934390"/>
                    <a:gd name="connsiteY17" fmla="*/ 2614296 h 6863465"/>
                    <a:gd name="connsiteX18" fmla="*/ 110434 w 1934390"/>
                    <a:gd name="connsiteY18" fmla="*/ 560983 h 6863465"/>
                    <a:gd name="connsiteX19" fmla="*/ 322078 w 1934390"/>
                    <a:gd name="connsiteY19" fmla="*/ 222928 h 6863465"/>
                    <a:gd name="connsiteX20" fmla="*/ 649435 w 1934390"/>
                    <a:gd name="connsiteY20" fmla="*/ 42924 h 6863465"/>
                    <a:gd name="connsiteX21" fmla="*/ 1554601 w 1934390"/>
                    <a:gd name="connsiteY21" fmla="*/ 188915 h 6863465"/>
                    <a:gd name="connsiteX22" fmla="*/ 1767305 w 1934390"/>
                    <a:gd name="connsiteY22" fmla="*/ 2385544 h 6863465"/>
                    <a:gd name="connsiteX23" fmla="*/ 1728145 w 1934390"/>
                    <a:gd name="connsiteY23" fmla="*/ 2992066 h 6863465"/>
                    <a:gd name="connsiteX24" fmla="*/ 1496668 w 1934390"/>
                    <a:gd name="connsiteY24" fmla="*/ 4061137 h 6863465"/>
                    <a:gd name="connsiteX25" fmla="*/ 1125862 w 1934390"/>
                    <a:gd name="connsiteY25" fmla="*/ 4606295 h 6863465"/>
                    <a:gd name="connsiteX26" fmla="*/ 1735260 w 1934390"/>
                    <a:gd name="connsiteY26" fmla="*/ 5136112 h 6863465"/>
                    <a:gd name="connsiteX27" fmla="*/ 1934188 w 1934390"/>
                    <a:gd name="connsiteY27" fmla="*/ 5756158 h 6863465"/>
                    <a:gd name="connsiteX28" fmla="*/ 1799652 w 1934390"/>
                    <a:gd name="connsiteY28" fmla="*/ 6269726 h 6863465"/>
                    <a:gd name="connsiteX29" fmla="*/ 1660675 w 1934390"/>
                    <a:gd name="connsiteY29" fmla="*/ 6456592 h 6863465"/>
                    <a:gd name="connsiteX30" fmla="*/ 715946 w 1934390"/>
                    <a:gd name="connsiteY30" fmla="*/ 6859090 h 6863465"/>
                    <a:gd name="connsiteX31" fmla="*/ 715997 w 1934390"/>
                    <a:gd name="connsiteY31" fmla="*/ 6859140 h 6863465"/>
                    <a:gd name="connsiteX32" fmla="*/ 526556 w 1934390"/>
                    <a:gd name="connsiteY32" fmla="*/ 4971197 h 6863465"/>
                    <a:gd name="connsiteX33" fmla="*/ 333836 w 1934390"/>
                    <a:gd name="connsiteY33" fmla="*/ 5087516 h 6863465"/>
                    <a:gd name="connsiteX34" fmla="*/ 114875 w 1934390"/>
                    <a:gd name="connsiteY34" fmla="*/ 6116418 h 6863465"/>
                    <a:gd name="connsiteX35" fmla="*/ 1050066 w 1934390"/>
                    <a:gd name="connsiteY35" fmla="*/ 6643510 h 6863465"/>
                    <a:gd name="connsiteX36" fmla="*/ 1054153 w 1934390"/>
                    <a:gd name="connsiteY36" fmla="*/ 6643510 h 6863465"/>
                    <a:gd name="connsiteX37" fmla="*/ 1651440 w 1934390"/>
                    <a:gd name="connsiteY37" fmla="*/ 6437012 h 6863465"/>
                    <a:gd name="connsiteX38" fmla="*/ 1773461 w 1934390"/>
                    <a:gd name="connsiteY38" fmla="*/ 6274520 h 6863465"/>
                    <a:gd name="connsiteX39" fmla="*/ 1781939 w 1934390"/>
                    <a:gd name="connsiteY39" fmla="*/ 6260390 h 6863465"/>
                    <a:gd name="connsiteX40" fmla="*/ 1782292 w 1934390"/>
                    <a:gd name="connsiteY40" fmla="*/ 6259633 h 6863465"/>
                    <a:gd name="connsiteX41" fmla="*/ 1782343 w 1934390"/>
                    <a:gd name="connsiteY41" fmla="*/ 6259633 h 6863465"/>
                    <a:gd name="connsiteX42" fmla="*/ 1718203 w 1934390"/>
                    <a:gd name="connsiteY42" fmla="*/ 5146760 h 6863465"/>
                    <a:gd name="connsiteX43" fmla="*/ 1109865 w 1934390"/>
                    <a:gd name="connsiteY43" fmla="*/ 4620576 h 6863465"/>
                    <a:gd name="connsiteX44" fmla="*/ 819195 w 1934390"/>
                    <a:gd name="connsiteY44" fmla="*/ 4807897 h 6863465"/>
                    <a:gd name="connsiteX45" fmla="*/ 647518 w 1934390"/>
                    <a:gd name="connsiteY45" fmla="*/ 4903929 h 6863465"/>
                    <a:gd name="connsiteX46" fmla="*/ 875764 w 1934390"/>
                    <a:gd name="connsiteY46" fmla="*/ 4864719 h 6863465"/>
                    <a:gd name="connsiteX47" fmla="*/ 1448375 w 1934390"/>
                    <a:gd name="connsiteY47" fmla="*/ 5040534 h 6863465"/>
                    <a:gd name="connsiteX48" fmla="*/ 1707152 w 1934390"/>
                    <a:gd name="connsiteY48" fmla="*/ 5536995 h 6863465"/>
                    <a:gd name="connsiteX49" fmla="*/ 1605670 w 1934390"/>
                    <a:gd name="connsiteY49" fmla="*/ 6117023 h 6863465"/>
                    <a:gd name="connsiteX50" fmla="*/ 1274427 w 1934390"/>
                    <a:gd name="connsiteY50" fmla="*/ 6511598 h 6863465"/>
                    <a:gd name="connsiteX51" fmla="*/ 774333 w 1934390"/>
                    <a:gd name="connsiteY51" fmla="*/ 6605359 h 6863465"/>
                    <a:gd name="connsiteX52" fmla="*/ 200814 w 1934390"/>
                    <a:gd name="connsiteY52" fmla="*/ 5836900 h 6863465"/>
                    <a:gd name="connsiteX53" fmla="*/ 307343 w 1934390"/>
                    <a:gd name="connsiteY53" fmla="*/ 5250715 h 6863465"/>
                    <a:gd name="connsiteX54" fmla="*/ 526657 w 1934390"/>
                    <a:gd name="connsiteY54" fmla="*/ 4971197 h 6863465"/>
                    <a:gd name="connsiteX55" fmla="*/ 526556 w 1934390"/>
                    <a:gd name="connsiteY55" fmla="*/ 4971197 h 6863465"/>
                    <a:gd name="connsiteX56" fmla="*/ 591453 w 1934390"/>
                    <a:gd name="connsiteY56" fmla="*/ 4944502 h 6863465"/>
                    <a:gd name="connsiteX57" fmla="*/ 220798 w 1934390"/>
                    <a:gd name="connsiteY57" fmla="*/ 5834780 h 6863465"/>
                    <a:gd name="connsiteX58" fmla="*/ 778471 w 1934390"/>
                    <a:gd name="connsiteY58" fmla="*/ 6585628 h 6863465"/>
                    <a:gd name="connsiteX59" fmla="*/ 1587301 w 1934390"/>
                    <a:gd name="connsiteY59" fmla="*/ 6108444 h 6863465"/>
                    <a:gd name="connsiteX60" fmla="*/ 1435759 w 1934390"/>
                    <a:gd name="connsiteY60" fmla="*/ 5056329 h 6863465"/>
                    <a:gd name="connsiteX61" fmla="*/ 591453 w 1934390"/>
                    <a:gd name="connsiteY61" fmla="*/ 4944502 h 6863465"/>
                    <a:gd name="connsiteX62" fmla="*/ 955900 w 1934390"/>
                    <a:gd name="connsiteY62" fmla="*/ 20064 h 6863465"/>
                    <a:gd name="connsiteX63" fmla="*/ 655239 w 1934390"/>
                    <a:gd name="connsiteY63" fmla="*/ 62302 h 6863465"/>
                    <a:gd name="connsiteX64" fmla="*/ 129812 w 1934390"/>
                    <a:gd name="connsiteY64" fmla="*/ 566837 h 6863465"/>
                    <a:gd name="connsiteX65" fmla="*/ 120224 w 1934390"/>
                    <a:gd name="connsiteY65" fmla="*/ 2611924 h 6863465"/>
                    <a:gd name="connsiteX66" fmla="*/ 159787 w 1934390"/>
                    <a:gd name="connsiteY66" fmla="*/ 2951039 h 6863465"/>
                    <a:gd name="connsiteX67" fmla="*/ 289983 w 1934390"/>
                    <a:gd name="connsiteY67" fmla="*/ 3769407 h 6863465"/>
                    <a:gd name="connsiteX68" fmla="*/ 626878 w 1934390"/>
                    <a:gd name="connsiteY68" fmla="*/ 4349334 h 6863465"/>
                    <a:gd name="connsiteX69" fmla="*/ 883536 w 1934390"/>
                    <a:gd name="connsiteY69" fmla="*/ 4481700 h 6863465"/>
                    <a:gd name="connsiteX70" fmla="*/ 1105979 w 1934390"/>
                    <a:gd name="connsiteY70" fmla="*/ 4595597 h 6863465"/>
                    <a:gd name="connsiteX71" fmla="*/ 1708060 w 1934390"/>
                    <a:gd name="connsiteY71" fmla="*/ 2990653 h 6863465"/>
                    <a:gd name="connsiteX72" fmla="*/ 1747220 w 1934390"/>
                    <a:gd name="connsiteY72" fmla="*/ 2384182 h 6863465"/>
                    <a:gd name="connsiteX73" fmla="*/ 1541581 w 1934390"/>
                    <a:gd name="connsiteY73" fmla="*/ 204357 h 6863465"/>
                    <a:gd name="connsiteX74" fmla="*/ 955900 w 1934390"/>
                    <a:gd name="connsiteY74" fmla="*/ 20115 h 6863465"/>
                    <a:gd name="connsiteX75" fmla="*/ 955900 w 1934390"/>
                    <a:gd name="connsiteY75" fmla="*/ 20064 h 686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1934390" h="6863465">
                      <a:moveTo>
                        <a:pt x="715997" y="6859140"/>
                      </a:moveTo>
                      <a:cubicBezTo>
                        <a:pt x="682792" y="6859140"/>
                        <a:pt x="632665" y="6859267"/>
                        <a:pt x="616281" y="6855255"/>
                      </a:cubicBezTo>
                      <a:cubicBezTo>
                        <a:pt x="599897" y="6851243"/>
                        <a:pt x="463999" y="6886794"/>
                        <a:pt x="617694" y="6835069"/>
                      </a:cubicBezTo>
                      <a:cubicBezTo>
                        <a:pt x="771389" y="6783344"/>
                        <a:pt x="1292493" y="6750038"/>
                        <a:pt x="1538452" y="6544904"/>
                      </a:cubicBezTo>
                      <a:cubicBezTo>
                        <a:pt x="1526442" y="6551767"/>
                        <a:pt x="1514179" y="6558327"/>
                        <a:pt x="1501614" y="6564635"/>
                      </a:cubicBezTo>
                      <a:cubicBezTo>
                        <a:pt x="1373335" y="6628925"/>
                        <a:pt x="1218614" y="6663190"/>
                        <a:pt x="1054153" y="6663695"/>
                      </a:cubicBezTo>
                      <a:cubicBezTo>
                        <a:pt x="859868" y="6664452"/>
                        <a:pt x="661900" y="6616814"/>
                        <a:pt x="496632" y="6529865"/>
                      </a:cubicBezTo>
                      <a:cubicBezTo>
                        <a:pt x="314458" y="6434035"/>
                        <a:pt x="176087" y="6293999"/>
                        <a:pt x="96506" y="6124895"/>
                      </a:cubicBezTo>
                      <a:cubicBezTo>
                        <a:pt x="-536" y="5911485"/>
                        <a:pt x="-24203" y="5705291"/>
                        <a:pt x="26210" y="5511813"/>
                      </a:cubicBezTo>
                      <a:cubicBezTo>
                        <a:pt x="70870" y="5340439"/>
                        <a:pt x="172908" y="5188190"/>
                        <a:pt x="321321" y="5071620"/>
                      </a:cubicBezTo>
                      <a:cubicBezTo>
                        <a:pt x="399590" y="5010105"/>
                        <a:pt x="487800" y="4961004"/>
                        <a:pt x="581461" y="4925982"/>
                      </a:cubicBezTo>
                      <a:cubicBezTo>
                        <a:pt x="649587" y="4873752"/>
                        <a:pt x="726039" y="4828183"/>
                        <a:pt x="810666" y="4789528"/>
                      </a:cubicBezTo>
                      <a:cubicBezTo>
                        <a:pt x="915631" y="4740932"/>
                        <a:pt x="1008181" y="4680224"/>
                        <a:pt x="1089780" y="4609777"/>
                      </a:cubicBezTo>
                      <a:cubicBezTo>
                        <a:pt x="1018526" y="4571576"/>
                        <a:pt x="946262" y="4535545"/>
                        <a:pt x="874503" y="4499716"/>
                      </a:cubicBezTo>
                      <a:cubicBezTo>
                        <a:pt x="789472" y="4457276"/>
                        <a:pt x="701514" y="4413423"/>
                        <a:pt x="617038" y="4366896"/>
                      </a:cubicBezTo>
                      <a:cubicBezTo>
                        <a:pt x="465142" y="4280401"/>
                        <a:pt x="351852" y="4086621"/>
                        <a:pt x="270454" y="3774453"/>
                      </a:cubicBezTo>
                      <a:cubicBezTo>
                        <a:pt x="200814" y="3507249"/>
                        <a:pt x="166953" y="3200077"/>
                        <a:pt x="139703" y="2953259"/>
                      </a:cubicBezTo>
                      <a:cubicBezTo>
                        <a:pt x="126532" y="2836739"/>
                        <a:pt x="113108" y="2723650"/>
                        <a:pt x="100139" y="2614296"/>
                      </a:cubicBezTo>
                      <a:cubicBezTo>
                        <a:pt x="4511" y="1807534"/>
                        <a:pt x="-70983" y="1170331"/>
                        <a:pt x="110434" y="560983"/>
                      </a:cubicBezTo>
                      <a:cubicBezTo>
                        <a:pt x="151612" y="426901"/>
                        <a:pt x="222816" y="313157"/>
                        <a:pt x="322078" y="222928"/>
                      </a:cubicBezTo>
                      <a:cubicBezTo>
                        <a:pt x="411752" y="141378"/>
                        <a:pt x="521914" y="80822"/>
                        <a:pt x="649435" y="42924"/>
                      </a:cubicBezTo>
                      <a:cubicBezTo>
                        <a:pt x="961452" y="-49778"/>
                        <a:pt x="1342149" y="11637"/>
                        <a:pt x="1554601" y="188915"/>
                      </a:cubicBezTo>
                      <a:cubicBezTo>
                        <a:pt x="1899772" y="487256"/>
                        <a:pt x="1835430" y="1409326"/>
                        <a:pt x="1767305" y="2385544"/>
                      </a:cubicBezTo>
                      <a:cubicBezTo>
                        <a:pt x="1753427" y="2584674"/>
                        <a:pt x="1739045" y="2790565"/>
                        <a:pt x="1728145" y="2992066"/>
                      </a:cubicBezTo>
                      <a:cubicBezTo>
                        <a:pt x="1685251" y="3447096"/>
                        <a:pt x="1611725" y="3786716"/>
                        <a:pt x="1496668" y="4061137"/>
                      </a:cubicBezTo>
                      <a:cubicBezTo>
                        <a:pt x="1401645" y="4287819"/>
                        <a:pt x="1279069" y="4468428"/>
                        <a:pt x="1125862" y="4606295"/>
                      </a:cubicBezTo>
                      <a:cubicBezTo>
                        <a:pt x="1361325" y="4734775"/>
                        <a:pt x="1583466" y="4889042"/>
                        <a:pt x="1735260" y="5136112"/>
                      </a:cubicBezTo>
                      <a:cubicBezTo>
                        <a:pt x="1863135" y="5342054"/>
                        <a:pt x="1930100" y="5550671"/>
                        <a:pt x="1934188" y="5756158"/>
                      </a:cubicBezTo>
                      <a:cubicBezTo>
                        <a:pt x="1937821" y="5938332"/>
                        <a:pt x="1892605" y="6111018"/>
                        <a:pt x="1799652" y="6269726"/>
                      </a:cubicBezTo>
                      <a:cubicBezTo>
                        <a:pt x="1766951" y="6339770"/>
                        <a:pt x="1719970" y="6402698"/>
                        <a:pt x="1660675" y="6456592"/>
                      </a:cubicBezTo>
                      <a:cubicBezTo>
                        <a:pt x="1428896" y="6707245"/>
                        <a:pt x="1077568" y="6859090"/>
                        <a:pt x="715946" y="6859090"/>
                      </a:cubicBezTo>
                      <a:cubicBezTo>
                        <a:pt x="715963" y="6859107"/>
                        <a:pt x="715980" y="6859123"/>
                        <a:pt x="715997" y="6859140"/>
                      </a:cubicBezTo>
                      <a:close/>
                      <a:moveTo>
                        <a:pt x="526556" y="4971197"/>
                      </a:moveTo>
                      <a:cubicBezTo>
                        <a:pt x="456361" y="5002989"/>
                        <a:pt x="391314" y="5042401"/>
                        <a:pt x="333836" y="5087516"/>
                      </a:cubicBezTo>
                      <a:cubicBezTo>
                        <a:pt x="16925" y="5336452"/>
                        <a:pt x="-64927" y="5721086"/>
                        <a:pt x="114875" y="6116418"/>
                      </a:cubicBezTo>
                      <a:cubicBezTo>
                        <a:pt x="265710" y="6436861"/>
                        <a:pt x="632530" y="6643510"/>
                        <a:pt x="1050066" y="6643510"/>
                      </a:cubicBezTo>
                      <a:lnTo>
                        <a:pt x="1054153" y="6643510"/>
                      </a:lnTo>
                      <a:cubicBezTo>
                        <a:pt x="1298044" y="6642702"/>
                        <a:pt x="1510495" y="6566805"/>
                        <a:pt x="1651440" y="6437012"/>
                      </a:cubicBezTo>
                      <a:cubicBezTo>
                        <a:pt x="1697312" y="6386700"/>
                        <a:pt x="1738238" y="6332401"/>
                        <a:pt x="1773461" y="6274520"/>
                      </a:cubicBezTo>
                      <a:cubicBezTo>
                        <a:pt x="1776338" y="6269827"/>
                        <a:pt x="1779113" y="6265083"/>
                        <a:pt x="1781939" y="6260390"/>
                      </a:cubicBezTo>
                      <a:cubicBezTo>
                        <a:pt x="1782040" y="6260138"/>
                        <a:pt x="1782191" y="6259885"/>
                        <a:pt x="1782292" y="6259633"/>
                      </a:cubicBezTo>
                      <a:lnTo>
                        <a:pt x="1782343" y="6259633"/>
                      </a:lnTo>
                      <a:cubicBezTo>
                        <a:pt x="1978696" y="5924454"/>
                        <a:pt x="1956190" y="5529930"/>
                        <a:pt x="1718203" y="5146760"/>
                      </a:cubicBezTo>
                      <a:cubicBezTo>
                        <a:pt x="1567570" y="4901557"/>
                        <a:pt x="1345278" y="4748501"/>
                        <a:pt x="1109865" y="4620576"/>
                      </a:cubicBezTo>
                      <a:cubicBezTo>
                        <a:pt x="1022815" y="4696171"/>
                        <a:pt x="926077" y="4758392"/>
                        <a:pt x="819195" y="4807897"/>
                      </a:cubicBezTo>
                      <a:cubicBezTo>
                        <a:pt x="757680" y="4836005"/>
                        <a:pt x="700403" y="4868100"/>
                        <a:pt x="647518" y="4903929"/>
                      </a:cubicBezTo>
                      <a:cubicBezTo>
                        <a:pt x="721649" y="4881977"/>
                        <a:pt x="798454" y="4868605"/>
                        <a:pt x="875764" y="4864719"/>
                      </a:cubicBezTo>
                      <a:cubicBezTo>
                        <a:pt x="1090184" y="4853869"/>
                        <a:pt x="1288153" y="4914628"/>
                        <a:pt x="1448375" y="5040534"/>
                      </a:cubicBezTo>
                      <a:cubicBezTo>
                        <a:pt x="1594416" y="5157307"/>
                        <a:pt x="1683888" y="5328933"/>
                        <a:pt x="1707152" y="5536995"/>
                      </a:cubicBezTo>
                      <a:cubicBezTo>
                        <a:pt x="1728347" y="5726385"/>
                        <a:pt x="1692265" y="5932377"/>
                        <a:pt x="1605670" y="6117023"/>
                      </a:cubicBezTo>
                      <a:cubicBezTo>
                        <a:pt x="1525937" y="6286934"/>
                        <a:pt x="1411435" y="6423387"/>
                        <a:pt x="1274427" y="6511598"/>
                      </a:cubicBezTo>
                      <a:cubicBezTo>
                        <a:pt x="1123036" y="6609094"/>
                        <a:pt x="950097" y="6641541"/>
                        <a:pt x="774333" y="6605359"/>
                      </a:cubicBezTo>
                      <a:cubicBezTo>
                        <a:pt x="477808" y="6540211"/>
                        <a:pt x="242043" y="6224258"/>
                        <a:pt x="200814" y="5836900"/>
                      </a:cubicBezTo>
                      <a:cubicBezTo>
                        <a:pt x="178711" y="5629293"/>
                        <a:pt x="215549" y="5426580"/>
                        <a:pt x="307343" y="5250715"/>
                      </a:cubicBezTo>
                      <a:cubicBezTo>
                        <a:pt x="362802" y="5144439"/>
                        <a:pt x="436126" y="5051030"/>
                        <a:pt x="526657" y="4971197"/>
                      </a:cubicBezTo>
                      <a:lnTo>
                        <a:pt x="526556" y="4971197"/>
                      </a:lnTo>
                      <a:close/>
                      <a:moveTo>
                        <a:pt x="591453" y="4944502"/>
                      </a:moveTo>
                      <a:cubicBezTo>
                        <a:pt x="318444" y="5155995"/>
                        <a:pt x="182395" y="5474117"/>
                        <a:pt x="220798" y="5834780"/>
                      </a:cubicBezTo>
                      <a:cubicBezTo>
                        <a:pt x="261118" y="6213611"/>
                        <a:pt x="490424" y="6522346"/>
                        <a:pt x="778471" y="6585628"/>
                      </a:cubicBezTo>
                      <a:cubicBezTo>
                        <a:pt x="1171784" y="6666521"/>
                        <a:pt x="1454178" y="6392151"/>
                        <a:pt x="1587301" y="6108444"/>
                      </a:cubicBezTo>
                      <a:cubicBezTo>
                        <a:pt x="1740256" y="5782348"/>
                        <a:pt x="1758120" y="5314047"/>
                        <a:pt x="1435759" y="5056329"/>
                      </a:cubicBezTo>
                      <a:cubicBezTo>
                        <a:pt x="1179101" y="4854677"/>
                        <a:pt x="856790" y="4846047"/>
                        <a:pt x="591453" y="4944502"/>
                      </a:cubicBezTo>
                      <a:close/>
                      <a:moveTo>
                        <a:pt x="955900" y="20064"/>
                      </a:moveTo>
                      <a:cubicBezTo>
                        <a:pt x="853863" y="20064"/>
                        <a:pt x="751271" y="33740"/>
                        <a:pt x="655239" y="62302"/>
                      </a:cubicBezTo>
                      <a:cubicBezTo>
                        <a:pt x="392273" y="140420"/>
                        <a:pt x="205658" y="319616"/>
                        <a:pt x="129812" y="566837"/>
                      </a:cubicBezTo>
                      <a:cubicBezTo>
                        <a:pt x="-50394" y="1172097"/>
                        <a:pt x="24898" y="1807484"/>
                        <a:pt x="120224" y="2611924"/>
                      </a:cubicBezTo>
                      <a:cubicBezTo>
                        <a:pt x="133193" y="2721329"/>
                        <a:pt x="146616" y="2834468"/>
                        <a:pt x="159787" y="2951039"/>
                      </a:cubicBezTo>
                      <a:cubicBezTo>
                        <a:pt x="186936" y="3197251"/>
                        <a:pt x="220696" y="3503615"/>
                        <a:pt x="289983" y="3769407"/>
                      </a:cubicBezTo>
                      <a:cubicBezTo>
                        <a:pt x="369917" y="4076024"/>
                        <a:pt x="480130" y="4265716"/>
                        <a:pt x="626878" y="4349334"/>
                      </a:cubicBezTo>
                      <a:cubicBezTo>
                        <a:pt x="710900" y="4395559"/>
                        <a:pt x="798656" y="4439311"/>
                        <a:pt x="883536" y="4481700"/>
                      </a:cubicBezTo>
                      <a:cubicBezTo>
                        <a:pt x="957667" y="4518690"/>
                        <a:pt x="1032403" y="4555983"/>
                        <a:pt x="1105979" y="4595597"/>
                      </a:cubicBezTo>
                      <a:cubicBezTo>
                        <a:pt x="1535525" y="4211266"/>
                        <a:pt x="1655124" y="3552414"/>
                        <a:pt x="1708060" y="2990653"/>
                      </a:cubicBezTo>
                      <a:cubicBezTo>
                        <a:pt x="1718960" y="2789404"/>
                        <a:pt x="1733292" y="2583412"/>
                        <a:pt x="1747220" y="2384182"/>
                      </a:cubicBezTo>
                      <a:cubicBezTo>
                        <a:pt x="1814993" y="1413162"/>
                        <a:pt x="1878981" y="495986"/>
                        <a:pt x="1541581" y="204357"/>
                      </a:cubicBezTo>
                      <a:cubicBezTo>
                        <a:pt x="1399173" y="85566"/>
                        <a:pt x="1178949" y="20115"/>
                        <a:pt x="955900" y="20115"/>
                      </a:cubicBezTo>
                      <a:lnTo>
                        <a:pt x="955900" y="2006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 cap="flat">
                  <a:solidFill>
                    <a:schemeClr val="bg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71" name="Graphic 65">
                  <a:extLst>
                    <a:ext uri="{FF2B5EF4-FFF2-40B4-BE49-F238E27FC236}">
                      <a16:creationId xmlns:a16="http://schemas.microsoft.com/office/drawing/2014/main" id="{9B80D970-5F5E-7683-A990-808E22D4F3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8437" y="2230172"/>
                  <a:ext cx="2707836" cy="2707683"/>
                </a:xfrm>
                <a:custGeom>
                  <a:avLst/>
                  <a:gdLst>
                    <a:gd name="connsiteX0" fmla="*/ 1127570 w 1681353"/>
                    <a:gd name="connsiteY0" fmla="*/ 1206341 h 1681257"/>
                    <a:gd name="connsiteX1" fmla="*/ 1139000 w 1681353"/>
                    <a:gd name="connsiteY1" fmla="*/ 1190911 h 1681257"/>
                    <a:gd name="connsiteX2" fmla="*/ 1222915 w 1681353"/>
                    <a:gd name="connsiteY2" fmla="*/ 1144429 h 1681257"/>
                    <a:gd name="connsiteX3" fmla="*/ 1291114 w 1681353"/>
                    <a:gd name="connsiteY3" fmla="*/ 1186148 h 1681257"/>
                    <a:gd name="connsiteX4" fmla="*/ 1395984 w 1681353"/>
                    <a:gd name="connsiteY4" fmla="*/ 1361123 h 1681257"/>
                    <a:gd name="connsiteX5" fmla="*/ 1298639 w 1681353"/>
                    <a:gd name="connsiteY5" fmla="*/ 1522952 h 1681257"/>
                    <a:gd name="connsiteX6" fmla="*/ 840677 w 1681353"/>
                    <a:gd name="connsiteY6" fmla="*/ 1662303 h 1681257"/>
                    <a:gd name="connsiteX7" fmla="*/ 19050 w 1681353"/>
                    <a:gd name="connsiteY7" fmla="*/ 840581 h 1681257"/>
                    <a:gd name="connsiteX8" fmla="*/ 840677 w 1681353"/>
                    <a:gd name="connsiteY8" fmla="*/ 19050 h 1681257"/>
                    <a:gd name="connsiteX9" fmla="*/ 1662303 w 1681353"/>
                    <a:gd name="connsiteY9" fmla="*/ 840581 h 1681257"/>
                    <a:gd name="connsiteX10" fmla="*/ 1647254 w 1681353"/>
                    <a:gd name="connsiteY10" fmla="*/ 998125 h 1681257"/>
                    <a:gd name="connsiteX11" fmla="*/ 1654778 w 1681353"/>
                    <a:gd name="connsiteY11" fmla="*/ 1009269 h 1681257"/>
                    <a:gd name="connsiteX12" fmla="*/ 1665923 w 1681353"/>
                    <a:gd name="connsiteY12" fmla="*/ 1001744 h 1681257"/>
                    <a:gd name="connsiteX13" fmla="*/ 1681353 w 1681353"/>
                    <a:gd name="connsiteY13" fmla="*/ 840581 h 1681257"/>
                    <a:gd name="connsiteX14" fmla="*/ 840677 w 1681353"/>
                    <a:gd name="connsiteY14" fmla="*/ 0 h 1681257"/>
                    <a:gd name="connsiteX15" fmla="*/ 0 w 1681353"/>
                    <a:gd name="connsiteY15" fmla="*/ 840581 h 1681257"/>
                    <a:gd name="connsiteX16" fmla="*/ 840677 w 1681353"/>
                    <a:gd name="connsiteY16" fmla="*/ 1681258 h 1681257"/>
                    <a:gd name="connsiteX17" fmla="*/ 1308354 w 1681353"/>
                    <a:gd name="connsiteY17" fmla="*/ 1539240 h 1681257"/>
                    <a:gd name="connsiteX18" fmla="*/ 1415034 w 1681353"/>
                    <a:gd name="connsiteY18" fmla="*/ 1361599 h 1681257"/>
                    <a:gd name="connsiteX19" fmla="*/ 1301496 w 1681353"/>
                    <a:gd name="connsiteY19" fmla="*/ 1170051 h 1681257"/>
                    <a:gd name="connsiteX20" fmla="*/ 1231583 w 1681353"/>
                    <a:gd name="connsiteY20" fmla="*/ 1127284 h 1681257"/>
                    <a:gd name="connsiteX21" fmla="*/ 1228725 w 1681353"/>
                    <a:gd name="connsiteY21" fmla="*/ 1126141 h 1681257"/>
                    <a:gd name="connsiteX22" fmla="*/ 1147191 w 1681353"/>
                    <a:gd name="connsiteY22" fmla="*/ 1151954 h 1681257"/>
                    <a:gd name="connsiteX0" fmla="*/ 1127570 w 1681353"/>
                    <a:gd name="connsiteY0" fmla="*/ 1206341 h 1681258"/>
                    <a:gd name="connsiteX1" fmla="*/ 1139000 w 1681353"/>
                    <a:gd name="connsiteY1" fmla="*/ 1190911 h 1681258"/>
                    <a:gd name="connsiteX2" fmla="*/ 1222915 w 1681353"/>
                    <a:gd name="connsiteY2" fmla="*/ 1144429 h 1681258"/>
                    <a:gd name="connsiteX3" fmla="*/ 1291114 w 1681353"/>
                    <a:gd name="connsiteY3" fmla="*/ 1186148 h 1681258"/>
                    <a:gd name="connsiteX4" fmla="*/ 1395984 w 1681353"/>
                    <a:gd name="connsiteY4" fmla="*/ 1361123 h 1681258"/>
                    <a:gd name="connsiteX5" fmla="*/ 1298639 w 1681353"/>
                    <a:gd name="connsiteY5" fmla="*/ 1522952 h 1681258"/>
                    <a:gd name="connsiteX6" fmla="*/ 840677 w 1681353"/>
                    <a:gd name="connsiteY6" fmla="*/ 1662303 h 1681258"/>
                    <a:gd name="connsiteX7" fmla="*/ 19050 w 1681353"/>
                    <a:gd name="connsiteY7" fmla="*/ 840581 h 1681258"/>
                    <a:gd name="connsiteX8" fmla="*/ 840677 w 1681353"/>
                    <a:gd name="connsiteY8" fmla="*/ 19050 h 1681258"/>
                    <a:gd name="connsiteX9" fmla="*/ 1662303 w 1681353"/>
                    <a:gd name="connsiteY9" fmla="*/ 840581 h 1681258"/>
                    <a:gd name="connsiteX10" fmla="*/ 1647254 w 1681353"/>
                    <a:gd name="connsiteY10" fmla="*/ 998125 h 1681258"/>
                    <a:gd name="connsiteX11" fmla="*/ 1654778 w 1681353"/>
                    <a:gd name="connsiteY11" fmla="*/ 1009269 h 1681258"/>
                    <a:gd name="connsiteX12" fmla="*/ 1665923 w 1681353"/>
                    <a:gd name="connsiteY12" fmla="*/ 1001744 h 1681258"/>
                    <a:gd name="connsiteX13" fmla="*/ 1681353 w 1681353"/>
                    <a:gd name="connsiteY13" fmla="*/ 840581 h 1681258"/>
                    <a:gd name="connsiteX14" fmla="*/ 840677 w 1681353"/>
                    <a:gd name="connsiteY14" fmla="*/ 0 h 1681258"/>
                    <a:gd name="connsiteX15" fmla="*/ 0 w 1681353"/>
                    <a:gd name="connsiteY15" fmla="*/ 840581 h 1681258"/>
                    <a:gd name="connsiteX16" fmla="*/ 840677 w 1681353"/>
                    <a:gd name="connsiteY16" fmla="*/ 1681258 h 1681258"/>
                    <a:gd name="connsiteX17" fmla="*/ 1308354 w 1681353"/>
                    <a:gd name="connsiteY17" fmla="*/ 1539240 h 1681258"/>
                    <a:gd name="connsiteX18" fmla="*/ 1415034 w 1681353"/>
                    <a:gd name="connsiteY18" fmla="*/ 1361599 h 1681258"/>
                    <a:gd name="connsiteX19" fmla="*/ 1301496 w 1681353"/>
                    <a:gd name="connsiteY19" fmla="*/ 1170051 h 1681258"/>
                    <a:gd name="connsiteX20" fmla="*/ 1231583 w 1681353"/>
                    <a:gd name="connsiteY20" fmla="*/ 1127284 h 1681258"/>
                    <a:gd name="connsiteX21" fmla="*/ 1228725 w 1681353"/>
                    <a:gd name="connsiteY21" fmla="*/ 1126141 h 1681258"/>
                    <a:gd name="connsiteX0" fmla="*/ 1127570 w 1681353"/>
                    <a:gd name="connsiteY0" fmla="*/ 1206341 h 1681258"/>
                    <a:gd name="connsiteX1" fmla="*/ 1222915 w 1681353"/>
                    <a:gd name="connsiteY1" fmla="*/ 1144429 h 1681258"/>
                    <a:gd name="connsiteX2" fmla="*/ 1291114 w 1681353"/>
                    <a:gd name="connsiteY2" fmla="*/ 1186148 h 1681258"/>
                    <a:gd name="connsiteX3" fmla="*/ 1395984 w 1681353"/>
                    <a:gd name="connsiteY3" fmla="*/ 1361123 h 1681258"/>
                    <a:gd name="connsiteX4" fmla="*/ 1298639 w 1681353"/>
                    <a:gd name="connsiteY4" fmla="*/ 1522952 h 1681258"/>
                    <a:gd name="connsiteX5" fmla="*/ 840677 w 1681353"/>
                    <a:gd name="connsiteY5" fmla="*/ 1662303 h 1681258"/>
                    <a:gd name="connsiteX6" fmla="*/ 19050 w 1681353"/>
                    <a:gd name="connsiteY6" fmla="*/ 840581 h 1681258"/>
                    <a:gd name="connsiteX7" fmla="*/ 840677 w 1681353"/>
                    <a:gd name="connsiteY7" fmla="*/ 19050 h 1681258"/>
                    <a:gd name="connsiteX8" fmla="*/ 1662303 w 1681353"/>
                    <a:gd name="connsiteY8" fmla="*/ 840581 h 1681258"/>
                    <a:gd name="connsiteX9" fmla="*/ 1647254 w 1681353"/>
                    <a:gd name="connsiteY9" fmla="*/ 998125 h 1681258"/>
                    <a:gd name="connsiteX10" fmla="*/ 1654778 w 1681353"/>
                    <a:gd name="connsiteY10" fmla="*/ 1009269 h 1681258"/>
                    <a:gd name="connsiteX11" fmla="*/ 1665923 w 1681353"/>
                    <a:gd name="connsiteY11" fmla="*/ 1001744 h 1681258"/>
                    <a:gd name="connsiteX12" fmla="*/ 1681353 w 1681353"/>
                    <a:gd name="connsiteY12" fmla="*/ 840581 h 1681258"/>
                    <a:gd name="connsiteX13" fmla="*/ 840677 w 1681353"/>
                    <a:gd name="connsiteY13" fmla="*/ 0 h 1681258"/>
                    <a:gd name="connsiteX14" fmla="*/ 0 w 1681353"/>
                    <a:gd name="connsiteY14" fmla="*/ 840581 h 1681258"/>
                    <a:gd name="connsiteX15" fmla="*/ 840677 w 1681353"/>
                    <a:gd name="connsiteY15" fmla="*/ 1681258 h 1681258"/>
                    <a:gd name="connsiteX16" fmla="*/ 1308354 w 1681353"/>
                    <a:gd name="connsiteY16" fmla="*/ 1539240 h 1681258"/>
                    <a:gd name="connsiteX17" fmla="*/ 1415034 w 1681353"/>
                    <a:gd name="connsiteY17" fmla="*/ 1361599 h 1681258"/>
                    <a:gd name="connsiteX18" fmla="*/ 1301496 w 1681353"/>
                    <a:gd name="connsiteY18" fmla="*/ 1170051 h 1681258"/>
                    <a:gd name="connsiteX19" fmla="*/ 1231583 w 1681353"/>
                    <a:gd name="connsiteY19" fmla="*/ 1127284 h 1681258"/>
                    <a:gd name="connsiteX20" fmla="*/ 1228725 w 1681353"/>
                    <a:gd name="connsiteY20" fmla="*/ 1126141 h 1681258"/>
                    <a:gd name="connsiteX0" fmla="*/ 1222915 w 1681353"/>
                    <a:gd name="connsiteY0" fmla="*/ 1144429 h 1681258"/>
                    <a:gd name="connsiteX1" fmla="*/ 1291114 w 1681353"/>
                    <a:gd name="connsiteY1" fmla="*/ 1186148 h 1681258"/>
                    <a:gd name="connsiteX2" fmla="*/ 1395984 w 1681353"/>
                    <a:gd name="connsiteY2" fmla="*/ 1361123 h 1681258"/>
                    <a:gd name="connsiteX3" fmla="*/ 1298639 w 1681353"/>
                    <a:gd name="connsiteY3" fmla="*/ 1522952 h 1681258"/>
                    <a:gd name="connsiteX4" fmla="*/ 840677 w 1681353"/>
                    <a:gd name="connsiteY4" fmla="*/ 1662303 h 1681258"/>
                    <a:gd name="connsiteX5" fmla="*/ 19050 w 1681353"/>
                    <a:gd name="connsiteY5" fmla="*/ 840581 h 1681258"/>
                    <a:gd name="connsiteX6" fmla="*/ 840677 w 1681353"/>
                    <a:gd name="connsiteY6" fmla="*/ 19050 h 1681258"/>
                    <a:gd name="connsiteX7" fmla="*/ 1662303 w 1681353"/>
                    <a:gd name="connsiteY7" fmla="*/ 840581 h 1681258"/>
                    <a:gd name="connsiteX8" fmla="*/ 1647254 w 1681353"/>
                    <a:gd name="connsiteY8" fmla="*/ 998125 h 1681258"/>
                    <a:gd name="connsiteX9" fmla="*/ 1654778 w 1681353"/>
                    <a:gd name="connsiteY9" fmla="*/ 1009269 h 1681258"/>
                    <a:gd name="connsiteX10" fmla="*/ 1665923 w 1681353"/>
                    <a:gd name="connsiteY10" fmla="*/ 1001744 h 1681258"/>
                    <a:gd name="connsiteX11" fmla="*/ 1681353 w 1681353"/>
                    <a:gd name="connsiteY11" fmla="*/ 840581 h 1681258"/>
                    <a:gd name="connsiteX12" fmla="*/ 840677 w 1681353"/>
                    <a:gd name="connsiteY12" fmla="*/ 0 h 1681258"/>
                    <a:gd name="connsiteX13" fmla="*/ 0 w 1681353"/>
                    <a:gd name="connsiteY13" fmla="*/ 840581 h 1681258"/>
                    <a:gd name="connsiteX14" fmla="*/ 840677 w 1681353"/>
                    <a:gd name="connsiteY14" fmla="*/ 1681258 h 1681258"/>
                    <a:gd name="connsiteX15" fmla="*/ 1308354 w 1681353"/>
                    <a:gd name="connsiteY15" fmla="*/ 1539240 h 1681258"/>
                    <a:gd name="connsiteX16" fmla="*/ 1415034 w 1681353"/>
                    <a:gd name="connsiteY16" fmla="*/ 1361599 h 1681258"/>
                    <a:gd name="connsiteX17" fmla="*/ 1301496 w 1681353"/>
                    <a:gd name="connsiteY17" fmla="*/ 1170051 h 1681258"/>
                    <a:gd name="connsiteX18" fmla="*/ 1231583 w 1681353"/>
                    <a:gd name="connsiteY18" fmla="*/ 1127284 h 1681258"/>
                    <a:gd name="connsiteX19" fmla="*/ 1228725 w 1681353"/>
                    <a:gd name="connsiteY19" fmla="*/ 1126141 h 1681258"/>
                    <a:gd name="connsiteX0" fmla="*/ 1222915 w 1681353"/>
                    <a:gd name="connsiteY0" fmla="*/ 1144429 h 1681258"/>
                    <a:gd name="connsiteX1" fmla="*/ 1291114 w 1681353"/>
                    <a:gd name="connsiteY1" fmla="*/ 1186148 h 1681258"/>
                    <a:gd name="connsiteX2" fmla="*/ 1395984 w 1681353"/>
                    <a:gd name="connsiteY2" fmla="*/ 1361123 h 1681258"/>
                    <a:gd name="connsiteX3" fmla="*/ 1298639 w 1681353"/>
                    <a:gd name="connsiteY3" fmla="*/ 1522952 h 1681258"/>
                    <a:gd name="connsiteX4" fmla="*/ 840677 w 1681353"/>
                    <a:gd name="connsiteY4" fmla="*/ 1662303 h 1681258"/>
                    <a:gd name="connsiteX5" fmla="*/ 19050 w 1681353"/>
                    <a:gd name="connsiteY5" fmla="*/ 840581 h 1681258"/>
                    <a:gd name="connsiteX6" fmla="*/ 840677 w 1681353"/>
                    <a:gd name="connsiteY6" fmla="*/ 19050 h 1681258"/>
                    <a:gd name="connsiteX7" fmla="*/ 1662303 w 1681353"/>
                    <a:gd name="connsiteY7" fmla="*/ 840581 h 1681258"/>
                    <a:gd name="connsiteX8" fmla="*/ 1647254 w 1681353"/>
                    <a:gd name="connsiteY8" fmla="*/ 998125 h 1681258"/>
                    <a:gd name="connsiteX9" fmla="*/ 1654778 w 1681353"/>
                    <a:gd name="connsiteY9" fmla="*/ 1009269 h 1681258"/>
                    <a:gd name="connsiteX10" fmla="*/ 1665923 w 1681353"/>
                    <a:gd name="connsiteY10" fmla="*/ 1001744 h 1681258"/>
                    <a:gd name="connsiteX11" fmla="*/ 1681353 w 1681353"/>
                    <a:gd name="connsiteY11" fmla="*/ 840581 h 1681258"/>
                    <a:gd name="connsiteX12" fmla="*/ 840677 w 1681353"/>
                    <a:gd name="connsiteY12" fmla="*/ 0 h 1681258"/>
                    <a:gd name="connsiteX13" fmla="*/ 0 w 1681353"/>
                    <a:gd name="connsiteY13" fmla="*/ 840581 h 1681258"/>
                    <a:gd name="connsiteX14" fmla="*/ 840677 w 1681353"/>
                    <a:gd name="connsiteY14" fmla="*/ 1681258 h 1681258"/>
                    <a:gd name="connsiteX15" fmla="*/ 1308354 w 1681353"/>
                    <a:gd name="connsiteY15" fmla="*/ 1539240 h 1681258"/>
                    <a:gd name="connsiteX16" fmla="*/ 1415034 w 1681353"/>
                    <a:gd name="connsiteY16" fmla="*/ 1361599 h 1681258"/>
                    <a:gd name="connsiteX17" fmla="*/ 1301496 w 1681353"/>
                    <a:gd name="connsiteY17" fmla="*/ 1170051 h 1681258"/>
                    <a:gd name="connsiteX18" fmla="*/ 1231583 w 1681353"/>
                    <a:gd name="connsiteY18" fmla="*/ 1127284 h 1681258"/>
                    <a:gd name="connsiteX0" fmla="*/ 1291114 w 1681353"/>
                    <a:gd name="connsiteY0" fmla="*/ 1186148 h 1681258"/>
                    <a:gd name="connsiteX1" fmla="*/ 1395984 w 1681353"/>
                    <a:gd name="connsiteY1" fmla="*/ 1361123 h 1681258"/>
                    <a:gd name="connsiteX2" fmla="*/ 1298639 w 1681353"/>
                    <a:gd name="connsiteY2" fmla="*/ 1522952 h 1681258"/>
                    <a:gd name="connsiteX3" fmla="*/ 840677 w 1681353"/>
                    <a:gd name="connsiteY3" fmla="*/ 1662303 h 1681258"/>
                    <a:gd name="connsiteX4" fmla="*/ 19050 w 1681353"/>
                    <a:gd name="connsiteY4" fmla="*/ 840581 h 1681258"/>
                    <a:gd name="connsiteX5" fmla="*/ 840677 w 1681353"/>
                    <a:gd name="connsiteY5" fmla="*/ 19050 h 1681258"/>
                    <a:gd name="connsiteX6" fmla="*/ 1662303 w 1681353"/>
                    <a:gd name="connsiteY6" fmla="*/ 840581 h 1681258"/>
                    <a:gd name="connsiteX7" fmla="*/ 1647254 w 1681353"/>
                    <a:gd name="connsiteY7" fmla="*/ 998125 h 1681258"/>
                    <a:gd name="connsiteX8" fmla="*/ 1654778 w 1681353"/>
                    <a:gd name="connsiteY8" fmla="*/ 1009269 h 1681258"/>
                    <a:gd name="connsiteX9" fmla="*/ 1665923 w 1681353"/>
                    <a:gd name="connsiteY9" fmla="*/ 1001744 h 1681258"/>
                    <a:gd name="connsiteX10" fmla="*/ 1681353 w 1681353"/>
                    <a:gd name="connsiteY10" fmla="*/ 840581 h 1681258"/>
                    <a:gd name="connsiteX11" fmla="*/ 840677 w 1681353"/>
                    <a:gd name="connsiteY11" fmla="*/ 0 h 1681258"/>
                    <a:gd name="connsiteX12" fmla="*/ 0 w 1681353"/>
                    <a:gd name="connsiteY12" fmla="*/ 840581 h 1681258"/>
                    <a:gd name="connsiteX13" fmla="*/ 840677 w 1681353"/>
                    <a:gd name="connsiteY13" fmla="*/ 1681258 h 1681258"/>
                    <a:gd name="connsiteX14" fmla="*/ 1308354 w 1681353"/>
                    <a:gd name="connsiteY14" fmla="*/ 1539240 h 1681258"/>
                    <a:gd name="connsiteX15" fmla="*/ 1415034 w 1681353"/>
                    <a:gd name="connsiteY15" fmla="*/ 1361599 h 1681258"/>
                    <a:gd name="connsiteX16" fmla="*/ 1301496 w 1681353"/>
                    <a:gd name="connsiteY16" fmla="*/ 1170051 h 1681258"/>
                    <a:gd name="connsiteX17" fmla="*/ 1231583 w 1681353"/>
                    <a:gd name="connsiteY17" fmla="*/ 1127284 h 1681258"/>
                    <a:gd name="connsiteX0" fmla="*/ 1291114 w 1681353"/>
                    <a:gd name="connsiteY0" fmla="*/ 1186148 h 1681258"/>
                    <a:gd name="connsiteX1" fmla="*/ 1395984 w 1681353"/>
                    <a:gd name="connsiteY1" fmla="*/ 1361123 h 1681258"/>
                    <a:gd name="connsiteX2" fmla="*/ 1298639 w 1681353"/>
                    <a:gd name="connsiteY2" fmla="*/ 1522952 h 1681258"/>
                    <a:gd name="connsiteX3" fmla="*/ 840677 w 1681353"/>
                    <a:gd name="connsiteY3" fmla="*/ 1662303 h 1681258"/>
                    <a:gd name="connsiteX4" fmla="*/ 19050 w 1681353"/>
                    <a:gd name="connsiteY4" fmla="*/ 840581 h 1681258"/>
                    <a:gd name="connsiteX5" fmla="*/ 840677 w 1681353"/>
                    <a:gd name="connsiteY5" fmla="*/ 19050 h 1681258"/>
                    <a:gd name="connsiteX6" fmla="*/ 1662303 w 1681353"/>
                    <a:gd name="connsiteY6" fmla="*/ 840581 h 1681258"/>
                    <a:gd name="connsiteX7" fmla="*/ 1647254 w 1681353"/>
                    <a:gd name="connsiteY7" fmla="*/ 998125 h 1681258"/>
                    <a:gd name="connsiteX8" fmla="*/ 1654778 w 1681353"/>
                    <a:gd name="connsiteY8" fmla="*/ 1009269 h 1681258"/>
                    <a:gd name="connsiteX9" fmla="*/ 1665923 w 1681353"/>
                    <a:gd name="connsiteY9" fmla="*/ 1001744 h 1681258"/>
                    <a:gd name="connsiteX10" fmla="*/ 1681353 w 1681353"/>
                    <a:gd name="connsiteY10" fmla="*/ 840581 h 1681258"/>
                    <a:gd name="connsiteX11" fmla="*/ 840677 w 1681353"/>
                    <a:gd name="connsiteY11" fmla="*/ 0 h 1681258"/>
                    <a:gd name="connsiteX12" fmla="*/ 0 w 1681353"/>
                    <a:gd name="connsiteY12" fmla="*/ 840581 h 1681258"/>
                    <a:gd name="connsiteX13" fmla="*/ 840677 w 1681353"/>
                    <a:gd name="connsiteY13" fmla="*/ 1681258 h 1681258"/>
                    <a:gd name="connsiteX14" fmla="*/ 1308354 w 1681353"/>
                    <a:gd name="connsiteY14" fmla="*/ 1539240 h 1681258"/>
                    <a:gd name="connsiteX15" fmla="*/ 1415034 w 1681353"/>
                    <a:gd name="connsiteY15" fmla="*/ 1361599 h 1681258"/>
                    <a:gd name="connsiteX16" fmla="*/ 1301496 w 1681353"/>
                    <a:gd name="connsiteY16" fmla="*/ 1170051 h 1681258"/>
                    <a:gd name="connsiteX0" fmla="*/ 1291114 w 1681353"/>
                    <a:gd name="connsiteY0" fmla="*/ 1186148 h 1681258"/>
                    <a:gd name="connsiteX1" fmla="*/ 1395984 w 1681353"/>
                    <a:gd name="connsiteY1" fmla="*/ 1361123 h 1681258"/>
                    <a:gd name="connsiteX2" fmla="*/ 1298639 w 1681353"/>
                    <a:gd name="connsiteY2" fmla="*/ 1522952 h 1681258"/>
                    <a:gd name="connsiteX3" fmla="*/ 840677 w 1681353"/>
                    <a:gd name="connsiteY3" fmla="*/ 1662303 h 1681258"/>
                    <a:gd name="connsiteX4" fmla="*/ 19050 w 1681353"/>
                    <a:gd name="connsiteY4" fmla="*/ 840581 h 1681258"/>
                    <a:gd name="connsiteX5" fmla="*/ 840677 w 1681353"/>
                    <a:gd name="connsiteY5" fmla="*/ 19050 h 1681258"/>
                    <a:gd name="connsiteX6" fmla="*/ 1662303 w 1681353"/>
                    <a:gd name="connsiteY6" fmla="*/ 840581 h 1681258"/>
                    <a:gd name="connsiteX7" fmla="*/ 1647254 w 1681353"/>
                    <a:gd name="connsiteY7" fmla="*/ 998125 h 1681258"/>
                    <a:gd name="connsiteX8" fmla="*/ 1654778 w 1681353"/>
                    <a:gd name="connsiteY8" fmla="*/ 1009269 h 1681258"/>
                    <a:gd name="connsiteX9" fmla="*/ 1665923 w 1681353"/>
                    <a:gd name="connsiteY9" fmla="*/ 1001744 h 1681258"/>
                    <a:gd name="connsiteX10" fmla="*/ 1681353 w 1681353"/>
                    <a:gd name="connsiteY10" fmla="*/ 840581 h 1681258"/>
                    <a:gd name="connsiteX11" fmla="*/ 840677 w 1681353"/>
                    <a:gd name="connsiteY11" fmla="*/ 0 h 1681258"/>
                    <a:gd name="connsiteX12" fmla="*/ 0 w 1681353"/>
                    <a:gd name="connsiteY12" fmla="*/ 840581 h 1681258"/>
                    <a:gd name="connsiteX13" fmla="*/ 840677 w 1681353"/>
                    <a:gd name="connsiteY13" fmla="*/ 1681258 h 1681258"/>
                    <a:gd name="connsiteX14" fmla="*/ 1308354 w 1681353"/>
                    <a:gd name="connsiteY14" fmla="*/ 1539240 h 1681258"/>
                    <a:gd name="connsiteX15" fmla="*/ 1415034 w 1681353"/>
                    <a:gd name="connsiteY15" fmla="*/ 1361599 h 1681258"/>
                    <a:gd name="connsiteX0" fmla="*/ 1395984 w 1681353"/>
                    <a:gd name="connsiteY0" fmla="*/ 1361123 h 1681258"/>
                    <a:gd name="connsiteX1" fmla="*/ 1298639 w 1681353"/>
                    <a:gd name="connsiteY1" fmla="*/ 1522952 h 1681258"/>
                    <a:gd name="connsiteX2" fmla="*/ 840677 w 1681353"/>
                    <a:gd name="connsiteY2" fmla="*/ 1662303 h 1681258"/>
                    <a:gd name="connsiteX3" fmla="*/ 19050 w 1681353"/>
                    <a:gd name="connsiteY3" fmla="*/ 840581 h 1681258"/>
                    <a:gd name="connsiteX4" fmla="*/ 840677 w 1681353"/>
                    <a:gd name="connsiteY4" fmla="*/ 19050 h 1681258"/>
                    <a:gd name="connsiteX5" fmla="*/ 1662303 w 1681353"/>
                    <a:gd name="connsiteY5" fmla="*/ 840581 h 1681258"/>
                    <a:gd name="connsiteX6" fmla="*/ 1647254 w 1681353"/>
                    <a:gd name="connsiteY6" fmla="*/ 998125 h 1681258"/>
                    <a:gd name="connsiteX7" fmla="*/ 1654778 w 1681353"/>
                    <a:gd name="connsiteY7" fmla="*/ 1009269 h 1681258"/>
                    <a:gd name="connsiteX8" fmla="*/ 1665923 w 1681353"/>
                    <a:gd name="connsiteY8" fmla="*/ 1001744 h 1681258"/>
                    <a:gd name="connsiteX9" fmla="*/ 1681353 w 1681353"/>
                    <a:gd name="connsiteY9" fmla="*/ 840581 h 1681258"/>
                    <a:gd name="connsiteX10" fmla="*/ 840677 w 1681353"/>
                    <a:gd name="connsiteY10" fmla="*/ 0 h 1681258"/>
                    <a:gd name="connsiteX11" fmla="*/ 0 w 1681353"/>
                    <a:gd name="connsiteY11" fmla="*/ 840581 h 1681258"/>
                    <a:gd name="connsiteX12" fmla="*/ 840677 w 1681353"/>
                    <a:gd name="connsiteY12" fmla="*/ 1681258 h 1681258"/>
                    <a:gd name="connsiteX13" fmla="*/ 1308354 w 1681353"/>
                    <a:gd name="connsiteY13" fmla="*/ 1539240 h 1681258"/>
                    <a:gd name="connsiteX14" fmla="*/ 1415034 w 1681353"/>
                    <a:gd name="connsiteY14" fmla="*/ 1361599 h 168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81353" h="1681258">
                      <a:moveTo>
                        <a:pt x="1395984" y="1361123"/>
                      </a:moveTo>
                      <a:cubicBezTo>
                        <a:pt x="1394270" y="1425131"/>
                        <a:pt x="1355979" y="1488662"/>
                        <a:pt x="1298639" y="1522952"/>
                      </a:cubicBezTo>
                      <a:cubicBezTo>
                        <a:pt x="1141667" y="1616678"/>
                        <a:pt x="991838" y="1662303"/>
                        <a:pt x="840677" y="1662303"/>
                      </a:cubicBezTo>
                      <a:cubicBezTo>
                        <a:pt x="387572" y="1662208"/>
                        <a:pt x="19050" y="1293686"/>
                        <a:pt x="19050" y="840581"/>
                      </a:cubicBezTo>
                      <a:cubicBezTo>
                        <a:pt x="19050" y="387477"/>
                        <a:pt x="387572" y="19050"/>
                        <a:pt x="840677" y="19050"/>
                      </a:cubicBezTo>
                      <a:cubicBezTo>
                        <a:pt x="1293781" y="19050"/>
                        <a:pt x="1662303" y="387572"/>
                        <a:pt x="1662303" y="840581"/>
                      </a:cubicBezTo>
                      <a:cubicBezTo>
                        <a:pt x="1662303" y="893540"/>
                        <a:pt x="1657255" y="946595"/>
                        <a:pt x="1647254" y="998125"/>
                      </a:cubicBezTo>
                      <a:cubicBezTo>
                        <a:pt x="1646206" y="1003268"/>
                        <a:pt x="1649635" y="1008317"/>
                        <a:pt x="1654778" y="1009269"/>
                      </a:cubicBezTo>
                      <a:cubicBezTo>
                        <a:pt x="1659922" y="1010317"/>
                        <a:pt x="1664970" y="1006888"/>
                        <a:pt x="1665923" y="1001744"/>
                      </a:cubicBezTo>
                      <a:cubicBezTo>
                        <a:pt x="1676210" y="948976"/>
                        <a:pt x="1681353" y="894779"/>
                        <a:pt x="1681353" y="840581"/>
                      </a:cubicBezTo>
                      <a:cubicBezTo>
                        <a:pt x="1681258" y="377095"/>
                        <a:pt x="1304163" y="0"/>
                        <a:pt x="840677" y="0"/>
                      </a:cubicBezTo>
                      <a:cubicBezTo>
                        <a:pt x="377190" y="0"/>
                        <a:pt x="0" y="377095"/>
                        <a:pt x="0" y="840581"/>
                      </a:cubicBezTo>
                      <a:cubicBezTo>
                        <a:pt x="0" y="1304068"/>
                        <a:pt x="377095" y="1681258"/>
                        <a:pt x="840677" y="1681258"/>
                      </a:cubicBezTo>
                      <a:cubicBezTo>
                        <a:pt x="995363" y="1681258"/>
                        <a:pt x="1148334" y="1634776"/>
                        <a:pt x="1308354" y="1539240"/>
                      </a:cubicBezTo>
                      <a:cubicBezTo>
                        <a:pt x="1371219" y="1501712"/>
                        <a:pt x="1413034" y="1431989"/>
                        <a:pt x="1415034" y="1361599"/>
                      </a:cubicBezTo>
                    </a:path>
                  </a:pathLst>
                </a:custGeom>
                <a:solidFill>
                  <a:schemeClr val="bg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sp>
            <p:nvSpPr>
              <p:cNvPr id="79" name="Vrije vorm: vorm 78">
                <a:extLst>
                  <a:ext uri="{FF2B5EF4-FFF2-40B4-BE49-F238E27FC236}">
                    <a16:creationId xmlns:a16="http://schemas.microsoft.com/office/drawing/2014/main" id="{85E47D1C-3904-2120-A284-ED71397A2256}"/>
                  </a:ext>
                </a:extLst>
              </p:cNvPr>
              <p:cNvSpPr/>
              <p:nvPr/>
            </p:nvSpPr>
            <p:spPr>
              <a:xfrm>
                <a:off x="3836774" y="1850766"/>
                <a:ext cx="477640" cy="118974"/>
              </a:xfrm>
              <a:custGeom>
                <a:avLst/>
                <a:gdLst>
                  <a:gd name="connsiteX0" fmla="*/ 0 w 475735"/>
                  <a:gd name="connsiteY0" fmla="*/ 94736 h 111211"/>
                  <a:gd name="connsiteX1" fmla="*/ 172995 w 475735"/>
                  <a:gd name="connsiteY1" fmla="*/ 111211 h 111211"/>
                  <a:gd name="connsiteX2" fmla="*/ 306859 w 475735"/>
                  <a:gd name="connsiteY2" fmla="*/ 65903 h 111211"/>
                  <a:gd name="connsiteX3" fmla="*/ 385119 w 475735"/>
                  <a:gd name="connsiteY3" fmla="*/ 0 h 111211"/>
                  <a:gd name="connsiteX4" fmla="*/ 455141 w 475735"/>
                  <a:gd name="connsiteY4" fmla="*/ 4119 h 111211"/>
                  <a:gd name="connsiteX5" fmla="*/ 475735 w 475735"/>
                  <a:gd name="connsiteY5" fmla="*/ 55606 h 111211"/>
                  <a:gd name="connsiteX6" fmla="*/ 475735 w 475735"/>
                  <a:gd name="connsiteY6" fmla="*/ 90617 h 111211"/>
                  <a:gd name="connsiteX0" fmla="*/ 0 w 475735"/>
                  <a:gd name="connsiteY0" fmla="*/ 94736 h 112109"/>
                  <a:gd name="connsiteX1" fmla="*/ 172995 w 475735"/>
                  <a:gd name="connsiteY1" fmla="*/ 111211 h 112109"/>
                  <a:gd name="connsiteX2" fmla="*/ 306859 w 475735"/>
                  <a:gd name="connsiteY2" fmla="*/ 65903 h 112109"/>
                  <a:gd name="connsiteX3" fmla="*/ 385119 w 475735"/>
                  <a:gd name="connsiteY3" fmla="*/ 0 h 112109"/>
                  <a:gd name="connsiteX4" fmla="*/ 455141 w 475735"/>
                  <a:gd name="connsiteY4" fmla="*/ 4119 h 112109"/>
                  <a:gd name="connsiteX5" fmla="*/ 475735 w 475735"/>
                  <a:gd name="connsiteY5" fmla="*/ 55606 h 112109"/>
                  <a:gd name="connsiteX6" fmla="*/ 475735 w 475735"/>
                  <a:gd name="connsiteY6" fmla="*/ 90617 h 112109"/>
                  <a:gd name="connsiteX0" fmla="*/ 0 w 475735"/>
                  <a:gd name="connsiteY0" fmla="*/ 94736 h 112109"/>
                  <a:gd name="connsiteX1" fmla="*/ 172995 w 475735"/>
                  <a:gd name="connsiteY1" fmla="*/ 111211 h 112109"/>
                  <a:gd name="connsiteX2" fmla="*/ 306859 w 475735"/>
                  <a:gd name="connsiteY2" fmla="*/ 65903 h 112109"/>
                  <a:gd name="connsiteX3" fmla="*/ 385119 w 475735"/>
                  <a:gd name="connsiteY3" fmla="*/ 0 h 112109"/>
                  <a:gd name="connsiteX4" fmla="*/ 455141 w 475735"/>
                  <a:gd name="connsiteY4" fmla="*/ 4119 h 112109"/>
                  <a:gd name="connsiteX5" fmla="*/ 475735 w 475735"/>
                  <a:gd name="connsiteY5" fmla="*/ 55606 h 112109"/>
                  <a:gd name="connsiteX6" fmla="*/ 475735 w 475735"/>
                  <a:gd name="connsiteY6" fmla="*/ 90617 h 112109"/>
                  <a:gd name="connsiteX0" fmla="*/ 0 w 475735"/>
                  <a:gd name="connsiteY0" fmla="*/ 105543 h 122916"/>
                  <a:gd name="connsiteX1" fmla="*/ 172995 w 475735"/>
                  <a:gd name="connsiteY1" fmla="*/ 122018 h 122916"/>
                  <a:gd name="connsiteX2" fmla="*/ 306859 w 475735"/>
                  <a:gd name="connsiteY2" fmla="*/ 76710 h 122916"/>
                  <a:gd name="connsiteX3" fmla="*/ 385119 w 475735"/>
                  <a:gd name="connsiteY3" fmla="*/ 10807 h 122916"/>
                  <a:gd name="connsiteX4" fmla="*/ 455141 w 475735"/>
                  <a:gd name="connsiteY4" fmla="*/ 14926 h 122916"/>
                  <a:gd name="connsiteX5" fmla="*/ 475735 w 475735"/>
                  <a:gd name="connsiteY5" fmla="*/ 66413 h 122916"/>
                  <a:gd name="connsiteX6" fmla="*/ 475735 w 475735"/>
                  <a:gd name="connsiteY6" fmla="*/ 101424 h 122916"/>
                  <a:gd name="connsiteX0" fmla="*/ 0 w 475735"/>
                  <a:gd name="connsiteY0" fmla="*/ 102981 h 120354"/>
                  <a:gd name="connsiteX1" fmla="*/ 172995 w 475735"/>
                  <a:gd name="connsiteY1" fmla="*/ 119456 h 120354"/>
                  <a:gd name="connsiteX2" fmla="*/ 306859 w 475735"/>
                  <a:gd name="connsiteY2" fmla="*/ 74148 h 120354"/>
                  <a:gd name="connsiteX3" fmla="*/ 385119 w 475735"/>
                  <a:gd name="connsiteY3" fmla="*/ 8245 h 120354"/>
                  <a:gd name="connsiteX4" fmla="*/ 455141 w 475735"/>
                  <a:gd name="connsiteY4" fmla="*/ 12364 h 120354"/>
                  <a:gd name="connsiteX5" fmla="*/ 475735 w 475735"/>
                  <a:gd name="connsiteY5" fmla="*/ 63851 h 120354"/>
                  <a:gd name="connsiteX6" fmla="*/ 475735 w 475735"/>
                  <a:gd name="connsiteY6" fmla="*/ 98862 h 120354"/>
                  <a:gd name="connsiteX0" fmla="*/ 0 w 478786"/>
                  <a:gd name="connsiteY0" fmla="*/ 102981 h 120354"/>
                  <a:gd name="connsiteX1" fmla="*/ 172995 w 478786"/>
                  <a:gd name="connsiteY1" fmla="*/ 119456 h 120354"/>
                  <a:gd name="connsiteX2" fmla="*/ 306859 w 478786"/>
                  <a:gd name="connsiteY2" fmla="*/ 74148 h 120354"/>
                  <a:gd name="connsiteX3" fmla="*/ 385119 w 478786"/>
                  <a:gd name="connsiteY3" fmla="*/ 8245 h 120354"/>
                  <a:gd name="connsiteX4" fmla="*/ 455141 w 478786"/>
                  <a:gd name="connsiteY4" fmla="*/ 12364 h 120354"/>
                  <a:gd name="connsiteX5" fmla="*/ 475735 w 478786"/>
                  <a:gd name="connsiteY5" fmla="*/ 63851 h 120354"/>
                  <a:gd name="connsiteX6" fmla="*/ 475735 w 478786"/>
                  <a:gd name="connsiteY6" fmla="*/ 98862 h 120354"/>
                  <a:gd name="connsiteX0" fmla="*/ 0 w 477260"/>
                  <a:gd name="connsiteY0" fmla="*/ 102981 h 120354"/>
                  <a:gd name="connsiteX1" fmla="*/ 172995 w 477260"/>
                  <a:gd name="connsiteY1" fmla="*/ 119456 h 120354"/>
                  <a:gd name="connsiteX2" fmla="*/ 306859 w 477260"/>
                  <a:gd name="connsiteY2" fmla="*/ 74148 h 120354"/>
                  <a:gd name="connsiteX3" fmla="*/ 385119 w 477260"/>
                  <a:gd name="connsiteY3" fmla="*/ 8245 h 120354"/>
                  <a:gd name="connsiteX4" fmla="*/ 455141 w 477260"/>
                  <a:gd name="connsiteY4" fmla="*/ 12364 h 120354"/>
                  <a:gd name="connsiteX5" fmla="*/ 475735 w 477260"/>
                  <a:gd name="connsiteY5" fmla="*/ 63851 h 120354"/>
                  <a:gd name="connsiteX6" fmla="*/ 475735 w 477260"/>
                  <a:gd name="connsiteY6" fmla="*/ 98862 h 120354"/>
                  <a:gd name="connsiteX0" fmla="*/ 0 w 477260"/>
                  <a:gd name="connsiteY0" fmla="*/ 103747 h 121120"/>
                  <a:gd name="connsiteX1" fmla="*/ 172995 w 477260"/>
                  <a:gd name="connsiteY1" fmla="*/ 120222 h 121120"/>
                  <a:gd name="connsiteX2" fmla="*/ 306859 w 477260"/>
                  <a:gd name="connsiteY2" fmla="*/ 74914 h 121120"/>
                  <a:gd name="connsiteX3" fmla="*/ 385119 w 477260"/>
                  <a:gd name="connsiteY3" fmla="*/ 9011 h 121120"/>
                  <a:gd name="connsiteX4" fmla="*/ 455141 w 477260"/>
                  <a:gd name="connsiteY4" fmla="*/ 13130 h 121120"/>
                  <a:gd name="connsiteX5" fmla="*/ 475735 w 477260"/>
                  <a:gd name="connsiteY5" fmla="*/ 64617 h 121120"/>
                  <a:gd name="connsiteX6" fmla="*/ 475735 w 477260"/>
                  <a:gd name="connsiteY6" fmla="*/ 99628 h 121120"/>
                  <a:gd name="connsiteX0" fmla="*/ 0 w 477260"/>
                  <a:gd name="connsiteY0" fmla="*/ 107876 h 125249"/>
                  <a:gd name="connsiteX1" fmla="*/ 172995 w 477260"/>
                  <a:gd name="connsiteY1" fmla="*/ 124351 h 125249"/>
                  <a:gd name="connsiteX2" fmla="*/ 306859 w 477260"/>
                  <a:gd name="connsiteY2" fmla="*/ 79043 h 125249"/>
                  <a:gd name="connsiteX3" fmla="*/ 385119 w 477260"/>
                  <a:gd name="connsiteY3" fmla="*/ 13140 h 125249"/>
                  <a:gd name="connsiteX4" fmla="*/ 455141 w 477260"/>
                  <a:gd name="connsiteY4" fmla="*/ 17259 h 125249"/>
                  <a:gd name="connsiteX5" fmla="*/ 475735 w 477260"/>
                  <a:gd name="connsiteY5" fmla="*/ 68746 h 125249"/>
                  <a:gd name="connsiteX6" fmla="*/ 475735 w 477260"/>
                  <a:gd name="connsiteY6" fmla="*/ 103757 h 125249"/>
                  <a:gd name="connsiteX0" fmla="*/ 0 w 475735"/>
                  <a:gd name="connsiteY0" fmla="*/ 102246 h 119619"/>
                  <a:gd name="connsiteX1" fmla="*/ 172995 w 475735"/>
                  <a:gd name="connsiteY1" fmla="*/ 118721 h 119619"/>
                  <a:gd name="connsiteX2" fmla="*/ 306859 w 475735"/>
                  <a:gd name="connsiteY2" fmla="*/ 73413 h 119619"/>
                  <a:gd name="connsiteX3" fmla="*/ 385119 w 475735"/>
                  <a:gd name="connsiteY3" fmla="*/ 7510 h 119619"/>
                  <a:gd name="connsiteX4" fmla="*/ 455141 w 475735"/>
                  <a:gd name="connsiteY4" fmla="*/ 11629 h 119619"/>
                  <a:gd name="connsiteX5" fmla="*/ 475735 w 475735"/>
                  <a:gd name="connsiteY5" fmla="*/ 98127 h 119619"/>
                  <a:gd name="connsiteX0" fmla="*/ 0 w 481248"/>
                  <a:gd name="connsiteY0" fmla="*/ 100314 h 117687"/>
                  <a:gd name="connsiteX1" fmla="*/ 172995 w 481248"/>
                  <a:gd name="connsiteY1" fmla="*/ 116789 h 117687"/>
                  <a:gd name="connsiteX2" fmla="*/ 306859 w 481248"/>
                  <a:gd name="connsiteY2" fmla="*/ 71481 h 117687"/>
                  <a:gd name="connsiteX3" fmla="*/ 385119 w 481248"/>
                  <a:gd name="connsiteY3" fmla="*/ 5578 h 117687"/>
                  <a:gd name="connsiteX4" fmla="*/ 455141 w 481248"/>
                  <a:gd name="connsiteY4" fmla="*/ 9697 h 117687"/>
                  <a:gd name="connsiteX5" fmla="*/ 475735 w 481248"/>
                  <a:gd name="connsiteY5" fmla="*/ 96195 h 117687"/>
                  <a:gd name="connsiteX0" fmla="*/ 0 w 482942"/>
                  <a:gd name="connsiteY0" fmla="*/ 114903 h 132276"/>
                  <a:gd name="connsiteX1" fmla="*/ 172995 w 482942"/>
                  <a:gd name="connsiteY1" fmla="*/ 131378 h 132276"/>
                  <a:gd name="connsiteX2" fmla="*/ 306859 w 482942"/>
                  <a:gd name="connsiteY2" fmla="*/ 86070 h 132276"/>
                  <a:gd name="connsiteX3" fmla="*/ 385119 w 482942"/>
                  <a:gd name="connsiteY3" fmla="*/ 20167 h 132276"/>
                  <a:gd name="connsiteX4" fmla="*/ 455141 w 482942"/>
                  <a:gd name="connsiteY4" fmla="*/ 24286 h 132276"/>
                  <a:gd name="connsiteX5" fmla="*/ 475735 w 482942"/>
                  <a:gd name="connsiteY5" fmla="*/ 110784 h 132276"/>
                  <a:gd name="connsiteX0" fmla="*/ 0 w 491700"/>
                  <a:gd name="connsiteY0" fmla="*/ 114903 h 132276"/>
                  <a:gd name="connsiteX1" fmla="*/ 172995 w 491700"/>
                  <a:gd name="connsiteY1" fmla="*/ 131378 h 132276"/>
                  <a:gd name="connsiteX2" fmla="*/ 306859 w 491700"/>
                  <a:gd name="connsiteY2" fmla="*/ 86070 h 132276"/>
                  <a:gd name="connsiteX3" fmla="*/ 385119 w 491700"/>
                  <a:gd name="connsiteY3" fmla="*/ 20167 h 132276"/>
                  <a:gd name="connsiteX4" fmla="*/ 455141 w 491700"/>
                  <a:gd name="connsiteY4" fmla="*/ 24286 h 132276"/>
                  <a:gd name="connsiteX5" fmla="*/ 475735 w 491700"/>
                  <a:gd name="connsiteY5" fmla="*/ 110784 h 132276"/>
                  <a:gd name="connsiteX0" fmla="*/ 0 w 475735"/>
                  <a:gd name="connsiteY0" fmla="*/ 121188 h 138561"/>
                  <a:gd name="connsiteX1" fmla="*/ 172995 w 475735"/>
                  <a:gd name="connsiteY1" fmla="*/ 137663 h 138561"/>
                  <a:gd name="connsiteX2" fmla="*/ 306859 w 475735"/>
                  <a:gd name="connsiteY2" fmla="*/ 92355 h 138561"/>
                  <a:gd name="connsiteX3" fmla="*/ 385119 w 475735"/>
                  <a:gd name="connsiteY3" fmla="*/ 26452 h 138561"/>
                  <a:gd name="connsiteX4" fmla="*/ 455141 w 475735"/>
                  <a:gd name="connsiteY4" fmla="*/ 30571 h 138561"/>
                  <a:gd name="connsiteX5" fmla="*/ 475735 w 475735"/>
                  <a:gd name="connsiteY5" fmla="*/ 117069 h 138561"/>
                  <a:gd name="connsiteX0" fmla="*/ 0 w 481450"/>
                  <a:gd name="connsiteY0" fmla="*/ 101706 h 119079"/>
                  <a:gd name="connsiteX1" fmla="*/ 172995 w 481450"/>
                  <a:gd name="connsiteY1" fmla="*/ 118181 h 119079"/>
                  <a:gd name="connsiteX2" fmla="*/ 306859 w 481450"/>
                  <a:gd name="connsiteY2" fmla="*/ 72873 h 119079"/>
                  <a:gd name="connsiteX3" fmla="*/ 385119 w 481450"/>
                  <a:gd name="connsiteY3" fmla="*/ 6970 h 119079"/>
                  <a:gd name="connsiteX4" fmla="*/ 455141 w 481450"/>
                  <a:gd name="connsiteY4" fmla="*/ 11089 h 119079"/>
                  <a:gd name="connsiteX5" fmla="*/ 481450 w 481450"/>
                  <a:gd name="connsiteY5" fmla="*/ 88062 h 119079"/>
                  <a:gd name="connsiteX0" fmla="*/ 0 w 477640"/>
                  <a:gd name="connsiteY0" fmla="*/ 101601 h 118974"/>
                  <a:gd name="connsiteX1" fmla="*/ 172995 w 477640"/>
                  <a:gd name="connsiteY1" fmla="*/ 118076 h 118974"/>
                  <a:gd name="connsiteX2" fmla="*/ 306859 w 477640"/>
                  <a:gd name="connsiteY2" fmla="*/ 72768 h 118974"/>
                  <a:gd name="connsiteX3" fmla="*/ 385119 w 477640"/>
                  <a:gd name="connsiteY3" fmla="*/ 6865 h 118974"/>
                  <a:gd name="connsiteX4" fmla="*/ 455141 w 477640"/>
                  <a:gd name="connsiteY4" fmla="*/ 10984 h 118974"/>
                  <a:gd name="connsiteX5" fmla="*/ 477640 w 477640"/>
                  <a:gd name="connsiteY5" fmla="*/ 86052 h 11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640" h="118974">
                    <a:moveTo>
                      <a:pt x="0" y="101601"/>
                    </a:moveTo>
                    <a:cubicBezTo>
                      <a:pt x="57665" y="107093"/>
                      <a:pt x="121852" y="122882"/>
                      <a:pt x="172995" y="118076"/>
                    </a:cubicBezTo>
                    <a:cubicBezTo>
                      <a:pt x="224138" y="113271"/>
                      <a:pt x="280772" y="94736"/>
                      <a:pt x="306859" y="72768"/>
                    </a:cubicBezTo>
                    <a:cubicBezTo>
                      <a:pt x="332946" y="50800"/>
                      <a:pt x="360405" y="17162"/>
                      <a:pt x="385119" y="6865"/>
                    </a:cubicBezTo>
                    <a:cubicBezTo>
                      <a:pt x="409833" y="-3432"/>
                      <a:pt x="439721" y="-2214"/>
                      <a:pt x="455141" y="10984"/>
                    </a:cubicBezTo>
                    <a:cubicBezTo>
                      <a:pt x="470561" y="24182"/>
                      <a:pt x="473350" y="68032"/>
                      <a:pt x="477640" y="86052"/>
                    </a:cubicBezTo>
                  </a:path>
                </a:pathLst>
              </a:custGeom>
              <a:noFill/>
              <a:ln w="1270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BE">
                  <a:solidFill>
                    <a:schemeClr val="tx1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9398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4F7D9DCF-65CD-40F0-E08A-ED291C6354DC}"/>
              </a:ext>
            </a:extLst>
          </p:cNvPr>
          <p:cNvGrpSpPr/>
          <p:nvPr/>
        </p:nvGrpSpPr>
        <p:grpSpPr>
          <a:xfrm>
            <a:off x="934756" y="1160556"/>
            <a:ext cx="5374171" cy="5374171"/>
            <a:chOff x="827429" y="1335100"/>
            <a:chExt cx="5374171" cy="5374171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A96AB81-900B-60E5-4530-873CD7430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429" y="1335100"/>
              <a:ext cx="5374171" cy="537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A93599FF-BFEE-DCE7-C3E0-94ADBE759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886" r="14424" b="38011"/>
            <a:stretch/>
          </p:blipFill>
          <p:spPr>
            <a:xfrm>
              <a:off x="2002069" y="2246674"/>
              <a:ext cx="3026618" cy="2891063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23996A44-B025-4B3D-587A-64B17BF5097D}"/>
                </a:ext>
              </a:extLst>
            </p:cNvPr>
            <p:cNvSpPr txBox="1"/>
            <p:nvPr/>
          </p:nvSpPr>
          <p:spPr>
            <a:xfrm>
              <a:off x="1335087" y="5137737"/>
              <a:ext cx="435885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3200" b="0" i="0" dirty="0">
                  <a:solidFill>
                    <a:srgbClr val="313537"/>
                  </a:solidFill>
                  <a:effectLst/>
                  <a:latin typeface="lato" panose="020F0502020204030203" pitchFamily="34" charset="0"/>
                </a:rPr>
                <a:t>Na een ZIEKENHUISOPNAME</a:t>
              </a:r>
              <a:endParaRPr lang="nl-BE" sz="3200" dirty="0"/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92A66C80-E47C-7531-A835-49A3D45F58F8}"/>
              </a:ext>
            </a:extLst>
          </p:cNvPr>
          <p:cNvGrpSpPr/>
          <p:nvPr/>
        </p:nvGrpSpPr>
        <p:grpSpPr>
          <a:xfrm>
            <a:off x="6229836" y="323273"/>
            <a:ext cx="5374171" cy="5374171"/>
            <a:chOff x="6229836" y="323273"/>
            <a:chExt cx="5374171" cy="5374171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A8E7AD9A-06DA-C05C-D6B1-1FA052763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9836" y="323273"/>
              <a:ext cx="5374171" cy="537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CBC7E12-9348-2776-2A43-1B2DD072A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886" r="14424" b="38011"/>
            <a:stretch/>
          </p:blipFill>
          <p:spPr>
            <a:xfrm>
              <a:off x="7382864" y="2072130"/>
              <a:ext cx="3026618" cy="2891063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1E3B6809-0CC3-9F35-0AB7-8CCE86C36B6F}"/>
                </a:ext>
              </a:extLst>
            </p:cNvPr>
            <p:cNvSpPr txBox="1"/>
            <p:nvPr/>
          </p:nvSpPr>
          <p:spPr>
            <a:xfrm>
              <a:off x="7099015" y="994912"/>
              <a:ext cx="371490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3200" dirty="0">
                  <a:solidFill>
                    <a:srgbClr val="313537"/>
                  </a:solidFill>
                  <a:latin typeface="lato" panose="020F0502020204030203" pitchFamily="34" charset="0"/>
                </a:rPr>
                <a:t>H</a:t>
              </a:r>
              <a:r>
                <a:rPr lang="nl-BE" sz="3200" b="0" i="0" dirty="0">
                  <a:solidFill>
                    <a:srgbClr val="313537"/>
                  </a:solidFill>
                  <a:effectLst/>
                  <a:latin typeface="lato" panose="020F0502020204030203" pitchFamily="34" charset="0"/>
                </a:rPr>
                <a:t>erhaald </a:t>
              </a:r>
            </a:p>
            <a:p>
              <a:pPr algn="ctr"/>
              <a:r>
                <a:rPr lang="nl-BE" sz="3200" b="0" i="0" dirty="0">
                  <a:solidFill>
                    <a:srgbClr val="313537"/>
                  </a:solidFill>
                  <a:effectLst/>
                  <a:latin typeface="lato" panose="020F0502020204030203" pitchFamily="34" charset="0"/>
                </a:rPr>
                <a:t>VALLEN</a:t>
              </a:r>
              <a:endParaRPr lang="nl-BE" sz="3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4863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4F7D9DCF-65CD-40F0-E08A-ED291C6354DC}"/>
              </a:ext>
            </a:extLst>
          </p:cNvPr>
          <p:cNvGrpSpPr/>
          <p:nvPr/>
        </p:nvGrpSpPr>
        <p:grpSpPr>
          <a:xfrm>
            <a:off x="934756" y="1160556"/>
            <a:ext cx="5374171" cy="5374171"/>
            <a:chOff x="827429" y="1335100"/>
            <a:chExt cx="5374171" cy="5374171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A96AB81-900B-60E5-4530-873CD7430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429" y="1335100"/>
              <a:ext cx="5374171" cy="537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A93599FF-BFEE-DCE7-C3E0-94ADBE759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886" r="14424" b="38011"/>
            <a:stretch/>
          </p:blipFill>
          <p:spPr>
            <a:xfrm>
              <a:off x="2002069" y="2246674"/>
              <a:ext cx="3026618" cy="2891063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23996A44-B025-4B3D-587A-64B17BF5097D}"/>
                </a:ext>
              </a:extLst>
            </p:cNvPr>
            <p:cNvSpPr txBox="1"/>
            <p:nvPr/>
          </p:nvSpPr>
          <p:spPr>
            <a:xfrm>
              <a:off x="1515847" y="5121306"/>
              <a:ext cx="399733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3200" dirty="0">
                  <a:solidFill>
                    <a:srgbClr val="313537"/>
                  </a:solidFill>
                  <a:latin typeface="lato" panose="020F0502020204030203" pitchFamily="34" charset="0"/>
                </a:rPr>
                <a:t>E</a:t>
              </a:r>
              <a:r>
                <a:rPr lang="nl-BE" sz="3200" b="0" i="0" dirty="0">
                  <a:solidFill>
                    <a:srgbClr val="313537"/>
                  </a:solidFill>
                  <a:effectLst/>
                  <a:latin typeface="lato" panose="020F0502020204030203" pitchFamily="34" charset="0"/>
                </a:rPr>
                <a:t>volutie in DEMENTIE</a:t>
              </a:r>
              <a:endParaRPr lang="nl-BE" sz="3200" dirty="0"/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92A66C80-E47C-7531-A835-49A3D45F58F8}"/>
              </a:ext>
            </a:extLst>
          </p:cNvPr>
          <p:cNvGrpSpPr/>
          <p:nvPr/>
        </p:nvGrpSpPr>
        <p:grpSpPr>
          <a:xfrm>
            <a:off x="6229836" y="323273"/>
            <a:ext cx="5374171" cy="5374171"/>
            <a:chOff x="6229836" y="323273"/>
            <a:chExt cx="5374171" cy="5374171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A8E7AD9A-06DA-C05C-D6B1-1FA052763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9836" y="323273"/>
              <a:ext cx="5374171" cy="5374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CBC7E12-9348-2776-2A43-1B2DD072A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886" r="14424" b="38011"/>
            <a:stretch/>
          </p:blipFill>
          <p:spPr>
            <a:xfrm>
              <a:off x="7382864" y="2072130"/>
              <a:ext cx="3026618" cy="2891063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1E3B6809-0CC3-9F35-0AB7-8CCE86C36B6F}"/>
                </a:ext>
              </a:extLst>
            </p:cNvPr>
            <p:cNvSpPr txBox="1"/>
            <p:nvPr/>
          </p:nvSpPr>
          <p:spPr>
            <a:xfrm>
              <a:off x="7099015" y="994912"/>
              <a:ext cx="371490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3200" b="0" i="0" dirty="0">
                  <a:solidFill>
                    <a:srgbClr val="313537"/>
                  </a:solidFill>
                  <a:effectLst/>
                  <a:latin typeface="lato" panose="020F0502020204030203" pitchFamily="34" charset="0"/>
                </a:rPr>
                <a:t>ANDERE</a:t>
              </a:r>
              <a:endParaRPr lang="nl-BE" sz="3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32039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ep 32">
            <a:extLst>
              <a:ext uri="{FF2B5EF4-FFF2-40B4-BE49-F238E27FC236}">
                <a16:creationId xmlns:a16="http://schemas.microsoft.com/office/drawing/2014/main" id="{9C6AF4CD-2DB6-2260-1145-755D40E03BBD}"/>
              </a:ext>
            </a:extLst>
          </p:cNvPr>
          <p:cNvGrpSpPr/>
          <p:nvPr/>
        </p:nvGrpSpPr>
        <p:grpSpPr>
          <a:xfrm>
            <a:off x="2802872" y="615274"/>
            <a:ext cx="6586256" cy="1037463"/>
            <a:chOff x="2802871" y="646080"/>
            <a:chExt cx="6586256" cy="1037463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37A9B10-7056-FE8A-27BD-3E90127658CB}"/>
                </a:ext>
              </a:extLst>
            </p:cNvPr>
            <p:cNvSpPr/>
            <p:nvPr/>
          </p:nvSpPr>
          <p:spPr>
            <a:xfrm>
              <a:off x="2802872" y="1246557"/>
              <a:ext cx="6586255" cy="43694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" name="Graphic 22">
              <a:extLst>
                <a:ext uri="{FF2B5EF4-FFF2-40B4-BE49-F238E27FC236}">
                  <a16:creationId xmlns:a16="http://schemas.microsoft.com/office/drawing/2014/main" id="{69B69ACA-9C52-2263-AE5B-1D4AE31E3E8C}"/>
                </a:ext>
              </a:extLst>
            </p:cNvPr>
            <p:cNvSpPr/>
            <p:nvPr/>
          </p:nvSpPr>
          <p:spPr>
            <a:xfrm>
              <a:off x="2802871" y="1120646"/>
              <a:ext cx="6586255" cy="562897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  <a:gd name="connsiteX0" fmla="*/ 765834 w 1322252"/>
                <a:gd name="connsiteY0" fmla="*/ 913856 h 913873"/>
                <a:gd name="connsiteX1" fmla="*/ 1028229 w 1322252"/>
                <a:gd name="connsiteY1" fmla="*/ 889024 h 913873"/>
                <a:gd name="connsiteX2" fmla="*/ 1155898 w 1322252"/>
                <a:gd name="connsiteY2" fmla="*/ 837576 h 913873"/>
                <a:gd name="connsiteX3" fmla="*/ 1233436 w 1322252"/>
                <a:gd name="connsiteY3" fmla="*/ 713566 h 913873"/>
                <a:gd name="connsiteX4" fmla="*/ 1283684 w 1322252"/>
                <a:gd name="connsiteY4" fmla="*/ 725217 h 913873"/>
                <a:gd name="connsiteX5" fmla="*/ 1318920 w 1322252"/>
                <a:gd name="connsiteY5" fmla="*/ 171429 h 913873"/>
                <a:gd name="connsiteX6" fmla="*/ 1199717 w 1322252"/>
                <a:gd name="connsiteY6" fmla="*/ 21694 h 913873"/>
                <a:gd name="connsiteX7" fmla="*/ 543768 w 1322252"/>
                <a:gd name="connsiteY7" fmla="*/ 7271 h 913873"/>
                <a:gd name="connsiteX8" fmla="*/ 107879 w 1322252"/>
                <a:gd name="connsiteY8" fmla="*/ 46526 h 913873"/>
                <a:gd name="connsiteX9" fmla="*/ 634 w 1322252"/>
                <a:gd name="connsiteY9" fmla="*/ 159013 h 913873"/>
                <a:gd name="connsiteX10" fmla="*/ 14596 w 1322252"/>
                <a:gd name="connsiteY10" fmla="*/ 514390 h 913873"/>
                <a:gd name="connsiteX11" fmla="*/ 87455 w 1322252"/>
                <a:gd name="connsiteY11" fmla="*/ 775868 h 913873"/>
                <a:gd name="connsiteX12" fmla="*/ 250402 w 1322252"/>
                <a:gd name="connsiteY12" fmla="*/ 890883 h 913873"/>
                <a:gd name="connsiteX13" fmla="*/ 441127 w 1322252"/>
                <a:gd name="connsiteY13" fmla="*/ 901366 h 913873"/>
                <a:gd name="connsiteX14" fmla="*/ 765834 w 13222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2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12138" y="732292"/>
                    <a:pt x="1233436" y="713566"/>
                  </a:cubicBezTo>
                  <a:cubicBezTo>
                    <a:pt x="1254734" y="694840"/>
                    <a:pt x="1270835" y="806775"/>
                    <a:pt x="1283684" y="725217"/>
                  </a:cubicBezTo>
                  <a:cubicBezTo>
                    <a:pt x="1299280" y="626038"/>
                    <a:pt x="1332914" y="288683"/>
                    <a:pt x="1318920" y="171429"/>
                  </a:cubicBezTo>
                  <a:cubicBezTo>
                    <a:pt x="1304926" y="5417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accent5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Graphic 95">
              <a:extLst>
                <a:ext uri="{FF2B5EF4-FFF2-40B4-BE49-F238E27FC236}">
                  <a16:creationId xmlns:a16="http://schemas.microsoft.com/office/drawing/2014/main" id="{8306DAF7-6F7B-D9DE-EC5E-A0F077D11C71}"/>
                </a:ext>
              </a:extLst>
            </p:cNvPr>
            <p:cNvSpPr/>
            <p:nvPr/>
          </p:nvSpPr>
          <p:spPr>
            <a:xfrm>
              <a:off x="5630885" y="664170"/>
              <a:ext cx="940352" cy="88373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" name="Freeform: Shape 40">
              <a:extLst>
                <a:ext uri="{FF2B5EF4-FFF2-40B4-BE49-F238E27FC236}">
                  <a16:creationId xmlns:a16="http://schemas.microsoft.com/office/drawing/2014/main" id="{473CF25E-AFDD-F9C2-1C03-2B9670E9240A}"/>
                </a:ext>
              </a:extLst>
            </p:cNvPr>
            <p:cNvSpPr/>
            <p:nvPr/>
          </p:nvSpPr>
          <p:spPr>
            <a:xfrm>
              <a:off x="5620761" y="646080"/>
              <a:ext cx="948972" cy="949132"/>
            </a:xfrm>
            <a:custGeom>
              <a:avLst/>
              <a:gdLst>
                <a:gd name="connsiteX0" fmla="*/ 840677 w 1681162"/>
                <a:gd name="connsiteY0" fmla="*/ 190 h 1681447"/>
                <a:gd name="connsiteX1" fmla="*/ 0 w 1681162"/>
                <a:gd name="connsiteY1" fmla="*/ 840771 h 1681447"/>
                <a:gd name="connsiteX2" fmla="*/ 840677 w 1681162"/>
                <a:gd name="connsiteY2" fmla="*/ 1681448 h 1681447"/>
                <a:gd name="connsiteX3" fmla="*/ 1308354 w 1681162"/>
                <a:gd name="connsiteY3" fmla="*/ 1539431 h 1681447"/>
                <a:gd name="connsiteX4" fmla="*/ 1414463 w 1681162"/>
                <a:gd name="connsiteY4" fmla="*/ 1341596 h 1681447"/>
                <a:gd name="connsiteX5" fmla="*/ 1211009 w 1681162"/>
                <a:gd name="connsiteY5" fmla="*/ 1123379 h 1681447"/>
                <a:gd name="connsiteX6" fmla="*/ 1190720 w 1681162"/>
                <a:gd name="connsiteY6" fmla="*/ 1114711 h 1681447"/>
                <a:gd name="connsiteX7" fmla="*/ 1152335 w 1681162"/>
                <a:gd name="connsiteY7" fmla="*/ 1098899 h 1681447"/>
                <a:gd name="connsiteX8" fmla="*/ 1103376 w 1681162"/>
                <a:gd name="connsiteY8" fmla="*/ 1073468 h 1681447"/>
                <a:gd name="connsiteX9" fmla="*/ 1044512 w 1681162"/>
                <a:gd name="connsiteY9" fmla="*/ 854011 h 1681447"/>
                <a:gd name="connsiteX10" fmla="*/ 1052894 w 1681162"/>
                <a:gd name="connsiteY10" fmla="*/ 839438 h 1681447"/>
                <a:gd name="connsiteX11" fmla="*/ 1135761 w 1681162"/>
                <a:gd name="connsiteY11" fmla="*/ 551879 h 1681447"/>
                <a:gd name="connsiteX12" fmla="*/ 976694 w 1681162"/>
                <a:gd name="connsiteY12" fmla="*/ 390239 h 1681447"/>
                <a:gd name="connsiteX13" fmla="*/ 603790 w 1681162"/>
                <a:gd name="connsiteY13" fmla="*/ 512826 h 1681447"/>
                <a:gd name="connsiteX14" fmla="*/ 568166 w 1681162"/>
                <a:gd name="connsiteY14" fmla="*/ 665416 h 1681447"/>
                <a:gd name="connsiteX15" fmla="*/ 571500 w 1681162"/>
                <a:gd name="connsiteY15" fmla="*/ 671893 h 1681447"/>
                <a:gd name="connsiteX16" fmla="*/ 578453 w 1681162"/>
                <a:gd name="connsiteY16" fmla="*/ 674084 h 1681447"/>
                <a:gd name="connsiteX17" fmla="*/ 635032 w 1681162"/>
                <a:gd name="connsiteY17" fmla="*/ 676656 h 1681447"/>
                <a:gd name="connsiteX18" fmla="*/ 719328 w 1681162"/>
                <a:gd name="connsiteY18" fmla="*/ 673703 h 1681447"/>
                <a:gd name="connsiteX19" fmla="*/ 725996 w 1681162"/>
                <a:gd name="connsiteY19" fmla="*/ 665512 h 1681447"/>
                <a:gd name="connsiteX20" fmla="*/ 824389 w 1681162"/>
                <a:gd name="connsiteY20" fmla="*/ 528828 h 1681447"/>
                <a:gd name="connsiteX21" fmla="*/ 947357 w 1681162"/>
                <a:gd name="connsiteY21" fmla="*/ 589216 h 1681447"/>
                <a:gd name="connsiteX22" fmla="*/ 899827 w 1681162"/>
                <a:gd name="connsiteY22" fmla="*/ 727138 h 1681447"/>
                <a:gd name="connsiteX23" fmla="*/ 833723 w 1681162"/>
                <a:gd name="connsiteY23" fmla="*/ 771906 h 1681447"/>
                <a:gd name="connsiteX24" fmla="*/ 727615 w 1681162"/>
                <a:gd name="connsiteY24" fmla="*/ 917448 h 1681447"/>
                <a:gd name="connsiteX25" fmla="*/ 794576 w 1681162"/>
                <a:gd name="connsiteY25" fmla="*/ 997458 h 1681447"/>
                <a:gd name="connsiteX26" fmla="*/ 876110 w 1681162"/>
                <a:gd name="connsiteY26" fmla="*/ 1005650 h 1681447"/>
                <a:gd name="connsiteX27" fmla="*/ 941261 w 1681162"/>
                <a:gd name="connsiteY27" fmla="*/ 1204913 h 1681447"/>
                <a:gd name="connsiteX28" fmla="*/ 803148 w 1681162"/>
                <a:gd name="connsiteY28" fmla="*/ 1275493 h 1681447"/>
                <a:gd name="connsiteX29" fmla="*/ 735616 w 1681162"/>
                <a:gd name="connsiteY29" fmla="*/ 1219200 h 1681447"/>
                <a:gd name="connsiteX30" fmla="*/ 743140 w 1681162"/>
                <a:gd name="connsiteY30" fmla="*/ 1172147 h 1681447"/>
                <a:gd name="connsiteX31" fmla="*/ 763905 w 1681162"/>
                <a:gd name="connsiteY31" fmla="*/ 1213199 h 1681447"/>
                <a:gd name="connsiteX32" fmla="*/ 902399 w 1681162"/>
                <a:gd name="connsiteY32" fmla="*/ 1235773 h 1681447"/>
                <a:gd name="connsiteX33" fmla="*/ 938784 w 1681162"/>
                <a:gd name="connsiteY33" fmla="*/ 1157288 h 1681447"/>
                <a:gd name="connsiteX34" fmla="*/ 888587 w 1681162"/>
                <a:gd name="connsiteY34" fmla="*/ 1090898 h 1681447"/>
                <a:gd name="connsiteX35" fmla="*/ 765715 w 1681162"/>
                <a:gd name="connsiteY35" fmla="*/ 1117092 h 1681447"/>
                <a:gd name="connsiteX36" fmla="*/ 754475 w 1681162"/>
                <a:gd name="connsiteY36" fmla="*/ 1123188 h 1681447"/>
                <a:gd name="connsiteX37" fmla="*/ 752951 w 1681162"/>
                <a:gd name="connsiteY37" fmla="*/ 1125378 h 1681447"/>
                <a:gd name="connsiteX38" fmla="*/ 750665 w 1681162"/>
                <a:gd name="connsiteY38" fmla="*/ 1130046 h 1681447"/>
                <a:gd name="connsiteX39" fmla="*/ 716756 w 1681162"/>
                <a:gd name="connsiteY39" fmla="*/ 1222248 h 1681447"/>
                <a:gd name="connsiteX40" fmla="*/ 801338 w 1681162"/>
                <a:gd name="connsiteY40" fmla="*/ 1294257 h 1681447"/>
                <a:gd name="connsiteX41" fmla="*/ 959072 w 1681162"/>
                <a:gd name="connsiteY41" fmla="*/ 1211389 h 1681447"/>
                <a:gd name="connsiteX42" fmla="*/ 904875 w 1681162"/>
                <a:gd name="connsiteY42" fmla="*/ 1002602 h 1681447"/>
                <a:gd name="connsiteX43" fmla="*/ 924687 w 1681162"/>
                <a:gd name="connsiteY43" fmla="*/ 996696 h 1681447"/>
                <a:gd name="connsiteX44" fmla="*/ 930307 w 1681162"/>
                <a:gd name="connsiteY44" fmla="*/ 986790 h 1681447"/>
                <a:gd name="connsiteX45" fmla="*/ 996887 w 1681162"/>
                <a:gd name="connsiteY45" fmla="*/ 863918 h 1681447"/>
                <a:gd name="connsiteX46" fmla="*/ 1021461 w 1681162"/>
                <a:gd name="connsiteY46" fmla="*/ 843725 h 1681447"/>
                <a:gd name="connsiteX47" fmla="*/ 1036225 w 1681162"/>
                <a:gd name="connsiteY47" fmla="*/ 829913 h 1681447"/>
                <a:gd name="connsiteX48" fmla="*/ 1027938 w 1681162"/>
                <a:gd name="connsiteY48" fmla="*/ 844391 h 1681447"/>
                <a:gd name="connsiteX49" fmla="*/ 1092041 w 1681162"/>
                <a:gd name="connsiteY49" fmla="*/ 1088707 h 1681447"/>
                <a:gd name="connsiteX50" fmla="*/ 1093661 w 1681162"/>
                <a:gd name="connsiteY50" fmla="*/ 1089850 h 1681447"/>
                <a:gd name="connsiteX51" fmla="*/ 1144143 w 1681162"/>
                <a:gd name="connsiteY51" fmla="*/ 1116044 h 1681447"/>
                <a:gd name="connsiteX52" fmla="*/ 1145572 w 1681162"/>
                <a:gd name="connsiteY52" fmla="*/ 1116616 h 1681447"/>
                <a:gd name="connsiteX53" fmla="*/ 1182910 w 1681162"/>
                <a:gd name="connsiteY53" fmla="*/ 1131951 h 1681447"/>
                <a:gd name="connsiteX54" fmla="*/ 1203770 w 1681162"/>
                <a:gd name="connsiteY54" fmla="*/ 1140904 h 1681447"/>
                <a:gd name="connsiteX55" fmla="*/ 1395317 w 1681162"/>
                <a:gd name="connsiteY55" fmla="*/ 1342930 h 1681447"/>
                <a:gd name="connsiteX56" fmla="*/ 1298448 w 1681162"/>
                <a:gd name="connsiteY56" fmla="*/ 1522857 h 1681447"/>
                <a:gd name="connsiteX57" fmla="*/ 840486 w 1681162"/>
                <a:gd name="connsiteY57" fmla="*/ 1662208 h 1681447"/>
                <a:gd name="connsiteX58" fmla="*/ 18860 w 1681162"/>
                <a:gd name="connsiteY58" fmla="*/ 840581 h 1681447"/>
                <a:gd name="connsiteX59" fmla="*/ 840486 w 1681162"/>
                <a:gd name="connsiteY59" fmla="*/ 19050 h 1681447"/>
                <a:gd name="connsiteX60" fmla="*/ 1662113 w 1681162"/>
                <a:gd name="connsiteY60" fmla="*/ 840581 h 1681447"/>
                <a:gd name="connsiteX61" fmla="*/ 1647063 w 1681162"/>
                <a:gd name="connsiteY61" fmla="*/ 998125 h 1681447"/>
                <a:gd name="connsiteX62" fmla="*/ 1654588 w 1681162"/>
                <a:gd name="connsiteY62" fmla="*/ 1009269 h 1681447"/>
                <a:gd name="connsiteX63" fmla="*/ 1665732 w 1681162"/>
                <a:gd name="connsiteY63" fmla="*/ 1001744 h 1681447"/>
                <a:gd name="connsiteX64" fmla="*/ 1681163 w 1681162"/>
                <a:gd name="connsiteY64" fmla="*/ 840581 h 1681447"/>
                <a:gd name="connsiteX65" fmla="*/ 840486 w 1681162"/>
                <a:gd name="connsiteY65" fmla="*/ 0 h 1681447"/>
                <a:gd name="connsiteX66" fmla="*/ 765715 w 1681162"/>
                <a:gd name="connsiteY66" fmla="*/ 1143762 h 1681447"/>
                <a:gd name="connsiteX67" fmla="*/ 769906 w 1681162"/>
                <a:gd name="connsiteY67" fmla="*/ 1146524 h 1681447"/>
                <a:gd name="connsiteX68" fmla="*/ 782765 w 1681162"/>
                <a:gd name="connsiteY68" fmla="*/ 1142047 h 1681447"/>
                <a:gd name="connsiteX69" fmla="*/ 780002 w 1681162"/>
                <a:gd name="connsiteY69" fmla="*/ 1130522 h 1681447"/>
                <a:gd name="connsiteX70" fmla="*/ 881920 w 1681162"/>
                <a:gd name="connsiteY70" fmla="*/ 1108996 h 1681447"/>
                <a:gd name="connsiteX71" fmla="*/ 920020 w 1681162"/>
                <a:gd name="connsiteY71" fmla="*/ 1160621 h 1681447"/>
                <a:gd name="connsiteX72" fmla="*/ 893731 w 1681162"/>
                <a:gd name="connsiteY72" fmla="*/ 1219009 h 1681447"/>
                <a:gd name="connsiteX73" fmla="*/ 777431 w 1681162"/>
                <a:gd name="connsiteY73" fmla="*/ 1199959 h 1681447"/>
                <a:gd name="connsiteX74" fmla="*/ 765810 w 1681162"/>
                <a:gd name="connsiteY74" fmla="*/ 1143857 h 1681447"/>
                <a:gd name="connsiteX75" fmla="*/ 972407 w 1681162"/>
                <a:gd name="connsiteY75" fmla="*/ 408813 h 1681447"/>
                <a:gd name="connsiteX76" fmla="*/ 1116806 w 1681162"/>
                <a:gd name="connsiteY76" fmla="*/ 553878 h 1681447"/>
                <a:gd name="connsiteX77" fmla="*/ 1117473 w 1681162"/>
                <a:gd name="connsiteY77" fmla="*/ 560927 h 1681447"/>
                <a:gd name="connsiteX78" fmla="*/ 1060323 w 1681162"/>
                <a:gd name="connsiteY78" fmla="*/ 472344 h 1681447"/>
                <a:gd name="connsiteX79" fmla="*/ 924115 w 1681162"/>
                <a:gd name="connsiteY79" fmla="*/ 401479 h 1681447"/>
                <a:gd name="connsiteX80" fmla="*/ 972312 w 1681162"/>
                <a:gd name="connsiteY80" fmla="*/ 408813 h 1681447"/>
                <a:gd name="connsiteX81" fmla="*/ 845344 w 1681162"/>
                <a:gd name="connsiteY81" fmla="*/ 985838 h 1681447"/>
                <a:gd name="connsiteX82" fmla="*/ 798767 w 1681162"/>
                <a:gd name="connsiteY82" fmla="*/ 978979 h 1681447"/>
                <a:gd name="connsiteX83" fmla="*/ 746665 w 1681162"/>
                <a:gd name="connsiteY83" fmla="*/ 918115 h 1681447"/>
                <a:gd name="connsiteX84" fmla="*/ 843344 w 1681162"/>
                <a:gd name="connsiteY84" fmla="*/ 788479 h 1681447"/>
                <a:gd name="connsiteX85" fmla="*/ 912400 w 1681162"/>
                <a:gd name="connsiteY85" fmla="*/ 741521 h 1681447"/>
                <a:gd name="connsiteX86" fmla="*/ 964502 w 1681162"/>
                <a:gd name="connsiteY86" fmla="*/ 581025 h 1681447"/>
                <a:gd name="connsiteX87" fmla="*/ 843439 w 1681162"/>
                <a:gd name="connsiteY87" fmla="*/ 508254 h 1681447"/>
                <a:gd name="connsiteX88" fmla="*/ 821150 w 1681162"/>
                <a:gd name="connsiteY88" fmla="*/ 510159 h 1681447"/>
                <a:gd name="connsiteX89" fmla="*/ 707803 w 1681162"/>
                <a:gd name="connsiteY89" fmla="*/ 657225 h 1681447"/>
                <a:gd name="connsiteX90" fmla="*/ 637318 w 1681162"/>
                <a:gd name="connsiteY90" fmla="*/ 657797 h 1681447"/>
                <a:gd name="connsiteX91" fmla="*/ 586550 w 1681162"/>
                <a:gd name="connsiteY91" fmla="*/ 654558 h 1681447"/>
                <a:gd name="connsiteX92" fmla="*/ 619982 w 1681162"/>
                <a:gd name="connsiteY92" fmla="*/ 522922 h 1681447"/>
                <a:gd name="connsiteX93" fmla="*/ 816388 w 1681162"/>
                <a:gd name="connsiteY93" fmla="*/ 408051 h 1681447"/>
                <a:gd name="connsiteX94" fmla="*/ 825722 w 1681162"/>
                <a:gd name="connsiteY94" fmla="*/ 414528 h 1681447"/>
                <a:gd name="connsiteX95" fmla="*/ 1002506 w 1681162"/>
                <a:gd name="connsiteY95" fmla="*/ 498253 h 1681447"/>
                <a:gd name="connsiteX96" fmla="*/ 1034415 w 1681162"/>
                <a:gd name="connsiteY96" fmla="*/ 678561 h 1681447"/>
                <a:gd name="connsiteX97" fmla="*/ 942689 w 1681162"/>
                <a:gd name="connsiteY97" fmla="*/ 817912 h 1681447"/>
                <a:gd name="connsiteX98" fmla="*/ 845058 w 1681162"/>
                <a:gd name="connsiteY98" fmla="*/ 981360 h 1681447"/>
                <a:gd name="connsiteX99" fmla="*/ 845344 w 1681162"/>
                <a:gd name="connsiteY99" fmla="*/ 985933 h 1681447"/>
                <a:gd name="connsiteX100" fmla="*/ 1009079 w 1681162"/>
                <a:gd name="connsiteY100" fmla="*/ 829532 h 1681447"/>
                <a:gd name="connsiteX101" fmla="*/ 984980 w 1681162"/>
                <a:gd name="connsiteY101" fmla="*/ 849344 h 1681447"/>
                <a:gd name="connsiteX102" fmla="*/ 910590 w 1681162"/>
                <a:gd name="connsiteY102" fmla="*/ 981932 h 1681447"/>
                <a:gd name="connsiteX103" fmla="*/ 881063 w 1681162"/>
                <a:gd name="connsiteY103" fmla="*/ 986504 h 1681447"/>
                <a:gd name="connsiteX104" fmla="*/ 865156 w 1681162"/>
                <a:gd name="connsiteY104" fmla="*/ 977741 h 1681447"/>
                <a:gd name="connsiteX105" fmla="*/ 956977 w 1681162"/>
                <a:gd name="connsiteY105" fmla="*/ 830389 h 1681447"/>
                <a:gd name="connsiteX106" fmla="*/ 1052513 w 1681162"/>
                <a:gd name="connsiteY106" fmla="*/ 684276 h 1681447"/>
                <a:gd name="connsiteX107" fmla="*/ 1017651 w 1681162"/>
                <a:gd name="connsiteY107" fmla="*/ 486727 h 1681447"/>
                <a:gd name="connsiteX108" fmla="*/ 957358 w 1681162"/>
                <a:gd name="connsiteY108" fmla="*/ 431387 h 1681447"/>
                <a:gd name="connsiteX109" fmla="*/ 1047179 w 1681162"/>
                <a:gd name="connsiteY109" fmla="*/ 486251 h 1681447"/>
                <a:gd name="connsiteX110" fmla="*/ 1109567 w 1681162"/>
                <a:gd name="connsiteY110" fmla="*/ 644271 h 1681447"/>
                <a:gd name="connsiteX111" fmla="*/ 1009079 w 1681162"/>
                <a:gd name="connsiteY111" fmla="*/ 829627 h 168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681162" h="1681447">
                  <a:moveTo>
                    <a:pt x="840677" y="190"/>
                  </a:moveTo>
                  <a:cubicBezTo>
                    <a:pt x="377190" y="190"/>
                    <a:pt x="0" y="377285"/>
                    <a:pt x="0" y="840771"/>
                  </a:cubicBezTo>
                  <a:cubicBezTo>
                    <a:pt x="0" y="1304258"/>
                    <a:pt x="377095" y="1681448"/>
                    <a:pt x="840677" y="1681448"/>
                  </a:cubicBezTo>
                  <a:cubicBezTo>
                    <a:pt x="995363" y="1681448"/>
                    <a:pt x="1148334" y="1634966"/>
                    <a:pt x="1308354" y="1539431"/>
                  </a:cubicBezTo>
                  <a:cubicBezTo>
                    <a:pt x="1377887" y="1497902"/>
                    <a:pt x="1420559" y="1418368"/>
                    <a:pt x="1414463" y="1341596"/>
                  </a:cubicBezTo>
                  <a:cubicBezTo>
                    <a:pt x="1407224" y="1250442"/>
                    <a:pt x="1335024" y="1173003"/>
                    <a:pt x="1211009" y="1123379"/>
                  </a:cubicBezTo>
                  <a:cubicBezTo>
                    <a:pt x="1205675" y="1121283"/>
                    <a:pt x="1198436" y="1118045"/>
                    <a:pt x="1190720" y="1114711"/>
                  </a:cubicBezTo>
                  <a:cubicBezTo>
                    <a:pt x="1177385" y="1108900"/>
                    <a:pt x="1162431" y="1102328"/>
                    <a:pt x="1152335" y="1098899"/>
                  </a:cubicBezTo>
                  <a:lnTo>
                    <a:pt x="1103376" y="1073468"/>
                  </a:lnTo>
                  <a:cubicBezTo>
                    <a:pt x="1018127" y="1003268"/>
                    <a:pt x="984695" y="958501"/>
                    <a:pt x="1044512" y="854011"/>
                  </a:cubicBezTo>
                  <a:lnTo>
                    <a:pt x="1052894" y="839438"/>
                  </a:lnTo>
                  <a:cubicBezTo>
                    <a:pt x="1108329" y="742950"/>
                    <a:pt x="1148429" y="673132"/>
                    <a:pt x="1135761" y="551879"/>
                  </a:cubicBezTo>
                  <a:cubicBezTo>
                    <a:pt x="1127093" y="469202"/>
                    <a:pt x="1070610" y="411766"/>
                    <a:pt x="976694" y="390239"/>
                  </a:cubicBezTo>
                  <a:cubicBezTo>
                    <a:pt x="838295" y="358426"/>
                    <a:pt x="663988" y="415766"/>
                    <a:pt x="603790" y="512826"/>
                  </a:cubicBezTo>
                  <a:cubicBezTo>
                    <a:pt x="572834" y="562832"/>
                    <a:pt x="563118" y="604171"/>
                    <a:pt x="568166" y="665416"/>
                  </a:cubicBezTo>
                  <a:cubicBezTo>
                    <a:pt x="568357" y="667988"/>
                    <a:pt x="569595" y="670274"/>
                    <a:pt x="571500" y="671893"/>
                  </a:cubicBezTo>
                  <a:cubicBezTo>
                    <a:pt x="573405" y="673512"/>
                    <a:pt x="575977" y="674370"/>
                    <a:pt x="578453" y="674084"/>
                  </a:cubicBezTo>
                  <a:cubicBezTo>
                    <a:pt x="598170" y="672369"/>
                    <a:pt x="616934" y="674561"/>
                    <a:pt x="635032" y="676656"/>
                  </a:cubicBezTo>
                  <a:cubicBezTo>
                    <a:pt x="661702" y="679799"/>
                    <a:pt x="689229" y="683037"/>
                    <a:pt x="719328" y="673703"/>
                  </a:cubicBezTo>
                  <a:cubicBezTo>
                    <a:pt x="722948" y="672560"/>
                    <a:pt x="725615" y="669321"/>
                    <a:pt x="725996" y="665512"/>
                  </a:cubicBezTo>
                  <a:cubicBezTo>
                    <a:pt x="733711" y="588264"/>
                    <a:pt x="769620" y="538448"/>
                    <a:pt x="824389" y="528828"/>
                  </a:cubicBezTo>
                  <a:cubicBezTo>
                    <a:pt x="872966" y="520255"/>
                    <a:pt x="926973" y="546830"/>
                    <a:pt x="947357" y="589216"/>
                  </a:cubicBezTo>
                  <a:cubicBezTo>
                    <a:pt x="968312" y="632841"/>
                    <a:pt x="951452" y="681800"/>
                    <a:pt x="899827" y="727138"/>
                  </a:cubicBezTo>
                  <a:cubicBezTo>
                    <a:pt x="879062" y="745427"/>
                    <a:pt x="856012" y="758857"/>
                    <a:pt x="833723" y="771906"/>
                  </a:cubicBezTo>
                  <a:cubicBezTo>
                    <a:pt x="780479" y="803053"/>
                    <a:pt x="730091" y="832485"/>
                    <a:pt x="727615" y="917448"/>
                  </a:cubicBezTo>
                  <a:cubicBezTo>
                    <a:pt x="725805" y="979837"/>
                    <a:pt x="737807" y="984695"/>
                    <a:pt x="794576" y="997458"/>
                  </a:cubicBezTo>
                  <a:cubicBezTo>
                    <a:pt x="813054" y="1001649"/>
                    <a:pt x="845534" y="1006411"/>
                    <a:pt x="876110" y="1005650"/>
                  </a:cubicBezTo>
                  <a:cubicBezTo>
                    <a:pt x="934307" y="1043083"/>
                    <a:pt x="976408" y="1110996"/>
                    <a:pt x="941261" y="1204913"/>
                  </a:cubicBezTo>
                  <a:cubicBezTo>
                    <a:pt x="923449" y="1252538"/>
                    <a:pt x="854202" y="1280350"/>
                    <a:pt x="803148" y="1275493"/>
                  </a:cubicBezTo>
                  <a:cubicBezTo>
                    <a:pt x="781145" y="1273397"/>
                    <a:pt x="743140" y="1263301"/>
                    <a:pt x="735616" y="1219200"/>
                  </a:cubicBezTo>
                  <a:cubicBezTo>
                    <a:pt x="732949" y="1203388"/>
                    <a:pt x="735616" y="1187386"/>
                    <a:pt x="743140" y="1172147"/>
                  </a:cubicBezTo>
                  <a:cubicBezTo>
                    <a:pt x="744855" y="1187196"/>
                    <a:pt x="751808" y="1201102"/>
                    <a:pt x="763905" y="1213199"/>
                  </a:cubicBezTo>
                  <a:cubicBezTo>
                    <a:pt x="796766" y="1246156"/>
                    <a:pt x="861441" y="1256633"/>
                    <a:pt x="902399" y="1235773"/>
                  </a:cubicBezTo>
                  <a:cubicBezTo>
                    <a:pt x="931640" y="1220819"/>
                    <a:pt x="944594" y="1192911"/>
                    <a:pt x="938784" y="1157288"/>
                  </a:cubicBezTo>
                  <a:cubicBezTo>
                    <a:pt x="932021" y="1115473"/>
                    <a:pt x="907733" y="1098137"/>
                    <a:pt x="888587" y="1090898"/>
                  </a:cubicBezTo>
                  <a:cubicBezTo>
                    <a:pt x="853250" y="1077659"/>
                    <a:pt x="803624" y="1088421"/>
                    <a:pt x="765715" y="1117092"/>
                  </a:cubicBezTo>
                  <a:cubicBezTo>
                    <a:pt x="760190" y="1117092"/>
                    <a:pt x="756285" y="1121283"/>
                    <a:pt x="754475" y="1123188"/>
                  </a:cubicBezTo>
                  <a:cubicBezTo>
                    <a:pt x="753904" y="1123855"/>
                    <a:pt x="753332" y="1124522"/>
                    <a:pt x="752951" y="1125378"/>
                  </a:cubicBezTo>
                  <a:cubicBezTo>
                    <a:pt x="752189" y="1126903"/>
                    <a:pt x="751427" y="1128522"/>
                    <a:pt x="750665" y="1130046"/>
                  </a:cubicBezTo>
                  <a:cubicBezTo>
                    <a:pt x="723519" y="1156716"/>
                    <a:pt x="711232" y="1189768"/>
                    <a:pt x="716756" y="1222248"/>
                  </a:cubicBezTo>
                  <a:cubicBezTo>
                    <a:pt x="723805" y="1263586"/>
                    <a:pt x="754666" y="1289875"/>
                    <a:pt x="801338" y="1294257"/>
                  </a:cubicBezTo>
                  <a:cubicBezTo>
                    <a:pt x="860488" y="1299877"/>
                    <a:pt x="937927" y="1267873"/>
                    <a:pt x="959072" y="1211389"/>
                  </a:cubicBezTo>
                  <a:cubicBezTo>
                    <a:pt x="989362" y="1130427"/>
                    <a:pt x="968026" y="1052989"/>
                    <a:pt x="904875" y="1002602"/>
                  </a:cubicBezTo>
                  <a:cubicBezTo>
                    <a:pt x="912114" y="1001268"/>
                    <a:pt x="918782" y="999268"/>
                    <a:pt x="924687" y="996696"/>
                  </a:cubicBezTo>
                  <a:cubicBezTo>
                    <a:pt x="928592" y="994981"/>
                    <a:pt x="930878" y="990981"/>
                    <a:pt x="930307" y="986790"/>
                  </a:cubicBezTo>
                  <a:cubicBezTo>
                    <a:pt x="922306" y="923639"/>
                    <a:pt x="955262" y="897255"/>
                    <a:pt x="996887" y="863918"/>
                  </a:cubicBezTo>
                  <a:cubicBezTo>
                    <a:pt x="1004983" y="857440"/>
                    <a:pt x="1013270" y="850773"/>
                    <a:pt x="1021461" y="843725"/>
                  </a:cubicBezTo>
                  <a:cubicBezTo>
                    <a:pt x="1026414" y="839438"/>
                    <a:pt x="1031272" y="834866"/>
                    <a:pt x="1036225" y="829913"/>
                  </a:cubicBezTo>
                  <a:lnTo>
                    <a:pt x="1027938" y="844391"/>
                  </a:lnTo>
                  <a:cubicBezTo>
                    <a:pt x="958501" y="965549"/>
                    <a:pt x="1008221" y="1019747"/>
                    <a:pt x="1092041" y="1088707"/>
                  </a:cubicBezTo>
                  <a:cubicBezTo>
                    <a:pt x="1092518" y="1089088"/>
                    <a:pt x="1093089" y="1089470"/>
                    <a:pt x="1093661" y="1089850"/>
                  </a:cubicBezTo>
                  <a:lnTo>
                    <a:pt x="1144143" y="1116044"/>
                  </a:lnTo>
                  <a:cubicBezTo>
                    <a:pt x="1144143" y="1116044"/>
                    <a:pt x="1145096" y="1116520"/>
                    <a:pt x="1145572" y="1116616"/>
                  </a:cubicBezTo>
                  <a:cubicBezTo>
                    <a:pt x="1154716" y="1119568"/>
                    <a:pt x="1169765" y="1126141"/>
                    <a:pt x="1182910" y="1131951"/>
                  </a:cubicBezTo>
                  <a:cubicBezTo>
                    <a:pt x="1190816" y="1135475"/>
                    <a:pt x="1198245" y="1138714"/>
                    <a:pt x="1203770" y="1140904"/>
                  </a:cubicBezTo>
                  <a:cubicBezTo>
                    <a:pt x="1320641" y="1187672"/>
                    <a:pt x="1388745" y="1259395"/>
                    <a:pt x="1395317" y="1342930"/>
                  </a:cubicBezTo>
                  <a:cubicBezTo>
                    <a:pt x="1400842" y="1412653"/>
                    <a:pt x="1361885" y="1484947"/>
                    <a:pt x="1298448" y="1522857"/>
                  </a:cubicBezTo>
                  <a:cubicBezTo>
                    <a:pt x="1141476" y="1616583"/>
                    <a:pt x="991648" y="1662208"/>
                    <a:pt x="840486" y="1662208"/>
                  </a:cubicBezTo>
                  <a:cubicBezTo>
                    <a:pt x="387477" y="1662208"/>
                    <a:pt x="18860" y="1293686"/>
                    <a:pt x="18860" y="840581"/>
                  </a:cubicBezTo>
                  <a:cubicBezTo>
                    <a:pt x="18860" y="387477"/>
                    <a:pt x="387382" y="19050"/>
                    <a:pt x="840486" y="19050"/>
                  </a:cubicBezTo>
                  <a:cubicBezTo>
                    <a:pt x="1293590" y="19050"/>
                    <a:pt x="1662113" y="387572"/>
                    <a:pt x="1662113" y="840581"/>
                  </a:cubicBezTo>
                  <a:cubicBezTo>
                    <a:pt x="1662113" y="893540"/>
                    <a:pt x="1657064" y="946595"/>
                    <a:pt x="1647063" y="998125"/>
                  </a:cubicBezTo>
                  <a:cubicBezTo>
                    <a:pt x="1646015" y="1003268"/>
                    <a:pt x="1649444" y="1008316"/>
                    <a:pt x="1654588" y="1009269"/>
                  </a:cubicBezTo>
                  <a:cubicBezTo>
                    <a:pt x="1659731" y="1010317"/>
                    <a:pt x="1664780" y="1006887"/>
                    <a:pt x="1665732" y="1001744"/>
                  </a:cubicBezTo>
                  <a:cubicBezTo>
                    <a:pt x="1676019" y="948976"/>
                    <a:pt x="1681163" y="894779"/>
                    <a:pt x="1681163" y="840581"/>
                  </a:cubicBezTo>
                  <a:cubicBezTo>
                    <a:pt x="1681163" y="377095"/>
                    <a:pt x="1304068" y="0"/>
                    <a:pt x="840486" y="0"/>
                  </a:cubicBezTo>
                  <a:close/>
                  <a:moveTo>
                    <a:pt x="765715" y="1143762"/>
                  </a:moveTo>
                  <a:cubicBezTo>
                    <a:pt x="766858" y="1144810"/>
                    <a:pt x="768287" y="1145762"/>
                    <a:pt x="769906" y="1146524"/>
                  </a:cubicBezTo>
                  <a:cubicBezTo>
                    <a:pt x="774668" y="1148715"/>
                    <a:pt x="780479" y="1146810"/>
                    <a:pt x="782765" y="1142047"/>
                  </a:cubicBezTo>
                  <a:cubicBezTo>
                    <a:pt x="784670" y="1137856"/>
                    <a:pt x="783527" y="1133094"/>
                    <a:pt x="780002" y="1130522"/>
                  </a:cubicBezTo>
                  <a:cubicBezTo>
                    <a:pt x="812483" y="1107091"/>
                    <a:pt x="853250" y="1098232"/>
                    <a:pt x="881920" y="1108996"/>
                  </a:cubicBezTo>
                  <a:cubicBezTo>
                    <a:pt x="902875" y="1116902"/>
                    <a:pt x="915734" y="1134237"/>
                    <a:pt x="920020" y="1160621"/>
                  </a:cubicBezTo>
                  <a:cubicBezTo>
                    <a:pt x="924401" y="1187768"/>
                    <a:pt x="915353" y="1207961"/>
                    <a:pt x="893731" y="1219009"/>
                  </a:cubicBezTo>
                  <a:cubicBezTo>
                    <a:pt x="860012" y="1236250"/>
                    <a:pt x="804482" y="1227201"/>
                    <a:pt x="777431" y="1199959"/>
                  </a:cubicBezTo>
                  <a:cubicBezTo>
                    <a:pt x="761905" y="1184434"/>
                    <a:pt x="758000" y="1165098"/>
                    <a:pt x="765810" y="1143857"/>
                  </a:cubicBezTo>
                  <a:close/>
                  <a:moveTo>
                    <a:pt x="972407" y="408813"/>
                  </a:moveTo>
                  <a:cubicBezTo>
                    <a:pt x="1021842" y="420148"/>
                    <a:pt x="1106424" y="454152"/>
                    <a:pt x="1116806" y="553878"/>
                  </a:cubicBezTo>
                  <a:cubicBezTo>
                    <a:pt x="1117092" y="556260"/>
                    <a:pt x="1117283" y="558641"/>
                    <a:pt x="1117473" y="560927"/>
                  </a:cubicBezTo>
                  <a:cubicBezTo>
                    <a:pt x="1106329" y="527971"/>
                    <a:pt x="1087184" y="498157"/>
                    <a:pt x="1060323" y="472344"/>
                  </a:cubicBezTo>
                  <a:cubicBezTo>
                    <a:pt x="1023842" y="437293"/>
                    <a:pt x="976217" y="412909"/>
                    <a:pt x="924115" y="401479"/>
                  </a:cubicBezTo>
                  <a:cubicBezTo>
                    <a:pt x="940499" y="402812"/>
                    <a:pt x="956691" y="405193"/>
                    <a:pt x="972312" y="408813"/>
                  </a:cubicBezTo>
                  <a:close/>
                  <a:moveTo>
                    <a:pt x="845344" y="985838"/>
                  </a:moveTo>
                  <a:cubicBezTo>
                    <a:pt x="829056" y="984599"/>
                    <a:pt x="812768" y="982218"/>
                    <a:pt x="798767" y="978979"/>
                  </a:cubicBezTo>
                  <a:cubicBezTo>
                    <a:pt x="763079" y="970912"/>
                    <a:pt x="745712" y="950623"/>
                    <a:pt x="746665" y="918115"/>
                  </a:cubicBezTo>
                  <a:cubicBezTo>
                    <a:pt x="748856" y="843819"/>
                    <a:pt x="792575" y="818197"/>
                    <a:pt x="843344" y="788479"/>
                  </a:cubicBezTo>
                  <a:cubicBezTo>
                    <a:pt x="866394" y="774954"/>
                    <a:pt x="890302" y="761047"/>
                    <a:pt x="912400" y="741521"/>
                  </a:cubicBezTo>
                  <a:cubicBezTo>
                    <a:pt x="970121" y="690753"/>
                    <a:pt x="989076" y="632270"/>
                    <a:pt x="964502" y="581025"/>
                  </a:cubicBezTo>
                  <a:cubicBezTo>
                    <a:pt x="943356" y="537020"/>
                    <a:pt x="893826" y="508254"/>
                    <a:pt x="843439" y="508254"/>
                  </a:cubicBezTo>
                  <a:cubicBezTo>
                    <a:pt x="836009" y="508254"/>
                    <a:pt x="828485" y="508921"/>
                    <a:pt x="821150" y="510159"/>
                  </a:cubicBezTo>
                  <a:cubicBezTo>
                    <a:pt x="791528" y="515398"/>
                    <a:pt x="721995" y="540068"/>
                    <a:pt x="707803" y="657225"/>
                  </a:cubicBezTo>
                  <a:cubicBezTo>
                    <a:pt x="683800" y="663321"/>
                    <a:pt x="661130" y="660654"/>
                    <a:pt x="637318" y="657797"/>
                  </a:cubicBezTo>
                  <a:cubicBezTo>
                    <a:pt x="621125" y="655891"/>
                    <a:pt x="604457" y="653891"/>
                    <a:pt x="586550" y="654558"/>
                  </a:cubicBezTo>
                  <a:cubicBezTo>
                    <a:pt x="583502" y="602361"/>
                    <a:pt x="592646" y="567023"/>
                    <a:pt x="619982" y="522922"/>
                  </a:cubicBezTo>
                  <a:cubicBezTo>
                    <a:pt x="655034" y="466439"/>
                    <a:pt x="731806" y="424529"/>
                    <a:pt x="816388" y="408051"/>
                  </a:cubicBezTo>
                  <a:cubicBezTo>
                    <a:pt x="817721" y="411956"/>
                    <a:pt x="821341" y="414338"/>
                    <a:pt x="825722" y="414528"/>
                  </a:cubicBezTo>
                  <a:cubicBezTo>
                    <a:pt x="895160" y="412337"/>
                    <a:pt x="961168" y="443674"/>
                    <a:pt x="1002506" y="498253"/>
                  </a:cubicBezTo>
                  <a:cubicBezTo>
                    <a:pt x="1042321" y="550736"/>
                    <a:pt x="1053941" y="616458"/>
                    <a:pt x="1034415" y="678561"/>
                  </a:cubicBezTo>
                  <a:cubicBezTo>
                    <a:pt x="1017556" y="732187"/>
                    <a:pt x="979551" y="775716"/>
                    <a:pt x="942689" y="817912"/>
                  </a:cubicBezTo>
                  <a:cubicBezTo>
                    <a:pt x="900494" y="866204"/>
                    <a:pt x="856964" y="916114"/>
                    <a:pt x="845058" y="981360"/>
                  </a:cubicBezTo>
                  <a:cubicBezTo>
                    <a:pt x="844772" y="982885"/>
                    <a:pt x="844868" y="984504"/>
                    <a:pt x="845344" y="985933"/>
                  </a:cubicBezTo>
                  <a:close/>
                  <a:moveTo>
                    <a:pt x="1009079" y="829532"/>
                  </a:moveTo>
                  <a:cubicBezTo>
                    <a:pt x="1001078" y="836486"/>
                    <a:pt x="992981" y="842963"/>
                    <a:pt x="984980" y="849344"/>
                  </a:cubicBezTo>
                  <a:cubicBezTo>
                    <a:pt x="943832" y="882301"/>
                    <a:pt x="904970" y="913447"/>
                    <a:pt x="910590" y="981932"/>
                  </a:cubicBezTo>
                  <a:cubicBezTo>
                    <a:pt x="902399" y="984409"/>
                    <a:pt x="892207" y="985838"/>
                    <a:pt x="881063" y="986504"/>
                  </a:cubicBezTo>
                  <a:cubicBezTo>
                    <a:pt x="875919" y="983456"/>
                    <a:pt x="870680" y="980504"/>
                    <a:pt x="865156" y="977741"/>
                  </a:cubicBezTo>
                  <a:cubicBezTo>
                    <a:pt x="877824" y="921068"/>
                    <a:pt x="916305" y="876967"/>
                    <a:pt x="956977" y="830389"/>
                  </a:cubicBezTo>
                  <a:cubicBezTo>
                    <a:pt x="995077" y="786765"/>
                    <a:pt x="1034415" y="741712"/>
                    <a:pt x="1052513" y="684276"/>
                  </a:cubicBezTo>
                  <a:cubicBezTo>
                    <a:pt x="1073944" y="616268"/>
                    <a:pt x="1061180" y="544259"/>
                    <a:pt x="1017651" y="486727"/>
                  </a:cubicBezTo>
                  <a:cubicBezTo>
                    <a:pt x="1000887" y="464534"/>
                    <a:pt x="980408" y="445960"/>
                    <a:pt x="957358" y="431387"/>
                  </a:cubicBezTo>
                  <a:cubicBezTo>
                    <a:pt x="991553" y="443865"/>
                    <a:pt x="1022509" y="462534"/>
                    <a:pt x="1047179" y="486251"/>
                  </a:cubicBezTo>
                  <a:cubicBezTo>
                    <a:pt x="1091279" y="528638"/>
                    <a:pt x="1112901" y="583216"/>
                    <a:pt x="1109567" y="644271"/>
                  </a:cubicBezTo>
                  <a:cubicBezTo>
                    <a:pt x="1106329" y="704088"/>
                    <a:pt x="1064038" y="782098"/>
                    <a:pt x="1009079" y="829627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CD47A31E-0B90-82E4-35E0-FD56A8A1469F}"/>
              </a:ext>
            </a:extLst>
          </p:cNvPr>
          <p:cNvGrpSpPr/>
          <p:nvPr/>
        </p:nvGrpSpPr>
        <p:grpSpPr>
          <a:xfrm>
            <a:off x="2802496" y="2139082"/>
            <a:ext cx="6587008" cy="1046745"/>
            <a:chOff x="2802119" y="2757886"/>
            <a:chExt cx="6587008" cy="1046745"/>
          </a:xfrm>
        </p:grpSpPr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0CBBF97-6DEC-EC9F-B133-702538E4584A}"/>
                </a:ext>
              </a:extLst>
            </p:cNvPr>
            <p:cNvSpPr/>
            <p:nvPr/>
          </p:nvSpPr>
          <p:spPr>
            <a:xfrm>
              <a:off x="2802872" y="2757886"/>
              <a:ext cx="6586255" cy="43694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" name="Graphic 22">
              <a:extLst>
                <a:ext uri="{FF2B5EF4-FFF2-40B4-BE49-F238E27FC236}">
                  <a16:creationId xmlns:a16="http://schemas.microsoft.com/office/drawing/2014/main" id="{D3F560D5-1B41-406F-77E1-79FB07E0A901}"/>
                </a:ext>
              </a:extLst>
            </p:cNvPr>
            <p:cNvSpPr/>
            <p:nvPr/>
          </p:nvSpPr>
          <p:spPr>
            <a:xfrm flipH="1" flipV="1">
              <a:off x="2802119" y="2795467"/>
              <a:ext cx="6586255" cy="562897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  <a:gd name="connsiteX0" fmla="*/ 765834 w 1322252"/>
                <a:gd name="connsiteY0" fmla="*/ 913856 h 913873"/>
                <a:gd name="connsiteX1" fmla="*/ 1028229 w 1322252"/>
                <a:gd name="connsiteY1" fmla="*/ 889024 h 913873"/>
                <a:gd name="connsiteX2" fmla="*/ 1155898 w 1322252"/>
                <a:gd name="connsiteY2" fmla="*/ 837576 h 913873"/>
                <a:gd name="connsiteX3" fmla="*/ 1233436 w 1322252"/>
                <a:gd name="connsiteY3" fmla="*/ 713566 h 913873"/>
                <a:gd name="connsiteX4" fmla="*/ 1283684 w 1322252"/>
                <a:gd name="connsiteY4" fmla="*/ 725217 h 913873"/>
                <a:gd name="connsiteX5" fmla="*/ 1318920 w 1322252"/>
                <a:gd name="connsiteY5" fmla="*/ 171429 h 913873"/>
                <a:gd name="connsiteX6" fmla="*/ 1199717 w 1322252"/>
                <a:gd name="connsiteY6" fmla="*/ 21694 h 913873"/>
                <a:gd name="connsiteX7" fmla="*/ 543768 w 1322252"/>
                <a:gd name="connsiteY7" fmla="*/ 7271 h 913873"/>
                <a:gd name="connsiteX8" fmla="*/ 107879 w 1322252"/>
                <a:gd name="connsiteY8" fmla="*/ 46526 h 913873"/>
                <a:gd name="connsiteX9" fmla="*/ 634 w 1322252"/>
                <a:gd name="connsiteY9" fmla="*/ 159013 h 913873"/>
                <a:gd name="connsiteX10" fmla="*/ 14596 w 1322252"/>
                <a:gd name="connsiteY10" fmla="*/ 514390 h 913873"/>
                <a:gd name="connsiteX11" fmla="*/ 87455 w 1322252"/>
                <a:gd name="connsiteY11" fmla="*/ 775868 h 913873"/>
                <a:gd name="connsiteX12" fmla="*/ 250402 w 1322252"/>
                <a:gd name="connsiteY12" fmla="*/ 890883 h 913873"/>
                <a:gd name="connsiteX13" fmla="*/ 441127 w 1322252"/>
                <a:gd name="connsiteY13" fmla="*/ 901366 h 913873"/>
                <a:gd name="connsiteX14" fmla="*/ 765834 w 13222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2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12138" y="732292"/>
                    <a:pt x="1233436" y="713566"/>
                  </a:cubicBezTo>
                  <a:cubicBezTo>
                    <a:pt x="1254734" y="694840"/>
                    <a:pt x="1270835" y="806775"/>
                    <a:pt x="1283684" y="725217"/>
                  </a:cubicBezTo>
                  <a:cubicBezTo>
                    <a:pt x="1299280" y="626038"/>
                    <a:pt x="1332914" y="288683"/>
                    <a:pt x="1318920" y="171429"/>
                  </a:cubicBezTo>
                  <a:cubicBezTo>
                    <a:pt x="1304926" y="5417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accent5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8" name="Graphic 95">
              <a:extLst>
                <a:ext uri="{FF2B5EF4-FFF2-40B4-BE49-F238E27FC236}">
                  <a16:creationId xmlns:a16="http://schemas.microsoft.com/office/drawing/2014/main" id="{728016C7-4D18-18BC-4F1E-9D27133D848D}"/>
                </a:ext>
              </a:extLst>
            </p:cNvPr>
            <p:cNvSpPr/>
            <p:nvPr/>
          </p:nvSpPr>
          <p:spPr>
            <a:xfrm>
              <a:off x="5630885" y="2873589"/>
              <a:ext cx="940352" cy="88373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9" name="Freeform: Shape 40">
              <a:extLst>
                <a:ext uri="{FF2B5EF4-FFF2-40B4-BE49-F238E27FC236}">
                  <a16:creationId xmlns:a16="http://schemas.microsoft.com/office/drawing/2014/main" id="{532B88A7-7AFB-4D14-9604-D0F67CB1A17A}"/>
                </a:ext>
              </a:extLst>
            </p:cNvPr>
            <p:cNvSpPr/>
            <p:nvPr/>
          </p:nvSpPr>
          <p:spPr>
            <a:xfrm>
              <a:off x="5620761" y="2855499"/>
              <a:ext cx="948972" cy="949132"/>
            </a:xfrm>
            <a:custGeom>
              <a:avLst/>
              <a:gdLst>
                <a:gd name="connsiteX0" fmla="*/ 840677 w 1681162"/>
                <a:gd name="connsiteY0" fmla="*/ 190 h 1681447"/>
                <a:gd name="connsiteX1" fmla="*/ 0 w 1681162"/>
                <a:gd name="connsiteY1" fmla="*/ 840771 h 1681447"/>
                <a:gd name="connsiteX2" fmla="*/ 840677 w 1681162"/>
                <a:gd name="connsiteY2" fmla="*/ 1681448 h 1681447"/>
                <a:gd name="connsiteX3" fmla="*/ 1308354 w 1681162"/>
                <a:gd name="connsiteY3" fmla="*/ 1539431 h 1681447"/>
                <a:gd name="connsiteX4" fmla="*/ 1414463 w 1681162"/>
                <a:gd name="connsiteY4" fmla="*/ 1341596 h 1681447"/>
                <a:gd name="connsiteX5" fmla="*/ 1211009 w 1681162"/>
                <a:gd name="connsiteY5" fmla="*/ 1123379 h 1681447"/>
                <a:gd name="connsiteX6" fmla="*/ 1190720 w 1681162"/>
                <a:gd name="connsiteY6" fmla="*/ 1114711 h 1681447"/>
                <a:gd name="connsiteX7" fmla="*/ 1152335 w 1681162"/>
                <a:gd name="connsiteY7" fmla="*/ 1098899 h 1681447"/>
                <a:gd name="connsiteX8" fmla="*/ 1103376 w 1681162"/>
                <a:gd name="connsiteY8" fmla="*/ 1073468 h 1681447"/>
                <a:gd name="connsiteX9" fmla="*/ 1044512 w 1681162"/>
                <a:gd name="connsiteY9" fmla="*/ 854011 h 1681447"/>
                <a:gd name="connsiteX10" fmla="*/ 1052894 w 1681162"/>
                <a:gd name="connsiteY10" fmla="*/ 839438 h 1681447"/>
                <a:gd name="connsiteX11" fmla="*/ 1135761 w 1681162"/>
                <a:gd name="connsiteY11" fmla="*/ 551879 h 1681447"/>
                <a:gd name="connsiteX12" fmla="*/ 976694 w 1681162"/>
                <a:gd name="connsiteY12" fmla="*/ 390239 h 1681447"/>
                <a:gd name="connsiteX13" fmla="*/ 603790 w 1681162"/>
                <a:gd name="connsiteY13" fmla="*/ 512826 h 1681447"/>
                <a:gd name="connsiteX14" fmla="*/ 568166 w 1681162"/>
                <a:gd name="connsiteY14" fmla="*/ 665416 h 1681447"/>
                <a:gd name="connsiteX15" fmla="*/ 571500 w 1681162"/>
                <a:gd name="connsiteY15" fmla="*/ 671893 h 1681447"/>
                <a:gd name="connsiteX16" fmla="*/ 578453 w 1681162"/>
                <a:gd name="connsiteY16" fmla="*/ 674084 h 1681447"/>
                <a:gd name="connsiteX17" fmla="*/ 635032 w 1681162"/>
                <a:gd name="connsiteY17" fmla="*/ 676656 h 1681447"/>
                <a:gd name="connsiteX18" fmla="*/ 719328 w 1681162"/>
                <a:gd name="connsiteY18" fmla="*/ 673703 h 1681447"/>
                <a:gd name="connsiteX19" fmla="*/ 725996 w 1681162"/>
                <a:gd name="connsiteY19" fmla="*/ 665512 h 1681447"/>
                <a:gd name="connsiteX20" fmla="*/ 824389 w 1681162"/>
                <a:gd name="connsiteY20" fmla="*/ 528828 h 1681447"/>
                <a:gd name="connsiteX21" fmla="*/ 947357 w 1681162"/>
                <a:gd name="connsiteY21" fmla="*/ 589216 h 1681447"/>
                <a:gd name="connsiteX22" fmla="*/ 899827 w 1681162"/>
                <a:gd name="connsiteY22" fmla="*/ 727138 h 1681447"/>
                <a:gd name="connsiteX23" fmla="*/ 833723 w 1681162"/>
                <a:gd name="connsiteY23" fmla="*/ 771906 h 1681447"/>
                <a:gd name="connsiteX24" fmla="*/ 727615 w 1681162"/>
                <a:gd name="connsiteY24" fmla="*/ 917448 h 1681447"/>
                <a:gd name="connsiteX25" fmla="*/ 794576 w 1681162"/>
                <a:gd name="connsiteY25" fmla="*/ 997458 h 1681447"/>
                <a:gd name="connsiteX26" fmla="*/ 876110 w 1681162"/>
                <a:gd name="connsiteY26" fmla="*/ 1005650 h 1681447"/>
                <a:gd name="connsiteX27" fmla="*/ 941261 w 1681162"/>
                <a:gd name="connsiteY27" fmla="*/ 1204913 h 1681447"/>
                <a:gd name="connsiteX28" fmla="*/ 803148 w 1681162"/>
                <a:gd name="connsiteY28" fmla="*/ 1275493 h 1681447"/>
                <a:gd name="connsiteX29" fmla="*/ 735616 w 1681162"/>
                <a:gd name="connsiteY29" fmla="*/ 1219200 h 1681447"/>
                <a:gd name="connsiteX30" fmla="*/ 743140 w 1681162"/>
                <a:gd name="connsiteY30" fmla="*/ 1172147 h 1681447"/>
                <a:gd name="connsiteX31" fmla="*/ 763905 w 1681162"/>
                <a:gd name="connsiteY31" fmla="*/ 1213199 h 1681447"/>
                <a:gd name="connsiteX32" fmla="*/ 902399 w 1681162"/>
                <a:gd name="connsiteY32" fmla="*/ 1235773 h 1681447"/>
                <a:gd name="connsiteX33" fmla="*/ 938784 w 1681162"/>
                <a:gd name="connsiteY33" fmla="*/ 1157288 h 1681447"/>
                <a:gd name="connsiteX34" fmla="*/ 888587 w 1681162"/>
                <a:gd name="connsiteY34" fmla="*/ 1090898 h 1681447"/>
                <a:gd name="connsiteX35" fmla="*/ 765715 w 1681162"/>
                <a:gd name="connsiteY35" fmla="*/ 1117092 h 1681447"/>
                <a:gd name="connsiteX36" fmla="*/ 754475 w 1681162"/>
                <a:gd name="connsiteY36" fmla="*/ 1123188 h 1681447"/>
                <a:gd name="connsiteX37" fmla="*/ 752951 w 1681162"/>
                <a:gd name="connsiteY37" fmla="*/ 1125378 h 1681447"/>
                <a:gd name="connsiteX38" fmla="*/ 750665 w 1681162"/>
                <a:gd name="connsiteY38" fmla="*/ 1130046 h 1681447"/>
                <a:gd name="connsiteX39" fmla="*/ 716756 w 1681162"/>
                <a:gd name="connsiteY39" fmla="*/ 1222248 h 1681447"/>
                <a:gd name="connsiteX40" fmla="*/ 801338 w 1681162"/>
                <a:gd name="connsiteY40" fmla="*/ 1294257 h 1681447"/>
                <a:gd name="connsiteX41" fmla="*/ 959072 w 1681162"/>
                <a:gd name="connsiteY41" fmla="*/ 1211389 h 1681447"/>
                <a:gd name="connsiteX42" fmla="*/ 904875 w 1681162"/>
                <a:gd name="connsiteY42" fmla="*/ 1002602 h 1681447"/>
                <a:gd name="connsiteX43" fmla="*/ 924687 w 1681162"/>
                <a:gd name="connsiteY43" fmla="*/ 996696 h 1681447"/>
                <a:gd name="connsiteX44" fmla="*/ 930307 w 1681162"/>
                <a:gd name="connsiteY44" fmla="*/ 986790 h 1681447"/>
                <a:gd name="connsiteX45" fmla="*/ 996887 w 1681162"/>
                <a:gd name="connsiteY45" fmla="*/ 863918 h 1681447"/>
                <a:gd name="connsiteX46" fmla="*/ 1021461 w 1681162"/>
                <a:gd name="connsiteY46" fmla="*/ 843725 h 1681447"/>
                <a:gd name="connsiteX47" fmla="*/ 1036225 w 1681162"/>
                <a:gd name="connsiteY47" fmla="*/ 829913 h 1681447"/>
                <a:gd name="connsiteX48" fmla="*/ 1027938 w 1681162"/>
                <a:gd name="connsiteY48" fmla="*/ 844391 h 1681447"/>
                <a:gd name="connsiteX49" fmla="*/ 1092041 w 1681162"/>
                <a:gd name="connsiteY49" fmla="*/ 1088707 h 1681447"/>
                <a:gd name="connsiteX50" fmla="*/ 1093661 w 1681162"/>
                <a:gd name="connsiteY50" fmla="*/ 1089850 h 1681447"/>
                <a:gd name="connsiteX51" fmla="*/ 1144143 w 1681162"/>
                <a:gd name="connsiteY51" fmla="*/ 1116044 h 1681447"/>
                <a:gd name="connsiteX52" fmla="*/ 1145572 w 1681162"/>
                <a:gd name="connsiteY52" fmla="*/ 1116616 h 1681447"/>
                <a:gd name="connsiteX53" fmla="*/ 1182910 w 1681162"/>
                <a:gd name="connsiteY53" fmla="*/ 1131951 h 1681447"/>
                <a:gd name="connsiteX54" fmla="*/ 1203770 w 1681162"/>
                <a:gd name="connsiteY54" fmla="*/ 1140904 h 1681447"/>
                <a:gd name="connsiteX55" fmla="*/ 1395317 w 1681162"/>
                <a:gd name="connsiteY55" fmla="*/ 1342930 h 1681447"/>
                <a:gd name="connsiteX56" fmla="*/ 1298448 w 1681162"/>
                <a:gd name="connsiteY56" fmla="*/ 1522857 h 1681447"/>
                <a:gd name="connsiteX57" fmla="*/ 840486 w 1681162"/>
                <a:gd name="connsiteY57" fmla="*/ 1662208 h 1681447"/>
                <a:gd name="connsiteX58" fmla="*/ 18860 w 1681162"/>
                <a:gd name="connsiteY58" fmla="*/ 840581 h 1681447"/>
                <a:gd name="connsiteX59" fmla="*/ 840486 w 1681162"/>
                <a:gd name="connsiteY59" fmla="*/ 19050 h 1681447"/>
                <a:gd name="connsiteX60" fmla="*/ 1662113 w 1681162"/>
                <a:gd name="connsiteY60" fmla="*/ 840581 h 1681447"/>
                <a:gd name="connsiteX61" fmla="*/ 1647063 w 1681162"/>
                <a:gd name="connsiteY61" fmla="*/ 998125 h 1681447"/>
                <a:gd name="connsiteX62" fmla="*/ 1654588 w 1681162"/>
                <a:gd name="connsiteY62" fmla="*/ 1009269 h 1681447"/>
                <a:gd name="connsiteX63" fmla="*/ 1665732 w 1681162"/>
                <a:gd name="connsiteY63" fmla="*/ 1001744 h 1681447"/>
                <a:gd name="connsiteX64" fmla="*/ 1681163 w 1681162"/>
                <a:gd name="connsiteY64" fmla="*/ 840581 h 1681447"/>
                <a:gd name="connsiteX65" fmla="*/ 840486 w 1681162"/>
                <a:gd name="connsiteY65" fmla="*/ 0 h 1681447"/>
                <a:gd name="connsiteX66" fmla="*/ 765715 w 1681162"/>
                <a:gd name="connsiteY66" fmla="*/ 1143762 h 1681447"/>
                <a:gd name="connsiteX67" fmla="*/ 769906 w 1681162"/>
                <a:gd name="connsiteY67" fmla="*/ 1146524 h 1681447"/>
                <a:gd name="connsiteX68" fmla="*/ 782765 w 1681162"/>
                <a:gd name="connsiteY68" fmla="*/ 1142047 h 1681447"/>
                <a:gd name="connsiteX69" fmla="*/ 780002 w 1681162"/>
                <a:gd name="connsiteY69" fmla="*/ 1130522 h 1681447"/>
                <a:gd name="connsiteX70" fmla="*/ 881920 w 1681162"/>
                <a:gd name="connsiteY70" fmla="*/ 1108996 h 1681447"/>
                <a:gd name="connsiteX71" fmla="*/ 920020 w 1681162"/>
                <a:gd name="connsiteY71" fmla="*/ 1160621 h 1681447"/>
                <a:gd name="connsiteX72" fmla="*/ 893731 w 1681162"/>
                <a:gd name="connsiteY72" fmla="*/ 1219009 h 1681447"/>
                <a:gd name="connsiteX73" fmla="*/ 777431 w 1681162"/>
                <a:gd name="connsiteY73" fmla="*/ 1199959 h 1681447"/>
                <a:gd name="connsiteX74" fmla="*/ 765810 w 1681162"/>
                <a:gd name="connsiteY74" fmla="*/ 1143857 h 1681447"/>
                <a:gd name="connsiteX75" fmla="*/ 972407 w 1681162"/>
                <a:gd name="connsiteY75" fmla="*/ 408813 h 1681447"/>
                <a:gd name="connsiteX76" fmla="*/ 1116806 w 1681162"/>
                <a:gd name="connsiteY76" fmla="*/ 553878 h 1681447"/>
                <a:gd name="connsiteX77" fmla="*/ 1117473 w 1681162"/>
                <a:gd name="connsiteY77" fmla="*/ 560927 h 1681447"/>
                <a:gd name="connsiteX78" fmla="*/ 1060323 w 1681162"/>
                <a:gd name="connsiteY78" fmla="*/ 472344 h 1681447"/>
                <a:gd name="connsiteX79" fmla="*/ 924115 w 1681162"/>
                <a:gd name="connsiteY79" fmla="*/ 401479 h 1681447"/>
                <a:gd name="connsiteX80" fmla="*/ 972312 w 1681162"/>
                <a:gd name="connsiteY80" fmla="*/ 408813 h 1681447"/>
                <a:gd name="connsiteX81" fmla="*/ 845344 w 1681162"/>
                <a:gd name="connsiteY81" fmla="*/ 985838 h 1681447"/>
                <a:gd name="connsiteX82" fmla="*/ 798767 w 1681162"/>
                <a:gd name="connsiteY82" fmla="*/ 978979 h 1681447"/>
                <a:gd name="connsiteX83" fmla="*/ 746665 w 1681162"/>
                <a:gd name="connsiteY83" fmla="*/ 918115 h 1681447"/>
                <a:gd name="connsiteX84" fmla="*/ 843344 w 1681162"/>
                <a:gd name="connsiteY84" fmla="*/ 788479 h 1681447"/>
                <a:gd name="connsiteX85" fmla="*/ 912400 w 1681162"/>
                <a:gd name="connsiteY85" fmla="*/ 741521 h 1681447"/>
                <a:gd name="connsiteX86" fmla="*/ 964502 w 1681162"/>
                <a:gd name="connsiteY86" fmla="*/ 581025 h 1681447"/>
                <a:gd name="connsiteX87" fmla="*/ 843439 w 1681162"/>
                <a:gd name="connsiteY87" fmla="*/ 508254 h 1681447"/>
                <a:gd name="connsiteX88" fmla="*/ 821150 w 1681162"/>
                <a:gd name="connsiteY88" fmla="*/ 510159 h 1681447"/>
                <a:gd name="connsiteX89" fmla="*/ 707803 w 1681162"/>
                <a:gd name="connsiteY89" fmla="*/ 657225 h 1681447"/>
                <a:gd name="connsiteX90" fmla="*/ 637318 w 1681162"/>
                <a:gd name="connsiteY90" fmla="*/ 657797 h 1681447"/>
                <a:gd name="connsiteX91" fmla="*/ 586550 w 1681162"/>
                <a:gd name="connsiteY91" fmla="*/ 654558 h 1681447"/>
                <a:gd name="connsiteX92" fmla="*/ 619982 w 1681162"/>
                <a:gd name="connsiteY92" fmla="*/ 522922 h 1681447"/>
                <a:gd name="connsiteX93" fmla="*/ 816388 w 1681162"/>
                <a:gd name="connsiteY93" fmla="*/ 408051 h 1681447"/>
                <a:gd name="connsiteX94" fmla="*/ 825722 w 1681162"/>
                <a:gd name="connsiteY94" fmla="*/ 414528 h 1681447"/>
                <a:gd name="connsiteX95" fmla="*/ 1002506 w 1681162"/>
                <a:gd name="connsiteY95" fmla="*/ 498253 h 1681447"/>
                <a:gd name="connsiteX96" fmla="*/ 1034415 w 1681162"/>
                <a:gd name="connsiteY96" fmla="*/ 678561 h 1681447"/>
                <a:gd name="connsiteX97" fmla="*/ 942689 w 1681162"/>
                <a:gd name="connsiteY97" fmla="*/ 817912 h 1681447"/>
                <a:gd name="connsiteX98" fmla="*/ 845058 w 1681162"/>
                <a:gd name="connsiteY98" fmla="*/ 981360 h 1681447"/>
                <a:gd name="connsiteX99" fmla="*/ 845344 w 1681162"/>
                <a:gd name="connsiteY99" fmla="*/ 985933 h 1681447"/>
                <a:gd name="connsiteX100" fmla="*/ 1009079 w 1681162"/>
                <a:gd name="connsiteY100" fmla="*/ 829532 h 1681447"/>
                <a:gd name="connsiteX101" fmla="*/ 984980 w 1681162"/>
                <a:gd name="connsiteY101" fmla="*/ 849344 h 1681447"/>
                <a:gd name="connsiteX102" fmla="*/ 910590 w 1681162"/>
                <a:gd name="connsiteY102" fmla="*/ 981932 h 1681447"/>
                <a:gd name="connsiteX103" fmla="*/ 881063 w 1681162"/>
                <a:gd name="connsiteY103" fmla="*/ 986504 h 1681447"/>
                <a:gd name="connsiteX104" fmla="*/ 865156 w 1681162"/>
                <a:gd name="connsiteY104" fmla="*/ 977741 h 1681447"/>
                <a:gd name="connsiteX105" fmla="*/ 956977 w 1681162"/>
                <a:gd name="connsiteY105" fmla="*/ 830389 h 1681447"/>
                <a:gd name="connsiteX106" fmla="*/ 1052513 w 1681162"/>
                <a:gd name="connsiteY106" fmla="*/ 684276 h 1681447"/>
                <a:gd name="connsiteX107" fmla="*/ 1017651 w 1681162"/>
                <a:gd name="connsiteY107" fmla="*/ 486727 h 1681447"/>
                <a:gd name="connsiteX108" fmla="*/ 957358 w 1681162"/>
                <a:gd name="connsiteY108" fmla="*/ 431387 h 1681447"/>
                <a:gd name="connsiteX109" fmla="*/ 1047179 w 1681162"/>
                <a:gd name="connsiteY109" fmla="*/ 486251 h 1681447"/>
                <a:gd name="connsiteX110" fmla="*/ 1109567 w 1681162"/>
                <a:gd name="connsiteY110" fmla="*/ 644271 h 1681447"/>
                <a:gd name="connsiteX111" fmla="*/ 1009079 w 1681162"/>
                <a:gd name="connsiteY111" fmla="*/ 829627 h 168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681162" h="1681447">
                  <a:moveTo>
                    <a:pt x="840677" y="190"/>
                  </a:moveTo>
                  <a:cubicBezTo>
                    <a:pt x="377190" y="190"/>
                    <a:pt x="0" y="377285"/>
                    <a:pt x="0" y="840771"/>
                  </a:cubicBezTo>
                  <a:cubicBezTo>
                    <a:pt x="0" y="1304258"/>
                    <a:pt x="377095" y="1681448"/>
                    <a:pt x="840677" y="1681448"/>
                  </a:cubicBezTo>
                  <a:cubicBezTo>
                    <a:pt x="995363" y="1681448"/>
                    <a:pt x="1148334" y="1634966"/>
                    <a:pt x="1308354" y="1539431"/>
                  </a:cubicBezTo>
                  <a:cubicBezTo>
                    <a:pt x="1377887" y="1497902"/>
                    <a:pt x="1420559" y="1418368"/>
                    <a:pt x="1414463" y="1341596"/>
                  </a:cubicBezTo>
                  <a:cubicBezTo>
                    <a:pt x="1407224" y="1250442"/>
                    <a:pt x="1335024" y="1173003"/>
                    <a:pt x="1211009" y="1123379"/>
                  </a:cubicBezTo>
                  <a:cubicBezTo>
                    <a:pt x="1205675" y="1121283"/>
                    <a:pt x="1198436" y="1118045"/>
                    <a:pt x="1190720" y="1114711"/>
                  </a:cubicBezTo>
                  <a:cubicBezTo>
                    <a:pt x="1177385" y="1108900"/>
                    <a:pt x="1162431" y="1102328"/>
                    <a:pt x="1152335" y="1098899"/>
                  </a:cubicBezTo>
                  <a:lnTo>
                    <a:pt x="1103376" y="1073468"/>
                  </a:lnTo>
                  <a:cubicBezTo>
                    <a:pt x="1018127" y="1003268"/>
                    <a:pt x="984695" y="958501"/>
                    <a:pt x="1044512" y="854011"/>
                  </a:cubicBezTo>
                  <a:lnTo>
                    <a:pt x="1052894" y="839438"/>
                  </a:lnTo>
                  <a:cubicBezTo>
                    <a:pt x="1108329" y="742950"/>
                    <a:pt x="1148429" y="673132"/>
                    <a:pt x="1135761" y="551879"/>
                  </a:cubicBezTo>
                  <a:cubicBezTo>
                    <a:pt x="1127093" y="469202"/>
                    <a:pt x="1070610" y="411766"/>
                    <a:pt x="976694" y="390239"/>
                  </a:cubicBezTo>
                  <a:cubicBezTo>
                    <a:pt x="838295" y="358426"/>
                    <a:pt x="663988" y="415766"/>
                    <a:pt x="603790" y="512826"/>
                  </a:cubicBezTo>
                  <a:cubicBezTo>
                    <a:pt x="572834" y="562832"/>
                    <a:pt x="563118" y="604171"/>
                    <a:pt x="568166" y="665416"/>
                  </a:cubicBezTo>
                  <a:cubicBezTo>
                    <a:pt x="568357" y="667988"/>
                    <a:pt x="569595" y="670274"/>
                    <a:pt x="571500" y="671893"/>
                  </a:cubicBezTo>
                  <a:cubicBezTo>
                    <a:pt x="573405" y="673512"/>
                    <a:pt x="575977" y="674370"/>
                    <a:pt x="578453" y="674084"/>
                  </a:cubicBezTo>
                  <a:cubicBezTo>
                    <a:pt x="598170" y="672369"/>
                    <a:pt x="616934" y="674561"/>
                    <a:pt x="635032" y="676656"/>
                  </a:cubicBezTo>
                  <a:cubicBezTo>
                    <a:pt x="661702" y="679799"/>
                    <a:pt x="689229" y="683037"/>
                    <a:pt x="719328" y="673703"/>
                  </a:cubicBezTo>
                  <a:cubicBezTo>
                    <a:pt x="722948" y="672560"/>
                    <a:pt x="725615" y="669321"/>
                    <a:pt x="725996" y="665512"/>
                  </a:cubicBezTo>
                  <a:cubicBezTo>
                    <a:pt x="733711" y="588264"/>
                    <a:pt x="769620" y="538448"/>
                    <a:pt x="824389" y="528828"/>
                  </a:cubicBezTo>
                  <a:cubicBezTo>
                    <a:pt x="872966" y="520255"/>
                    <a:pt x="926973" y="546830"/>
                    <a:pt x="947357" y="589216"/>
                  </a:cubicBezTo>
                  <a:cubicBezTo>
                    <a:pt x="968312" y="632841"/>
                    <a:pt x="951452" y="681800"/>
                    <a:pt x="899827" y="727138"/>
                  </a:cubicBezTo>
                  <a:cubicBezTo>
                    <a:pt x="879062" y="745427"/>
                    <a:pt x="856012" y="758857"/>
                    <a:pt x="833723" y="771906"/>
                  </a:cubicBezTo>
                  <a:cubicBezTo>
                    <a:pt x="780479" y="803053"/>
                    <a:pt x="730091" y="832485"/>
                    <a:pt x="727615" y="917448"/>
                  </a:cubicBezTo>
                  <a:cubicBezTo>
                    <a:pt x="725805" y="979837"/>
                    <a:pt x="737807" y="984695"/>
                    <a:pt x="794576" y="997458"/>
                  </a:cubicBezTo>
                  <a:cubicBezTo>
                    <a:pt x="813054" y="1001649"/>
                    <a:pt x="845534" y="1006411"/>
                    <a:pt x="876110" y="1005650"/>
                  </a:cubicBezTo>
                  <a:cubicBezTo>
                    <a:pt x="934307" y="1043083"/>
                    <a:pt x="976408" y="1110996"/>
                    <a:pt x="941261" y="1204913"/>
                  </a:cubicBezTo>
                  <a:cubicBezTo>
                    <a:pt x="923449" y="1252538"/>
                    <a:pt x="854202" y="1280350"/>
                    <a:pt x="803148" y="1275493"/>
                  </a:cubicBezTo>
                  <a:cubicBezTo>
                    <a:pt x="781145" y="1273397"/>
                    <a:pt x="743140" y="1263301"/>
                    <a:pt x="735616" y="1219200"/>
                  </a:cubicBezTo>
                  <a:cubicBezTo>
                    <a:pt x="732949" y="1203388"/>
                    <a:pt x="735616" y="1187386"/>
                    <a:pt x="743140" y="1172147"/>
                  </a:cubicBezTo>
                  <a:cubicBezTo>
                    <a:pt x="744855" y="1187196"/>
                    <a:pt x="751808" y="1201102"/>
                    <a:pt x="763905" y="1213199"/>
                  </a:cubicBezTo>
                  <a:cubicBezTo>
                    <a:pt x="796766" y="1246156"/>
                    <a:pt x="861441" y="1256633"/>
                    <a:pt x="902399" y="1235773"/>
                  </a:cubicBezTo>
                  <a:cubicBezTo>
                    <a:pt x="931640" y="1220819"/>
                    <a:pt x="944594" y="1192911"/>
                    <a:pt x="938784" y="1157288"/>
                  </a:cubicBezTo>
                  <a:cubicBezTo>
                    <a:pt x="932021" y="1115473"/>
                    <a:pt x="907733" y="1098137"/>
                    <a:pt x="888587" y="1090898"/>
                  </a:cubicBezTo>
                  <a:cubicBezTo>
                    <a:pt x="853250" y="1077659"/>
                    <a:pt x="803624" y="1088421"/>
                    <a:pt x="765715" y="1117092"/>
                  </a:cubicBezTo>
                  <a:cubicBezTo>
                    <a:pt x="760190" y="1117092"/>
                    <a:pt x="756285" y="1121283"/>
                    <a:pt x="754475" y="1123188"/>
                  </a:cubicBezTo>
                  <a:cubicBezTo>
                    <a:pt x="753904" y="1123855"/>
                    <a:pt x="753332" y="1124522"/>
                    <a:pt x="752951" y="1125378"/>
                  </a:cubicBezTo>
                  <a:cubicBezTo>
                    <a:pt x="752189" y="1126903"/>
                    <a:pt x="751427" y="1128522"/>
                    <a:pt x="750665" y="1130046"/>
                  </a:cubicBezTo>
                  <a:cubicBezTo>
                    <a:pt x="723519" y="1156716"/>
                    <a:pt x="711232" y="1189768"/>
                    <a:pt x="716756" y="1222248"/>
                  </a:cubicBezTo>
                  <a:cubicBezTo>
                    <a:pt x="723805" y="1263586"/>
                    <a:pt x="754666" y="1289875"/>
                    <a:pt x="801338" y="1294257"/>
                  </a:cubicBezTo>
                  <a:cubicBezTo>
                    <a:pt x="860488" y="1299877"/>
                    <a:pt x="937927" y="1267873"/>
                    <a:pt x="959072" y="1211389"/>
                  </a:cubicBezTo>
                  <a:cubicBezTo>
                    <a:pt x="989362" y="1130427"/>
                    <a:pt x="968026" y="1052989"/>
                    <a:pt x="904875" y="1002602"/>
                  </a:cubicBezTo>
                  <a:cubicBezTo>
                    <a:pt x="912114" y="1001268"/>
                    <a:pt x="918782" y="999268"/>
                    <a:pt x="924687" y="996696"/>
                  </a:cubicBezTo>
                  <a:cubicBezTo>
                    <a:pt x="928592" y="994981"/>
                    <a:pt x="930878" y="990981"/>
                    <a:pt x="930307" y="986790"/>
                  </a:cubicBezTo>
                  <a:cubicBezTo>
                    <a:pt x="922306" y="923639"/>
                    <a:pt x="955262" y="897255"/>
                    <a:pt x="996887" y="863918"/>
                  </a:cubicBezTo>
                  <a:cubicBezTo>
                    <a:pt x="1004983" y="857440"/>
                    <a:pt x="1013270" y="850773"/>
                    <a:pt x="1021461" y="843725"/>
                  </a:cubicBezTo>
                  <a:cubicBezTo>
                    <a:pt x="1026414" y="839438"/>
                    <a:pt x="1031272" y="834866"/>
                    <a:pt x="1036225" y="829913"/>
                  </a:cubicBezTo>
                  <a:lnTo>
                    <a:pt x="1027938" y="844391"/>
                  </a:lnTo>
                  <a:cubicBezTo>
                    <a:pt x="958501" y="965549"/>
                    <a:pt x="1008221" y="1019747"/>
                    <a:pt x="1092041" y="1088707"/>
                  </a:cubicBezTo>
                  <a:cubicBezTo>
                    <a:pt x="1092518" y="1089088"/>
                    <a:pt x="1093089" y="1089470"/>
                    <a:pt x="1093661" y="1089850"/>
                  </a:cubicBezTo>
                  <a:lnTo>
                    <a:pt x="1144143" y="1116044"/>
                  </a:lnTo>
                  <a:cubicBezTo>
                    <a:pt x="1144143" y="1116044"/>
                    <a:pt x="1145096" y="1116520"/>
                    <a:pt x="1145572" y="1116616"/>
                  </a:cubicBezTo>
                  <a:cubicBezTo>
                    <a:pt x="1154716" y="1119568"/>
                    <a:pt x="1169765" y="1126141"/>
                    <a:pt x="1182910" y="1131951"/>
                  </a:cubicBezTo>
                  <a:cubicBezTo>
                    <a:pt x="1190816" y="1135475"/>
                    <a:pt x="1198245" y="1138714"/>
                    <a:pt x="1203770" y="1140904"/>
                  </a:cubicBezTo>
                  <a:cubicBezTo>
                    <a:pt x="1320641" y="1187672"/>
                    <a:pt x="1388745" y="1259395"/>
                    <a:pt x="1395317" y="1342930"/>
                  </a:cubicBezTo>
                  <a:cubicBezTo>
                    <a:pt x="1400842" y="1412653"/>
                    <a:pt x="1361885" y="1484947"/>
                    <a:pt x="1298448" y="1522857"/>
                  </a:cubicBezTo>
                  <a:cubicBezTo>
                    <a:pt x="1141476" y="1616583"/>
                    <a:pt x="991648" y="1662208"/>
                    <a:pt x="840486" y="1662208"/>
                  </a:cubicBezTo>
                  <a:cubicBezTo>
                    <a:pt x="387477" y="1662208"/>
                    <a:pt x="18860" y="1293686"/>
                    <a:pt x="18860" y="840581"/>
                  </a:cubicBezTo>
                  <a:cubicBezTo>
                    <a:pt x="18860" y="387477"/>
                    <a:pt x="387382" y="19050"/>
                    <a:pt x="840486" y="19050"/>
                  </a:cubicBezTo>
                  <a:cubicBezTo>
                    <a:pt x="1293590" y="19050"/>
                    <a:pt x="1662113" y="387572"/>
                    <a:pt x="1662113" y="840581"/>
                  </a:cubicBezTo>
                  <a:cubicBezTo>
                    <a:pt x="1662113" y="893540"/>
                    <a:pt x="1657064" y="946595"/>
                    <a:pt x="1647063" y="998125"/>
                  </a:cubicBezTo>
                  <a:cubicBezTo>
                    <a:pt x="1646015" y="1003268"/>
                    <a:pt x="1649444" y="1008316"/>
                    <a:pt x="1654588" y="1009269"/>
                  </a:cubicBezTo>
                  <a:cubicBezTo>
                    <a:pt x="1659731" y="1010317"/>
                    <a:pt x="1664780" y="1006887"/>
                    <a:pt x="1665732" y="1001744"/>
                  </a:cubicBezTo>
                  <a:cubicBezTo>
                    <a:pt x="1676019" y="948976"/>
                    <a:pt x="1681163" y="894779"/>
                    <a:pt x="1681163" y="840581"/>
                  </a:cubicBezTo>
                  <a:cubicBezTo>
                    <a:pt x="1681163" y="377095"/>
                    <a:pt x="1304068" y="0"/>
                    <a:pt x="840486" y="0"/>
                  </a:cubicBezTo>
                  <a:close/>
                  <a:moveTo>
                    <a:pt x="765715" y="1143762"/>
                  </a:moveTo>
                  <a:cubicBezTo>
                    <a:pt x="766858" y="1144810"/>
                    <a:pt x="768287" y="1145762"/>
                    <a:pt x="769906" y="1146524"/>
                  </a:cubicBezTo>
                  <a:cubicBezTo>
                    <a:pt x="774668" y="1148715"/>
                    <a:pt x="780479" y="1146810"/>
                    <a:pt x="782765" y="1142047"/>
                  </a:cubicBezTo>
                  <a:cubicBezTo>
                    <a:pt x="784670" y="1137856"/>
                    <a:pt x="783527" y="1133094"/>
                    <a:pt x="780002" y="1130522"/>
                  </a:cubicBezTo>
                  <a:cubicBezTo>
                    <a:pt x="812483" y="1107091"/>
                    <a:pt x="853250" y="1098232"/>
                    <a:pt x="881920" y="1108996"/>
                  </a:cubicBezTo>
                  <a:cubicBezTo>
                    <a:pt x="902875" y="1116902"/>
                    <a:pt x="915734" y="1134237"/>
                    <a:pt x="920020" y="1160621"/>
                  </a:cubicBezTo>
                  <a:cubicBezTo>
                    <a:pt x="924401" y="1187768"/>
                    <a:pt x="915353" y="1207961"/>
                    <a:pt x="893731" y="1219009"/>
                  </a:cubicBezTo>
                  <a:cubicBezTo>
                    <a:pt x="860012" y="1236250"/>
                    <a:pt x="804482" y="1227201"/>
                    <a:pt x="777431" y="1199959"/>
                  </a:cubicBezTo>
                  <a:cubicBezTo>
                    <a:pt x="761905" y="1184434"/>
                    <a:pt x="758000" y="1165098"/>
                    <a:pt x="765810" y="1143857"/>
                  </a:cubicBezTo>
                  <a:close/>
                  <a:moveTo>
                    <a:pt x="972407" y="408813"/>
                  </a:moveTo>
                  <a:cubicBezTo>
                    <a:pt x="1021842" y="420148"/>
                    <a:pt x="1106424" y="454152"/>
                    <a:pt x="1116806" y="553878"/>
                  </a:cubicBezTo>
                  <a:cubicBezTo>
                    <a:pt x="1117092" y="556260"/>
                    <a:pt x="1117283" y="558641"/>
                    <a:pt x="1117473" y="560927"/>
                  </a:cubicBezTo>
                  <a:cubicBezTo>
                    <a:pt x="1106329" y="527971"/>
                    <a:pt x="1087184" y="498157"/>
                    <a:pt x="1060323" y="472344"/>
                  </a:cubicBezTo>
                  <a:cubicBezTo>
                    <a:pt x="1023842" y="437293"/>
                    <a:pt x="976217" y="412909"/>
                    <a:pt x="924115" y="401479"/>
                  </a:cubicBezTo>
                  <a:cubicBezTo>
                    <a:pt x="940499" y="402812"/>
                    <a:pt x="956691" y="405193"/>
                    <a:pt x="972312" y="408813"/>
                  </a:cubicBezTo>
                  <a:close/>
                  <a:moveTo>
                    <a:pt x="845344" y="985838"/>
                  </a:moveTo>
                  <a:cubicBezTo>
                    <a:pt x="829056" y="984599"/>
                    <a:pt x="812768" y="982218"/>
                    <a:pt x="798767" y="978979"/>
                  </a:cubicBezTo>
                  <a:cubicBezTo>
                    <a:pt x="763079" y="970912"/>
                    <a:pt x="745712" y="950623"/>
                    <a:pt x="746665" y="918115"/>
                  </a:cubicBezTo>
                  <a:cubicBezTo>
                    <a:pt x="748856" y="843819"/>
                    <a:pt x="792575" y="818197"/>
                    <a:pt x="843344" y="788479"/>
                  </a:cubicBezTo>
                  <a:cubicBezTo>
                    <a:pt x="866394" y="774954"/>
                    <a:pt x="890302" y="761047"/>
                    <a:pt x="912400" y="741521"/>
                  </a:cubicBezTo>
                  <a:cubicBezTo>
                    <a:pt x="970121" y="690753"/>
                    <a:pt x="989076" y="632270"/>
                    <a:pt x="964502" y="581025"/>
                  </a:cubicBezTo>
                  <a:cubicBezTo>
                    <a:pt x="943356" y="537020"/>
                    <a:pt x="893826" y="508254"/>
                    <a:pt x="843439" y="508254"/>
                  </a:cubicBezTo>
                  <a:cubicBezTo>
                    <a:pt x="836009" y="508254"/>
                    <a:pt x="828485" y="508921"/>
                    <a:pt x="821150" y="510159"/>
                  </a:cubicBezTo>
                  <a:cubicBezTo>
                    <a:pt x="791528" y="515398"/>
                    <a:pt x="721995" y="540068"/>
                    <a:pt x="707803" y="657225"/>
                  </a:cubicBezTo>
                  <a:cubicBezTo>
                    <a:pt x="683800" y="663321"/>
                    <a:pt x="661130" y="660654"/>
                    <a:pt x="637318" y="657797"/>
                  </a:cubicBezTo>
                  <a:cubicBezTo>
                    <a:pt x="621125" y="655891"/>
                    <a:pt x="604457" y="653891"/>
                    <a:pt x="586550" y="654558"/>
                  </a:cubicBezTo>
                  <a:cubicBezTo>
                    <a:pt x="583502" y="602361"/>
                    <a:pt x="592646" y="567023"/>
                    <a:pt x="619982" y="522922"/>
                  </a:cubicBezTo>
                  <a:cubicBezTo>
                    <a:pt x="655034" y="466439"/>
                    <a:pt x="731806" y="424529"/>
                    <a:pt x="816388" y="408051"/>
                  </a:cubicBezTo>
                  <a:cubicBezTo>
                    <a:pt x="817721" y="411956"/>
                    <a:pt x="821341" y="414338"/>
                    <a:pt x="825722" y="414528"/>
                  </a:cubicBezTo>
                  <a:cubicBezTo>
                    <a:pt x="895160" y="412337"/>
                    <a:pt x="961168" y="443674"/>
                    <a:pt x="1002506" y="498253"/>
                  </a:cubicBezTo>
                  <a:cubicBezTo>
                    <a:pt x="1042321" y="550736"/>
                    <a:pt x="1053941" y="616458"/>
                    <a:pt x="1034415" y="678561"/>
                  </a:cubicBezTo>
                  <a:cubicBezTo>
                    <a:pt x="1017556" y="732187"/>
                    <a:pt x="979551" y="775716"/>
                    <a:pt x="942689" y="817912"/>
                  </a:cubicBezTo>
                  <a:cubicBezTo>
                    <a:pt x="900494" y="866204"/>
                    <a:pt x="856964" y="916114"/>
                    <a:pt x="845058" y="981360"/>
                  </a:cubicBezTo>
                  <a:cubicBezTo>
                    <a:pt x="844772" y="982885"/>
                    <a:pt x="844868" y="984504"/>
                    <a:pt x="845344" y="985933"/>
                  </a:cubicBezTo>
                  <a:close/>
                  <a:moveTo>
                    <a:pt x="1009079" y="829532"/>
                  </a:moveTo>
                  <a:cubicBezTo>
                    <a:pt x="1001078" y="836486"/>
                    <a:pt x="992981" y="842963"/>
                    <a:pt x="984980" y="849344"/>
                  </a:cubicBezTo>
                  <a:cubicBezTo>
                    <a:pt x="943832" y="882301"/>
                    <a:pt x="904970" y="913447"/>
                    <a:pt x="910590" y="981932"/>
                  </a:cubicBezTo>
                  <a:cubicBezTo>
                    <a:pt x="902399" y="984409"/>
                    <a:pt x="892207" y="985838"/>
                    <a:pt x="881063" y="986504"/>
                  </a:cubicBezTo>
                  <a:cubicBezTo>
                    <a:pt x="875919" y="983456"/>
                    <a:pt x="870680" y="980504"/>
                    <a:pt x="865156" y="977741"/>
                  </a:cubicBezTo>
                  <a:cubicBezTo>
                    <a:pt x="877824" y="921068"/>
                    <a:pt x="916305" y="876967"/>
                    <a:pt x="956977" y="830389"/>
                  </a:cubicBezTo>
                  <a:cubicBezTo>
                    <a:pt x="995077" y="786765"/>
                    <a:pt x="1034415" y="741712"/>
                    <a:pt x="1052513" y="684276"/>
                  </a:cubicBezTo>
                  <a:cubicBezTo>
                    <a:pt x="1073944" y="616268"/>
                    <a:pt x="1061180" y="544259"/>
                    <a:pt x="1017651" y="486727"/>
                  </a:cubicBezTo>
                  <a:cubicBezTo>
                    <a:pt x="1000887" y="464534"/>
                    <a:pt x="980408" y="445960"/>
                    <a:pt x="957358" y="431387"/>
                  </a:cubicBezTo>
                  <a:cubicBezTo>
                    <a:pt x="991553" y="443865"/>
                    <a:pt x="1022509" y="462534"/>
                    <a:pt x="1047179" y="486251"/>
                  </a:cubicBezTo>
                  <a:cubicBezTo>
                    <a:pt x="1091279" y="528638"/>
                    <a:pt x="1112901" y="583216"/>
                    <a:pt x="1109567" y="644271"/>
                  </a:cubicBezTo>
                  <a:cubicBezTo>
                    <a:pt x="1106329" y="704088"/>
                    <a:pt x="1064038" y="782098"/>
                    <a:pt x="1009079" y="829627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811572C-2BD5-3A3B-06C7-8CF3CACA883B}"/>
              </a:ext>
            </a:extLst>
          </p:cNvPr>
          <p:cNvGrpSpPr/>
          <p:nvPr/>
        </p:nvGrpSpPr>
        <p:grpSpPr>
          <a:xfrm>
            <a:off x="2802872" y="3672172"/>
            <a:ext cx="6586256" cy="1037463"/>
            <a:chOff x="2802872" y="3795466"/>
            <a:chExt cx="6586256" cy="1037463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79C74B44-B8D5-FB08-E954-ED191320C7DA}"/>
                </a:ext>
              </a:extLst>
            </p:cNvPr>
            <p:cNvSpPr/>
            <p:nvPr/>
          </p:nvSpPr>
          <p:spPr>
            <a:xfrm>
              <a:off x="2802873" y="4395943"/>
              <a:ext cx="6586255" cy="436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Graphic 22">
              <a:extLst>
                <a:ext uri="{FF2B5EF4-FFF2-40B4-BE49-F238E27FC236}">
                  <a16:creationId xmlns:a16="http://schemas.microsoft.com/office/drawing/2014/main" id="{48C1ACF1-1638-60D2-019D-BC07DD50BADA}"/>
                </a:ext>
              </a:extLst>
            </p:cNvPr>
            <p:cNvSpPr/>
            <p:nvPr/>
          </p:nvSpPr>
          <p:spPr>
            <a:xfrm>
              <a:off x="2802872" y="4270032"/>
              <a:ext cx="6586255" cy="562897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  <a:gd name="connsiteX0" fmla="*/ 765834 w 1322252"/>
                <a:gd name="connsiteY0" fmla="*/ 913856 h 913873"/>
                <a:gd name="connsiteX1" fmla="*/ 1028229 w 1322252"/>
                <a:gd name="connsiteY1" fmla="*/ 889024 h 913873"/>
                <a:gd name="connsiteX2" fmla="*/ 1155898 w 1322252"/>
                <a:gd name="connsiteY2" fmla="*/ 837576 h 913873"/>
                <a:gd name="connsiteX3" fmla="*/ 1233436 w 1322252"/>
                <a:gd name="connsiteY3" fmla="*/ 713566 h 913873"/>
                <a:gd name="connsiteX4" fmla="*/ 1283684 w 1322252"/>
                <a:gd name="connsiteY4" fmla="*/ 725217 h 913873"/>
                <a:gd name="connsiteX5" fmla="*/ 1318920 w 1322252"/>
                <a:gd name="connsiteY5" fmla="*/ 171429 h 913873"/>
                <a:gd name="connsiteX6" fmla="*/ 1199717 w 1322252"/>
                <a:gd name="connsiteY6" fmla="*/ 21694 h 913873"/>
                <a:gd name="connsiteX7" fmla="*/ 543768 w 1322252"/>
                <a:gd name="connsiteY7" fmla="*/ 7271 h 913873"/>
                <a:gd name="connsiteX8" fmla="*/ 107879 w 1322252"/>
                <a:gd name="connsiteY8" fmla="*/ 46526 h 913873"/>
                <a:gd name="connsiteX9" fmla="*/ 634 w 1322252"/>
                <a:gd name="connsiteY9" fmla="*/ 159013 h 913873"/>
                <a:gd name="connsiteX10" fmla="*/ 14596 w 1322252"/>
                <a:gd name="connsiteY10" fmla="*/ 514390 h 913873"/>
                <a:gd name="connsiteX11" fmla="*/ 87455 w 1322252"/>
                <a:gd name="connsiteY11" fmla="*/ 775868 h 913873"/>
                <a:gd name="connsiteX12" fmla="*/ 250402 w 1322252"/>
                <a:gd name="connsiteY12" fmla="*/ 890883 h 913873"/>
                <a:gd name="connsiteX13" fmla="*/ 441127 w 1322252"/>
                <a:gd name="connsiteY13" fmla="*/ 901366 h 913873"/>
                <a:gd name="connsiteX14" fmla="*/ 765834 w 13222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2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12138" y="732292"/>
                    <a:pt x="1233436" y="713566"/>
                  </a:cubicBezTo>
                  <a:cubicBezTo>
                    <a:pt x="1254734" y="694840"/>
                    <a:pt x="1270835" y="806775"/>
                    <a:pt x="1283684" y="725217"/>
                  </a:cubicBezTo>
                  <a:cubicBezTo>
                    <a:pt x="1299280" y="626038"/>
                    <a:pt x="1332914" y="288683"/>
                    <a:pt x="1318920" y="171429"/>
                  </a:cubicBezTo>
                  <a:cubicBezTo>
                    <a:pt x="1304926" y="5417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bg2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8" name="Graphic 95">
              <a:extLst>
                <a:ext uri="{FF2B5EF4-FFF2-40B4-BE49-F238E27FC236}">
                  <a16:creationId xmlns:a16="http://schemas.microsoft.com/office/drawing/2014/main" id="{7C39E5AE-1314-98F6-A877-A5BDE1DA3922}"/>
                </a:ext>
              </a:extLst>
            </p:cNvPr>
            <p:cNvSpPr/>
            <p:nvPr/>
          </p:nvSpPr>
          <p:spPr>
            <a:xfrm>
              <a:off x="5630886" y="3813556"/>
              <a:ext cx="940352" cy="88373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bg2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Freeform: Shape 40">
              <a:extLst>
                <a:ext uri="{FF2B5EF4-FFF2-40B4-BE49-F238E27FC236}">
                  <a16:creationId xmlns:a16="http://schemas.microsoft.com/office/drawing/2014/main" id="{3B3B1F24-6AE8-8B8A-EBFD-C7DEBE8C54E4}"/>
                </a:ext>
              </a:extLst>
            </p:cNvPr>
            <p:cNvSpPr/>
            <p:nvPr/>
          </p:nvSpPr>
          <p:spPr>
            <a:xfrm>
              <a:off x="5620762" y="3795466"/>
              <a:ext cx="948972" cy="949132"/>
            </a:xfrm>
            <a:custGeom>
              <a:avLst/>
              <a:gdLst>
                <a:gd name="connsiteX0" fmla="*/ 840677 w 1681162"/>
                <a:gd name="connsiteY0" fmla="*/ 190 h 1681447"/>
                <a:gd name="connsiteX1" fmla="*/ 0 w 1681162"/>
                <a:gd name="connsiteY1" fmla="*/ 840771 h 1681447"/>
                <a:gd name="connsiteX2" fmla="*/ 840677 w 1681162"/>
                <a:gd name="connsiteY2" fmla="*/ 1681448 h 1681447"/>
                <a:gd name="connsiteX3" fmla="*/ 1308354 w 1681162"/>
                <a:gd name="connsiteY3" fmla="*/ 1539431 h 1681447"/>
                <a:gd name="connsiteX4" fmla="*/ 1414463 w 1681162"/>
                <a:gd name="connsiteY4" fmla="*/ 1341596 h 1681447"/>
                <a:gd name="connsiteX5" fmla="*/ 1211009 w 1681162"/>
                <a:gd name="connsiteY5" fmla="*/ 1123379 h 1681447"/>
                <a:gd name="connsiteX6" fmla="*/ 1190720 w 1681162"/>
                <a:gd name="connsiteY6" fmla="*/ 1114711 h 1681447"/>
                <a:gd name="connsiteX7" fmla="*/ 1152335 w 1681162"/>
                <a:gd name="connsiteY7" fmla="*/ 1098899 h 1681447"/>
                <a:gd name="connsiteX8" fmla="*/ 1103376 w 1681162"/>
                <a:gd name="connsiteY8" fmla="*/ 1073468 h 1681447"/>
                <a:gd name="connsiteX9" fmla="*/ 1044512 w 1681162"/>
                <a:gd name="connsiteY9" fmla="*/ 854011 h 1681447"/>
                <a:gd name="connsiteX10" fmla="*/ 1052894 w 1681162"/>
                <a:gd name="connsiteY10" fmla="*/ 839438 h 1681447"/>
                <a:gd name="connsiteX11" fmla="*/ 1135761 w 1681162"/>
                <a:gd name="connsiteY11" fmla="*/ 551879 h 1681447"/>
                <a:gd name="connsiteX12" fmla="*/ 976694 w 1681162"/>
                <a:gd name="connsiteY12" fmla="*/ 390239 h 1681447"/>
                <a:gd name="connsiteX13" fmla="*/ 603790 w 1681162"/>
                <a:gd name="connsiteY13" fmla="*/ 512826 h 1681447"/>
                <a:gd name="connsiteX14" fmla="*/ 568166 w 1681162"/>
                <a:gd name="connsiteY14" fmla="*/ 665416 h 1681447"/>
                <a:gd name="connsiteX15" fmla="*/ 571500 w 1681162"/>
                <a:gd name="connsiteY15" fmla="*/ 671893 h 1681447"/>
                <a:gd name="connsiteX16" fmla="*/ 578453 w 1681162"/>
                <a:gd name="connsiteY16" fmla="*/ 674084 h 1681447"/>
                <a:gd name="connsiteX17" fmla="*/ 635032 w 1681162"/>
                <a:gd name="connsiteY17" fmla="*/ 676656 h 1681447"/>
                <a:gd name="connsiteX18" fmla="*/ 719328 w 1681162"/>
                <a:gd name="connsiteY18" fmla="*/ 673703 h 1681447"/>
                <a:gd name="connsiteX19" fmla="*/ 725996 w 1681162"/>
                <a:gd name="connsiteY19" fmla="*/ 665512 h 1681447"/>
                <a:gd name="connsiteX20" fmla="*/ 824389 w 1681162"/>
                <a:gd name="connsiteY20" fmla="*/ 528828 h 1681447"/>
                <a:gd name="connsiteX21" fmla="*/ 947357 w 1681162"/>
                <a:gd name="connsiteY21" fmla="*/ 589216 h 1681447"/>
                <a:gd name="connsiteX22" fmla="*/ 899827 w 1681162"/>
                <a:gd name="connsiteY22" fmla="*/ 727138 h 1681447"/>
                <a:gd name="connsiteX23" fmla="*/ 833723 w 1681162"/>
                <a:gd name="connsiteY23" fmla="*/ 771906 h 1681447"/>
                <a:gd name="connsiteX24" fmla="*/ 727615 w 1681162"/>
                <a:gd name="connsiteY24" fmla="*/ 917448 h 1681447"/>
                <a:gd name="connsiteX25" fmla="*/ 794576 w 1681162"/>
                <a:gd name="connsiteY25" fmla="*/ 997458 h 1681447"/>
                <a:gd name="connsiteX26" fmla="*/ 876110 w 1681162"/>
                <a:gd name="connsiteY26" fmla="*/ 1005650 h 1681447"/>
                <a:gd name="connsiteX27" fmla="*/ 941261 w 1681162"/>
                <a:gd name="connsiteY27" fmla="*/ 1204913 h 1681447"/>
                <a:gd name="connsiteX28" fmla="*/ 803148 w 1681162"/>
                <a:gd name="connsiteY28" fmla="*/ 1275493 h 1681447"/>
                <a:gd name="connsiteX29" fmla="*/ 735616 w 1681162"/>
                <a:gd name="connsiteY29" fmla="*/ 1219200 h 1681447"/>
                <a:gd name="connsiteX30" fmla="*/ 743140 w 1681162"/>
                <a:gd name="connsiteY30" fmla="*/ 1172147 h 1681447"/>
                <a:gd name="connsiteX31" fmla="*/ 763905 w 1681162"/>
                <a:gd name="connsiteY31" fmla="*/ 1213199 h 1681447"/>
                <a:gd name="connsiteX32" fmla="*/ 902399 w 1681162"/>
                <a:gd name="connsiteY32" fmla="*/ 1235773 h 1681447"/>
                <a:gd name="connsiteX33" fmla="*/ 938784 w 1681162"/>
                <a:gd name="connsiteY33" fmla="*/ 1157288 h 1681447"/>
                <a:gd name="connsiteX34" fmla="*/ 888587 w 1681162"/>
                <a:gd name="connsiteY34" fmla="*/ 1090898 h 1681447"/>
                <a:gd name="connsiteX35" fmla="*/ 765715 w 1681162"/>
                <a:gd name="connsiteY35" fmla="*/ 1117092 h 1681447"/>
                <a:gd name="connsiteX36" fmla="*/ 754475 w 1681162"/>
                <a:gd name="connsiteY36" fmla="*/ 1123188 h 1681447"/>
                <a:gd name="connsiteX37" fmla="*/ 752951 w 1681162"/>
                <a:gd name="connsiteY37" fmla="*/ 1125378 h 1681447"/>
                <a:gd name="connsiteX38" fmla="*/ 750665 w 1681162"/>
                <a:gd name="connsiteY38" fmla="*/ 1130046 h 1681447"/>
                <a:gd name="connsiteX39" fmla="*/ 716756 w 1681162"/>
                <a:gd name="connsiteY39" fmla="*/ 1222248 h 1681447"/>
                <a:gd name="connsiteX40" fmla="*/ 801338 w 1681162"/>
                <a:gd name="connsiteY40" fmla="*/ 1294257 h 1681447"/>
                <a:gd name="connsiteX41" fmla="*/ 959072 w 1681162"/>
                <a:gd name="connsiteY41" fmla="*/ 1211389 h 1681447"/>
                <a:gd name="connsiteX42" fmla="*/ 904875 w 1681162"/>
                <a:gd name="connsiteY42" fmla="*/ 1002602 h 1681447"/>
                <a:gd name="connsiteX43" fmla="*/ 924687 w 1681162"/>
                <a:gd name="connsiteY43" fmla="*/ 996696 h 1681447"/>
                <a:gd name="connsiteX44" fmla="*/ 930307 w 1681162"/>
                <a:gd name="connsiteY44" fmla="*/ 986790 h 1681447"/>
                <a:gd name="connsiteX45" fmla="*/ 996887 w 1681162"/>
                <a:gd name="connsiteY45" fmla="*/ 863918 h 1681447"/>
                <a:gd name="connsiteX46" fmla="*/ 1021461 w 1681162"/>
                <a:gd name="connsiteY46" fmla="*/ 843725 h 1681447"/>
                <a:gd name="connsiteX47" fmla="*/ 1036225 w 1681162"/>
                <a:gd name="connsiteY47" fmla="*/ 829913 h 1681447"/>
                <a:gd name="connsiteX48" fmla="*/ 1027938 w 1681162"/>
                <a:gd name="connsiteY48" fmla="*/ 844391 h 1681447"/>
                <a:gd name="connsiteX49" fmla="*/ 1092041 w 1681162"/>
                <a:gd name="connsiteY49" fmla="*/ 1088707 h 1681447"/>
                <a:gd name="connsiteX50" fmla="*/ 1093661 w 1681162"/>
                <a:gd name="connsiteY50" fmla="*/ 1089850 h 1681447"/>
                <a:gd name="connsiteX51" fmla="*/ 1144143 w 1681162"/>
                <a:gd name="connsiteY51" fmla="*/ 1116044 h 1681447"/>
                <a:gd name="connsiteX52" fmla="*/ 1145572 w 1681162"/>
                <a:gd name="connsiteY52" fmla="*/ 1116616 h 1681447"/>
                <a:gd name="connsiteX53" fmla="*/ 1182910 w 1681162"/>
                <a:gd name="connsiteY53" fmla="*/ 1131951 h 1681447"/>
                <a:gd name="connsiteX54" fmla="*/ 1203770 w 1681162"/>
                <a:gd name="connsiteY54" fmla="*/ 1140904 h 1681447"/>
                <a:gd name="connsiteX55" fmla="*/ 1395317 w 1681162"/>
                <a:gd name="connsiteY55" fmla="*/ 1342930 h 1681447"/>
                <a:gd name="connsiteX56" fmla="*/ 1298448 w 1681162"/>
                <a:gd name="connsiteY56" fmla="*/ 1522857 h 1681447"/>
                <a:gd name="connsiteX57" fmla="*/ 840486 w 1681162"/>
                <a:gd name="connsiteY57" fmla="*/ 1662208 h 1681447"/>
                <a:gd name="connsiteX58" fmla="*/ 18860 w 1681162"/>
                <a:gd name="connsiteY58" fmla="*/ 840581 h 1681447"/>
                <a:gd name="connsiteX59" fmla="*/ 840486 w 1681162"/>
                <a:gd name="connsiteY59" fmla="*/ 19050 h 1681447"/>
                <a:gd name="connsiteX60" fmla="*/ 1662113 w 1681162"/>
                <a:gd name="connsiteY60" fmla="*/ 840581 h 1681447"/>
                <a:gd name="connsiteX61" fmla="*/ 1647063 w 1681162"/>
                <a:gd name="connsiteY61" fmla="*/ 998125 h 1681447"/>
                <a:gd name="connsiteX62" fmla="*/ 1654588 w 1681162"/>
                <a:gd name="connsiteY62" fmla="*/ 1009269 h 1681447"/>
                <a:gd name="connsiteX63" fmla="*/ 1665732 w 1681162"/>
                <a:gd name="connsiteY63" fmla="*/ 1001744 h 1681447"/>
                <a:gd name="connsiteX64" fmla="*/ 1681163 w 1681162"/>
                <a:gd name="connsiteY64" fmla="*/ 840581 h 1681447"/>
                <a:gd name="connsiteX65" fmla="*/ 840486 w 1681162"/>
                <a:gd name="connsiteY65" fmla="*/ 0 h 1681447"/>
                <a:gd name="connsiteX66" fmla="*/ 765715 w 1681162"/>
                <a:gd name="connsiteY66" fmla="*/ 1143762 h 1681447"/>
                <a:gd name="connsiteX67" fmla="*/ 769906 w 1681162"/>
                <a:gd name="connsiteY67" fmla="*/ 1146524 h 1681447"/>
                <a:gd name="connsiteX68" fmla="*/ 782765 w 1681162"/>
                <a:gd name="connsiteY68" fmla="*/ 1142047 h 1681447"/>
                <a:gd name="connsiteX69" fmla="*/ 780002 w 1681162"/>
                <a:gd name="connsiteY69" fmla="*/ 1130522 h 1681447"/>
                <a:gd name="connsiteX70" fmla="*/ 881920 w 1681162"/>
                <a:gd name="connsiteY70" fmla="*/ 1108996 h 1681447"/>
                <a:gd name="connsiteX71" fmla="*/ 920020 w 1681162"/>
                <a:gd name="connsiteY71" fmla="*/ 1160621 h 1681447"/>
                <a:gd name="connsiteX72" fmla="*/ 893731 w 1681162"/>
                <a:gd name="connsiteY72" fmla="*/ 1219009 h 1681447"/>
                <a:gd name="connsiteX73" fmla="*/ 777431 w 1681162"/>
                <a:gd name="connsiteY73" fmla="*/ 1199959 h 1681447"/>
                <a:gd name="connsiteX74" fmla="*/ 765810 w 1681162"/>
                <a:gd name="connsiteY74" fmla="*/ 1143857 h 1681447"/>
                <a:gd name="connsiteX75" fmla="*/ 972407 w 1681162"/>
                <a:gd name="connsiteY75" fmla="*/ 408813 h 1681447"/>
                <a:gd name="connsiteX76" fmla="*/ 1116806 w 1681162"/>
                <a:gd name="connsiteY76" fmla="*/ 553878 h 1681447"/>
                <a:gd name="connsiteX77" fmla="*/ 1117473 w 1681162"/>
                <a:gd name="connsiteY77" fmla="*/ 560927 h 1681447"/>
                <a:gd name="connsiteX78" fmla="*/ 1060323 w 1681162"/>
                <a:gd name="connsiteY78" fmla="*/ 472344 h 1681447"/>
                <a:gd name="connsiteX79" fmla="*/ 924115 w 1681162"/>
                <a:gd name="connsiteY79" fmla="*/ 401479 h 1681447"/>
                <a:gd name="connsiteX80" fmla="*/ 972312 w 1681162"/>
                <a:gd name="connsiteY80" fmla="*/ 408813 h 1681447"/>
                <a:gd name="connsiteX81" fmla="*/ 845344 w 1681162"/>
                <a:gd name="connsiteY81" fmla="*/ 985838 h 1681447"/>
                <a:gd name="connsiteX82" fmla="*/ 798767 w 1681162"/>
                <a:gd name="connsiteY82" fmla="*/ 978979 h 1681447"/>
                <a:gd name="connsiteX83" fmla="*/ 746665 w 1681162"/>
                <a:gd name="connsiteY83" fmla="*/ 918115 h 1681447"/>
                <a:gd name="connsiteX84" fmla="*/ 843344 w 1681162"/>
                <a:gd name="connsiteY84" fmla="*/ 788479 h 1681447"/>
                <a:gd name="connsiteX85" fmla="*/ 912400 w 1681162"/>
                <a:gd name="connsiteY85" fmla="*/ 741521 h 1681447"/>
                <a:gd name="connsiteX86" fmla="*/ 964502 w 1681162"/>
                <a:gd name="connsiteY86" fmla="*/ 581025 h 1681447"/>
                <a:gd name="connsiteX87" fmla="*/ 843439 w 1681162"/>
                <a:gd name="connsiteY87" fmla="*/ 508254 h 1681447"/>
                <a:gd name="connsiteX88" fmla="*/ 821150 w 1681162"/>
                <a:gd name="connsiteY88" fmla="*/ 510159 h 1681447"/>
                <a:gd name="connsiteX89" fmla="*/ 707803 w 1681162"/>
                <a:gd name="connsiteY89" fmla="*/ 657225 h 1681447"/>
                <a:gd name="connsiteX90" fmla="*/ 637318 w 1681162"/>
                <a:gd name="connsiteY90" fmla="*/ 657797 h 1681447"/>
                <a:gd name="connsiteX91" fmla="*/ 586550 w 1681162"/>
                <a:gd name="connsiteY91" fmla="*/ 654558 h 1681447"/>
                <a:gd name="connsiteX92" fmla="*/ 619982 w 1681162"/>
                <a:gd name="connsiteY92" fmla="*/ 522922 h 1681447"/>
                <a:gd name="connsiteX93" fmla="*/ 816388 w 1681162"/>
                <a:gd name="connsiteY93" fmla="*/ 408051 h 1681447"/>
                <a:gd name="connsiteX94" fmla="*/ 825722 w 1681162"/>
                <a:gd name="connsiteY94" fmla="*/ 414528 h 1681447"/>
                <a:gd name="connsiteX95" fmla="*/ 1002506 w 1681162"/>
                <a:gd name="connsiteY95" fmla="*/ 498253 h 1681447"/>
                <a:gd name="connsiteX96" fmla="*/ 1034415 w 1681162"/>
                <a:gd name="connsiteY96" fmla="*/ 678561 h 1681447"/>
                <a:gd name="connsiteX97" fmla="*/ 942689 w 1681162"/>
                <a:gd name="connsiteY97" fmla="*/ 817912 h 1681447"/>
                <a:gd name="connsiteX98" fmla="*/ 845058 w 1681162"/>
                <a:gd name="connsiteY98" fmla="*/ 981360 h 1681447"/>
                <a:gd name="connsiteX99" fmla="*/ 845344 w 1681162"/>
                <a:gd name="connsiteY99" fmla="*/ 985933 h 1681447"/>
                <a:gd name="connsiteX100" fmla="*/ 1009079 w 1681162"/>
                <a:gd name="connsiteY100" fmla="*/ 829532 h 1681447"/>
                <a:gd name="connsiteX101" fmla="*/ 984980 w 1681162"/>
                <a:gd name="connsiteY101" fmla="*/ 849344 h 1681447"/>
                <a:gd name="connsiteX102" fmla="*/ 910590 w 1681162"/>
                <a:gd name="connsiteY102" fmla="*/ 981932 h 1681447"/>
                <a:gd name="connsiteX103" fmla="*/ 881063 w 1681162"/>
                <a:gd name="connsiteY103" fmla="*/ 986504 h 1681447"/>
                <a:gd name="connsiteX104" fmla="*/ 865156 w 1681162"/>
                <a:gd name="connsiteY104" fmla="*/ 977741 h 1681447"/>
                <a:gd name="connsiteX105" fmla="*/ 956977 w 1681162"/>
                <a:gd name="connsiteY105" fmla="*/ 830389 h 1681447"/>
                <a:gd name="connsiteX106" fmla="*/ 1052513 w 1681162"/>
                <a:gd name="connsiteY106" fmla="*/ 684276 h 1681447"/>
                <a:gd name="connsiteX107" fmla="*/ 1017651 w 1681162"/>
                <a:gd name="connsiteY107" fmla="*/ 486727 h 1681447"/>
                <a:gd name="connsiteX108" fmla="*/ 957358 w 1681162"/>
                <a:gd name="connsiteY108" fmla="*/ 431387 h 1681447"/>
                <a:gd name="connsiteX109" fmla="*/ 1047179 w 1681162"/>
                <a:gd name="connsiteY109" fmla="*/ 486251 h 1681447"/>
                <a:gd name="connsiteX110" fmla="*/ 1109567 w 1681162"/>
                <a:gd name="connsiteY110" fmla="*/ 644271 h 1681447"/>
                <a:gd name="connsiteX111" fmla="*/ 1009079 w 1681162"/>
                <a:gd name="connsiteY111" fmla="*/ 829627 h 168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681162" h="1681447">
                  <a:moveTo>
                    <a:pt x="840677" y="190"/>
                  </a:moveTo>
                  <a:cubicBezTo>
                    <a:pt x="377190" y="190"/>
                    <a:pt x="0" y="377285"/>
                    <a:pt x="0" y="840771"/>
                  </a:cubicBezTo>
                  <a:cubicBezTo>
                    <a:pt x="0" y="1304258"/>
                    <a:pt x="377095" y="1681448"/>
                    <a:pt x="840677" y="1681448"/>
                  </a:cubicBezTo>
                  <a:cubicBezTo>
                    <a:pt x="995363" y="1681448"/>
                    <a:pt x="1148334" y="1634966"/>
                    <a:pt x="1308354" y="1539431"/>
                  </a:cubicBezTo>
                  <a:cubicBezTo>
                    <a:pt x="1377887" y="1497902"/>
                    <a:pt x="1420559" y="1418368"/>
                    <a:pt x="1414463" y="1341596"/>
                  </a:cubicBezTo>
                  <a:cubicBezTo>
                    <a:pt x="1407224" y="1250442"/>
                    <a:pt x="1335024" y="1173003"/>
                    <a:pt x="1211009" y="1123379"/>
                  </a:cubicBezTo>
                  <a:cubicBezTo>
                    <a:pt x="1205675" y="1121283"/>
                    <a:pt x="1198436" y="1118045"/>
                    <a:pt x="1190720" y="1114711"/>
                  </a:cubicBezTo>
                  <a:cubicBezTo>
                    <a:pt x="1177385" y="1108900"/>
                    <a:pt x="1162431" y="1102328"/>
                    <a:pt x="1152335" y="1098899"/>
                  </a:cubicBezTo>
                  <a:lnTo>
                    <a:pt x="1103376" y="1073468"/>
                  </a:lnTo>
                  <a:cubicBezTo>
                    <a:pt x="1018127" y="1003268"/>
                    <a:pt x="984695" y="958501"/>
                    <a:pt x="1044512" y="854011"/>
                  </a:cubicBezTo>
                  <a:lnTo>
                    <a:pt x="1052894" y="839438"/>
                  </a:lnTo>
                  <a:cubicBezTo>
                    <a:pt x="1108329" y="742950"/>
                    <a:pt x="1148429" y="673132"/>
                    <a:pt x="1135761" y="551879"/>
                  </a:cubicBezTo>
                  <a:cubicBezTo>
                    <a:pt x="1127093" y="469202"/>
                    <a:pt x="1070610" y="411766"/>
                    <a:pt x="976694" y="390239"/>
                  </a:cubicBezTo>
                  <a:cubicBezTo>
                    <a:pt x="838295" y="358426"/>
                    <a:pt x="663988" y="415766"/>
                    <a:pt x="603790" y="512826"/>
                  </a:cubicBezTo>
                  <a:cubicBezTo>
                    <a:pt x="572834" y="562832"/>
                    <a:pt x="563118" y="604171"/>
                    <a:pt x="568166" y="665416"/>
                  </a:cubicBezTo>
                  <a:cubicBezTo>
                    <a:pt x="568357" y="667988"/>
                    <a:pt x="569595" y="670274"/>
                    <a:pt x="571500" y="671893"/>
                  </a:cubicBezTo>
                  <a:cubicBezTo>
                    <a:pt x="573405" y="673512"/>
                    <a:pt x="575977" y="674370"/>
                    <a:pt x="578453" y="674084"/>
                  </a:cubicBezTo>
                  <a:cubicBezTo>
                    <a:pt x="598170" y="672369"/>
                    <a:pt x="616934" y="674561"/>
                    <a:pt x="635032" y="676656"/>
                  </a:cubicBezTo>
                  <a:cubicBezTo>
                    <a:pt x="661702" y="679799"/>
                    <a:pt x="689229" y="683037"/>
                    <a:pt x="719328" y="673703"/>
                  </a:cubicBezTo>
                  <a:cubicBezTo>
                    <a:pt x="722948" y="672560"/>
                    <a:pt x="725615" y="669321"/>
                    <a:pt x="725996" y="665512"/>
                  </a:cubicBezTo>
                  <a:cubicBezTo>
                    <a:pt x="733711" y="588264"/>
                    <a:pt x="769620" y="538448"/>
                    <a:pt x="824389" y="528828"/>
                  </a:cubicBezTo>
                  <a:cubicBezTo>
                    <a:pt x="872966" y="520255"/>
                    <a:pt x="926973" y="546830"/>
                    <a:pt x="947357" y="589216"/>
                  </a:cubicBezTo>
                  <a:cubicBezTo>
                    <a:pt x="968312" y="632841"/>
                    <a:pt x="951452" y="681800"/>
                    <a:pt x="899827" y="727138"/>
                  </a:cubicBezTo>
                  <a:cubicBezTo>
                    <a:pt x="879062" y="745427"/>
                    <a:pt x="856012" y="758857"/>
                    <a:pt x="833723" y="771906"/>
                  </a:cubicBezTo>
                  <a:cubicBezTo>
                    <a:pt x="780479" y="803053"/>
                    <a:pt x="730091" y="832485"/>
                    <a:pt x="727615" y="917448"/>
                  </a:cubicBezTo>
                  <a:cubicBezTo>
                    <a:pt x="725805" y="979837"/>
                    <a:pt x="737807" y="984695"/>
                    <a:pt x="794576" y="997458"/>
                  </a:cubicBezTo>
                  <a:cubicBezTo>
                    <a:pt x="813054" y="1001649"/>
                    <a:pt x="845534" y="1006411"/>
                    <a:pt x="876110" y="1005650"/>
                  </a:cubicBezTo>
                  <a:cubicBezTo>
                    <a:pt x="934307" y="1043083"/>
                    <a:pt x="976408" y="1110996"/>
                    <a:pt x="941261" y="1204913"/>
                  </a:cubicBezTo>
                  <a:cubicBezTo>
                    <a:pt x="923449" y="1252538"/>
                    <a:pt x="854202" y="1280350"/>
                    <a:pt x="803148" y="1275493"/>
                  </a:cubicBezTo>
                  <a:cubicBezTo>
                    <a:pt x="781145" y="1273397"/>
                    <a:pt x="743140" y="1263301"/>
                    <a:pt x="735616" y="1219200"/>
                  </a:cubicBezTo>
                  <a:cubicBezTo>
                    <a:pt x="732949" y="1203388"/>
                    <a:pt x="735616" y="1187386"/>
                    <a:pt x="743140" y="1172147"/>
                  </a:cubicBezTo>
                  <a:cubicBezTo>
                    <a:pt x="744855" y="1187196"/>
                    <a:pt x="751808" y="1201102"/>
                    <a:pt x="763905" y="1213199"/>
                  </a:cubicBezTo>
                  <a:cubicBezTo>
                    <a:pt x="796766" y="1246156"/>
                    <a:pt x="861441" y="1256633"/>
                    <a:pt x="902399" y="1235773"/>
                  </a:cubicBezTo>
                  <a:cubicBezTo>
                    <a:pt x="931640" y="1220819"/>
                    <a:pt x="944594" y="1192911"/>
                    <a:pt x="938784" y="1157288"/>
                  </a:cubicBezTo>
                  <a:cubicBezTo>
                    <a:pt x="932021" y="1115473"/>
                    <a:pt x="907733" y="1098137"/>
                    <a:pt x="888587" y="1090898"/>
                  </a:cubicBezTo>
                  <a:cubicBezTo>
                    <a:pt x="853250" y="1077659"/>
                    <a:pt x="803624" y="1088421"/>
                    <a:pt x="765715" y="1117092"/>
                  </a:cubicBezTo>
                  <a:cubicBezTo>
                    <a:pt x="760190" y="1117092"/>
                    <a:pt x="756285" y="1121283"/>
                    <a:pt x="754475" y="1123188"/>
                  </a:cubicBezTo>
                  <a:cubicBezTo>
                    <a:pt x="753904" y="1123855"/>
                    <a:pt x="753332" y="1124522"/>
                    <a:pt x="752951" y="1125378"/>
                  </a:cubicBezTo>
                  <a:cubicBezTo>
                    <a:pt x="752189" y="1126903"/>
                    <a:pt x="751427" y="1128522"/>
                    <a:pt x="750665" y="1130046"/>
                  </a:cubicBezTo>
                  <a:cubicBezTo>
                    <a:pt x="723519" y="1156716"/>
                    <a:pt x="711232" y="1189768"/>
                    <a:pt x="716756" y="1222248"/>
                  </a:cubicBezTo>
                  <a:cubicBezTo>
                    <a:pt x="723805" y="1263586"/>
                    <a:pt x="754666" y="1289875"/>
                    <a:pt x="801338" y="1294257"/>
                  </a:cubicBezTo>
                  <a:cubicBezTo>
                    <a:pt x="860488" y="1299877"/>
                    <a:pt x="937927" y="1267873"/>
                    <a:pt x="959072" y="1211389"/>
                  </a:cubicBezTo>
                  <a:cubicBezTo>
                    <a:pt x="989362" y="1130427"/>
                    <a:pt x="968026" y="1052989"/>
                    <a:pt x="904875" y="1002602"/>
                  </a:cubicBezTo>
                  <a:cubicBezTo>
                    <a:pt x="912114" y="1001268"/>
                    <a:pt x="918782" y="999268"/>
                    <a:pt x="924687" y="996696"/>
                  </a:cubicBezTo>
                  <a:cubicBezTo>
                    <a:pt x="928592" y="994981"/>
                    <a:pt x="930878" y="990981"/>
                    <a:pt x="930307" y="986790"/>
                  </a:cubicBezTo>
                  <a:cubicBezTo>
                    <a:pt x="922306" y="923639"/>
                    <a:pt x="955262" y="897255"/>
                    <a:pt x="996887" y="863918"/>
                  </a:cubicBezTo>
                  <a:cubicBezTo>
                    <a:pt x="1004983" y="857440"/>
                    <a:pt x="1013270" y="850773"/>
                    <a:pt x="1021461" y="843725"/>
                  </a:cubicBezTo>
                  <a:cubicBezTo>
                    <a:pt x="1026414" y="839438"/>
                    <a:pt x="1031272" y="834866"/>
                    <a:pt x="1036225" y="829913"/>
                  </a:cubicBezTo>
                  <a:lnTo>
                    <a:pt x="1027938" y="844391"/>
                  </a:lnTo>
                  <a:cubicBezTo>
                    <a:pt x="958501" y="965549"/>
                    <a:pt x="1008221" y="1019747"/>
                    <a:pt x="1092041" y="1088707"/>
                  </a:cubicBezTo>
                  <a:cubicBezTo>
                    <a:pt x="1092518" y="1089088"/>
                    <a:pt x="1093089" y="1089470"/>
                    <a:pt x="1093661" y="1089850"/>
                  </a:cubicBezTo>
                  <a:lnTo>
                    <a:pt x="1144143" y="1116044"/>
                  </a:lnTo>
                  <a:cubicBezTo>
                    <a:pt x="1144143" y="1116044"/>
                    <a:pt x="1145096" y="1116520"/>
                    <a:pt x="1145572" y="1116616"/>
                  </a:cubicBezTo>
                  <a:cubicBezTo>
                    <a:pt x="1154716" y="1119568"/>
                    <a:pt x="1169765" y="1126141"/>
                    <a:pt x="1182910" y="1131951"/>
                  </a:cubicBezTo>
                  <a:cubicBezTo>
                    <a:pt x="1190816" y="1135475"/>
                    <a:pt x="1198245" y="1138714"/>
                    <a:pt x="1203770" y="1140904"/>
                  </a:cubicBezTo>
                  <a:cubicBezTo>
                    <a:pt x="1320641" y="1187672"/>
                    <a:pt x="1388745" y="1259395"/>
                    <a:pt x="1395317" y="1342930"/>
                  </a:cubicBezTo>
                  <a:cubicBezTo>
                    <a:pt x="1400842" y="1412653"/>
                    <a:pt x="1361885" y="1484947"/>
                    <a:pt x="1298448" y="1522857"/>
                  </a:cubicBezTo>
                  <a:cubicBezTo>
                    <a:pt x="1141476" y="1616583"/>
                    <a:pt x="991648" y="1662208"/>
                    <a:pt x="840486" y="1662208"/>
                  </a:cubicBezTo>
                  <a:cubicBezTo>
                    <a:pt x="387477" y="1662208"/>
                    <a:pt x="18860" y="1293686"/>
                    <a:pt x="18860" y="840581"/>
                  </a:cubicBezTo>
                  <a:cubicBezTo>
                    <a:pt x="18860" y="387477"/>
                    <a:pt x="387382" y="19050"/>
                    <a:pt x="840486" y="19050"/>
                  </a:cubicBezTo>
                  <a:cubicBezTo>
                    <a:pt x="1293590" y="19050"/>
                    <a:pt x="1662113" y="387572"/>
                    <a:pt x="1662113" y="840581"/>
                  </a:cubicBezTo>
                  <a:cubicBezTo>
                    <a:pt x="1662113" y="893540"/>
                    <a:pt x="1657064" y="946595"/>
                    <a:pt x="1647063" y="998125"/>
                  </a:cubicBezTo>
                  <a:cubicBezTo>
                    <a:pt x="1646015" y="1003268"/>
                    <a:pt x="1649444" y="1008316"/>
                    <a:pt x="1654588" y="1009269"/>
                  </a:cubicBezTo>
                  <a:cubicBezTo>
                    <a:pt x="1659731" y="1010317"/>
                    <a:pt x="1664780" y="1006887"/>
                    <a:pt x="1665732" y="1001744"/>
                  </a:cubicBezTo>
                  <a:cubicBezTo>
                    <a:pt x="1676019" y="948976"/>
                    <a:pt x="1681163" y="894779"/>
                    <a:pt x="1681163" y="840581"/>
                  </a:cubicBezTo>
                  <a:cubicBezTo>
                    <a:pt x="1681163" y="377095"/>
                    <a:pt x="1304068" y="0"/>
                    <a:pt x="840486" y="0"/>
                  </a:cubicBezTo>
                  <a:close/>
                  <a:moveTo>
                    <a:pt x="765715" y="1143762"/>
                  </a:moveTo>
                  <a:cubicBezTo>
                    <a:pt x="766858" y="1144810"/>
                    <a:pt x="768287" y="1145762"/>
                    <a:pt x="769906" y="1146524"/>
                  </a:cubicBezTo>
                  <a:cubicBezTo>
                    <a:pt x="774668" y="1148715"/>
                    <a:pt x="780479" y="1146810"/>
                    <a:pt x="782765" y="1142047"/>
                  </a:cubicBezTo>
                  <a:cubicBezTo>
                    <a:pt x="784670" y="1137856"/>
                    <a:pt x="783527" y="1133094"/>
                    <a:pt x="780002" y="1130522"/>
                  </a:cubicBezTo>
                  <a:cubicBezTo>
                    <a:pt x="812483" y="1107091"/>
                    <a:pt x="853250" y="1098232"/>
                    <a:pt x="881920" y="1108996"/>
                  </a:cubicBezTo>
                  <a:cubicBezTo>
                    <a:pt x="902875" y="1116902"/>
                    <a:pt x="915734" y="1134237"/>
                    <a:pt x="920020" y="1160621"/>
                  </a:cubicBezTo>
                  <a:cubicBezTo>
                    <a:pt x="924401" y="1187768"/>
                    <a:pt x="915353" y="1207961"/>
                    <a:pt x="893731" y="1219009"/>
                  </a:cubicBezTo>
                  <a:cubicBezTo>
                    <a:pt x="860012" y="1236250"/>
                    <a:pt x="804482" y="1227201"/>
                    <a:pt x="777431" y="1199959"/>
                  </a:cubicBezTo>
                  <a:cubicBezTo>
                    <a:pt x="761905" y="1184434"/>
                    <a:pt x="758000" y="1165098"/>
                    <a:pt x="765810" y="1143857"/>
                  </a:cubicBezTo>
                  <a:close/>
                  <a:moveTo>
                    <a:pt x="972407" y="408813"/>
                  </a:moveTo>
                  <a:cubicBezTo>
                    <a:pt x="1021842" y="420148"/>
                    <a:pt x="1106424" y="454152"/>
                    <a:pt x="1116806" y="553878"/>
                  </a:cubicBezTo>
                  <a:cubicBezTo>
                    <a:pt x="1117092" y="556260"/>
                    <a:pt x="1117283" y="558641"/>
                    <a:pt x="1117473" y="560927"/>
                  </a:cubicBezTo>
                  <a:cubicBezTo>
                    <a:pt x="1106329" y="527971"/>
                    <a:pt x="1087184" y="498157"/>
                    <a:pt x="1060323" y="472344"/>
                  </a:cubicBezTo>
                  <a:cubicBezTo>
                    <a:pt x="1023842" y="437293"/>
                    <a:pt x="976217" y="412909"/>
                    <a:pt x="924115" y="401479"/>
                  </a:cubicBezTo>
                  <a:cubicBezTo>
                    <a:pt x="940499" y="402812"/>
                    <a:pt x="956691" y="405193"/>
                    <a:pt x="972312" y="408813"/>
                  </a:cubicBezTo>
                  <a:close/>
                  <a:moveTo>
                    <a:pt x="845344" y="985838"/>
                  </a:moveTo>
                  <a:cubicBezTo>
                    <a:pt x="829056" y="984599"/>
                    <a:pt x="812768" y="982218"/>
                    <a:pt x="798767" y="978979"/>
                  </a:cubicBezTo>
                  <a:cubicBezTo>
                    <a:pt x="763079" y="970912"/>
                    <a:pt x="745712" y="950623"/>
                    <a:pt x="746665" y="918115"/>
                  </a:cubicBezTo>
                  <a:cubicBezTo>
                    <a:pt x="748856" y="843819"/>
                    <a:pt x="792575" y="818197"/>
                    <a:pt x="843344" y="788479"/>
                  </a:cubicBezTo>
                  <a:cubicBezTo>
                    <a:pt x="866394" y="774954"/>
                    <a:pt x="890302" y="761047"/>
                    <a:pt x="912400" y="741521"/>
                  </a:cubicBezTo>
                  <a:cubicBezTo>
                    <a:pt x="970121" y="690753"/>
                    <a:pt x="989076" y="632270"/>
                    <a:pt x="964502" y="581025"/>
                  </a:cubicBezTo>
                  <a:cubicBezTo>
                    <a:pt x="943356" y="537020"/>
                    <a:pt x="893826" y="508254"/>
                    <a:pt x="843439" y="508254"/>
                  </a:cubicBezTo>
                  <a:cubicBezTo>
                    <a:pt x="836009" y="508254"/>
                    <a:pt x="828485" y="508921"/>
                    <a:pt x="821150" y="510159"/>
                  </a:cubicBezTo>
                  <a:cubicBezTo>
                    <a:pt x="791528" y="515398"/>
                    <a:pt x="721995" y="540068"/>
                    <a:pt x="707803" y="657225"/>
                  </a:cubicBezTo>
                  <a:cubicBezTo>
                    <a:pt x="683800" y="663321"/>
                    <a:pt x="661130" y="660654"/>
                    <a:pt x="637318" y="657797"/>
                  </a:cubicBezTo>
                  <a:cubicBezTo>
                    <a:pt x="621125" y="655891"/>
                    <a:pt x="604457" y="653891"/>
                    <a:pt x="586550" y="654558"/>
                  </a:cubicBezTo>
                  <a:cubicBezTo>
                    <a:pt x="583502" y="602361"/>
                    <a:pt x="592646" y="567023"/>
                    <a:pt x="619982" y="522922"/>
                  </a:cubicBezTo>
                  <a:cubicBezTo>
                    <a:pt x="655034" y="466439"/>
                    <a:pt x="731806" y="424529"/>
                    <a:pt x="816388" y="408051"/>
                  </a:cubicBezTo>
                  <a:cubicBezTo>
                    <a:pt x="817721" y="411956"/>
                    <a:pt x="821341" y="414338"/>
                    <a:pt x="825722" y="414528"/>
                  </a:cubicBezTo>
                  <a:cubicBezTo>
                    <a:pt x="895160" y="412337"/>
                    <a:pt x="961168" y="443674"/>
                    <a:pt x="1002506" y="498253"/>
                  </a:cubicBezTo>
                  <a:cubicBezTo>
                    <a:pt x="1042321" y="550736"/>
                    <a:pt x="1053941" y="616458"/>
                    <a:pt x="1034415" y="678561"/>
                  </a:cubicBezTo>
                  <a:cubicBezTo>
                    <a:pt x="1017556" y="732187"/>
                    <a:pt x="979551" y="775716"/>
                    <a:pt x="942689" y="817912"/>
                  </a:cubicBezTo>
                  <a:cubicBezTo>
                    <a:pt x="900494" y="866204"/>
                    <a:pt x="856964" y="916114"/>
                    <a:pt x="845058" y="981360"/>
                  </a:cubicBezTo>
                  <a:cubicBezTo>
                    <a:pt x="844772" y="982885"/>
                    <a:pt x="844868" y="984504"/>
                    <a:pt x="845344" y="985933"/>
                  </a:cubicBezTo>
                  <a:close/>
                  <a:moveTo>
                    <a:pt x="1009079" y="829532"/>
                  </a:moveTo>
                  <a:cubicBezTo>
                    <a:pt x="1001078" y="836486"/>
                    <a:pt x="992981" y="842963"/>
                    <a:pt x="984980" y="849344"/>
                  </a:cubicBezTo>
                  <a:cubicBezTo>
                    <a:pt x="943832" y="882301"/>
                    <a:pt x="904970" y="913447"/>
                    <a:pt x="910590" y="981932"/>
                  </a:cubicBezTo>
                  <a:cubicBezTo>
                    <a:pt x="902399" y="984409"/>
                    <a:pt x="892207" y="985838"/>
                    <a:pt x="881063" y="986504"/>
                  </a:cubicBezTo>
                  <a:cubicBezTo>
                    <a:pt x="875919" y="983456"/>
                    <a:pt x="870680" y="980504"/>
                    <a:pt x="865156" y="977741"/>
                  </a:cubicBezTo>
                  <a:cubicBezTo>
                    <a:pt x="877824" y="921068"/>
                    <a:pt x="916305" y="876967"/>
                    <a:pt x="956977" y="830389"/>
                  </a:cubicBezTo>
                  <a:cubicBezTo>
                    <a:pt x="995077" y="786765"/>
                    <a:pt x="1034415" y="741712"/>
                    <a:pt x="1052513" y="684276"/>
                  </a:cubicBezTo>
                  <a:cubicBezTo>
                    <a:pt x="1073944" y="616268"/>
                    <a:pt x="1061180" y="544259"/>
                    <a:pt x="1017651" y="486727"/>
                  </a:cubicBezTo>
                  <a:cubicBezTo>
                    <a:pt x="1000887" y="464534"/>
                    <a:pt x="980408" y="445960"/>
                    <a:pt x="957358" y="431387"/>
                  </a:cubicBezTo>
                  <a:cubicBezTo>
                    <a:pt x="991553" y="443865"/>
                    <a:pt x="1022509" y="462534"/>
                    <a:pt x="1047179" y="486251"/>
                  </a:cubicBezTo>
                  <a:cubicBezTo>
                    <a:pt x="1091279" y="528638"/>
                    <a:pt x="1112901" y="583216"/>
                    <a:pt x="1109567" y="644271"/>
                  </a:cubicBezTo>
                  <a:cubicBezTo>
                    <a:pt x="1106329" y="704088"/>
                    <a:pt x="1064038" y="782098"/>
                    <a:pt x="1009079" y="82962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AAF9C509-A75B-54D8-37E8-FDDF58B28650}"/>
              </a:ext>
            </a:extLst>
          </p:cNvPr>
          <p:cNvGrpSpPr/>
          <p:nvPr/>
        </p:nvGrpSpPr>
        <p:grpSpPr>
          <a:xfrm>
            <a:off x="2802496" y="5195981"/>
            <a:ext cx="6587008" cy="1046745"/>
            <a:chOff x="2802120" y="5907272"/>
            <a:chExt cx="6587008" cy="1046745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00678C9-38C5-7380-1B76-1328CFDE6C1C}"/>
                </a:ext>
              </a:extLst>
            </p:cNvPr>
            <p:cNvSpPr/>
            <p:nvPr/>
          </p:nvSpPr>
          <p:spPr>
            <a:xfrm>
              <a:off x="2802873" y="5907272"/>
              <a:ext cx="6586255" cy="436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Graphic 22">
              <a:extLst>
                <a:ext uri="{FF2B5EF4-FFF2-40B4-BE49-F238E27FC236}">
                  <a16:creationId xmlns:a16="http://schemas.microsoft.com/office/drawing/2014/main" id="{27D4B440-61BF-F8C4-DF67-38495761BF45}"/>
                </a:ext>
              </a:extLst>
            </p:cNvPr>
            <p:cNvSpPr/>
            <p:nvPr/>
          </p:nvSpPr>
          <p:spPr>
            <a:xfrm flipH="1" flipV="1">
              <a:off x="2802120" y="5944853"/>
              <a:ext cx="6586255" cy="562897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  <a:gd name="connsiteX0" fmla="*/ 765834 w 1322252"/>
                <a:gd name="connsiteY0" fmla="*/ 913856 h 913873"/>
                <a:gd name="connsiteX1" fmla="*/ 1028229 w 1322252"/>
                <a:gd name="connsiteY1" fmla="*/ 889024 h 913873"/>
                <a:gd name="connsiteX2" fmla="*/ 1155898 w 1322252"/>
                <a:gd name="connsiteY2" fmla="*/ 837576 h 913873"/>
                <a:gd name="connsiteX3" fmla="*/ 1233436 w 1322252"/>
                <a:gd name="connsiteY3" fmla="*/ 713566 h 913873"/>
                <a:gd name="connsiteX4" fmla="*/ 1283684 w 1322252"/>
                <a:gd name="connsiteY4" fmla="*/ 725217 h 913873"/>
                <a:gd name="connsiteX5" fmla="*/ 1318920 w 1322252"/>
                <a:gd name="connsiteY5" fmla="*/ 171429 h 913873"/>
                <a:gd name="connsiteX6" fmla="*/ 1199717 w 1322252"/>
                <a:gd name="connsiteY6" fmla="*/ 21694 h 913873"/>
                <a:gd name="connsiteX7" fmla="*/ 543768 w 1322252"/>
                <a:gd name="connsiteY7" fmla="*/ 7271 h 913873"/>
                <a:gd name="connsiteX8" fmla="*/ 107879 w 1322252"/>
                <a:gd name="connsiteY8" fmla="*/ 46526 h 913873"/>
                <a:gd name="connsiteX9" fmla="*/ 634 w 1322252"/>
                <a:gd name="connsiteY9" fmla="*/ 159013 h 913873"/>
                <a:gd name="connsiteX10" fmla="*/ 14596 w 1322252"/>
                <a:gd name="connsiteY10" fmla="*/ 514390 h 913873"/>
                <a:gd name="connsiteX11" fmla="*/ 87455 w 1322252"/>
                <a:gd name="connsiteY11" fmla="*/ 775868 h 913873"/>
                <a:gd name="connsiteX12" fmla="*/ 250402 w 1322252"/>
                <a:gd name="connsiteY12" fmla="*/ 890883 h 913873"/>
                <a:gd name="connsiteX13" fmla="*/ 441127 w 1322252"/>
                <a:gd name="connsiteY13" fmla="*/ 901366 h 913873"/>
                <a:gd name="connsiteX14" fmla="*/ 765834 w 13222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2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12138" y="732292"/>
                    <a:pt x="1233436" y="713566"/>
                  </a:cubicBezTo>
                  <a:cubicBezTo>
                    <a:pt x="1254734" y="694840"/>
                    <a:pt x="1270835" y="806775"/>
                    <a:pt x="1283684" y="725217"/>
                  </a:cubicBezTo>
                  <a:cubicBezTo>
                    <a:pt x="1299280" y="626038"/>
                    <a:pt x="1332914" y="288683"/>
                    <a:pt x="1318920" y="171429"/>
                  </a:cubicBezTo>
                  <a:cubicBezTo>
                    <a:pt x="1304926" y="5417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bg2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6" name="Graphic 95">
              <a:extLst>
                <a:ext uri="{FF2B5EF4-FFF2-40B4-BE49-F238E27FC236}">
                  <a16:creationId xmlns:a16="http://schemas.microsoft.com/office/drawing/2014/main" id="{3C965A29-6978-9A87-0FCE-8C2176495D19}"/>
                </a:ext>
              </a:extLst>
            </p:cNvPr>
            <p:cNvSpPr/>
            <p:nvPr/>
          </p:nvSpPr>
          <p:spPr>
            <a:xfrm>
              <a:off x="5630886" y="6022975"/>
              <a:ext cx="940352" cy="88373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bg2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0" name="Freeform: Shape 40">
              <a:extLst>
                <a:ext uri="{FF2B5EF4-FFF2-40B4-BE49-F238E27FC236}">
                  <a16:creationId xmlns:a16="http://schemas.microsoft.com/office/drawing/2014/main" id="{9AB218F0-54BA-EFBF-CEE0-02DCC5546F85}"/>
                </a:ext>
              </a:extLst>
            </p:cNvPr>
            <p:cNvSpPr/>
            <p:nvPr/>
          </p:nvSpPr>
          <p:spPr>
            <a:xfrm>
              <a:off x="5620762" y="6004885"/>
              <a:ext cx="948972" cy="949132"/>
            </a:xfrm>
            <a:custGeom>
              <a:avLst/>
              <a:gdLst>
                <a:gd name="connsiteX0" fmla="*/ 840677 w 1681162"/>
                <a:gd name="connsiteY0" fmla="*/ 190 h 1681447"/>
                <a:gd name="connsiteX1" fmla="*/ 0 w 1681162"/>
                <a:gd name="connsiteY1" fmla="*/ 840771 h 1681447"/>
                <a:gd name="connsiteX2" fmla="*/ 840677 w 1681162"/>
                <a:gd name="connsiteY2" fmla="*/ 1681448 h 1681447"/>
                <a:gd name="connsiteX3" fmla="*/ 1308354 w 1681162"/>
                <a:gd name="connsiteY3" fmla="*/ 1539431 h 1681447"/>
                <a:gd name="connsiteX4" fmla="*/ 1414463 w 1681162"/>
                <a:gd name="connsiteY4" fmla="*/ 1341596 h 1681447"/>
                <a:gd name="connsiteX5" fmla="*/ 1211009 w 1681162"/>
                <a:gd name="connsiteY5" fmla="*/ 1123379 h 1681447"/>
                <a:gd name="connsiteX6" fmla="*/ 1190720 w 1681162"/>
                <a:gd name="connsiteY6" fmla="*/ 1114711 h 1681447"/>
                <a:gd name="connsiteX7" fmla="*/ 1152335 w 1681162"/>
                <a:gd name="connsiteY7" fmla="*/ 1098899 h 1681447"/>
                <a:gd name="connsiteX8" fmla="*/ 1103376 w 1681162"/>
                <a:gd name="connsiteY8" fmla="*/ 1073468 h 1681447"/>
                <a:gd name="connsiteX9" fmla="*/ 1044512 w 1681162"/>
                <a:gd name="connsiteY9" fmla="*/ 854011 h 1681447"/>
                <a:gd name="connsiteX10" fmla="*/ 1052894 w 1681162"/>
                <a:gd name="connsiteY10" fmla="*/ 839438 h 1681447"/>
                <a:gd name="connsiteX11" fmla="*/ 1135761 w 1681162"/>
                <a:gd name="connsiteY11" fmla="*/ 551879 h 1681447"/>
                <a:gd name="connsiteX12" fmla="*/ 976694 w 1681162"/>
                <a:gd name="connsiteY12" fmla="*/ 390239 h 1681447"/>
                <a:gd name="connsiteX13" fmla="*/ 603790 w 1681162"/>
                <a:gd name="connsiteY13" fmla="*/ 512826 h 1681447"/>
                <a:gd name="connsiteX14" fmla="*/ 568166 w 1681162"/>
                <a:gd name="connsiteY14" fmla="*/ 665416 h 1681447"/>
                <a:gd name="connsiteX15" fmla="*/ 571500 w 1681162"/>
                <a:gd name="connsiteY15" fmla="*/ 671893 h 1681447"/>
                <a:gd name="connsiteX16" fmla="*/ 578453 w 1681162"/>
                <a:gd name="connsiteY16" fmla="*/ 674084 h 1681447"/>
                <a:gd name="connsiteX17" fmla="*/ 635032 w 1681162"/>
                <a:gd name="connsiteY17" fmla="*/ 676656 h 1681447"/>
                <a:gd name="connsiteX18" fmla="*/ 719328 w 1681162"/>
                <a:gd name="connsiteY18" fmla="*/ 673703 h 1681447"/>
                <a:gd name="connsiteX19" fmla="*/ 725996 w 1681162"/>
                <a:gd name="connsiteY19" fmla="*/ 665512 h 1681447"/>
                <a:gd name="connsiteX20" fmla="*/ 824389 w 1681162"/>
                <a:gd name="connsiteY20" fmla="*/ 528828 h 1681447"/>
                <a:gd name="connsiteX21" fmla="*/ 947357 w 1681162"/>
                <a:gd name="connsiteY21" fmla="*/ 589216 h 1681447"/>
                <a:gd name="connsiteX22" fmla="*/ 899827 w 1681162"/>
                <a:gd name="connsiteY22" fmla="*/ 727138 h 1681447"/>
                <a:gd name="connsiteX23" fmla="*/ 833723 w 1681162"/>
                <a:gd name="connsiteY23" fmla="*/ 771906 h 1681447"/>
                <a:gd name="connsiteX24" fmla="*/ 727615 w 1681162"/>
                <a:gd name="connsiteY24" fmla="*/ 917448 h 1681447"/>
                <a:gd name="connsiteX25" fmla="*/ 794576 w 1681162"/>
                <a:gd name="connsiteY25" fmla="*/ 997458 h 1681447"/>
                <a:gd name="connsiteX26" fmla="*/ 876110 w 1681162"/>
                <a:gd name="connsiteY26" fmla="*/ 1005650 h 1681447"/>
                <a:gd name="connsiteX27" fmla="*/ 941261 w 1681162"/>
                <a:gd name="connsiteY27" fmla="*/ 1204913 h 1681447"/>
                <a:gd name="connsiteX28" fmla="*/ 803148 w 1681162"/>
                <a:gd name="connsiteY28" fmla="*/ 1275493 h 1681447"/>
                <a:gd name="connsiteX29" fmla="*/ 735616 w 1681162"/>
                <a:gd name="connsiteY29" fmla="*/ 1219200 h 1681447"/>
                <a:gd name="connsiteX30" fmla="*/ 743140 w 1681162"/>
                <a:gd name="connsiteY30" fmla="*/ 1172147 h 1681447"/>
                <a:gd name="connsiteX31" fmla="*/ 763905 w 1681162"/>
                <a:gd name="connsiteY31" fmla="*/ 1213199 h 1681447"/>
                <a:gd name="connsiteX32" fmla="*/ 902399 w 1681162"/>
                <a:gd name="connsiteY32" fmla="*/ 1235773 h 1681447"/>
                <a:gd name="connsiteX33" fmla="*/ 938784 w 1681162"/>
                <a:gd name="connsiteY33" fmla="*/ 1157288 h 1681447"/>
                <a:gd name="connsiteX34" fmla="*/ 888587 w 1681162"/>
                <a:gd name="connsiteY34" fmla="*/ 1090898 h 1681447"/>
                <a:gd name="connsiteX35" fmla="*/ 765715 w 1681162"/>
                <a:gd name="connsiteY35" fmla="*/ 1117092 h 1681447"/>
                <a:gd name="connsiteX36" fmla="*/ 754475 w 1681162"/>
                <a:gd name="connsiteY36" fmla="*/ 1123188 h 1681447"/>
                <a:gd name="connsiteX37" fmla="*/ 752951 w 1681162"/>
                <a:gd name="connsiteY37" fmla="*/ 1125378 h 1681447"/>
                <a:gd name="connsiteX38" fmla="*/ 750665 w 1681162"/>
                <a:gd name="connsiteY38" fmla="*/ 1130046 h 1681447"/>
                <a:gd name="connsiteX39" fmla="*/ 716756 w 1681162"/>
                <a:gd name="connsiteY39" fmla="*/ 1222248 h 1681447"/>
                <a:gd name="connsiteX40" fmla="*/ 801338 w 1681162"/>
                <a:gd name="connsiteY40" fmla="*/ 1294257 h 1681447"/>
                <a:gd name="connsiteX41" fmla="*/ 959072 w 1681162"/>
                <a:gd name="connsiteY41" fmla="*/ 1211389 h 1681447"/>
                <a:gd name="connsiteX42" fmla="*/ 904875 w 1681162"/>
                <a:gd name="connsiteY42" fmla="*/ 1002602 h 1681447"/>
                <a:gd name="connsiteX43" fmla="*/ 924687 w 1681162"/>
                <a:gd name="connsiteY43" fmla="*/ 996696 h 1681447"/>
                <a:gd name="connsiteX44" fmla="*/ 930307 w 1681162"/>
                <a:gd name="connsiteY44" fmla="*/ 986790 h 1681447"/>
                <a:gd name="connsiteX45" fmla="*/ 996887 w 1681162"/>
                <a:gd name="connsiteY45" fmla="*/ 863918 h 1681447"/>
                <a:gd name="connsiteX46" fmla="*/ 1021461 w 1681162"/>
                <a:gd name="connsiteY46" fmla="*/ 843725 h 1681447"/>
                <a:gd name="connsiteX47" fmla="*/ 1036225 w 1681162"/>
                <a:gd name="connsiteY47" fmla="*/ 829913 h 1681447"/>
                <a:gd name="connsiteX48" fmla="*/ 1027938 w 1681162"/>
                <a:gd name="connsiteY48" fmla="*/ 844391 h 1681447"/>
                <a:gd name="connsiteX49" fmla="*/ 1092041 w 1681162"/>
                <a:gd name="connsiteY49" fmla="*/ 1088707 h 1681447"/>
                <a:gd name="connsiteX50" fmla="*/ 1093661 w 1681162"/>
                <a:gd name="connsiteY50" fmla="*/ 1089850 h 1681447"/>
                <a:gd name="connsiteX51" fmla="*/ 1144143 w 1681162"/>
                <a:gd name="connsiteY51" fmla="*/ 1116044 h 1681447"/>
                <a:gd name="connsiteX52" fmla="*/ 1145572 w 1681162"/>
                <a:gd name="connsiteY52" fmla="*/ 1116616 h 1681447"/>
                <a:gd name="connsiteX53" fmla="*/ 1182910 w 1681162"/>
                <a:gd name="connsiteY53" fmla="*/ 1131951 h 1681447"/>
                <a:gd name="connsiteX54" fmla="*/ 1203770 w 1681162"/>
                <a:gd name="connsiteY54" fmla="*/ 1140904 h 1681447"/>
                <a:gd name="connsiteX55" fmla="*/ 1395317 w 1681162"/>
                <a:gd name="connsiteY55" fmla="*/ 1342930 h 1681447"/>
                <a:gd name="connsiteX56" fmla="*/ 1298448 w 1681162"/>
                <a:gd name="connsiteY56" fmla="*/ 1522857 h 1681447"/>
                <a:gd name="connsiteX57" fmla="*/ 840486 w 1681162"/>
                <a:gd name="connsiteY57" fmla="*/ 1662208 h 1681447"/>
                <a:gd name="connsiteX58" fmla="*/ 18860 w 1681162"/>
                <a:gd name="connsiteY58" fmla="*/ 840581 h 1681447"/>
                <a:gd name="connsiteX59" fmla="*/ 840486 w 1681162"/>
                <a:gd name="connsiteY59" fmla="*/ 19050 h 1681447"/>
                <a:gd name="connsiteX60" fmla="*/ 1662113 w 1681162"/>
                <a:gd name="connsiteY60" fmla="*/ 840581 h 1681447"/>
                <a:gd name="connsiteX61" fmla="*/ 1647063 w 1681162"/>
                <a:gd name="connsiteY61" fmla="*/ 998125 h 1681447"/>
                <a:gd name="connsiteX62" fmla="*/ 1654588 w 1681162"/>
                <a:gd name="connsiteY62" fmla="*/ 1009269 h 1681447"/>
                <a:gd name="connsiteX63" fmla="*/ 1665732 w 1681162"/>
                <a:gd name="connsiteY63" fmla="*/ 1001744 h 1681447"/>
                <a:gd name="connsiteX64" fmla="*/ 1681163 w 1681162"/>
                <a:gd name="connsiteY64" fmla="*/ 840581 h 1681447"/>
                <a:gd name="connsiteX65" fmla="*/ 840486 w 1681162"/>
                <a:gd name="connsiteY65" fmla="*/ 0 h 1681447"/>
                <a:gd name="connsiteX66" fmla="*/ 765715 w 1681162"/>
                <a:gd name="connsiteY66" fmla="*/ 1143762 h 1681447"/>
                <a:gd name="connsiteX67" fmla="*/ 769906 w 1681162"/>
                <a:gd name="connsiteY67" fmla="*/ 1146524 h 1681447"/>
                <a:gd name="connsiteX68" fmla="*/ 782765 w 1681162"/>
                <a:gd name="connsiteY68" fmla="*/ 1142047 h 1681447"/>
                <a:gd name="connsiteX69" fmla="*/ 780002 w 1681162"/>
                <a:gd name="connsiteY69" fmla="*/ 1130522 h 1681447"/>
                <a:gd name="connsiteX70" fmla="*/ 881920 w 1681162"/>
                <a:gd name="connsiteY70" fmla="*/ 1108996 h 1681447"/>
                <a:gd name="connsiteX71" fmla="*/ 920020 w 1681162"/>
                <a:gd name="connsiteY71" fmla="*/ 1160621 h 1681447"/>
                <a:gd name="connsiteX72" fmla="*/ 893731 w 1681162"/>
                <a:gd name="connsiteY72" fmla="*/ 1219009 h 1681447"/>
                <a:gd name="connsiteX73" fmla="*/ 777431 w 1681162"/>
                <a:gd name="connsiteY73" fmla="*/ 1199959 h 1681447"/>
                <a:gd name="connsiteX74" fmla="*/ 765810 w 1681162"/>
                <a:gd name="connsiteY74" fmla="*/ 1143857 h 1681447"/>
                <a:gd name="connsiteX75" fmla="*/ 972407 w 1681162"/>
                <a:gd name="connsiteY75" fmla="*/ 408813 h 1681447"/>
                <a:gd name="connsiteX76" fmla="*/ 1116806 w 1681162"/>
                <a:gd name="connsiteY76" fmla="*/ 553878 h 1681447"/>
                <a:gd name="connsiteX77" fmla="*/ 1117473 w 1681162"/>
                <a:gd name="connsiteY77" fmla="*/ 560927 h 1681447"/>
                <a:gd name="connsiteX78" fmla="*/ 1060323 w 1681162"/>
                <a:gd name="connsiteY78" fmla="*/ 472344 h 1681447"/>
                <a:gd name="connsiteX79" fmla="*/ 924115 w 1681162"/>
                <a:gd name="connsiteY79" fmla="*/ 401479 h 1681447"/>
                <a:gd name="connsiteX80" fmla="*/ 972312 w 1681162"/>
                <a:gd name="connsiteY80" fmla="*/ 408813 h 1681447"/>
                <a:gd name="connsiteX81" fmla="*/ 845344 w 1681162"/>
                <a:gd name="connsiteY81" fmla="*/ 985838 h 1681447"/>
                <a:gd name="connsiteX82" fmla="*/ 798767 w 1681162"/>
                <a:gd name="connsiteY82" fmla="*/ 978979 h 1681447"/>
                <a:gd name="connsiteX83" fmla="*/ 746665 w 1681162"/>
                <a:gd name="connsiteY83" fmla="*/ 918115 h 1681447"/>
                <a:gd name="connsiteX84" fmla="*/ 843344 w 1681162"/>
                <a:gd name="connsiteY84" fmla="*/ 788479 h 1681447"/>
                <a:gd name="connsiteX85" fmla="*/ 912400 w 1681162"/>
                <a:gd name="connsiteY85" fmla="*/ 741521 h 1681447"/>
                <a:gd name="connsiteX86" fmla="*/ 964502 w 1681162"/>
                <a:gd name="connsiteY86" fmla="*/ 581025 h 1681447"/>
                <a:gd name="connsiteX87" fmla="*/ 843439 w 1681162"/>
                <a:gd name="connsiteY87" fmla="*/ 508254 h 1681447"/>
                <a:gd name="connsiteX88" fmla="*/ 821150 w 1681162"/>
                <a:gd name="connsiteY88" fmla="*/ 510159 h 1681447"/>
                <a:gd name="connsiteX89" fmla="*/ 707803 w 1681162"/>
                <a:gd name="connsiteY89" fmla="*/ 657225 h 1681447"/>
                <a:gd name="connsiteX90" fmla="*/ 637318 w 1681162"/>
                <a:gd name="connsiteY90" fmla="*/ 657797 h 1681447"/>
                <a:gd name="connsiteX91" fmla="*/ 586550 w 1681162"/>
                <a:gd name="connsiteY91" fmla="*/ 654558 h 1681447"/>
                <a:gd name="connsiteX92" fmla="*/ 619982 w 1681162"/>
                <a:gd name="connsiteY92" fmla="*/ 522922 h 1681447"/>
                <a:gd name="connsiteX93" fmla="*/ 816388 w 1681162"/>
                <a:gd name="connsiteY93" fmla="*/ 408051 h 1681447"/>
                <a:gd name="connsiteX94" fmla="*/ 825722 w 1681162"/>
                <a:gd name="connsiteY94" fmla="*/ 414528 h 1681447"/>
                <a:gd name="connsiteX95" fmla="*/ 1002506 w 1681162"/>
                <a:gd name="connsiteY95" fmla="*/ 498253 h 1681447"/>
                <a:gd name="connsiteX96" fmla="*/ 1034415 w 1681162"/>
                <a:gd name="connsiteY96" fmla="*/ 678561 h 1681447"/>
                <a:gd name="connsiteX97" fmla="*/ 942689 w 1681162"/>
                <a:gd name="connsiteY97" fmla="*/ 817912 h 1681447"/>
                <a:gd name="connsiteX98" fmla="*/ 845058 w 1681162"/>
                <a:gd name="connsiteY98" fmla="*/ 981360 h 1681447"/>
                <a:gd name="connsiteX99" fmla="*/ 845344 w 1681162"/>
                <a:gd name="connsiteY99" fmla="*/ 985933 h 1681447"/>
                <a:gd name="connsiteX100" fmla="*/ 1009079 w 1681162"/>
                <a:gd name="connsiteY100" fmla="*/ 829532 h 1681447"/>
                <a:gd name="connsiteX101" fmla="*/ 984980 w 1681162"/>
                <a:gd name="connsiteY101" fmla="*/ 849344 h 1681447"/>
                <a:gd name="connsiteX102" fmla="*/ 910590 w 1681162"/>
                <a:gd name="connsiteY102" fmla="*/ 981932 h 1681447"/>
                <a:gd name="connsiteX103" fmla="*/ 881063 w 1681162"/>
                <a:gd name="connsiteY103" fmla="*/ 986504 h 1681447"/>
                <a:gd name="connsiteX104" fmla="*/ 865156 w 1681162"/>
                <a:gd name="connsiteY104" fmla="*/ 977741 h 1681447"/>
                <a:gd name="connsiteX105" fmla="*/ 956977 w 1681162"/>
                <a:gd name="connsiteY105" fmla="*/ 830389 h 1681447"/>
                <a:gd name="connsiteX106" fmla="*/ 1052513 w 1681162"/>
                <a:gd name="connsiteY106" fmla="*/ 684276 h 1681447"/>
                <a:gd name="connsiteX107" fmla="*/ 1017651 w 1681162"/>
                <a:gd name="connsiteY107" fmla="*/ 486727 h 1681447"/>
                <a:gd name="connsiteX108" fmla="*/ 957358 w 1681162"/>
                <a:gd name="connsiteY108" fmla="*/ 431387 h 1681447"/>
                <a:gd name="connsiteX109" fmla="*/ 1047179 w 1681162"/>
                <a:gd name="connsiteY109" fmla="*/ 486251 h 1681447"/>
                <a:gd name="connsiteX110" fmla="*/ 1109567 w 1681162"/>
                <a:gd name="connsiteY110" fmla="*/ 644271 h 1681447"/>
                <a:gd name="connsiteX111" fmla="*/ 1009079 w 1681162"/>
                <a:gd name="connsiteY111" fmla="*/ 829627 h 168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681162" h="1681447">
                  <a:moveTo>
                    <a:pt x="840677" y="190"/>
                  </a:moveTo>
                  <a:cubicBezTo>
                    <a:pt x="377190" y="190"/>
                    <a:pt x="0" y="377285"/>
                    <a:pt x="0" y="840771"/>
                  </a:cubicBezTo>
                  <a:cubicBezTo>
                    <a:pt x="0" y="1304258"/>
                    <a:pt x="377095" y="1681448"/>
                    <a:pt x="840677" y="1681448"/>
                  </a:cubicBezTo>
                  <a:cubicBezTo>
                    <a:pt x="995363" y="1681448"/>
                    <a:pt x="1148334" y="1634966"/>
                    <a:pt x="1308354" y="1539431"/>
                  </a:cubicBezTo>
                  <a:cubicBezTo>
                    <a:pt x="1377887" y="1497902"/>
                    <a:pt x="1420559" y="1418368"/>
                    <a:pt x="1414463" y="1341596"/>
                  </a:cubicBezTo>
                  <a:cubicBezTo>
                    <a:pt x="1407224" y="1250442"/>
                    <a:pt x="1335024" y="1173003"/>
                    <a:pt x="1211009" y="1123379"/>
                  </a:cubicBezTo>
                  <a:cubicBezTo>
                    <a:pt x="1205675" y="1121283"/>
                    <a:pt x="1198436" y="1118045"/>
                    <a:pt x="1190720" y="1114711"/>
                  </a:cubicBezTo>
                  <a:cubicBezTo>
                    <a:pt x="1177385" y="1108900"/>
                    <a:pt x="1162431" y="1102328"/>
                    <a:pt x="1152335" y="1098899"/>
                  </a:cubicBezTo>
                  <a:lnTo>
                    <a:pt x="1103376" y="1073468"/>
                  </a:lnTo>
                  <a:cubicBezTo>
                    <a:pt x="1018127" y="1003268"/>
                    <a:pt x="984695" y="958501"/>
                    <a:pt x="1044512" y="854011"/>
                  </a:cubicBezTo>
                  <a:lnTo>
                    <a:pt x="1052894" y="839438"/>
                  </a:lnTo>
                  <a:cubicBezTo>
                    <a:pt x="1108329" y="742950"/>
                    <a:pt x="1148429" y="673132"/>
                    <a:pt x="1135761" y="551879"/>
                  </a:cubicBezTo>
                  <a:cubicBezTo>
                    <a:pt x="1127093" y="469202"/>
                    <a:pt x="1070610" y="411766"/>
                    <a:pt x="976694" y="390239"/>
                  </a:cubicBezTo>
                  <a:cubicBezTo>
                    <a:pt x="838295" y="358426"/>
                    <a:pt x="663988" y="415766"/>
                    <a:pt x="603790" y="512826"/>
                  </a:cubicBezTo>
                  <a:cubicBezTo>
                    <a:pt x="572834" y="562832"/>
                    <a:pt x="563118" y="604171"/>
                    <a:pt x="568166" y="665416"/>
                  </a:cubicBezTo>
                  <a:cubicBezTo>
                    <a:pt x="568357" y="667988"/>
                    <a:pt x="569595" y="670274"/>
                    <a:pt x="571500" y="671893"/>
                  </a:cubicBezTo>
                  <a:cubicBezTo>
                    <a:pt x="573405" y="673512"/>
                    <a:pt x="575977" y="674370"/>
                    <a:pt x="578453" y="674084"/>
                  </a:cubicBezTo>
                  <a:cubicBezTo>
                    <a:pt x="598170" y="672369"/>
                    <a:pt x="616934" y="674561"/>
                    <a:pt x="635032" y="676656"/>
                  </a:cubicBezTo>
                  <a:cubicBezTo>
                    <a:pt x="661702" y="679799"/>
                    <a:pt x="689229" y="683037"/>
                    <a:pt x="719328" y="673703"/>
                  </a:cubicBezTo>
                  <a:cubicBezTo>
                    <a:pt x="722948" y="672560"/>
                    <a:pt x="725615" y="669321"/>
                    <a:pt x="725996" y="665512"/>
                  </a:cubicBezTo>
                  <a:cubicBezTo>
                    <a:pt x="733711" y="588264"/>
                    <a:pt x="769620" y="538448"/>
                    <a:pt x="824389" y="528828"/>
                  </a:cubicBezTo>
                  <a:cubicBezTo>
                    <a:pt x="872966" y="520255"/>
                    <a:pt x="926973" y="546830"/>
                    <a:pt x="947357" y="589216"/>
                  </a:cubicBezTo>
                  <a:cubicBezTo>
                    <a:pt x="968312" y="632841"/>
                    <a:pt x="951452" y="681800"/>
                    <a:pt x="899827" y="727138"/>
                  </a:cubicBezTo>
                  <a:cubicBezTo>
                    <a:pt x="879062" y="745427"/>
                    <a:pt x="856012" y="758857"/>
                    <a:pt x="833723" y="771906"/>
                  </a:cubicBezTo>
                  <a:cubicBezTo>
                    <a:pt x="780479" y="803053"/>
                    <a:pt x="730091" y="832485"/>
                    <a:pt x="727615" y="917448"/>
                  </a:cubicBezTo>
                  <a:cubicBezTo>
                    <a:pt x="725805" y="979837"/>
                    <a:pt x="737807" y="984695"/>
                    <a:pt x="794576" y="997458"/>
                  </a:cubicBezTo>
                  <a:cubicBezTo>
                    <a:pt x="813054" y="1001649"/>
                    <a:pt x="845534" y="1006411"/>
                    <a:pt x="876110" y="1005650"/>
                  </a:cubicBezTo>
                  <a:cubicBezTo>
                    <a:pt x="934307" y="1043083"/>
                    <a:pt x="976408" y="1110996"/>
                    <a:pt x="941261" y="1204913"/>
                  </a:cubicBezTo>
                  <a:cubicBezTo>
                    <a:pt x="923449" y="1252538"/>
                    <a:pt x="854202" y="1280350"/>
                    <a:pt x="803148" y="1275493"/>
                  </a:cubicBezTo>
                  <a:cubicBezTo>
                    <a:pt x="781145" y="1273397"/>
                    <a:pt x="743140" y="1263301"/>
                    <a:pt x="735616" y="1219200"/>
                  </a:cubicBezTo>
                  <a:cubicBezTo>
                    <a:pt x="732949" y="1203388"/>
                    <a:pt x="735616" y="1187386"/>
                    <a:pt x="743140" y="1172147"/>
                  </a:cubicBezTo>
                  <a:cubicBezTo>
                    <a:pt x="744855" y="1187196"/>
                    <a:pt x="751808" y="1201102"/>
                    <a:pt x="763905" y="1213199"/>
                  </a:cubicBezTo>
                  <a:cubicBezTo>
                    <a:pt x="796766" y="1246156"/>
                    <a:pt x="861441" y="1256633"/>
                    <a:pt x="902399" y="1235773"/>
                  </a:cubicBezTo>
                  <a:cubicBezTo>
                    <a:pt x="931640" y="1220819"/>
                    <a:pt x="944594" y="1192911"/>
                    <a:pt x="938784" y="1157288"/>
                  </a:cubicBezTo>
                  <a:cubicBezTo>
                    <a:pt x="932021" y="1115473"/>
                    <a:pt x="907733" y="1098137"/>
                    <a:pt x="888587" y="1090898"/>
                  </a:cubicBezTo>
                  <a:cubicBezTo>
                    <a:pt x="853250" y="1077659"/>
                    <a:pt x="803624" y="1088421"/>
                    <a:pt x="765715" y="1117092"/>
                  </a:cubicBezTo>
                  <a:cubicBezTo>
                    <a:pt x="760190" y="1117092"/>
                    <a:pt x="756285" y="1121283"/>
                    <a:pt x="754475" y="1123188"/>
                  </a:cubicBezTo>
                  <a:cubicBezTo>
                    <a:pt x="753904" y="1123855"/>
                    <a:pt x="753332" y="1124522"/>
                    <a:pt x="752951" y="1125378"/>
                  </a:cubicBezTo>
                  <a:cubicBezTo>
                    <a:pt x="752189" y="1126903"/>
                    <a:pt x="751427" y="1128522"/>
                    <a:pt x="750665" y="1130046"/>
                  </a:cubicBezTo>
                  <a:cubicBezTo>
                    <a:pt x="723519" y="1156716"/>
                    <a:pt x="711232" y="1189768"/>
                    <a:pt x="716756" y="1222248"/>
                  </a:cubicBezTo>
                  <a:cubicBezTo>
                    <a:pt x="723805" y="1263586"/>
                    <a:pt x="754666" y="1289875"/>
                    <a:pt x="801338" y="1294257"/>
                  </a:cubicBezTo>
                  <a:cubicBezTo>
                    <a:pt x="860488" y="1299877"/>
                    <a:pt x="937927" y="1267873"/>
                    <a:pt x="959072" y="1211389"/>
                  </a:cubicBezTo>
                  <a:cubicBezTo>
                    <a:pt x="989362" y="1130427"/>
                    <a:pt x="968026" y="1052989"/>
                    <a:pt x="904875" y="1002602"/>
                  </a:cubicBezTo>
                  <a:cubicBezTo>
                    <a:pt x="912114" y="1001268"/>
                    <a:pt x="918782" y="999268"/>
                    <a:pt x="924687" y="996696"/>
                  </a:cubicBezTo>
                  <a:cubicBezTo>
                    <a:pt x="928592" y="994981"/>
                    <a:pt x="930878" y="990981"/>
                    <a:pt x="930307" y="986790"/>
                  </a:cubicBezTo>
                  <a:cubicBezTo>
                    <a:pt x="922306" y="923639"/>
                    <a:pt x="955262" y="897255"/>
                    <a:pt x="996887" y="863918"/>
                  </a:cubicBezTo>
                  <a:cubicBezTo>
                    <a:pt x="1004983" y="857440"/>
                    <a:pt x="1013270" y="850773"/>
                    <a:pt x="1021461" y="843725"/>
                  </a:cubicBezTo>
                  <a:cubicBezTo>
                    <a:pt x="1026414" y="839438"/>
                    <a:pt x="1031272" y="834866"/>
                    <a:pt x="1036225" y="829913"/>
                  </a:cubicBezTo>
                  <a:lnTo>
                    <a:pt x="1027938" y="844391"/>
                  </a:lnTo>
                  <a:cubicBezTo>
                    <a:pt x="958501" y="965549"/>
                    <a:pt x="1008221" y="1019747"/>
                    <a:pt x="1092041" y="1088707"/>
                  </a:cubicBezTo>
                  <a:cubicBezTo>
                    <a:pt x="1092518" y="1089088"/>
                    <a:pt x="1093089" y="1089470"/>
                    <a:pt x="1093661" y="1089850"/>
                  </a:cubicBezTo>
                  <a:lnTo>
                    <a:pt x="1144143" y="1116044"/>
                  </a:lnTo>
                  <a:cubicBezTo>
                    <a:pt x="1144143" y="1116044"/>
                    <a:pt x="1145096" y="1116520"/>
                    <a:pt x="1145572" y="1116616"/>
                  </a:cubicBezTo>
                  <a:cubicBezTo>
                    <a:pt x="1154716" y="1119568"/>
                    <a:pt x="1169765" y="1126141"/>
                    <a:pt x="1182910" y="1131951"/>
                  </a:cubicBezTo>
                  <a:cubicBezTo>
                    <a:pt x="1190816" y="1135475"/>
                    <a:pt x="1198245" y="1138714"/>
                    <a:pt x="1203770" y="1140904"/>
                  </a:cubicBezTo>
                  <a:cubicBezTo>
                    <a:pt x="1320641" y="1187672"/>
                    <a:pt x="1388745" y="1259395"/>
                    <a:pt x="1395317" y="1342930"/>
                  </a:cubicBezTo>
                  <a:cubicBezTo>
                    <a:pt x="1400842" y="1412653"/>
                    <a:pt x="1361885" y="1484947"/>
                    <a:pt x="1298448" y="1522857"/>
                  </a:cubicBezTo>
                  <a:cubicBezTo>
                    <a:pt x="1141476" y="1616583"/>
                    <a:pt x="991648" y="1662208"/>
                    <a:pt x="840486" y="1662208"/>
                  </a:cubicBezTo>
                  <a:cubicBezTo>
                    <a:pt x="387477" y="1662208"/>
                    <a:pt x="18860" y="1293686"/>
                    <a:pt x="18860" y="840581"/>
                  </a:cubicBezTo>
                  <a:cubicBezTo>
                    <a:pt x="18860" y="387477"/>
                    <a:pt x="387382" y="19050"/>
                    <a:pt x="840486" y="19050"/>
                  </a:cubicBezTo>
                  <a:cubicBezTo>
                    <a:pt x="1293590" y="19050"/>
                    <a:pt x="1662113" y="387572"/>
                    <a:pt x="1662113" y="840581"/>
                  </a:cubicBezTo>
                  <a:cubicBezTo>
                    <a:pt x="1662113" y="893540"/>
                    <a:pt x="1657064" y="946595"/>
                    <a:pt x="1647063" y="998125"/>
                  </a:cubicBezTo>
                  <a:cubicBezTo>
                    <a:pt x="1646015" y="1003268"/>
                    <a:pt x="1649444" y="1008316"/>
                    <a:pt x="1654588" y="1009269"/>
                  </a:cubicBezTo>
                  <a:cubicBezTo>
                    <a:pt x="1659731" y="1010317"/>
                    <a:pt x="1664780" y="1006887"/>
                    <a:pt x="1665732" y="1001744"/>
                  </a:cubicBezTo>
                  <a:cubicBezTo>
                    <a:pt x="1676019" y="948976"/>
                    <a:pt x="1681163" y="894779"/>
                    <a:pt x="1681163" y="840581"/>
                  </a:cubicBezTo>
                  <a:cubicBezTo>
                    <a:pt x="1681163" y="377095"/>
                    <a:pt x="1304068" y="0"/>
                    <a:pt x="840486" y="0"/>
                  </a:cubicBezTo>
                  <a:close/>
                  <a:moveTo>
                    <a:pt x="765715" y="1143762"/>
                  </a:moveTo>
                  <a:cubicBezTo>
                    <a:pt x="766858" y="1144810"/>
                    <a:pt x="768287" y="1145762"/>
                    <a:pt x="769906" y="1146524"/>
                  </a:cubicBezTo>
                  <a:cubicBezTo>
                    <a:pt x="774668" y="1148715"/>
                    <a:pt x="780479" y="1146810"/>
                    <a:pt x="782765" y="1142047"/>
                  </a:cubicBezTo>
                  <a:cubicBezTo>
                    <a:pt x="784670" y="1137856"/>
                    <a:pt x="783527" y="1133094"/>
                    <a:pt x="780002" y="1130522"/>
                  </a:cubicBezTo>
                  <a:cubicBezTo>
                    <a:pt x="812483" y="1107091"/>
                    <a:pt x="853250" y="1098232"/>
                    <a:pt x="881920" y="1108996"/>
                  </a:cubicBezTo>
                  <a:cubicBezTo>
                    <a:pt x="902875" y="1116902"/>
                    <a:pt x="915734" y="1134237"/>
                    <a:pt x="920020" y="1160621"/>
                  </a:cubicBezTo>
                  <a:cubicBezTo>
                    <a:pt x="924401" y="1187768"/>
                    <a:pt x="915353" y="1207961"/>
                    <a:pt x="893731" y="1219009"/>
                  </a:cubicBezTo>
                  <a:cubicBezTo>
                    <a:pt x="860012" y="1236250"/>
                    <a:pt x="804482" y="1227201"/>
                    <a:pt x="777431" y="1199959"/>
                  </a:cubicBezTo>
                  <a:cubicBezTo>
                    <a:pt x="761905" y="1184434"/>
                    <a:pt x="758000" y="1165098"/>
                    <a:pt x="765810" y="1143857"/>
                  </a:cubicBezTo>
                  <a:close/>
                  <a:moveTo>
                    <a:pt x="972407" y="408813"/>
                  </a:moveTo>
                  <a:cubicBezTo>
                    <a:pt x="1021842" y="420148"/>
                    <a:pt x="1106424" y="454152"/>
                    <a:pt x="1116806" y="553878"/>
                  </a:cubicBezTo>
                  <a:cubicBezTo>
                    <a:pt x="1117092" y="556260"/>
                    <a:pt x="1117283" y="558641"/>
                    <a:pt x="1117473" y="560927"/>
                  </a:cubicBezTo>
                  <a:cubicBezTo>
                    <a:pt x="1106329" y="527971"/>
                    <a:pt x="1087184" y="498157"/>
                    <a:pt x="1060323" y="472344"/>
                  </a:cubicBezTo>
                  <a:cubicBezTo>
                    <a:pt x="1023842" y="437293"/>
                    <a:pt x="976217" y="412909"/>
                    <a:pt x="924115" y="401479"/>
                  </a:cubicBezTo>
                  <a:cubicBezTo>
                    <a:pt x="940499" y="402812"/>
                    <a:pt x="956691" y="405193"/>
                    <a:pt x="972312" y="408813"/>
                  </a:cubicBezTo>
                  <a:close/>
                  <a:moveTo>
                    <a:pt x="845344" y="985838"/>
                  </a:moveTo>
                  <a:cubicBezTo>
                    <a:pt x="829056" y="984599"/>
                    <a:pt x="812768" y="982218"/>
                    <a:pt x="798767" y="978979"/>
                  </a:cubicBezTo>
                  <a:cubicBezTo>
                    <a:pt x="763079" y="970912"/>
                    <a:pt x="745712" y="950623"/>
                    <a:pt x="746665" y="918115"/>
                  </a:cubicBezTo>
                  <a:cubicBezTo>
                    <a:pt x="748856" y="843819"/>
                    <a:pt x="792575" y="818197"/>
                    <a:pt x="843344" y="788479"/>
                  </a:cubicBezTo>
                  <a:cubicBezTo>
                    <a:pt x="866394" y="774954"/>
                    <a:pt x="890302" y="761047"/>
                    <a:pt x="912400" y="741521"/>
                  </a:cubicBezTo>
                  <a:cubicBezTo>
                    <a:pt x="970121" y="690753"/>
                    <a:pt x="989076" y="632270"/>
                    <a:pt x="964502" y="581025"/>
                  </a:cubicBezTo>
                  <a:cubicBezTo>
                    <a:pt x="943356" y="537020"/>
                    <a:pt x="893826" y="508254"/>
                    <a:pt x="843439" y="508254"/>
                  </a:cubicBezTo>
                  <a:cubicBezTo>
                    <a:pt x="836009" y="508254"/>
                    <a:pt x="828485" y="508921"/>
                    <a:pt x="821150" y="510159"/>
                  </a:cubicBezTo>
                  <a:cubicBezTo>
                    <a:pt x="791528" y="515398"/>
                    <a:pt x="721995" y="540068"/>
                    <a:pt x="707803" y="657225"/>
                  </a:cubicBezTo>
                  <a:cubicBezTo>
                    <a:pt x="683800" y="663321"/>
                    <a:pt x="661130" y="660654"/>
                    <a:pt x="637318" y="657797"/>
                  </a:cubicBezTo>
                  <a:cubicBezTo>
                    <a:pt x="621125" y="655891"/>
                    <a:pt x="604457" y="653891"/>
                    <a:pt x="586550" y="654558"/>
                  </a:cubicBezTo>
                  <a:cubicBezTo>
                    <a:pt x="583502" y="602361"/>
                    <a:pt x="592646" y="567023"/>
                    <a:pt x="619982" y="522922"/>
                  </a:cubicBezTo>
                  <a:cubicBezTo>
                    <a:pt x="655034" y="466439"/>
                    <a:pt x="731806" y="424529"/>
                    <a:pt x="816388" y="408051"/>
                  </a:cubicBezTo>
                  <a:cubicBezTo>
                    <a:pt x="817721" y="411956"/>
                    <a:pt x="821341" y="414338"/>
                    <a:pt x="825722" y="414528"/>
                  </a:cubicBezTo>
                  <a:cubicBezTo>
                    <a:pt x="895160" y="412337"/>
                    <a:pt x="961168" y="443674"/>
                    <a:pt x="1002506" y="498253"/>
                  </a:cubicBezTo>
                  <a:cubicBezTo>
                    <a:pt x="1042321" y="550736"/>
                    <a:pt x="1053941" y="616458"/>
                    <a:pt x="1034415" y="678561"/>
                  </a:cubicBezTo>
                  <a:cubicBezTo>
                    <a:pt x="1017556" y="732187"/>
                    <a:pt x="979551" y="775716"/>
                    <a:pt x="942689" y="817912"/>
                  </a:cubicBezTo>
                  <a:cubicBezTo>
                    <a:pt x="900494" y="866204"/>
                    <a:pt x="856964" y="916114"/>
                    <a:pt x="845058" y="981360"/>
                  </a:cubicBezTo>
                  <a:cubicBezTo>
                    <a:pt x="844772" y="982885"/>
                    <a:pt x="844868" y="984504"/>
                    <a:pt x="845344" y="985933"/>
                  </a:cubicBezTo>
                  <a:close/>
                  <a:moveTo>
                    <a:pt x="1009079" y="829532"/>
                  </a:moveTo>
                  <a:cubicBezTo>
                    <a:pt x="1001078" y="836486"/>
                    <a:pt x="992981" y="842963"/>
                    <a:pt x="984980" y="849344"/>
                  </a:cubicBezTo>
                  <a:cubicBezTo>
                    <a:pt x="943832" y="882301"/>
                    <a:pt x="904970" y="913447"/>
                    <a:pt x="910590" y="981932"/>
                  </a:cubicBezTo>
                  <a:cubicBezTo>
                    <a:pt x="902399" y="984409"/>
                    <a:pt x="892207" y="985838"/>
                    <a:pt x="881063" y="986504"/>
                  </a:cubicBezTo>
                  <a:cubicBezTo>
                    <a:pt x="875919" y="983456"/>
                    <a:pt x="870680" y="980504"/>
                    <a:pt x="865156" y="977741"/>
                  </a:cubicBezTo>
                  <a:cubicBezTo>
                    <a:pt x="877824" y="921068"/>
                    <a:pt x="916305" y="876967"/>
                    <a:pt x="956977" y="830389"/>
                  </a:cubicBezTo>
                  <a:cubicBezTo>
                    <a:pt x="995077" y="786765"/>
                    <a:pt x="1034415" y="741712"/>
                    <a:pt x="1052513" y="684276"/>
                  </a:cubicBezTo>
                  <a:cubicBezTo>
                    <a:pt x="1073944" y="616268"/>
                    <a:pt x="1061180" y="544259"/>
                    <a:pt x="1017651" y="486727"/>
                  </a:cubicBezTo>
                  <a:cubicBezTo>
                    <a:pt x="1000887" y="464534"/>
                    <a:pt x="980408" y="445960"/>
                    <a:pt x="957358" y="431387"/>
                  </a:cubicBezTo>
                  <a:cubicBezTo>
                    <a:pt x="991553" y="443865"/>
                    <a:pt x="1022509" y="462534"/>
                    <a:pt x="1047179" y="486251"/>
                  </a:cubicBezTo>
                  <a:cubicBezTo>
                    <a:pt x="1091279" y="528638"/>
                    <a:pt x="1112901" y="583216"/>
                    <a:pt x="1109567" y="644271"/>
                  </a:cubicBezTo>
                  <a:cubicBezTo>
                    <a:pt x="1106329" y="704088"/>
                    <a:pt x="1064038" y="782098"/>
                    <a:pt x="1009079" y="82962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3269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ep 32">
            <a:extLst>
              <a:ext uri="{FF2B5EF4-FFF2-40B4-BE49-F238E27FC236}">
                <a16:creationId xmlns:a16="http://schemas.microsoft.com/office/drawing/2014/main" id="{9C6AF4CD-2DB6-2260-1145-755D40E03BBD}"/>
              </a:ext>
            </a:extLst>
          </p:cNvPr>
          <p:cNvGrpSpPr/>
          <p:nvPr/>
        </p:nvGrpSpPr>
        <p:grpSpPr>
          <a:xfrm>
            <a:off x="2802872" y="615274"/>
            <a:ext cx="6586256" cy="1037463"/>
            <a:chOff x="2802871" y="646080"/>
            <a:chExt cx="6586256" cy="1037463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37A9B10-7056-FE8A-27BD-3E90127658CB}"/>
                </a:ext>
              </a:extLst>
            </p:cNvPr>
            <p:cNvSpPr/>
            <p:nvPr/>
          </p:nvSpPr>
          <p:spPr>
            <a:xfrm>
              <a:off x="2802872" y="1246557"/>
              <a:ext cx="6586255" cy="43694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" name="Graphic 22">
              <a:extLst>
                <a:ext uri="{FF2B5EF4-FFF2-40B4-BE49-F238E27FC236}">
                  <a16:creationId xmlns:a16="http://schemas.microsoft.com/office/drawing/2014/main" id="{69B69ACA-9C52-2263-AE5B-1D4AE31E3E8C}"/>
                </a:ext>
              </a:extLst>
            </p:cNvPr>
            <p:cNvSpPr/>
            <p:nvPr/>
          </p:nvSpPr>
          <p:spPr>
            <a:xfrm>
              <a:off x="2802871" y="1120646"/>
              <a:ext cx="6586255" cy="562897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  <a:gd name="connsiteX0" fmla="*/ 765834 w 1322252"/>
                <a:gd name="connsiteY0" fmla="*/ 913856 h 913873"/>
                <a:gd name="connsiteX1" fmla="*/ 1028229 w 1322252"/>
                <a:gd name="connsiteY1" fmla="*/ 889024 h 913873"/>
                <a:gd name="connsiteX2" fmla="*/ 1155898 w 1322252"/>
                <a:gd name="connsiteY2" fmla="*/ 837576 h 913873"/>
                <a:gd name="connsiteX3" fmla="*/ 1233436 w 1322252"/>
                <a:gd name="connsiteY3" fmla="*/ 713566 h 913873"/>
                <a:gd name="connsiteX4" fmla="*/ 1283684 w 1322252"/>
                <a:gd name="connsiteY4" fmla="*/ 725217 h 913873"/>
                <a:gd name="connsiteX5" fmla="*/ 1318920 w 1322252"/>
                <a:gd name="connsiteY5" fmla="*/ 171429 h 913873"/>
                <a:gd name="connsiteX6" fmla="*/ 1199717 w 1322252"/>
                <a:gd name="connsiteY6" fmla="*/ 21694 h 913873"/>
                <a:gd name="connsiteX7" fmla="*/ 543768 w 1322252"/>
                <a:gd name="connsiteY7" fmla="*/ 7271 h 913873"/>
                <a:gd name="connsiteX8" fmla="*/ 107879 w 1322252"/>
                <a:gd name="connsiteY8" fmla="*/ 46526 h 913873"/>
                <a:gd name="connsiteX9" fmla="*/ 634 w 1322252"/>
                <a:gd name="connsiteY9" fmla="*/ 159013 h 913873"/>
                <a:gd name="connsiteX10" fmla="*/ 14596 w 1322252"/>
                <a:gd name="connsiteY10" fmla="*/ 514390 h 913873"/>
                <a:gd name="connsiteX11" fmla="*/ 87455 w 1322252"/>
                <a:gd name="connsiteY11" fmla="*/ 775868 h 913873"/>
                <a:gd name="connsiteX12" fmla="*/ 250402 w 1322252"/>
                <a:gd name="connsiteY12" fmla="*/ 890883 h 913873"/>
                <a:gd name="connsiteX13" fmla="*/ 441127 w 1322252"/>
                <a:gd name="connsiteY13" fmla="*/ 901366 h 913873"/>
                <a:gd name="connsiteX14" fmla="*/ 765834 w 13222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2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12138" y="732292"/>
                    <a:pt x="1233436" y="713566"/>
                  </a:cubicBezTo>
                  <a:cubicBezTo>
                    <a:pt x="1254734" y="694840"/>
                    <a:pt x="1270835" y="806775"/>
                    <a:pt x="1283684" y="725217"/>
                  </a:cubicBezTo>
                  <a:cubicBezTo>
                    <a:pt x="1299280" y="626038"/>
                    <a:pt x="1332914" y="288683"/>
                    <a:pt x="1318920" y="171429"/>
                  </a:cubicBezTo>
                  <a:cubicBezTo>
                    <a:pt x="1304926" y="5417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accent5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Graphic 95">
              <a:extLst>
                <a:ext uri="{FF2B5EF4-FFF2-40B4-BE49-F238E27FC236}">
                  <a16:creationId xmlns:a16="http://schemas.microsoft.com/office/drawing/2014/main" id="{8306DAF7-6F7B-D9DE-EC5E-A0F077D11C71}"/>
                </a:ext>
              </a:extLst>
            </p:cNvPr>
            <p:cNvSpPr/>
            <p:nvPr/>
          </p:nvSpPr>
          <p:spPr>
            <a:xfrm>
              <a:off x="5630885" y="664170"/>
              <a:ext cx="940352" cy="88373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" name="Freeform: Shape 40">
              <a:extLst>
                <a:ext uri="{FF2B5EF4-FFF2-40B4-BE49-F238E27FC236}">
                  <a16:creationId xmlns:a16="http://schemas.microsoft.com/office/drawing/2014/main" id="{473CF25E-AFDD-F9C2-1C03-2B9670E9240A}"/>
                </a:ext>
              </a:extLst>
            </p:cNvPr>
            <p:cNvSpPr/>
            <p:nvPr/>
          </p:nvSpPr>
          <p:spPr>
            <a:xfrm>
              <a:off x="5620761" y="646080"/>
              <a:ext cx="948972" cy="949132"/>
            </a:xfrm>
            <a:custGeom>
              <a:avLst/>
              <a:gdLst>
                <a:gd name="connsiteX0" fmla="*/ 840677 w 1681162"/>
                <a:gd name="connsiteY0" fmla="*/ 190 h 1681447"/>
                <a:gd name="connsiteX1" fmla="*/ 0 w 1681162"/>
                <a:gd name="connsiteY1" fmla="*/ 840771 h 1681447"/>
                <a:gd name="connsiteX2" fmla="*/ 840677 w 1681162"/>
                <a:gd name="connsiteY2" fmla="*/ 1681448 h 1681447"/>
                <a:gd name="connsiteX3" fmla="*/ 1308354 w 1681162"/>
                <a:gd name="connsiteY3" fmla="*/ 1539431 h 1681447"/>
                <a:gd name="connsiteX4" fmla="*/ 1414463 w 1681162"/>
                <a:gd name="connsiteY4" fmla="*/ 1341596 h 1681447"/>
                <a:gd name="connsiteX5" fmla="*/ 1211009 w 1681162"/>
                <a:gd name="connsiteY5" fmla="*/ 1123379 h 1681447"/>
                <a:gd name="connsiteX6" fmla="*/ 1190720 w 1681162"/>
                <a:gd name="connsiteY6" fmla="*/ 1114711 h 1681447"/>
                <a:gd name="connsiteX7" fmla="*/ 1152335 w 1681162"/>
                <a:gd name="connsiteY7" fmla="*/ 1098899 h 1681447"/>
                <a:gd name="connsiteX8" fmla="*/ 1103376 w 1681162"/>
                <a:gd name="connsiteY8" fmla="*/ 1073468 h 1681447"/>
                <a:gd name="connsiteX9" fmla="*/ 1044512 w 1681162"/>
                <a:gd name="connsiteY9" fmla="*/ 854011 h 1681447"/>
                <a:gd name="connsiteX10" fmla="*/ 1052894 w 1681162"/>
                <a:gd name="connsiteY10" fmla="*/ 839438 h 1681447"/>
                <a:gd name="connsiteX11" fmla="*/ 1135761 w 1681162"/>
                <a:gd name="connsiteY11" fmla="*/ 551879 h 1681447"/>
                <a:gd name="connsiteX12" fmla="*/ 976694 w 1681162"/>
                <a:gd name="connsiteY12" fmla="*/ 390239 h 1681447"/>
                <a:gd name="connsiteX13" fmla="*/ 603790 w 1681162"/>
                <a:gd name="connsiteY13" fmla="*/ 512826 h 1681447"/>
                <a:gd name="connsiteX14" fmla="*/ 568166 w 1681162"/>
                <a:gd name="connsiteY14" fmla="*/ 665416 h 1681447"/>
                <a:gd name="connsiteX15" fmla="*/ 571500 w 1681162"/>
                <a:gd name="connsiteY15" fmla="*/ 671893 h 1681447"/>
                <a:gd name="connsiteX16" fmla="*/ 578453 w 1681162"/>
                <a:gd name="connsiteY16" fmla="*/ 674084 h 1681447"/>
                <a:gd name="connsiteX17" fmla="*/ 635032 w 1681162"/>
                <a:gd name="connsiteY17" fmla="*/ 676656 h 1681447"/>
                <a:gd name="connsiteX18" fmla="*/ 719328 w 1681162"/>
                <a:gd name="connsiteY18" fmla="*/ 673703 h 1681447"/>
                <a:gd name="connsiteX19" fmla="*/ 725996 w 1681162"/>
                <a:gd name="connsiteY19" fmla="*/ 665512 h 1681447"/>
                <a:gd name="connsiteX20" fmla="*/ 824389 w 1681162"/>
                <a:gd name="connsiteY20" fmla="*/ 528828 h 1681447"/>
                <a:gd name="connsiteX21" fmla="*/ 947357 w 1681162"/>
                <a:gd name="connsiteY21" fmla="*/ 589216 h 1681447"/>
                <a:gd name="connsiteX22" fmla="*/ 899827 w 1681162"/>
                <a:gd name="connsiteY22" fmla="*/ 727138 h 1681447"/>
                <a:gd name="connsiteX23" fmla="*/ 833723 w 1681162"/>
                <a:gd name="connsiteY23" fmla="*/ 771906 h 1681447"/>
                <a:gd name="connsiteX24" fmla="*/ 727615 w 1681162"/>
                <a:gd name="connsiteY24" fmla="*/ 917448 h 1681447"/>
                <a:gd name="connsiteX25" fmla="*/ 794576 w 1681162"/>
                <a:gd name="connsiteY25" fmla="*/ 997458 h 1681447"/>
                <a:gd name="connsiteX26" fmla="*/ 876110 w 1681162"/>
                <a:gd name="connsiteY26" fmla="*/ 1005650 h 1681447"/>
                <a:gd name="connsiteX27" fmla="*/ 941261 w 1681162"/>
                <a:gd name="connsiteY27" fmla="*/ 1204913 h 1681447"/>
                <a:gd name="connsiteX28" fmla="*/ 803148 w 1681162"/>
                <a:gd name="connsiteY28" fmla="*/ 1275493 h 1681447"/>
                <a:gd name="connsiteX29" fmla="*/ 735616 w 1681162"/>
                <a:gd name="connsiteY29" fmla="*/ 1219200 h 1681447"/>
                <a:gd name="connsiteX30" fmla="*/ 743140 w 1681162"/>
                <a:gd name="connsiteY30" fmla="*/ 1172147 h 1681447"/>
                <a:gd name="connsiteX31" fmla="*/ 763905 w 1681162"/>
                <a:gd name="connsiteY31" fmla="*/ 1213199 h 1681447"/>
                <a:gd name="connsiteX32" fmla="*/ 902399 w 1681162"/>
                <a:gd name="connsiteY32" fmla="*/ 1235773 h 1681447"/>
                <a:gd name="connsiteX33" fmla="*/ 938784 w 1681162"/>
                <a:gd name="connsiteY33" fmla="*/ 1157288 h 1681447"/>
                <a:gd name="connsiteX34" fmla="*/ 888587 w 1681162"/>
                <a:gd name="connsiteY34" fmla="*/ 1090898 h 1681447"/>
                <a:gd name="connsiteX35" fmla="*/ 765715 w 1681162"/>
                <a:gd name="connsiteY35" fmla="*/ 1117092 h 1681447"/>
                <a:gd name="connsiteX36" fmla="*/ 754475 w 1681162"/>
                <a:gd name="connsiteY36" fmla="*/ 1123188 h 1681447"/>
                <a:gd name="connsiteX37" fmla="*/ 752951 w 1681162"/>
                <a:gd name="connsiteY37" fmla="*/ 1125378 h 1681447"/>
                <a:gd name="connsiteX38" fmla="*/ 750665 w 1681162"/>
                <a:gd name="connsiteY38" fmla="*/ 1130046 h 1681447"/>
                <a:gd name="connsiteX39" fmla="*/ 716756 w 1681162"/>
                <a:gd name="connsiteY39" fmla="*/ 1222248 h 1681447"/>
                <a:gd name="connsiteX40" fmla="*/ 801338 w 1681162"/>
                <a:gd name="connsiteY40" fmla="*/ 1294257 h 1681447"/>
                <a:gd name="connsiteX41" fmla="*/ 959072 w 1681162"/>
                <a:gd name="connsiteY41" fmla="*/ 1211389 h 1681447"/>
                <a:gd name="connsiteX42" fmla="*/ 904875 w 1681162"/>
                <a:gd name="connsiteY42" fmla="*/ 1002602 h 1681447"/>
                <a:gd name="connsiteX43" fmla="*/ 924687 w 1681162"/>
                <a:gd name="connsiteY43" fmla="*/ 996696 h 1681447"/>
                <a:gd name="connsiteX44" fmla="*/ 930307 w 1681162"/>
                <a:gd name="connsiteY44" fmla="*/ 986790 h 1681447"/>
                <a:gd name="connsiteX45" fmla="*/ 996887 w 1681162"/>
                <a:gd name="connsiteY45" fmla="*/ 863918 h 1681447"/>
                <a:gd name="connsiteX46" fmla="*/ 1021461 w 1681162"/>
                <a:gd name="connsiteY46" fmla="*/ 843725 h 1681447"/>
                <a:gd name="connsiteX47" fmla="*/ 1036225 w 1681162"/>
                <a:gd name="connsiteY47" fmla="*/ 829913 h 1681447"/>
                <a:gd name="connsiteX48" fmla="*/ 1027938 w 1681162"/>
                <a:gd name="connsiteY48" fmla="*/ 844391 h 1681447"/>
                <a:gd name="connsiteX49" fmla="*/ 1092041 w 1681162"/>
                <a:gd name="connsiteY49" fmla="*/ 1088707 h 1681447"/>
                <a:gd name="connsiteX50" fmla="*/ 1093661 w 1681162"/>
                <a:gd name="connsiteY50" fmla="*/ 1089850 h 1681447"/>
                <a:gd name="connsiteX51" fmla="*/ 1144143 w 1681162"/>
                <a:gd name="connsiteY51" fmla="*/ 1116044 h 1681447"/>
                <a:gd name="connsiteX52" fmla="*/ 1145572 w 1681162"/>
                <a:gd name="connsiteY52" fmla="*/ 1116616 h 1681447"/>
                <a:gd name="connsiteX53" fmla="*/ 1182910 w 1681162"/>
                <a:gd name="connsiteY53" fmla="*/ 1131951 h 1681447"/>
                <a:gd name="connsiteX54" fmla="*/ 1203770 w 1681162"/>
                <a:gd name="connsiteY54" fmla="*/ 1140904 h 1681447"/>
                <a:gd name="connsiteX55" fmla="*/ 1395317 w 1681162"/>
                <a:gd name="connsiteY55" fmla="*/ 1342930 h 1681447"/>
                <a:gd name="connsiteX56" fmla="*/ 1298448 w 1681162"/>
                <a:gd name="connsiteY56" fmla="*/ 1522857 h 1681447"/>
                <a:gd name="connsiteX57" fmla="*/ 840486 w 1681162"/>
                <a:gd name="connsiteY57" fmla="*/ 1662208 h 1681447"/>
                <a:gd name="connsiteX58" fmla="*/ 18860 w 1681162"/>
                <a:gd name="connsiteY58" fmla="*/ 840581 h 1681447"/>
                <a:gd name="connsiteX59" fmla="*/ 840486 w 1681162"/>
                <a:gd name="connsiteY59" fmla="*/ 19050 h 1681447"/>
                <a:gd name="connsiteX60" fmla="*/ 1662113 w 1681162"/>
                <a:gd name="connsiteY60" fmla="*/ 840581 h 1681447"/>
                <a:gd name="connsiteX61" fmla="*/ 1647063 w 1681162"/>
                <a:gd name="connsiteY61" fmla="*/ 998125 h 1681447"/>
                <a:gd name="connsiteX62" fmla="*/ 1654588 w 1681162"/>
                <a:gd name="connsiteY62" fmla="*/ 1009269 h 1681447"/>
                <a:gd name="connsiteX63" fmla="*/ 1665732 w 1681162"/>
                <a:gd name="connsiteY63" fmla="*/ 1001744 h 1681447"/>
                <a:gd name="connsiteX64" fmla="*/ 1681163 w 1681162"/>
                <a:gd name="connsiteY64" fmla="*/ 840581 h 1681447"/>
                <a:gd name="connsiteX65" fmla="*/ 840486 w 1681162"/>
                <a:gd name="connsiteY65" fmla="*/ 0 h 1681447"/>
                <a:gd name="connsiteX66" fmla="*/ 765715 w 1681162"/>
                <a:gd name="connsiteY66" fmla="*/ 1143762 h 1681447"/>
                <a:gd name="connsiteX67" fmla="*/ 769906 w 1681162"/>
                <a:gd name="connsiteY67" fmla="*/ 1146524 h 1681447"/>
                <a:gd name="connsiteX68" fmla="*/ 782765 w 1681162"/>
                <a:gd name="connsiteY68" fmla="*/ 1142047 h 1681447"/>
                <a:gd name="connsiteX69" fmla="*/ 780002 w 1681162"/>
                <a:gd name="connsiteY69" fmla="*/ 1130522 h 1681447"/>
                <a:gd name="connsiteX70" fmla="*/ 881920 w 1681162"/>
                <a:gd name="connsiteY70" fmla="*/ 1108996 h 1681447"/>
                <a:gd name="connsiteX71" fmla="*/ 920020 w 1681162"/>
                <a:gd name="connsiteY71" fmla="*/ 1160621 h 1681447"/>
                <a:gd name="connsiteX72" fmla="*/ 893731 w 1681162"/>
                <a:gd name="connsiteY72" fmla="*/ 1219009 h 1681447"/>
                <a:gd name="connsiteX73" fmla="*/ 777431 w 1681162"/>
                <a:gd name="connsiteY73" fmla="*/ 1199959 h 1681447"/>
                <a:gd name="connsiteX74" fmla="*/ 765810 w 1681162"/>
                <a:gd name="connsiteY74" fmla="*/ 1143857 h 1681447"/>
                <a:gd name="connsiteX75" fmla="*/ 972407 w 1681162"/>
                <a:gd name="connsiteY75" fmla="*/ 408813 h 1681447"/>
                <a:gd name="connsiteX76" fmla="*/ 1116806 w 1681162"/>
                <a:gd name="connsiteY76" fmla="*/ 553878 h 1681447"/>
                <a:gd name="connsiteX77" fmla="*/ 1117473 w 1681162"/>
                <a:gd name="connsiteY77" fmla="*/ 560927 h 1681447"/>
                <a:gd name="connsiteX78" fmla="*/ 1060323 w 1681162"/>
                <a:gd name="connsiteY78" fmla="*/ 472344 h 1681447"/>
                <a:gd name="connsiteX79" fmla="*/ 924115 w 1681162"/>
                <a:gd name="connsiteY79" fmla="*/ 401479 h 1681447"/>
                <a:gd name="connsiteX80" fmla="*/ 972312 w 1681162"/>
                <a:gd name="connsiteY80" fmla="*/ 408813 h 1681447"/>
                <a:gd name="connsiteX81" fmla="*/ 845344 w 1681162"/>
                <a:gd name="connsiteY81" fmla="*/ 985838 h 1681447"/>
                <a:gd name="connsiteX82" fmla="*/ 798767 w 1681162"/>
                <a:gd name="connsiteY82" fmla="*/ 978979 h 1681447"/>
                <a:gd name="connsiteX83" fmla="*/ 746665 w 1681162"/>
                <a:gd name="connsiteY83" fmla="*/ 918115 h 1681447"/>
                <a:gd name="connsiteX84" fmla="*/ 843344 w 1681162"/>
                <a:gd name="connsiteY84" fmla="*/ 788479 h 1681447"/>
                <a:gd name="connsiteX85" fmla="*/ 912400 w 1681162"/>
                <a:gd name="connsiteY85" fmla="*/ 741521 h 1681447"/>
                <a:gd name="connsiteX86" fmla="*/ 964502 w 1681162"/>
                <a:gd name="connsiteY86" fmla="*/ 581025 h 1681447"/>
                <a:gd name="connsiteX87" fmla="*/ 843439 w 1681162"/>
                <a:gd name="connsiteY87" fmla="*/ 508254 h 1681447"/>
                <a:gd name="connsiteX88" fmla="*/ 821150 w 1681162"/>
                <a:gd name="connsiteY88" fmla="*/ 510159 h 1681447"/>
                <a:gd name="connsiteX89" fmla="*/ 707803 w 1681162"/>
                <a:gd name="connsiteY89" fmla="*/ 657225 h 1681447"/>
                <a:gd name="connsiteX90" fmla="*/ 637318 w 1681162"/>
                <a:gd name="connsiteY90" fmla="*/ 657797 h 1681447"/>
                <a:gd name="connsiteX91" fmla="*/ 586550 w 1681162"/>
                <a:gd name="connsiteY91" fmla="*/ 654558 h 1681447"/>
                <a:gd name="connsiteX92" fmla="*/ 619982 w 1681162"/>
                <a:gd name="connsiteY92" fmla="*/ 522922 h 1681447"/>
                <a:gd name="connsiteX93" fmla="*/ 816388 w 1681162"/>
                <a:gd name="connsiteY93" fmla="*/ 408051 h 1681447"/>
                <a:gd name="connsiteX94" fmla="*/ 825722 w 1681162"/>
                <a:gd name="connsiteY94" fmla="*/ 414528 h 1681447"/>
                <a:gd name="connsiteX95" fmla="*/ 1002506 w 1681162"/>
                <a:gd name="connsiteY95" fmla="*/ 498253 h 1681447"/>
                <a:gd name="connsiteX96" fmla="*/ 1034415 w 1681162"/>
                <a:gd name="connsiteY96" fmla="*/ 678561 h 1681447"/>
                <a:gd name="connsiteX97" fmla="*/ 942689 w 1681162"/>
                <a:gd name="connsiteY97" fmla="*/ 817912 h 1681447"/>
                <a:gd name="connsiteX98" fmla="*/ 845058 w 1681162"/>
                <a:gd name="connsiteY98" fmla="*/ 981360 h 1681447"/>
                <a:gd name="connsiteX99" fmla="*/ 845344 w 1681162"/>
                <a:gd name="connsiteY99" fmla="*/ 985933 h 1681447"/>
                <a:gd name="connsiteX100" fmla="*/ 1009079 w 1681162"/>
                <a:gd name="connsiteY100" fmla="*/ 829532 h 1681447"/>
                <a:gd name="connsiteX101" fmla="*/ 984980 w 1681162"/>
                <a:gd name="connsiteY101" fmla="*/ 849344 h 1681447"/>
                <a:gd name="connsiteX102" fmla="*/ 910590 w 1681162"/>
                <a:gd name="connsiteY102" fmla="*/ 981932 h 1681447"/>
                <a:gd name="connsiteX103" fmla="*/ 881063 w 1681162"/>
                <a:gd name="connsiteY103" fmla="*/ 986504 h 1681447"/>
                <a:gd name="connsiteX104" fmla="*/ 865156 w 1681162"/>
                <a:gd name="connsiteY104" fmla="*/ 977741 h 1681447"/>
                <a:gd name="connsiteX105" fmla="*/ 956977 w 1681162"/>
                <a:gd name="connsiteY105" fmla="*/ 830389 h 1681447"/>
                <a:gd name="connsiteX106" fmla="*/ 1052513 w 1681162"/>
                <a:gd name="connsiteY106" fmla="*/ 684276 h 1681447"/>
                <a:gd name="connsiteX107" fmla="*/ 1017651 w 1681162"/>
                <a:gd name="connsiteY107" fmla="*/ 486727 h 1681447"/>
                <a:gd name="connsiteX108" fmla="*/ 957358 w 1681162"/>
                <a:gd name="connsiteY108" fmla="*/ 431387 h 1681447"/>
                <a:gd name="connsiteX109" fmla="*/ 1047179 w 1681162"/>
                <a:gd name="connsiteY109" fmla="*/ 486251 h 1681447"/>
                <a:gd name="connsiteX110" fmla="*/ 1109567 w 1681162"/>
                <a:gd name="connsiteY110" fmla="*/ 644271 h 1681447"/>
                <a:gd name="connsiteX111" fmla="*/ 1009079 w 1681162"/>
                <a:gd name="connsiteY111" fmla="*/ 829627 h 168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681162" h="1681447">
                  <a:moveTo>
                    <a:pt x="840677" y="190"/>
                  </a:moveTo>
                  <a:cubicBezTo>
                    <a:pt x="377190" y="190"/>
                    <a:pt x="0" y="377285"/>
                    <a:pt x="0" y="840771"/>
                  </a:cubicBezTo>
                  <a:cubicBezTo>
                    <a:pt x="0" y="1304258"/>
                    <a:pt x="377095" y="1681448"/>
                    <a:pt x="840677" y="1681448"/>
                  </a:cubicBezTo>
                  <a:cubicBezTo>
                    <a:pt x="995363" y="1681448"/>
                    <a:pt x="1148334" y="1634966"/>
                    <a:pt x="1308354" y="1539431"/>
                  </a:cubicBezTo>
                  <a:cubicBezTo>
                    <a:pt x="1377887" y="1497902"/>
                    <a:pt x="1420559" y="1418368"/>
                    <a:pt x="1414463" y="1341596"/>
                  </a:cubicBezTo>
                  <a:cubicBezTo>
                    <a:pt x="1407224" y="1250442"/>
                    <a:pt x="1335024" y="1173003"/>
                    <a:pt x="1211009" y="1123379"/>
                  </a:cubicBezTo>
                  <a:cubicBezTo>
                    <a:pt x="1205675" y="1121283"/>
                    <a:pt x="1198436" y="1118045"/>
                    <a:pt x="1190720" y="1114711"/>
                  </a:cubicBezTo>
                  <a:cubicBezTo>
                    <a:pt x="1177385" y="1108900"/>
                    <a:pt x="1162431" y="1102328"/>
                    <a:pt x="1152335" y="1098899"/>
                  </a:cubicBezTo>
                  <a:lnTo>
                    <a:pt x="1103376" y="1073468"/>
                  </a:lnTo>
                  <a:cubicBezTo>
                    <a:pt x="1018127" y="1003268"/>
                    <a:pt x="984695" y="958501"/>
                    <a:pt x="1044512" y="854011"/>
                  </a:cubicBezTo>
                  <a:lnTo>
                    <a:pt x="1052894" y="839438"/>
                  </a:lnTo>
                  <a:cubicBezTo>
                    <a:pt x="1108329" y="742950"/>
                    <a:pt x="1148429" y="673132"/>
                    <a:pt x="1135761" y="551879"/>
                  </a:cubicBezTo>
                  <a:cubicBezTo>
                    <a:pt x="1127093" y="469202"/>
                    <a:pt x="1070610" y="411766"/>
                    <a:pt x="976694" y="390239"/>
                  </a:cubicBezTo>
                  <a:cubicBezTo>
                    <a:pt x="838295" y="358426"/>
                    <a:pt x="663988" y="415766"/>
                    <a:pt x="603790" y="512826"/>
                  </a:cubicBezTo>
                  <a:cubicBezTo>
                    <a:pt x="572834" y="562832"/>
                    <a:pt x="563118" y="604171"/>
                    <a:pt x="568166" y="665416"/>
                  </a:cubicBezTo>
                  <a:cubicBezTo>
                    <a:pt x="568357" y="667988"/>
                    <a:pt x="569595" y="670274"/>
                    <a:pt x="571500" y="671893"/>
                  </a:cubicBezTo>
                  <a:cubicBezTo>
                    <a:pt x="573405" y="673512"/>
                    <a:pt x="575977" y="674370"/>
                    <a:pt x="578453" y="674084"/>
                  </a:cubicBezTo>
                  <a:cubicBezTo>
                    <a:pt x="598170" y="672369"/>
                    <a:pt x="616934" y="674561"/>
                    <a:pt x="635032" y="676656"/>
                  </a:cubicBezTo>
                  <a:cubicBezTo>
                    <a:pt x="661702" y="679799"/>
                    <a:pt x="689229" y="683037"/>
                    <a:pt x="719328" y="673703"/>
                  </a:cubicBezTo>
                  <a:cubicBezTo>
                    <a:pt x="722948" y="672560"/>
                    <a:pt x="725615" y="669321"/>
                    <a:pt x="725996" y="665512"/>
                  </a:cubicBezTo>
                  <a:cubicBezTo>
                    <a:pt x="733711" y="588264"/>
                    <a:pt x="769620" y="538448"/>
                    <a:pt x="824389" y="528828"/>
                  </a:cubicBezTo>
                  <a:cubicBezTo>
                    <a:pt x="872966" y="520255"/>
                    <a:pt x="926973" y="546830"/>
                    <a:pt x="947357" y="589216"/>
                  </a:cubicBezTo>
                  <a:cubicBezTo>
                    <a:pt x="968312" y="632841"/>
                    <a:pt x="951452" y="681800"/>
                    <a:pt x="899827" y="727138"/>
                  </a:cubicBezTo>
                  <a:cubicBezTo>
                    <a:pt x="879062" y="745427"/>
                    <a:pt x="856012" y="758857"/>
                    <a:pt x="833723" y="771906"/>
                  </a:cubicBezTo>
                  <a:cubicBezTo>
                    <a:pt x="780479" y="803053"/>
                    <a:pt x="730091" y="832485"/>
                    <a:pt x="727615" y="917448"/>
                  </a:cubicBezTo>
                  <a:cubicBezTo>
                    <a:pt x="725805" y="979837"/>
                    <a:pt x="737807" y="984695"/>
                    <a:pt x="794576" y="997458"/>
                  </a:cubicBezTo>
                  <a:cubicBezTo>
                    <a:pt x="813054" y="1001649"/>
                    <a:pt x="845534" y="1006411"/>
                    <a:pt x="876110" y="1005650"/>
                  </a:cubicBezTo>
                  <a:cubicBezTo>
                    <a:pt x="934307" y="1043083"/>
                    <a:pt x="976408" y="1110996"/>
                    <a:pt x="941261" y="1204913"/>
                  </a:cubicBezTo>
                  <a:cubicBezTo>
                    <a:pt x="923449" y="1252538"/>
                    <a:pt x="854202" y="1280350"/>
                    <a:pt x="803148" y="1275493"/>
                  </a:cubicBezTo>
                  <a:cubicBezTo>
                    <a:pt x="781145" y="1273397"/>
                    <a:pt x="743140" y="1263301"/>
                    <a:pt x="735616" y="1219200"/>
                  </a:cubicBezTo>
                  <a:cubicBezTo>
                    <a:pt x="732949" y="1203388"/>
                    <a:pt x="735616" y="1187386"/>
                    <a:pt x="743140" y="1172147"/>
                  </a:cubicBezTo>
                  <a:cubicBezTo>
                    <a:pt x="744855" y="1187196"/>
                    <a:pt x="751808" y="1201102"/>
                    <a:pt x="763905" y="1213199"/>
                  </a:cubicBezTo>
                  <a:cubicBezTo>
                    <a:pt x="796766" y="1246156"/>
                    <a:pt x="861441" y="1256633"/>
                    <a:pt x="902399" y="1235773"/>
                  </a:cubicBezTo>
                  <a:cubicBezTo>
                    <a:pt x="931640" y="1220819"/>
                    <a:pt x="944594" y="1192911"/>
                    <a:pt x="938784" y="1157288"/>
                  </a:cubicBezTo>
                  <a:cubicBezTo>
                    <a:pt x="932021" y="1115473"/>
                    <a:pt x="907733" y="1098137"/>
                    <a:pt x="888587" y="1090898"/>
                  </a:cubicBezTo>
                  <a:cubicBezTo>
                    <a:pt x="853250" y="1077659"/>
                    <a:pt x="803624" y="1088421"/>
                    <a:pt x="765715" y="1117092"/>
                  </a:cubicBezTo>
                  <a:cubicBezTo>
                    <a:pt x="760190" y="1117092"/>
                    <a:pt x="756285" y="1121283"/>
                    <a:pt x="754475" y="1123188"/>
                  </a:cubicBezTo>
                  <a:cubicBezTo>
                    <a:pt x="753904" y="1123855"/>
                    <a:pt x="753332" y="1124522"/>
                    <a:pt x="752951" y="1125378"/>
                  </a:cubicBezTo>
                  <a:cubicBezTo>
                    <a:pt x="752189" y="1126903"/>
                    <a:pt x="751427" y="1128522"/>
                    <a:pt x="750665" y="1130046"/>
                  </a:cubicBezTo>
                  <a:cubicBezTo>
                    <a:pt x="723519" y="1156716"/>
                    <a:pt x="711232" y="1189768"/>
                    <a:pt x="716756" y="1222248"/>
                  </a:cubicBezTo>
                  <a:cubicBezTo>
                    <a:pt x="723805" y="1263586"/>
                    <a:pt x="754666" y="1289875"/>
                    <a:pt x="801338" y="1294257"/>
                  </a:cubicBezTo>
                  <a:cubicBezTo>
                    <a:pt x="860488" y="1299877"/>
                    <a:pt x="937927" y="1267873"/>
                    <a:pt x="959072" y="1211389"/>
                  </a:cubicBezTo>
                  <a:cubicBezTo>
                    <a:pt x="989362" y="1130427"/>
                    <a:pt x="968026" y="1052989"/>
                    <a:pt x="904875" y="1002602"/>
                  </a:cubicBezTo>
                  <a:cubicBezTo>
                    <a:pt x="912114" y="1001268"/>
                    <a:pt x="918782" y="999268"/>
                    <a:pt x="924687" y="996696"/>
                  </a:cubicBezTo>
                  <a:cubicBezTo>
                    <a:pt x="928592" y="994981"/>
                    <a:pt x="930878" y="990981"/>
                    <a:pt x="930307" y="986790"/>
                  </a:cubicBezTo>
                  <a:cubicBezTo>
                    <a:pt x="922306" y="923639"/>
                    <a:pt x="955262" y="897255"/>
                    <a:pt x="996887" y="863918"/>
                  </a:cubicBezTo>
                  <a:cubicBezTo>
                    <a:pt x="1004983" y="857440"/>
                    <a:pt x="1013270" y="850773"/>
                    <a:pt x="1021461" y="843725"/>
                  </a:cubicBezTo>
                  <a:cubicBezTo>
                    <a:pt x="1026414" y="839438"/>
                    <a:pt x="1031272" y="834866"/>
                    <a:pt x="1036225" y="829913"/>
                  </a:cubicBezTo>
                  <a:lnTo>
                    <a:pt x="1027938" y="844391"/>
                  </a:lnTo>
                  <a:cubicBezTo>
                    <a:pt x="958501" y="965549"/>
                    <a:pt x="1008221" y="1019747"/>
                    <a:pt x="1092041" y="1088707"/>
                  </a:cubicBezTo>
                  <a:cubicBezTo>
                    <a:pt x="1092518" y="1089088"/>
                    <a:pt x="1093089" y="1089470"/>
                    <a:pt x="1093661" y="1089850"/>
                  </a:cubicBezTo>
                  <a:lnTo>
                    <a:pt x="1144143" y="1116044"/>
                  </a:lnTo>
                  <a:cubicBezTo>
                    <a:pt x="1144143" y="1116044"/>
                    <a:pt x="1145096" y="1116520"/>
                    <a:pt x="1145572" y="1116616"/>
                  </a:cubicBezTo>
                  <a:cubicBezTo>
                    <a:pt x="1154716" y="1119568"/>
                    <a:pt x="1169765" y="1126141"/>
                    <a:pt x="1182910" y="1131951"/>
                  </a:cubicBezTo>
                  <a:cubicBezTo>
                    <a:pt x="1190816" y="1135475"/>
                    <a:pt x="1198245" y="1138714"/>
                    <a:pt x="1203770" y="1140904"/>
                  </a:cubicBezTo>
                  <a:cubicBezTo>
                    <a:pt x="1320641" y="1187672"/>
                    <a:pt x="1388745" y="1259395"/>
                    <a:pt x="1395317" y="1342930"/>
                  </a:cubicBezTo>
                  <a:cubicBezTo>
                    <a:pt x="1400842" y="1412653"/>
                    <a:pt x="1361885" y="1484947"/>
                    <a:pt x="1298448" y="1522857"/>
                  </a:cubicBezTo>
                  <a:cubicBezTo>
                    <a:pt x="1141476" y="1616583"/>
                    <a:pt x="991648" y="1662208"/>
                    <a:pt x="840486" y="1662208"/>
                  </a:cubicBezTo>
                  <a:cubicBezTo>
                    <a:pt x="387477" y="1662208"/>
                    <a:pt x="18860" y="1293686"/>
                    <a:pt x="18860" y="840581"/>
                  </a:cubicBezTo>
                  <a:cubicBezTo>
                    <a:pt x="18860" y="387477"/>
                    <a:pt x="387382" y="19050"/>
                    <a:pt x="840486" y="19050"/>
                  </a:cubicBezTo>
                  <a:cubicBezTo>
                    <a:pt x="1293590" y="19050"/>
                    <a:pt x="1662113" y="387572"/>
                    <a:pt x="1662113" y="840581"/>
                  </a:cubicBezTo>
                  <a:cubicBezTo>
                    <a:pt x="1662113" y="893540"/>
                    <a:pt x="1657064" y="946595"/>
                    <a:pt x="1647063" y="998125"/>
                  </a:cubicBezTo>
                  <a:cubicBezTo>
                    <a:pt x="1646015" y="1003268"/>
                    <a:pt x="1649444" y="1008316"/>
                    <a:pt x="1654588" y="1009269"/>
                  </a:cubicBezTo>
                  <a:cubicBezTo>
                    <a:pt x="1659731" y="1010317"/>
                    <a:pt x="1664780" y="1006887"/>
                    <a:pt x="1665732" y="1001744"/>
                  </a:cubicBezTo>
                  <a:cubicBezTo>
                    <a:pt x="1676019" y="948976"/>
                    <a:pt x="1681163" y="894779"/>
                    <a:pt x="1681163" y="840581"/>
                  </a:cubicBezTo>
                  <a:cubicBezTo>
                    <a:pt x="1681163" y="377095"/>
                    <a:pt x="1304068" y="0"/>
                    <a:pt x="840486" y="0"/>
                  </a:cubicBezTo>
                  <a:close/>
                  <a:moveTo>
                    <a:pt x="765715" y="1143762"/>
                  </a:moveTo>
                  <a:cubicBezTo>
                    <a:pt x="766858" y="1144810"/>
                    <a:pt x="768287" y="1145762"/>
                    <a:pt x="769906" y="1146524"/>
                  </a:cubicBezTo>
                  <a:cubicBezTo>
                    <a:pt x="774668" y="1148715"/>
                    <a:pt x="780479" y="1146810"/>
                    <a:pt x="782765" y="1142047"/>
                  </a:cubicBezTo>
                  <a:cubicBezTo>
                    <a:pt x="784670" y="1137856"/>
                    <a:pt x="783527" y="1133094"/>
                    <a:pt x="780002" y="1130522"/>
                  </a:cubicBezTo>
                  <a:cubicBezTo>
                    <a:pt x="812483" y="1107091"/>
                    <a:pt x="853250" y="1098232"/>
                    <a:pt x="881920" y="1108996"/>
                  </a:cubicBezTo>
                  <a:cubicBezTo>
                    <a:pt x="902875" y="1116902"/>
                    <a:pt x="915734" y="1134237"/>
                    <a:pt x="920020" y="1160621"/>
                  </a:cubicBezTo>
                  <a:cubicBezTo>
                    <a:pt x="924401" y="1187768"/>
                    <a:pt x="915353" y="1207961"/>
                    <a:pt x="893731" y="1219009"/>
                  </a:cubicBezTo>
                  <a:cubicBezTo>
                    <a:pt x="860012" y="1236250"/>
                    <a:pt x="804482" y="1227201"/>
                    <a:pt x="777431" y="1199959"/>
                  </a:cubicBezTo>
                  <a:cubicBezTo>
                    <a:pt x="761905" y="1184434"/>
                    <a:pt x="758000" y="1165098"/>
                    <a:pt x="765810" y="1143857"/>
                  </a:cubicBezTo>
                  <a:close/>
                  <a:moveTo>
                    <a:pt x="972407" y="408813"/>
                  </a:moveTo>
                  <a:cubicBezTo>
                    <a:pt x="1021842" y="420148"/>
                    <a:pt x="1106424" y="454152"/>
                    <a:pt x="1116806" y="553878"/>
                  </a:cubicBezTo>
                  <a:cubicBezTo>
                    <a:pt x="1117092" y="556260"/>
                    <a:pt x="1117283" y="558641"/>
                    <a:pt x="1117473" y="560927"/>
                  </a:cubicBezTo>
                  <a:cubicBezTo>
                    <a:pt x="1106329" y="527971"/>
                    <a:pt x="1087184" y="498157"/>
                    <a:pt x="1060323" y="472344"/>
                  </a:cubicBezTo>
                  <a:cubicBezTo>
                    <a:pt x="1023842" y="437293"/>
                    <a:pt x="976217" y="412909"/>
                    <a:pt x="924115" y="401479"/>
                  </a:cubicBezTo>
                  <a:cubicBezTo>
                    <a:pt x="940499" y="402812"/>
                    <a:pt x="956691" y="405193"/>
                    <a:pt x="972312" y="408813"/>
                  </a:cubicBezTo>
                  <a:close/>
                  <a:moveTo>
                    <a:pt x="845344" y="985838"/>
                  </a:moveTo>
                  <a:cubicBezTo>
                    <a:pt x="829056" y="984599"/>
                    <a:pt x="812768" y="982218"/>
                    <a:pt x="798767" y="978979"/>
                  </a:cubicBezTo>
                  <a:cubicBezTo>
                    <a:pt x="763079" y="970912"/>
                    <a:pt x="745712" y="950623"/>
                    <a:pt x="746665" y="918115"/>
                  </a:cubicBezTo>
                  <a:cubicBezTo>
                    <a:pt x="748856" y="843819"/>
                    <a:pt x="792575" y="818197"/>
                    <a:pt x="843344" y="788479"/>
                  </a:cubicBezTo>
                  <a:cubicBezTo>
                    <a:pt x="866394" y="774954"/>
                    <a:pt x="890302" y="761047"/>
                    <a:pt x="912400" y="741521"/>
                  </a:cubicBezTo>
                  <a:cubicBezTo>
                    <a:pt x="970121" y="690753"/>
                    <a:pt x="989076" y="632270"/>
                    <a:pt x="964502" y="581025"/>
                  </a:cubicBezTo>
                  <a:cubicBezTo>
                    <a:pt x="943356" y="537020"/>
                    <a:pt x="893826" y="508254"/>
                    <a:pt x="843439" y="508254"/>
                  </a:cubicBezTo>
                  <a:cubicBezTo>
                    <a:pt x="836009" y="508254"/>
                    <a:pt x="828485" y="508921"/>
                    <a:pt x="821150" y="510159"/>
                  </a:cubicBezTo>
                  <a:cubicBezTo>
                    <a:pt x="791528" y="515398"/>
                    <a:pt x="721995" y="540068"/>
                    <a:pt x="707803" y="657225"/>
                  </a:cubicBezTo>
                  <a:cubicBezTo>
                    <a:pt x="683800" y="663321"/>
                    <a:pt x="661130" y="660654"/>
                    <a:pt x="637318" y="657797"/>
                  </a:cubicBezTo>
                  <a:cubicBezTo>
                    <a:pt x="621125" y="655891"/>
                    <a:pt x="604457" y="653891"/>
                    <a:pt x="586550" y="654558"/>
                  </a:cubicBezTo>
                  <a:cubicBezTo>
                    <a:pt x="583502" y="602361"/>
                    <a:pt x="592646" y="567023"/>
                    <a:pt x="619982" y="522922"/>
                  </a:cubicBezTo>
                  <a:cubicBezTo>
                    <a:pt x="655034" y="466439"/>
                    <a:pt x="731806" y="424529"/>
                    <a:pt x="816388" y="408051"/>
                  </a:cubicBezTo>
                  <a:cubicBezTo>
                    <a:pt x="817721" y="411956"/>
                    <a:pt x="821341" y="414338"/>
                    <a:pt x="825722" y="414528"/>
                  </a:cubicBezTo>
                  <a:cubicBezTo>
                    <a:pt x="895160" y="412337"/>
                    <a:pt x="961168" y="443674"/>
                    <a:pt x="1002506" y="498253"/>
                  </a:cubicBezTo>
                  <a:cubicBezTo>
                    <a:pt x="1042321" y="550736"/>
                    <a:pt x="1053941" y="616458"/>
                    <a:pt x="1034415" y="678561"/>
                  </a:cubicBezTo>
                  <a:cubicBezTo>
                    <a:pt x="1017556" y="732187"/>
                    <a:pt x="979551" y="775716"/>
                    <a:pt x="942689" y="817912"/>
                  </a:cubicBezTo>
                  <a:cubicBezTo>
                    <a:pt x="900494" y="866204"/>
                    <a:pt x="856964" y="916114"/>
                    <a:pt x="845058" y="981360"/>
                  </a:cubicBezTo>
                  <a:cubicBezTo>
                    <a:pt x="844772" y="982885"/>
                    <a:pt x="844868" y="984504"/>
                    <a:pt x="845344" y="985933"/>
                  </a:cubicBezTo>
                  <a:close/>
                  <a:moveTo>
                    <a:pt x="1009079" y="829532"/>
                  </a:moveTo>
                  <a:cubicBezTo>
                    <a:pt x="1001078" y="836486"/>
                    <a:pt x="992981" y="842963"/>
                    <a:pt x="984980" y="849344"/>
                  </a:cubicBezTo>
                  <a:cubicBezTo>
                    <a:pt x="943832" y="882301"/>
                    <a:pt x="904970" y="913447"/>
                    <a:pt x="910590" y="981932"/>
                  </a:cubicBezTo>
                  <a:cubicBezTo>
                    <a:pt x="902399" y="984409"/>
                    <a:pt x="892207" y="985838"/>
                    <a:pt x="881063" y="986504"/>
                  </a:cubicBezTo>
                  <a:cubicBezTo>
                    <a:pt x="875919" y="983456"/>
                    <a:pt x="870680" y="980504"/>
                    <a:pt x="865156" y="977741"/>
                  </a:cubicBezTo>
                  <a:cubicBezTo>
                    <a:pt x="877824" y="921068"/>
                    <a:pt x="916305" y="876967"/>
                    <a:pt x="956977" y="830389"/>
                  </a:cubicBezTo>
                  <a:cubicBezTo>
                    <a:pt x="995077" y="786765"/>
                    <a:pt x="1034415" y="741712"/>
                    <a:pt x="1052513" y="684276"/>
                  </a:cubicBezTo>
                  <a:cubicBezTo>
                    <a:pt x="1073944" y="616268"/>
                    <a:pt x="1061180" y="544259"/>
                    <a:pt x="1017651" y="486727"/>
                  </a:cubicBezTo>
                  <a:cubicBezTo>
                    <a:pt x="1000887" y="464534"/>
                    <a:pt x="980408" y="445960"/>
                    <a:pt x="957358" y="431387"/>
                  </a:cubicBezTo>
                  <a:cubicBezTo>
                    <a:pt x="991553" y="443865"/>
                    <a:pt x="1022509" y="462534"/>
                    <a:pt x="1047179" y="486251"/>
                  </a:cubicBezTo>
                  <a:cubicBezTo>
                    <a:pt x="1091279" y="528638"/>
                    <a:pt x="1112901" y="583216"/>
                    <a:pt x="1109567" y="644271"/>
                  </a:cubicBezTo>
                  <a:cubicBezTo>
                    <a:pt x="1106329" y="704088"/>
                    <a:pt x="1064038" y="782098"/>
                    <a:pt x="1009079" y="829627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CD47A31E-0B90-82E4-35E0-FD56A8A1469F}"/>
              </a:ext>
            </a:extLst>
          </p:cNvPr>
          <p:cNvGrpSpPr/>
          <p:nvPr/>
        </p:nvGrpSpPr>
        <p:grpSpPr>
          <a:xfrm>
            <a:off x="2802496" y="2139082"/>
            <a:ext cx="6587008" cy="1046745"/>
            <a:chOff x="2802119" y="2757886"/>
            <a:chExt cx="6587008" cy="1046745"/>
          </a:xfrm>
        </p:grpSpPr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0CBBF97-6DEC-EC9F-B133-702538E4584A}"/>
                </a:ext>
              </a:extLst>
            </p:cNvPr>
            <p:cNvSpPr/>
            <p:nvPr/>
          </p:nvSpPr>
          <p:spPr>
            <a:xfrm>
              <a:off x="2802872" y="2757886"/>
              <a:ext cx="6586255" cy="43694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" name="Graphic 22">
              <a:extLst>
                <a:ext uri="{FF2B5EF4-FFF2-40B4-BE49-F238E27FC236}">
                  <a16:creationId xmlns:a16="http://schemas.microsoft.com/office/drawing/2014/main" id="{D3F560D5-1B41-406F-77E1-79FB07E0A901}"/>
                </a:ext>
              </a:extLst>
            </p:cNvPr>
            <p:cNvSpPr/>
            <p:nvPr/>
          </p:nvSpPr>
          <p:spPr>
            <a:xfrm flipH="1" flipV="1">
              <a:off x="2802119" y="2795467"/>
              <a:ext cx="6586255" cy="562897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  <a:gd name="connsiteX0" fmla="*/ 765834 w 1322252"/>
                <a:gd name="connsiteY0" fmla="*/ 913856 h 913873"/>
                <a:gd name="connsiteX1" fmla="*/ 1028229 w 1322252"/>
                <a:gd name="connsiteY1" fmla="*/ 889024 h 913873"/>
                <a:gd name="connsiteX2" fmla="*/ 1155898 w 1322252"/>
                <a:gd name="connsiteY2" fmla="*/ 837576 h 913873"/>
                <a:gd name="connsiteX3" fmla="*/ 1233436 w 1322252"/>
                <a:gd name="connsiteY3" fmla="*/ 713566 h 913873"/>
                <a:gd name="connsiteX4" fmla="*/ 1283684 w 1322252"/>
                <a:gd name="connsiteY4" fmla="*/ 725217 h 913873"/>
                <a:gd name="connsiteX5" fmla="*/ 1318920 w 1322252"/>
                <a:gd name="connsiteY5" fmla="*/ 171429 h 913873"/>
                <a:gd name="connsiteX6" fmla="*/ 1199717 w 1322252"/>
                <a:gd name="connsiteY6" fmla="*/ 21694 h 913873"/>
                <a:gd name="connsiteX7" fmla="*/ 543768 w 1322252"/>
                <a:gd name="connsiteY7" fmla="*/ 7271 h 913873"/>
                <a:gd name="connsiteX8" fmla="*/ 107879 w 1322252"/>
                <a:gd name="connsiteY8" fmla="*/ 46526 h 913873"/>
                <a:gd name="connsiteX9" fmla="*/ 634 w 1322252"/>
                <a:gd name="connsiteY9" fmla="*/ 159013 h 913873"/>
                <a:gd name="connsiteX10" fmla="*/ 14596 w 1322252"/>
                <a:gd name="connsiteY10" fmla="*/ 514390 h 913873"/>
                <a:gd name="connsiteX11" fmla="*/ 87455 w 1322252"/>
                <a:gd name="connsiteY11" fmla="*/ 775868 h 913873"/>
                <a:gd name="connsiteX12" fmla="*/ 250402 w 1322252"/>
                <a:gd name="connsiteY12" fmla="*/ 890883 h 913873"/>
                <a:gd name="connsiteX13" fmla="*/ 441127 w 1322252"/>
                <a:gd name="connsiteY13" fmla="*/ 901366 h 913873"/>
                <a:gd name="connsiteX14" fmla="*/ 765834 w 13222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2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12138" y="732292"/>
                    <a:pt x="1233436" y="713566"/>
                  </a:cubicBezTo>
                  <a:cubicBezTo>
                    <a:pt x="1254734" y="694840"/>
                    <a:pt x="1270835" y="806775"/>
                    <a:pt x="1283684" y="725217"/>
                  </a:cubicBezTo>
                  <a:cubicBezTo>
                    <a:pt x="1299280" y="626038"/>
                    <a:pt x="1332914" y="288683"/>
                    <a:pt x="1318920" y="171429"/>
                  </a:cubicBezTo>
                  <a:cubicBezTo>
                    <a:pt x="1304926" y="5417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accent5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8" name="Graphic 95">
              <a:extLst>
                <a:ext uri="{FF2B5EF4-FFF2-40B4-BE49-F238E27FC236}">
                  <a16:creationId xmlns:a16="http://schemas.microsoft.com/office/drawing/2014/main" id="{728016C7-4D18-18BC-4F1E-9D27133D848D}"/>
                </a:ext>
              </a:extLst>
            </p:cNvPr>
            <p:cNvSpPr/>
            <p:nvPr/>
          </p:nvSpPr>
          <p:spPr>
            <a:xfrm>
              <a:off x="5630885" y="2873589"/>
              <a:ext cx="940352" cy="88373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9" name="Freeform: Shape 40">
              <a:extLst>
                <a:ext uri="{FF2B5EF4-FFF2-40B4-BE49-F238E27FC236}">
                  <a16:creationId xmlns:a16="http://schemas.microsoft.com/office/drawing/2014/main" id="{532B88A7-7AFB-4D14-9604-D0F67CB1A17A}"/>
                </a:ext>
              </a:extLst>
            </p:cNvPr>
            <p:cNvSpPr/>
            <p:nvPr/>
          </p:nvSpPr>
          <p:spPr>
            <a:xfrm>
              <a:off x="5620761" y="2855499"/>
              <a:ext cx="948972" cy="949132"/>
            </a:xfrm>
            <a:custGeom>
              <a:avLst/>
              <a:gdLst>
                <a:gd name="connsiteX0" fmla="*/ 840677 w 1681162"/>
                <a:gd name="connsiteY0" fmla="*/ 190 h 1681447"/>
                <a:gd name="connsiteX1" fmla="*/ 0 w 1681162"/>
                <a:gd name="connsiteY1" fmla="*/ 840771 h 1681447"/>
                <a:gd name="connsiteX2" fmla="*/ 840677 w 1681162"/>
                <a:gd name="connsiteY2" fmla="*/ 1681448 h 1681447"/>
                <a:gd name="connsiteX3" fmla="*/ 1308354 w 1681162"/>
                <a:gd name="connsiteY3" fmla="*/ 1539431 h 1681447"/>
                <a:gd name="connsiteX4" fmla="*/ 1414463 w 1681162"/>
                <a:gd name="connsiteY4" fmla="*/ 1341596 h 1681447"/>
                <a:gd name="connsiteX5" fmla="*/ 1211009 w 1681162"/>
                <a:gd name="connsiteY5" fmla="*/ 1123379 h 1681447"/>
                <a:gd name="connsiteX6" fmla="*/ 1190720 w 1681162"/>
                <a:gd name="connsiteY6" fmla="*/ 1114711 h 1681447"/>
                <a:gd name="connsiteX7" fmla="*/ 1152335 w 1681162"/>
                <a:gd name="connsiteY7" fmla="*/ 1098899 h 1681447"/>
                <a:gd name="connsiteX8" fmla="*/ 1103376 w 1681162"/>
                <a:gd name="connsiteY8" fmla="*/ 1073468 h 1681447"/>
                <a:gd name="connsiteX9" fmla="*/ 1044512 w 1681162"/>
                <a:gd name="connsiteY9" fmla="*/ 854011 h 1681447"/>
                <a:gd name="connsiteX10" fmla="*/ 1052894 w 1681162"/>
                <a:gd name="connsiteY10" fmla="*/ 839438 h 1681447"/>
                <a:gd name="connsiteX11" fmla="*/ 1135761 w 1681162"/>
                <a:gd name="connsiteY11" fmla="*/ 551879 h 1681447"/>
                <a:gd name="connsiteX12" fmla="*/ 976694 w 1681162"/>
                <a:gd name="connsiteY12" fmla="*/ 390239 h 1681447"/>
                <a:gd name="connsiteX13" fmla="*/ 603790 w 1681162"/>
                <a:gd name="connsiteY13" fmla="*/ 512826 h 1681447"/>
                <a:gd name="connsiteX14" fmla="*/ 568166 w 1681162"/>
                <a:gd name="connsiteY14" fmla="*/ 665416 h 1681447"/>
                <a:gd name="connsiteX15" fmla="*/ 571500 w 1681162"/>
                <a:gd name="connsiteY15" fmla="*/ 671893 h 1681447"/>
                <a:gd name="connsiteX16" fmla="*/ 578453 w 1681162"/>
                <a:gd name="connsiteY16" fmla="*/ 674084 h 1681447"/>
                <a:gd name="connsiteX17" fmla="*/ 635032 w 1681162"/>
                <a:gd name="connsiteY17" fmla="*/ 676656 h 1681447"/>
                <a:gd name="connsiteX18" fmla="*/ 719328 w 1681162"/>
                <a:gd name="connsiteY18" fmla="*/ 673703 h 1681447"/>
                <a:gd name="connsiteX19" fmla="*/ 725996 w 1681162"/>
                <a:gd name="connsiteY19" fmla="*/ 665512 h 1681447"/>
                <a:gd name="connsiteX20" fmla="*/ 824389 w 1681162"/>
                <a:gd name="connsiteY20" fmla="*/ 528828 h 1681447"/>
                <a:gd name="connsiteX21" fmla="*/ 947357 w 1681162"/>
                <a:gd name="connsiteY21" fmla="*/ 589216 h 1681447"/>
                <a:gd name="connsiteX22" fmla="*/ 899827 w 1681162"/>
                <a:gd name="connsiteY22" fmla="*/ 727138 h 1681447"/>
                <a:gd name="connsiteX23" fmla="*/ 833723 w 1681162"/>
                <a:gd name="connsiteY23" fmla="*/ 771906 h 1681447"/>
                <a:gd name="connsiteX24" fmla="*/ 727615 w 1681162"/>
                <a:gd name="connsiteY24" fmla="*/ 917448 h 1681447"/>
                <a:gd name="connsiteX25" fmla="*/ 794576 w 1681162"/>
                <a:gd name="connsiteY25" fmla="*/ 997458 h 1681447"/>
                <a:gd name="connsiteX26" fmla="*/ 876110 w 1681162"/>
                <a:gd name="connsiteY26" fmla="*/ 1005650 h 1681447"/>
                <a:gd name="connsiteX27" fmla="*/ 941261 w 1681162"/>
                <a:gd name="connsiteY27" fmla="*/ 1204913 h 1681447"/>
                <a:gd name="connsiteX28" fmla="*/ 803148 w 1681162"/>
                <a:gd name="connsiteY28" fmla="*/ 1275493 h 1681447"/>
                <a:gd name="connsiteX29" fmla="*/ 735616 w 1681162"/>
                <a:gd name="connsiteY29" fmla="*/ 1219200 h 1681447"/>
                <a:gd name="connsiteX30" fmla="*/ 743140 w 1681162"/>
                <a:gd name="connsiteY30" fmla="*/ 1172147 h 1681447"/>
                <a:gd name="connsiteX31" fmla="*/ 763905 w 1681162"/>
                <a:gd name="connsiteY31" fmla="*/ 1213199 h 1681447"/>
                <a:gd name="connsiteX32" fmla="*/ 902399 w 1681162"/>
                <a:gd name="connsiteY32" fmla="*/ 1235773 h 1681447"/>
                <a:gd name="connsiteX33" fmla="*/ 938784 w 1681162"/>
                <a:gd name="connsiteY33" fmla="*/ 1157288 h 1681447"/>
                <a:gd name="connsiteX34" fmla="*/ 888587 w 1681162"/>
                <a:gd name="connsiteY34" fmla="*/ 1090898 h 1681447"/>
                <a:gd name="connsiteX35" fmla="*/ 765715 w 1681162"/>
                <a:gd name="connsiteY35" fmla="*/ 1117092 h 1681447"/>
                <a:gd name="connsiteX36" fmla="*/ 754475 w 1681162"/>
                <a:gd name="connsiteY36" fmla="*/ 1123188 h 1681447"/>
                <a:gd name="connsiteX37" fmla="*/ 752951 w 1681162"/>
                <a:gd name="connsiteY37" fmla="*/ 1125378 h 1681447"/>
                <a:gd name="connsiteX38" fmla="*/ 750665 w 1681162"/>
                <a:gd name="connsiteY38" fmla="*/ 1130046 h 1681447"/>
                <a:gd name="connsiteX39" fmla="*/ 716756 w 1681162"/>
                <a:gd name="connsiteY39" fmla="*/ 1222248 h 1681447"/>
                <a:gd name="connsiteX40" fmla="*/ 801338 w 1681162"/>
                <a:gd name="connsiteY40" fmla="*/ 1294257 h 1681447"/>
                <a:gd name="connsiteX41" fmla="*/ 959072 w 1681162"/>
                <a:gd name="connsiteY41" fmla="*/ 1211389 h 1681447"/>
                <a:gd name="connsiteX42" fmla="*/ 904875 w 1681162"/>
                <a:gd name="connsiteY42" fmla="*/ 1002602 h 1681447"/>
                <a:gd name="connsiteX43" fmla="*/ 924687 w 1681162"/>
                <a:gd name="connsiteY43" fmla="*/ 996696 h 1681447"/>
                <a:gd name="connsiteX44" fmla="*/ 930307 w 1681162"/>
                <a:gd name="connsiteY44" fmla="*/ 986790 h 1681447"/>
                <a:gd name="connsiteX45" fmla="*/ 996887 w 1681162"/>
                <a:gd name="connsiteY45" fmla="*/ 863918 h 1681447"/>
                <a:gd name="connsiteX46" fmla="*/ 1021461 w 1681162"/>
                <a:gd name="connsiteY46" fmla="*/ 843725 h 1681447"/>
                <a:gd name="connsiteX47" fmla="*/ 1036225 w 1681162"/>
                <a:gd name="connsiteY47" fmla="*/ 829913 h 1681447"/>
                <a:gd name="connsiteX48" fmla="*/ 1027938 w 1681162"/>
                <a:gd name="connsiteY48" fmla="*/ 844391 h 1681447"/>
                <a:gd name="connsiteX49" fmla="*/ 1092041 w 1681162"/>
                <a:gd name="connsiteY49" fmla="*/ 1088707 h 1681447"/>
                <a:gd name="connsiteX50" fmla="*/ 1093661 w 1681162"/>
                <a:gd name="connsiteY50" fmla="*/ 1089850 h 1681447"/>
                <a:gd name="connsiteX51" fmla="*/ 1144143 w 1681162"/>
                <a:gd name="connsiteY51" fmla="*/ 1116044 h 1681447"/>
                <a:gd name="connsiteX52" fmla="*/ 1145572 w 1681162"/>
                <a:gd name="connsiteY52" fmla="*/ 1116616 h 1681447"/>
                <a:gd name="connsiteX53" fmla="*/ 1182910 w 1681162"/>
                <a:gd name="connsiteY53" fmla="*/ 1131951 h 1681447"/>
                <a:gd name="connsiteX54" fmla="*/ 1203770 w 1681162"/>
                <a:gd name="connsiteY54" fmla="*/ 1140904 h 1681447"/>
                <a:gd name="connsiteX55" fmla="*/ 1395317 w 1681162"/>
                <a:gd name="connsiteY55" fmla="*/ 1342930 h 1681447"/>
                <a:gd name="connsiteX56" fmla="*/ 1298448 w 1681162"/>
                <a:gd name="connsiteY56" fmla="*/ 1522857 h 1681447"/>
                <a:gd name="connsiteX57" fmla="*/ 840486 w 1681162"/>
                <a:gd name="connsiteY57" fmla="*/ 1662208 h 1681447"/>
                <a:gd name="connsiteX58" fmla="*/ 18860 w 1681162"/>
                <a:gd name="connsiteY58" fmla="*/ 840581 h 1681447"/>
                <a:gd name="connsiteX59" fmla="*/ 840486 w 1681162"/>
                <a:gd name="connsiteY59" fmla="*/ 19050 h 1681447"/>
                <a:gd name="connsiteX60" fmla="*/ 1662113 w 1681162"/>
                <a:gd name="connsiteY60" fmla="*/ 840581 h 1681447"/>
                <a:gd name="connsiteX61" fmla="*/ 1647063 w 1681162"/>
                <a:gd name="connsiteY61" fmla="*/ 998125 h 1681447"/>
                <a:gd name="connsiteX62" fmla="*/ 1654588 w 1681162"/>
                <a:gd name="connsiteY62" fmla="*/ 1009269 h 1681447"/>
                <a:gd name="connsiteX63" fmla="*/ 1665732 w 1681162"/>
                <a:gd name="connsiteY63" fmla="*/ 1001744 h 1681447"/>
                <a:gd name="connsiteX64" fmla="*/ 1681163 w 1681162"/>
                <a:gd name="connsiteY64" fmla="*/ 840581 h 1681447"/>
                <a:gd name="connsiteX65" fmla="*/ 840486 w 1681162"/>
                <a:gd name="connsiteY65" fmla="*/ 0 h 1681447"/>
                <a:gd name="connsiteX66" fmla="*/ 765715 w 1681162"/>
                <a:gd name="connsiteY66" fmla="*/ 1143762 h 1681447"/>
                <a:gd name="connsiteX67" fmla="*/ 769906 w 1681162"/>
                <a:gd name="connsiteY67" fmla="*/ 1146524 h 1681447"/>
                <a:gd name="connsiteX68" fmla="*/ 782765 w 1681162"/>
                <a:gd name="connsiteY68" fmla="*/ 1142047 h 1681447"/>
                <a:gd name="connsiteX69" fmla="*/ 780002 w 1681162"/>
                <a:gd name="connsiteY69" fmla="*/ 1130522 h 1681447"/>
                <a:gd name="connsiteX70" fmla="*/ 881920 w 1681162"/>
                <a:gd name="connsiteY70" fmla="*/ 1108996 h 1681447"/>
                <a:gd name="connsiteX71" fmla="*/ 920020 w 1681162"/>
                <a:gd name="connsiteY71" fmla="*/ 1160621 h 1681447"/>
                <a:gd name="connsiteX72" fmla="*/ 893731 w 1681162"/>
                <a:gd name="connsiteY72" fmla="*/ 1219009 h 1681447"/>
                <a:gd name="connsiteX73" fmla="*/ 777431 w 1681162"/>
                <a:gd name="connsiteY73" fmla="*/ 1199959 h 1681447"/>
                <a:gd name="connsiteX74" fmla="*/ 765810 w 1681162"/>
                <a:gd name="connsiteY74" fmla="*/ 1143857 h 1681447"/>
                <a:gd name="connsiteX75" fmla="*/ 972407 w 1681162"/>
                <a:gd name="connsiteY75" fmla="*/ 408813 h 1681447"/>
                <a:gd name="connsiteX76" fmla="*/ 1116806 w 1681162"/>
                <a:gd name="connsiteY76" fmla="*/ 553878 h 1681447"/>
                <a:gd name="connsiteX77" fmla="*/ 1117473 w 1681162"/>
                <a:gd name="connsiteY77" fmla="*/ 560927 h 1681447"/>
                <a:gd name="connsiteX78" fmla="*/ 1060323 w 1681162"/>
                <a:gd name="connsiteY78" fmla="*/ 472344 h 1681447"/>
                <a:gd name="connsiteX79" fmla="*/ 924115 w 1681162"/>
                <a:gd name="connsiteY79" fmla="*/ 401479 h 1681447"/>
                <a:gd name="connsiteX80" fmla="*/ 972312 w 1681162"/>
                <a:gd name="connsiteY80" fmla="*/ 408813 h 1681447"/>
                <a:gd name="connsiteX81" fmla="*/ 845344 w 1681162"/>
                <a:gd name="connsiteY81" fmla="*/ 985838 h 1681447"/>
                <a:gd name="connsiteX82" fmla="*/ 798767 w 1681162"/>
                <a:gd name="connsiteY82" fmla="*/ 978979 h 1681447"/>
                <a:gd name="connsiteX83" fmla="*/ 746665 w 1681162"/>
                <a:gd name="connsiteY83" fmla="*/ 918115 h 1681447"/>
                <a:gd name="connsiteX84" fmla="*/ 843344 w 1681162"/>
                <a:gd name="connsiteY84" fmla="*/ 788479 h 1681447"/>
                <a:gd name="connsiteX85" fmla="*/ 912400 w 1681162"/>
                <a:gd name="connsiteY85" fmla="*/ 741521 h 1681447"/>
                <a:gd name="connsiteX86" fmla="*/ 964502 w 1681162"/>
                <a:gd name="connsiteY86" fmla="*/ 581025 h 1681447"/>
                <a:gd name="connsiteX87" fmla="*/ 843439 w 1681162"/>
                <a:gd name="connsiteY87" fmla="*/ 508254 h 1681447"/>
                <a:gd name="connsiteX88" fmla="*/ 821150 w 1681162"/>
                <a:gd name="connsiteY88" fmla="*/ 510159 h 1681447"/>
                <a:gd name="connsiteX89" fmla="*/ 707803 w 1681162"/>
                <a:gd name="connsiteY89" fmla="*/ 657225 h 1681447"/>
                <a:gd name="connsiteX90" fmla="*/ 637318 w 1681162"/>
                <a:gd name="connsiteY90" fmla="*/ 657797 h 1681447"/>
                <a:gd name="connsiteX91" fmla="*/ 586550 w 1681162"/>
                <a:gd name="connsiteY91" fmla="*/ 654558 h 1681447"/>
                <a:gd name="connsiteX92" fmla="*/ 619982 w 1681162"/>
                <a:gd name="connsiteY92" fmla="*/ 522922 h 1681447"/>
                <a:gd name="connsiteX93" fmla="*/ 816388 w 1681162"/>
                <a:gd name="connsiteY93" fmla="*/ 408051 h 1681447"/>
                <a:gd name="connsiteX94" fmla="*/ 825722 w 1681162"/>
                <a:gd name="connsiteY94" fmla="*/ 414528 h 1681447"/>
                <a:gd name="connsiteX95" fmla="*/ 1002506 w 1681162"/>
                <a:gd name="connsiteY95" fmla="*/ 498253 h 1681447"/>
                <a:gd name="connsiteX96" fmla="*/ 1034415 w 1681162"/>
                <a:gd name="connsiteY96" fmla="*/ 678561 h 1681447"/>
                <a:gd name="connsiteX97" fmla="*/ 942689 w 1681162"/>
                <a:gd name="connsiteY97" fmla="*/ 817912 h 1681447"/>
                <a:gd name="connsiteX98" fmla="*/ 845058 w 1681162"/>
                <a:gd name="connsiteY98" fmla="*/ 981360 h 1681447"/>
                <a:gd name="connsiteX99" fmla="*/ 845344 w 1681162"/>
                <a:gd name="connsiteY99" fmla="*/ 985933 h 1681447"/>
                <a:gd name="connsiteX100" fmla="*/ 1009079 w 1681162"/>
                <a:gd name="connsiteY100" fmla="*/ 829532 h 1681447"/>
                <a:gd name="connsiteX101" fmla="*/ 984980 w 1681162"/>
                <a:gd name="connsiteY101" fmla="*/ 849344 h 1681447"/>
                <a:gd name="connsiteX102" fmla="*/ 910590 w 1681162"/>
                <a:gd name="connsiteY102" fmla="*/ 981932 h 1681447"/>
                <a:gd name="connsiteX103" fmla="*/ 881063 w 1681162"/>
                <a:gd name="connsiteY103" fmla="*/ 986504 h 1681447"/>
                <a:gd name="connsiteX104" fmla="*/ 865156 w 1681162"/>
                <a:gd name="connsiteY104" fmla="*/ 977741 h 1681447"/>
                <a:gd name="connsiteX105" fmla="*/ 956977 w 1681162"/>
                <a:gd name="connsiteY105" fmla="*/ 830389 h 1681447"/>
                <a:gd name="connsiteX106" fmla="*/ 1052513 w 1681162"/>
                <a:gd name="connsiteY106" fmla="*/ 684276 h 1681447"/>
                <a:gd name="connsiteX107" fmla="*/ 1017651 w 1681162"/>
                <a:gd name="connsiteY107" fmla="*/ 486727 h 1681447"/>
                <a:gd name="connsiteX108" fmla="*/ 957358 w 1681162"/>
                <a:gd name="connsiteY108" fmla="*/ 431387 h 1681447"/>
                <a:gd name="connsiteX109" fmla="*/ 1047179 w 1681162"/>
                <a:gd name="connsiteY109" fmla="*/ 486251 h 1681447"/>
                <a:gd name="connsiteX110" fmla="*/ 1109567 w 1681162"/>
                <a:gd name="connsiteY110" fmla="*/ 644271 h 1681447"/>
                <a:gd name="connsiteX111" fmla="*/ 1009079 w 1681162"/>
                <a:gd name="connsiteY111" fmla="*/ 829627 h 168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681162" h="1681447">
                  <a:moveTo>
                    <a:pt x="840677" y="190"/>
                  </a:moveTo>
                  <a:cubicBezTo>
                    <a:pt x="377190" y="190"/>
                    <a:pt x="0" y="377285"/>
                    <a:pt x="0" y="840771"/>
                  </a:cubicBezTo>
                  <a:cubicBezTo>
                    <a:pt x="0" y="1304258"/>
                    <a:pt x="377095" y="1681448"/>
                    <a:pt x="840677" y="1681448"/>
                  </a:cubicBezTo>
                  <a:cubicBezTo>
                    <a:pt x="995363" y="1681448"/>
                    <a:pt x="1148334" y="1634966"/>
                    <a:pt x="1308354" y="1539431"/>
                  </a:cubicBezTo>
                  <a:cubicBezTo>
                    <a:pt x="1377887" y="1497902"/>
                    <a:pt x="1420559" y="1418368"/>
                    <a:pt x="1414463" y="1341596"/>
                  </a:cubicBezTo>
                  <a:cubicBezTo>
                    <a:pt x="1407224" y="1250442"/>
                    <a:pt x="1335024" y="1173003"/>
                    <a:pt x="1211009" y="1123379"/>
                  </a:cubicBezTo>
                  <a:cubicBezTo>
                    <a:pt x="1205675" y="1121283"/>
                    <a:pt x="1198436" y="1118045"/>
                    <a:pt x="1190720" y="1114711"/>
                  </a:cubicBezTo>
                  <a:cubicBezTo>
                    <a:pt x="1177385" y="1108900"/>
                    <a:pt x="1162431" y="1102328"/>
                    <a:pt x="1152335" y="1098899"/>
                  </a:cubicBezTo>
                  <a:lnTo>
                    <a:pt x="1103376" y="1073468"/>
                  </a:lnTo>
                  <a:cubicBezTo>
                    <a:pt x="1018127" y="1003268"/>
                    <a:pt x="984695" y="958501"/>
                    <a:pt x="1044512" y="854011"/>
                  </a:cubicBezTo>
                  <a:lnTo>
                    <a:pt x="1052894" y="839438"/>
                  </a:lnTo>
                  <a:cubicBezTo>
                    <a:pt x="1108329" y="742950"/>
                    <a:pt x="1148429" y="673132"/>
                    <a:pt x="1135761" y="551879"/>
                  </a:cubicBezTo>
                  <a:cubicBezTo>
                    <a:pt x="1127093" y="469202"/>
                    <a:pt x="1070610" y="411766"/>
                    <a:pt x="976694" y="390239"/>
                  </a:cubicBezTo>
                  <a:cubicBezTo>
                    <a:pt x="838295" y="358426"/>
                    <a:pt x="663988" y="415766"/>
                    <a:pt x="603790" y="512826"/>
                  </a:cubicBezTo>
                  <a:cubicBezTo>
                    <a:pt x="572834" y="562832"/>
                    <a:pt x="563118" y="604171"/>
                    <a:pt x="568166" y="665416"/>
                  </a:cubicBezTo>
                  <a:cubicBezTo>
                    <a:pt x="568357" y="667988"/>
                    <a:pt x="569595" y="670274"/>
                    <a:pt x="571500" y="671893"/>
                  </a:cubicBezTo>
                  <a:cubicBezTo>
                    <a:pt x="573405" y="673512"/>
                    <a:pt x="575977" y="674370"/>
                    <a:pt x="578453" y="674084"/>
                  </a:cubicBezTo>
                  <a:cubicBezTo>
                    <a:pt x="598170" y="672369"/>
                    <a:pt x="616934" y="674561"/>
                    <a:pt x="635032" y="676656"/>
                  </a:cubicBezTo>
                  <a:cubicBezTo>
                    <a:pt x="661702" y="679799"/>
                    <a:pt x="689229" y="683037"/>
                    <a:pt x="719328" y="673703"/>
                  </a:cubicBezTo>
                  <a:cubicBezTo>
                    <a:pt x="722948" y="672560"/>
                    <a:pt x="725615" y="669321"/>
                    <a:pt x="725996" y="665512"/>
                  </a:cubicBezTo>
                  <a:cubicBezTo>
                    <a:pt x="733711" y="588264"/>
                    <a:pt x="769620" y="538448"/>
                    <a:pt x="824389" y="528828"/>
                  </a:cubicBezTo>
                  <a:cubicBezTo>
                    <a:pt x="872966" y="520255"/>
                    <a:pt x="926973" y="546830"/>
                    <a:pt x="947357" y="589216"/>
                  </a:cubicBezTo>
                  <a:cubicBezTo>
                    <a:pt x="968312" y="632841"/>
                    <a:pt x="951452" y="681800"/>
                    <a:pt x="899827" y="727138"/>
                  </a:cubicBezTo>
                  <a:cubicBezTo>
                    <a:pt x="879062" y="745427"/>
                    <a:pt x="856012" y="758857"/>
                    <a:pt x="833723" y="771906"/>
                  </a:cubicBezTo>
                  <a:cubicBezTo>
                    <a:pt x="780479" y="803053"/>
                    <a:pt x="730091" y="832485"/>
                    <a:pt x="727615" y="917448"/>
                  </a:cubicBezTo>
                  <a:cubicBezTo>
                    <a:pt x="725805" y="979837"/>
                    <a:pt x="737807" y="984695"/>
                    <a:pt x="794576" y="997458"/>
                  </a:cubicBezTo>
                  <a:cubicBezTo>
                    <a:pt x="813054" y="1001649"/>
                    <a:pt x="845534" y="1006411"/>
                    <a:pt x="876110" y="1005650"/>
                  </a:cubicBezTo>
                  <a:cubicBezTo>
                    <a:pt x="934307" y="1043083"/>
                    <a:pt x="976408" y="1110996"/>
                    <a:pt x="941261" y="1204913"/>
                  </a:cubicBezTo>
                  <a:cubicBezTo>
                    <a:pt x="923449" y="1252538"/>
                    <a:pt x="854202" y="1280350"/>
                    <a:pt x="803148" y="1275493"/>
                  </a:cubicBezTo>
                  <a:cubicBezTo>
                    <a:pt x="781145" y="1273397"/>
                    <a:pt x="743140" y="1263301"/>
                    <a:pt x="735616" y="1219200"/>
                  </a:cubicBezTo>
                  <a:cubicBezTo>
                    <a:pt x="732949" y="1203388"/>
                    <a:pt x="735616" y="1187386"/>
                    <a:pt x="743140" y="1172147"/>
                  </a:cubicBezTo>
                  <a:cubicBezTo>
                    <a:pt x="744855" y="1187196"/>
                    <a:pt x="751808" y="1201102"/>
                    <a:pt x="763905" y="1213199"/>
                  </a:cubicBezTo>
                  <a:cubicBezTo>
                    <a:pt x="796766" y="1246156"/>
                    <a:pt x="861441" y="1256633"/>
                    <a:pt x="902399" y="1235773"/>
                  </a:cubicBezTo>
                  <a:cubicBezTo>
                    <a:pt x="931640" y="1220819"/>
                    <a:pt x="944594" y="1192911"/>
                    <a:pt x="938784" y="1157288"/>
                  </a:cubicBezTo>
                  <a:cubicBezTo>
                    <a:pt x="932021" y="1115473"/>
                    <a:pt x="907733" y="1098137"/>
                    <a:pt x="888587" y="1090898"/>
                  </a:cubicBezTo>
                  <a:cubicBezTo>
                    <a:pt x="853250" y="1077659"/>
                    <a:pt x="803624" y="1088421"/>
                    <a:pt x="765715" y="1117092"/>
                  </a:cubicBezTo>
                  <a:cubicBezTo>
                    <a:pt x="760190" y="1117092"/>
                    <a:pt x="756285" y="1121283"/>
                    <a:pt x="754475" y="1123188"/>
                  </a:cubicBezTo>
                  <a:cubicBezTo>
                    <a:pt x="753904" y="1123855"/>
                    <a:pt x="753332" y="1124522"/>
                    <a:pt x="752951" y="1125378"/>
                  </a:cubicBezTo>
                  <a:cubicBezTo>
                    <a:pt x="752189" y="1126903"/>
                    <a:pt x="751427" y="1128522"/>
                    <a:pt x="750665" y="1130046"/>
                  </a:cubicBezTo>
                  <a:cubicBezTo>
                    <a:pt x="723519" y="1156716"/>
                    <a:pt x="711232" y="1189768"/>
                    <a:pt x="716756" y="1222248"/>
                  </a:cubicBezTo>
                  <a:cubicBezTo>
                    <a:pt x="723805" y="1263586"/>
                    <a:pt x="754666" y="1289875"/>
                    <a:pt x="801338" y="1294257"/>
                  </a:cubicBezTo>
                  <a:cubicBezTo>
                    <a:pt x="860488" y="1299877"/>
                    <a:pt x="937927" y="1267873"/>
                    <a:pt x="959072" y="1211389"/>
                  </a:cubicBezTo>
                  <a:cubicBezTo>
                    <a:pt x="989362" y="1130427"/>
                    <a:pt x="968026" y="1052989"/>
                    <a:pt x="904875" y="1002602"/>
                  </a:cubicBezTo>
                  <a:cubicBezTo>
                    <a:pt x="912114" y="1001268"/>
                    <a:pt x="918782" y="999268"/>
                    <a:pt x="924687" y="996696"/>
                  </a:cubicBezTo>
                  <a:cubicBezTo>
                    <a:pt x="928592" y="994981"/>
                    <a:pt x="930878" y="990981"/>
                    <a:pt x="930307" y="986790"/>
                  </a:cubicBezTo>
                  <a:cubicBezTo>
                    <a:pt x="922306" y="923639"/>
                    <a:pt x="955262" y="897255"/>
                    <a:pt x="996887" y="863918"/>
                  </a:cubicBezTo>
                  <a:cubicBezTo>
                    <a:pt x="1004983" y="857440"/>
                    <a:pt x="1013270" y="850773"/>
                    <a:pt x="1021461" y="843725"/>
                  </a:cubicBezTo>
                  <a:cubicBezTo>
                    <a:pt x="1026414" y="839438"/>
                    <a:pt x="1031272" y="834866"/>
                    <a:pt x="1036225" y="829913"/>
                  </a:cubicBezTo>
                  <a:lnTo>
                    <a:pt x="1027938" y="844391"/>
                  </a:lnTo>
                  <a:cubicBezTo>
                    <a:pt x="958501" y="965549"/>
                    <a:pt x="1008221" y="1019747"/>
                    <a:pt x="1092041" y="1088707"/>
                  </a:cubicBezTo>
                  <a:cubicBezTo>
                    <a:pt x="1092518" y="1089088"/>
                    <a:pt x="1093089" y="1089470"/>
                    <a:pt x="1093661" y="1089850"/>
                  </a:cubicBezTo>
                  <a:lnTo>
                    <a:pt x="1144143" y="1116044"/>
                  </a:lnTo>
                  <a:cubicBezTo>
                    <a:pt x="1144143" y="1116044"/>
                    <a:pt x="1145096" y="1116520"/>
                    <a:pt x="1145572" y="1116616"/>
                  </a:cubicBezTo>
                  <a:cubicBezTo>
                    <a:pt x="1154716" y="1119568"/>
                    <a:pt x="1169765" y="1126141"/>
                    <a:pt x="1182910" y="1131951"/>
                  </a:cubicBezTo>
                  <a:cubicBezTo>
                    <a:pt x="1190816" y="1135475"/>
                    <a:pt x="1198245" y="1138714"/>
                    <a:pt x="1203770" y="1140904"/>
                  </a:cubicBezTo>
                  <a:cubicBezTo>
                    <a:pt x="1320641" y="1187672"/>
                    <a:pt x="1388745" y="1259395"/>
                    <a:pt x="1395317" y="1342930"/>
                  </a:cubicBezTo>
                  <a:cubicBezTo>
                    <a:pt x="1400842" y="1412653"/>
                    <a:pt x="1361885" y="1484947"/>
                    <a:pt x="1298448" y="1522857"/>
                  </a:cubicBezTo>
                  <a:cubicBezTo>
                    <a:pt x="1141476" y="1616583"/>
                    <a:pt x="991648" y="1662208"/>
                    <a:pt x="840486" y="1662208"/>
                  </a:cubicBezTo>
                  <a:cubicBezTo>
                    <a:pt x="387477" y="1662208"/>
                    <a:pt x="18860" y="1293686"/>
                    <a:pt x="18860" y="840581"/>
                  </a:cubicBezTo>
                  <a:cubicBezTo>
                    <a:pt x="18860" y="387477"/>
                    <a:pt x="387382" y="19050"/>
                    <a:pt x="840486" y="19050"/>
                  </a:cubicBezTo>
                  <a:cubicBezTo>
                    <a:pt x="1293590" y="19050"/>
                    <a:pt x="1662113" y="387572"/>
                    <a:pt x="1662113" y="840581"/>
                  </a:cubicBezTo>
                  <a:cubicBezTo>
                    <a:pt x="1662113" y="893540"/>
                    <a:pt x="1657064" y="946595"/>
                    <a:pt x="1647063" y="998125"/>
                  </a:cubicBezTo>
                  <a:cubicBezTo>
                    <a:pt x="1646015" y="1003268"/>
                    <a:pt x="1649444" y="1008316"/>
                    <a:pt x="1654588" y="1009269"/>
                  </a:cubicBezTo>
                  <a:cubicBezTo>
                    <a:pt x="1659731" y="1010317"/>
                    <a:pt x="1664780" y="1006887"/>
                    <a:pt x="1665732" y="1001744"/>
                  </a:cubicBezTo>
                  <a:cubicBezTo>
                    <a:pt x="1676019" y="948976"/>
                    <a:pt x="1681163" y="894779"/>
                    <a:pt x="1681163" y="840581"/>
                  </a:cubicBezTo>
                  <a:cubicBezTo>
                    <a:pt x="1681163" y="377095"/>
                    <a:pt x="1304068" y="0"/>
                    <a:pt x="840486" y="0"/>
                  </a:cubicBezTo>
                  <a:close/>
                  <a:moveTo>
                    <a:pt x="765715" y="1143762"/>
                  </a:moveTo>
                  <a:cubicBezTo>
                    <a:pt x="766858" y="1144810"/>
                    <a:pt x="768287" y="1145762"/>
                    <a:pt x="769906" y="1146524"/>
                  </a:cubicBezTo>
                  <a:cubicBezTo>
                    <a:pt x="774668" y="1148715"/>
                    <a:pt x="780479" y="1146810"/>
                    <a:pt x="782765" y="1142047"/>
                  </a:cubicBezTo>
                  <a:cubicBezTo>
                    <a:pt x="784670" y="1137856"/>
                    <a:pt x="783527" y="1133094"/>
                    <a:pt x="780002" y="1130522"/>
                  </a:cubicBezTo>
                  <a:cubicBezTo>
                    <a:pt x="812483" y="1107091"/>
                    <a:pt x="853250" y="1098232"/>
                    <a:pt x="881920" y="1108996"/>
                  </a:cubicBezTo>
                  <a:cubicBezTo>
                    <a:pt x="902875" y="1116902"/>
                    <a:pt x="915734" y="1134237"/>
                    <a:pt x="920020" y="1160621"/>
                  </a:cubicBezTo>
                  <a:cubicBezTo>
                    <a:pt x="924401" y="1187768"/>
                    <a:pt x="915353" y="1207961"/>
                    <a:pt x="893731" y="1219009"/>
                  </a:cubicBezTo>
                  <a:cubicBezTo>
                    <a:pt x="860012" y="1236250"/>
                    <a:pt x="804482" y="1227201"/>
                    <a:pt x="777431" y="1199959"/>
                  </a:cubicBezTo>
                  <a:cubicBezTo>
                    <a:pt x="761905" y="1184434"/>
                    <a:pt x="758000" y="1165098"/>
                    <a:pt x="765810" y="1143857"/>
                  </a:cubicBezTo>
                  <a:close/>
                  <a:moveTo>
                    <a:pt x="972407" y="408813"/>
                  </a:moveTo>
                  <a:cubicBezTo>
                    <a:pt x="1021842" y="420148"/>
                    <a:pt x="1106424" y="454152"/>
                    <a:pt x="1116806" y="553878"/>
                  </a:cubicBezTo>
                  <a:cubicBezTo>
                    <a:pt x="1117092" y="556260"/>
                    <a:pt x="1117283" y="558641"/>
                    <a:pt x="1117473" y="560927"/>
                  </a:cubicBezTo>
                  <a:cubicBezTo>
                    <a:pt x="1106329" y="527971"/>
                    <a:pt x="1087184" y="498157"/>
                    <a:pt x="1060323" y="472344"/>
                  </a:cubicBezTo>
                  <a:cubicBezTo>
                    <a:pt x="1023842" y="437293"/>
                    <a:pt x="976217" y="412909"/>
                    <a:pt x="924115" y="401479"/>
                  </a:cubicBezTo>
                  <a:cubicBezTo>
                    <a:pt x="940499" y="402812"/>
                    <a:pt x="956691" y="405193"/>
                    <a:pt x="972312" y="408813"/>
                  </a:cubicBezTo>
                  <a:close/>
                  <a:moveTo>
                    <a:pt x="845344" y="985838"/>
                  </a:moveTo>
                  <a:cubicBezTo>
                    <a:pt x="829056" y="984599"/>
                    <a:pt x="812768" y="982218"/>
                    <a:pt x="798767" y="978979"/>
                  </a:cubicBezTo>
                  <a:cubicBezTo>
                    <a:pt x="763079" y="970912"/>
                    <a:pt x="745712" y="950623"/>
                    <a:pt x="746665" y="918115"/>
                  </a:cubicBezTo>
                  <a:cubicBezTo>
                    <a:pt x="748856" y="843819"/>
                    <a:pt x="792575" y="818197"/>
                    <a:pt x="843344" y="788479"/>
                  </a:cubicBezTo>
                  <a:cubicBezTo>
                    <a:pt x="866394" y="774954"/>
                    <a:pt x="890302" y="761047"/>
                    <a:pt x="912400" y="741521"/>
                  </a:cubicBezTo>
                  <a:cubicBezTo>
                    <a:pt x="970121" y="690753"/>
                    <a:pt x="989076" y="632270"/>
                    <a:pt x="964502" y="581025"/>
                  </a:cubicBezTo>
                  <a:cubicBezTo>
                    <a:pt x="943356" y="537020"/>
                    <a:pt x="893826" y="508254"/>
                    <a:pt x="843439" y="508254"/>
                  </a:cubicBezTo>
                  <a:cubicBezTo>
                    <a:pt x="836009" y="508254"/>
                    <a:pt x="828485" y="508921"/>
                    <a:pt x="821150" y="510159"/>
                  </a:cubicBezTo>
                  <a:cubicBezTo>
                    <a:pt x="791528" y="515398"/>
                    <a:pt x="721995" y="540068"/>
                    <a:pt x="707803" y="657225"/>
                  </a:cubicBezTo>
                  <a:cubicBezTo>
                    <a:pt x="683800" y="663321"/>
                    <a:pt x="661130" y="660654"/>
                    <a:pt x="637318" y="657797"/>
                  </a:cubicBezTo>
                  <a:cubicBezTo>
                    <a:pt x="621125" y="655891"/>
                    <a:pt x="604457" y="653891"/>
                    <a:pt x="586550" y="654558"/>
                  </a:cubicBezTo>
                  <a:cubicBezTo>
                    <a:pt x="583502" y="602361"/>
                    <a:pt x="592646" y="567023"/>
                    <a:pt x="619982" y="522922"/>
                  </a:cubicBezTo>
                  <a:cubicBezTo>
                    <a:pt x="655034" y="466439"/>
                    <a:pt x="731806" y="424529"/>
                    <a:pt x="816388" y="408051"/>
                  </a:cubicBezTo>
                  <a:cubicBezTo>
                    <a:pt x="817721" y="411956"/>
                    <a:pt x="821341" y="414338"/>
                    <a:pt x="825722" y="414528"/>
                  </a:cubicBezTo>
                  <a:cubicBezTo>
                    <a:pt x="895160" y="412337"/>
                    <a:pt x="961168" y="443674"/>
                    <a:pt x="1002506" y="498253"/>
                  </a:cubicBezTo>
                  <a:cubicBezTo>
                    <a:pt x="1042321" y="550736"/>
                    <a:pt x="1053941" y="616458"/>
                    <a:pt x="1034415" y="678561"/>
                  </a:cubicBezTo>
                  <a:cubicBezTo>
                    <a:pt x="1017556" y="732187"/>
                    <a:pt x="979551" y="775716"/>
                    <a:pt x="942689" y="817912"/>
                  </a:cubicBezTo>
                  <a:cubicBezTo>
                    <a:pt x="900494" y="866204"/>
                    <a:pt x="856964" y="916114"/>
                    <a:pt x="845058" y="981360"/>
                  </a:cubicBezTo>
                  <a:cubicBezTo>
                    <a:pt x="844772" y="982885"/>
                    <a:pt x="844868" y="984504"/>
                    <a:pt x="845344" y="985933"/>
                  </a:cubicBezTo>
                  <a:close/>
                  <a:moveTo>
                    <a:pt x="1009079" y="829532"/>
                  </a:moveTo>
                  <a:cubicBezTo>
                    <a:pt x="1001078" y="836486"/>
                    <a:pt x="992981" y="842963"/>
                    <a:pt x="984980" y="849344"/>
                  </a:cubicBezTo>
                  <a:cubicBezTo>
                    <a:pt x="943832" y="882301"/>
                    <a:pt x="904970" y="913447"/>
                    <a:pt x="910590" y="981932"/>
                  </a:cubicBezTo>
                  <a:cubicBezTo>
                    <a:pt x="902399" y="984409"/>
                    <a:pt x="892207" y="985838"/>
                    <a:pt x="881063" y="986504"/>
                  </a:cubicBezTo>
                  <a:cubicBezTo>
                    <a:pt x="875919" y="983456"/>
                    <a:pt x="870680" y="980504"/>
                    <a:pt x="865156" y="977741"/>
                  </a:cubicBezTo>
                  <a:cubicBezTo>
                    <a:pt x="877824" y="921068"/>
                    <a:pt x="916305" y="876967"/>
                    <a:pt x="956977" y="830389"/>
                  </a:cubicBezTo>
                  <a:cubicBezTo>
                    <a:pt x="995077" y="786765"/>
                    <a:pt x="1034415" y="741712"/>
                    <a:pt x="1052513" y="684276"/>
                  </a:cubicBezTo>
                  <a:cubicBezTo>
                    <a:pt x="1073944" y="616268"/>
                    <a:pt x="1061180" y="544259"/>
                    <a:pt x="1017651" y="486727"/>
                  </a:cubicBezTo>
                  <a:cubicBezTo>
                    <a:pt x="1000887" y="464534"/>
                    <a:pt x="980408" y="445960"/>
                    <a:pt x="957358" y="431387"/>
                  </a:cubicBezTo>
                  <a:cubicBezTo>
                    <a:pt x="991553" y="443865"/>
                    <a:pt x="1022509" y="462534"/>
                    <a:pt x="1047179" y="486251"/>
                  </a:cubicBezTo>
                  <a:cubicBezTo>
                    <a:pt x="1091279" y="528638"/>
                    <a:pt x="1112901" y="583216"/>
                    <a:pt x="1109567" y="644271"/>
                  </a:cubicBezTo>
                  <a:cubicBezTo>
                    <a:pt x="1106329" y="704088"/>
                    <a:pt x="1064038" y="782098"/>
                    <a:pt x="1009079" y="829627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811572C-2BD5-3A3B-06C7-8CF3CACA883B}"/>
              </a:ext>
            </a:extLst>
          </p:cNvPr>
          <p:cNvGrpSpPr/>
          <p:nvPr/>
        </p:nvGrpSpPr>
        <p:grpSpPr>
          <a:xfrm>
            <a:off x="2802872" y="3672172"/>
            <a:ext cx="6586256" cy="1037463"/>
            <a:chOff x="2802872" y="3795466"/>
            <a:chExt cx="6586256" cy="1037463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79C74B44-B8D5-FB08-E954-ED191320C7DA}"/>
                </a:ext>
              </a:extLst>
            </p:cNvPr>
            <p:cNvSpPr/>
            <p:nvPr/>
          </p:nvSpPr>
          <p:spPr>
            <a:xfrm>
              <a:off x="2802873" y="4395943"/>
              <a:ext cx="6586255" cy="436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Graphic 22">
              <a:extLst>
                <a:ext uri="{FF2B5EF4-FFF2-40B4-BE49-F238E27FC236}">
                  <a16:creationId xmlns:a16="http://schemas.microsoft.com/office/drawing/2014/main" id="{48C1ACF1-1638-60D2-019D-BC07DD50BADA}"/>
                </a:ext>
              </a:extLst>
            </p:cNvPr>
            <p:cNvSpPr/>
            <p:nvPr/>
          </p:nvSpPr>
          <p:spPr>
            <a:xfrm>
              <a:off x="2802872" y="4270032"/>
              <a:ext cx="6586255" cy="562897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  <a:gd name="connsiteX0" fmla="*/ 765834 w 1322252"/>
                <a:gd name="connsiteY0" fmla="*/ 913856 h 913873"/>
                <a:gd name="connsiteX1" fmla="*/ 1028229 w 1322252"/>
                <a:gd name="connsiteY1" fmla="*/ 889024 h 913873"/>
                <a:gd name="connsiteX2" fmla="*/ 1155898 w 1322252"/>
                <a:gd name="connsiteY2" fmla="*/ 837576 h 913873"/>
                <a:gd name="connsiteX3" fmla="*/ 1233436 w 1322252"/>
                <a:gd name="connsiteY3" fmla="*/ 713566 h 913873"/>
                <a:gd name="connsiteX4" fmla="*/ 1283684 w 1322252"/>
                <a:gd name="connsiteY4" fmla="*/ 725217 h 913873"/>
                <a:gd name="connsiteX5" fmla="*/ 1318920 w 1322252"/>
                <a:gd name="connsiteY5" fmla="*/ 171429 h 913873"/>
                <a:gd name="connsiteX6" fmla="*/ 1199717 w 1322252"/>
                <a:gd name="connsiteY6" fmla="*/ 21694 h 913873"/>
                <a:gd name="connsiteX7" fmla="*/ 543768 w 1322252"/>
                <a:gd name="connsiteY7" fmla="*/ 7271 h 913873"/>
                <a:gd name="connsiteX8" fmla="*/ 107879 w 1322252"/>
                <a:gd name="connsiteY8" fmla="*/ 46526 h 913873"/>
                <a:gd name="connsiteX9" fmla="*/ 634 w 1322252"/>
                <a:gd name="connsiteY9" fmla="*/ 159013 h 913873"/>
                <a:gd name="connsiteX10" fmla="*/ 14596 w 1322252"/>
                <a:gd name="connsiteY10" fmla="*/ 514390 h 913873"/>
                <a:gd name="connsiteX11" fmla="*/ 87455 w 1322252"/>
                <a:gd name="connsiteY11" fmla="*/ 775868 h 913873"/>
                <a:gd name="connsiteX12" fmla="*/ 250402 w 1322252"/>
                <a:gd name="connsiteY12" fmla="*/ 890883 h 913873"/>
                <a:gd name="connsiteX13" fmla="*/ 441127 w 1322252"/>
                <a:gd name="connsiteY13" fmla="*/ 901366 h 913873"/>
                <a:gd name="connsiteX14" fmla="*/ 765834 w 13222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2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12138" y="732292"/>
                    <a:pt x="1233436" y="713566"/>
                  </a:cubicBezTo>
                  <a:cubicBezTo>
                    <a:pt x="1254734" y="694840"/>
                    <a:pt x="1270835" y="806775"/>
                    <a:pt x="1283684" y="725217"/>
                  </a:cubicBezTo>
                  <a:cubicBezTo>
                    <a:pt x="1299280" y="626038"/>
                    <a:pt x="1332914" y="288683"/>
                    <a:pt x="1318920" y="171429"/>
                  </a:cubicBezTo>
                  <a:cubicBezTo>
                    <a:pt x="1304926" y="5417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bg2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8" name="Graphic 95">
              <a:extLst>
                <a:ext uri="{FF2B5EF4-FFF2-40B4-BE49-F238E27FC236}">
                  <a16:creationId xmlns:a16="http://schemas.microsoft.com/office/drawing/2014/main" id="{7C39E5AE-1314-98F6-A877-A5BDE1DA3922}"/>
                </a:ext>
              </a:extLst>
            </p:cNvPr>
            <p:cNvSpPr/>
            <p:nvPr/>
          </p:nvSpPr>
          <p:spPr>
            <a:xfrm>
              <a:off x="5630886" y="3813556"/>
              <a:ext cx="940352" cy="88373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bg2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Freeform: Shape 40">
              <a:extLst>
                <a:ext uri="{FF2B5EF4-FFF2-40B4-BE49-F238E27FC236}">
                  <a16:creationId xmlns:a16="http://schemas.microsoft.com/office/drawing/2014/main" id="{3B3B1F24-6AE8-8B8A-EBFD-C7DEBE8C54E4}"/>
                </a:ext>
              </a:extLst>
            </p:cNvPr>
            <p:cNvSpPr/>
            <p:nvPr/>
          </p:nvSpPr>
          <p:spPr>
            <a:xfrm>
              <a:off x="5620762" y="3795466"/>
              <a:ext cx="948972" cy="949132"/>
            </a:xfrm>
            <a:custGeom>
              <a:avLst/>
              <a:gdLst>
                <a:gd name="connsiteX0" fmla="*/ 840677 w 1681162"/>
                <a:gd name="connsiteY0" fmla="*/ 190 h 1681447"/>
                <a:gd name="connsiteX1" fmla="*/ 0 w 1681162"/>
                <a:gd name="connsiteY1" fmla="*/ 840771 h 1681447"/>
                <a:gd name="connsiteX2" fmla="*/ 840677 w 1681162"/>
                <a:gd name="connsiteY2" fmla="*/ 1681448 h 1681447"/>
                <a:gd name="connsiteX3" fmla="*/ 1308354 w 1681162"/>
                <a:gd name="connsiteY3" fmla="*/ 1539431 h 1681447"/>
                <a:gd name="connsiteX4" fmla="*/ 1414463 w 1681162"/>
                <a:gd name="connsiteY4" fmla="*/ 1341596 h 1681447"/>
                <a:gd name="connsiteX5" fmla="*/ 1211009 w 1681162"/>
                <a:gd name="connsiteY5" fmla="*/ 1123379 h 1681447"/>
                <a:gd name="connsiteX6" fmla="*/ 1190720 w 1681162"/>
                <a:gd name="connsiteY6" fmla="*/ 1114711 h 1681447"/>
                <a:gd name="connsiteX7" fmla="*/ 1152335 w 1681162"/>
                <a:gd name="connsiteY7" fmla="*/ 1098899 h 1681447"/>
                <a:gd name="connsiteX8" fmla="*/ 1103376 w 1681162"/>
                <a:gd name="connsiteY8" fmla="*/ 1073468 h 1681447"/>
                <a:gd name="connsiteX9" fmla="*/ 1044512 w 1681162"/>
                <a:gd name="connsiteY9" fmla="*/ 854011 h 1681447"/>
                <a:gd name="connsiteX10" fmla="*/ 1052894 w 1681162"/>
                <a:gd name="connsiteY10" fmla="*/ 839438 h 1681447"/>
                <a:gd name="connsiteX11" fmla="*/ 1135761 w 1681162"/>
                <a:gd name="connsiteY11" fmla="*/ 551879 h 1681447"/>
                <a:gd name="connsiteX12" fmla="*/ 976694 w 1681162"/>
                <a:gd name="connsiteY12" fmla="*/ 390239 h 1681447"/>
                <a:gd name="connsiteX13" fmla="*/ 603790 w 1681162"/>
                <a:gd name="connsiteY13" fmla="*/ 512826 h 1681447"/>
                <a:gd name="connsiteX14" fmla="*/ 568166 w 1681162"/>
                <a:gd name="connsiteY14" fmla="*/ 665416 h 1681447"/>
                <a:gd name="connsiteX15" fmla="*/ 571500 w 1681162"/>
                <a:gd name="connsiteY15" fmla="*/ 671893 h 1681447"/>
                <a:gd name="connsiteX16" fmla="*/ 578453 w 1681162"/>
                <a:gd name="connsiteY16" fmla="*/ 674084 h 1681447"/>
                <a:gd name="connsiteX17" fmla="*/ 635032 w 1681162"/>
                <a:gd name="connsiteY17" fmla="*/ 676656 h 1681447"/>
                <a:gd name="connsiteX18" fmla="*/ 719328 w 1681162"/>
                <a:gd name="connsiteY18" fmla="*/ 673703 h 1681447"/>
                <a:gd name="connsiteX19" fmla="*/ 725996 w 1681162"/>
                <a:gd name="connsiteY19" fmla="*/ 665512 h 1681447"/>
                <a:gd name="connsiteX20" fmla="*/ 824389 w 1681162"/>
                <a:gd name="connsiteY20" fmla="*/ 528828 h 1681447"/>
                <a:gd name="connsiteX21" fmla="*/ 947357 w 1681162"/>
                <a:gd name="connsiteY21" fmla="*/ 589216 h 1681447"/>
                <a:gd name="connsiteX22" fmla="*/ 899827 w 1681162"/>
                <a:gd name="connsiteY22" fmla="*/ 727138 h 1681447"/>
                <a:gd name="connsiteX23" fmla="*/ 833723 w 1681162"/>
                <a:gd name="connsiteY23" fmla="*/ 771906 h 1681447"/>
                <a:gd name="connsiteX24" fmla="*/ 727615 w 1681162"/>
                <a:gd name="connsiteY24" fmla="*/ 917448 h 1681447"/>
                <a:gd name="connsiteX25" fmla="*/ 794576 w 1681162"/>
                <a:gd name="connsiteY25" fmla="*/ 997458 h 1681447"/>
                <a:gd name="connsiteX26" fmla="*/ 876110 w 1681162"/>
                <a:gd name="connsiteY26" fmla="*/ 1005650 h 1681447"/>
                <a:gd name="connsiteX27" fmla="*/ 941261 w 1681162"/>
                <a:gd name="connsiteY27" fmla="*/ 1204913 h 1681447"/>
                <a:gd name="connsiteX28" fmla="*/ 803148 w 1681162"/>
                <a:gd name="connsiteY28" fmla="*/ 1275493 h 1681447"/>
                <a:gd name="connsiteX29" fmla="*/ 735616 w 1681162"/>
                <a:gd name="connsiteY29" fmla="*/ 1219200 h 1681447"/>
                <a:gd name="connsiteX30" fmla="*/ 743140 w 1681162"/>
                <a:gd name="connsiteY30" fmla="*/ 1172147 h 1681447"/>
                <a:gd name="connsiteX31" fmla="*/ 763905 w 1681162"/>
                <a:gd name="connsiteY31" fmla="*/ 1213199 h 1681447"/>
                <a:gd name="connsiteX32" fmla="*/ 902399 w 1681162"/>
                <a:gd name="connsiteY32" fmla="*/ 1235773 h 1681447"/>
                <a:gd name="connsiteX33" fmla="*/ 938784 w 1681162"/>
                <a:gd name="connsiteY33" fmla="*/ 1157288 h 1681447"/>
                <a:gd name="connsiteX34" fmla="*/ 888587 w 1681162"/>
                <a:gd name="connsiteY34" fmla="*/ 1090898 h 1681447"/>
                <a:gd name="connsiteX35" fmla="*/ 765715 w 1681162"/>
                <a:gd name="connsiteY35" fmla="*/ 1117092 h 1681447"/>
                <a:gd name="connsiteX36" fmla="*/ 754475 w 1681162"/>
                <a:gd name="connsiteY36" fmla="*/ 1123188 h 1681447"/>
                <a:gd name="connsiteX37" fmla="*/ 752951 w 1681162"/>
                <a:gd name="connsiteY37" fmla="*/ 1125378 h 1681447"/>
                <a:gd name="connsiteX38" fmla="*/ 750665 w 1681162"/>
                <a:gd name="connsiteY38" fmla="*/ 1130046 h 1681447"/>
                <a:gd name="connsiteX39" fmla="*/ 716756 w 1681162"/>
                <a:gd name="connsiteY39" fmla="*/ 1222248 h 1681447"/>
                <a:gd name="connsiteX40" fmla="*/ 801338 w 1681162"/>
                <a:gd name="connsiteY40" fmla="*/ 1294257 h 1681447"/>
                <a:gd name="connsiteX41" fmla="*/ 959072 w 1681162"/>
                <a:gd name="connsiteY41" fmla="*/ 1211389 h 1681447"/>
                <a:gd name="connsiteX42" fmla="*/ 904875 w 1681162"/>
                <a:gd name="connsiteY42" fmla="*/ 1002602 h 1681447"/>
                <a:gd name="connsiteX43" fmla="*/ 924687 w 1681162"/>
                <a:gd name="connsiteY43" fmla="*/ 996696 h 1681447"/>
                <a:gd name="connsiteX44" fmla="*/ 930307 w 1681162"/>
                <a:gd name="connsiteY44" fmla="*/ 986790 h 1681447"/>
                <a:gd name="connsiteX45" fmla="*/ 996887 w 1681162"/>
                <a:gd name="connsiteY45" fmla="*/ 863918 h 1681447"/>
                <a:gd name="connsiteX46" fmla="*/ 1021461 w 1681162"/>
                <a:gd name="connsiteY46" fmla="*/ 843725 h 1681447"/>
                <a:gd name="connsiteX47" fmla="*/ 1036225 w 1681162"/>
                <a:gd name="connsiteY47" fmla="*/ 829913 h 1681447"/>
                <a:gd name="connsiteX48" fmla="*/ 1027938 w 1681162"/>
                <a:gd name="connsiteY48" fmla="*/ 844391 h 1681447"/>
                <a:gd name="connsiteX49" fmla="*/ 1092041 w 1681162"/>
                <a:gd name="connsiteY49" fmla="*/ 1088707 h 1681447"/>
                <a:gd name="connsiteX50" fmla="*/ 1093661 w 1681162"/>
                <a:gd name="connsiteY50" fmla="*/ 1089850 h 1681447"/>
                <a:gd name="connsiteX51" fmla="*/ 1144143 w 1681162"/>
                <a:gd name="connsiteY51" fmla="*/ 1116044 h 1681447"/>
                <a:gd name="connsiteX52" fmla="*/ 1145572 w 1681162"/>
                <a:gd name="connsiteY52" fmla="*/ 1116616 h 1681447"/>
                <a:gd name="connsiteX53" fmla="*/ 1182910 w 1681162"/>
                <a:gd name="connsiteY53" fmla="*/ 1131951 h 1681447"/>
                <a:gd name="connsiteX54" fmla="*/ 1203770 w 1681162"/>
                <a:gd name="connsiteY54" fmla="*/ 1140904 h 1681447"/>
                <a:gd name="connsiteX55" fmla="*/ 1395317 w 1681162"/>
                <a:gd name="connsiteY55" fmla="*/ 1342930 h 1681447"/>
                <a:gd name="connsiteX56" fmla="*/ 1298448 w 1681162"/>
                <a:gd name="connsiteY56" fmla="*/ 1522857 h 1681447"/>
                <a:gd name="connsiteX57" fmla="*/ 840486 w 1681162"/>
                <a:gd name="connsiteY57" fmla="*/ 1662208 h 1681447"/>
                <a:gd name="connsiteX58" fmla="*/ 18860 w 1681162"/>
                <a:gd name="connsiteY58" fmla="*/ 840581 h 1681447"/>
                <a:gd name="connsiteX59" fmla="*/ 840486 w 1681162"/>
                <a:gd name="connsiteY59" fmla="*/ 19050 h 1681447"/>
                <a:gd name="connsiteX60" fmla="*/ 1662113 w 1681162"/>
                <a:gd name="connsiteY60" fmla="*/ 840581 h 1681447"/>
                <a:gd name="connsiteX61" fmla="*/ 1647063 w 1681162"/>
                <a:gd name="connsiteY61" fmla="*/ 998125 h 1681447"/>
                <a:gd name="connsiteX62" fmla="*/ 1654588 w 1681162"/>
                <a:gd name="connsiteY62" fmla="*/ 1009269 h 1681447"/>
                <a:gd name="connsiteX63" fmla="*/ 1665732 w 1681162"/>
                <a:gd name="connsiteY63" fmla="*/ 1001744 h 1681447"/>
                <a:gd name="connsiteX64" fmla="*/ 1681163 w 1681162"/>
                <a:gd name="connsiteY64" fmla="*/ 840581 h 1681447"/>
                <a:gd name="connsiteX65" fmla="*/ 840486 w 1681162"/>
                <a:gd name="connsiteY65" fmla="*/ 0 h 1681447"/>
                <a:gd name="connsiteX66" fmla="*/ 765715 w 1681162"/>
                <a:gd name="connsiteY66" fmla="*/ 1143762 h 1681447"/>
                <a:gd name="connsiteX67" fmla="*/ 769906 w 1681162"/>
                <a:gd name="connsiteY67" fmla="*/ 1146524 h 1681447"/>
                <a:gd name="connsiteX68" fmla="*/ 782765 w 1681162"/>
                <a:gd name="connsiteY68" fmla="*/ 1142047 h 1681447"/>
                <a:gd name="connsiteX69" fmla="*/ 780002 w 1681162"/>
                <a:gd name="connsiteY69" fmla="*/ 1130522 h 1681447"/>
                <a:gd name="connsiteX70" fmla="*/ 881920 w 1681162"/>
                <a:gd name="connsiteY70" fmla="*/ 1108996 h 1681447"/>
                <a:gd name="connsiteX71" fmla="*/ 920020 w 1681162"/>
                <a:gd name="connsiteY71" fmla="*/ 1160621 h 1681447"/>
                <a:gd name="connsiteX72" fmla="*/ 893731 w 1681162"/>
                <a:gd name="connsiteY72" fmla="*/ 1219009 h 1681447"/>
                <a:gd name="connsiteX73" fmla="*/ 777431 w 1681162"/>
                <a:gd name="connsiteY73" fmla="*/ 1199959 h 1681447"/>
                <a:gd name="connsiteX74" fmla="*/ 765810 w 1681162"/>
                <a:gd name="connsiteY74" fmla="*/ 1143857 h 1681447"/>
                <a:gd name="connsiteX75" fmla="*/ 972407 w 1681162"/>
                <a:gd name="connsiteY75" fmla="*/ 408813 h 1681447"/>
                <a:gd name="connsiteX76" fmla="*/ 1116806 w 1681162"/>
                <a:gd name="connsiteY76" fmla="*/ 553878 h 1681447"/>
                <a:gd name="connsiteX77" fmla="*/ 1117473 w 1681162"/>
                <a:gd name="connsiteY77" fmla="*/ 560927 h 1681447"/>
                <a:gd name="connsiteX78" fmla="*/ 1060323 w 1681162"/>
                <a:gd name="connsiteY78" fmla="*/ 472344 h 1681447"/>
                <a:gd name="connsiteX79" fmla="*/ 924115 w 1681162"/>
                <a:gd name="connsiteY79" fmla="*/ 401479 h 1681447"/>
                <a:gd name="connsiteX80" fmla="*/ 972312 w 1681162"/>
                <a:gd name="connsiteY80" fmla="*/ 408813 h 1681447"/>
                <a:gd name="connsiteX81" fmla="*/ 845344 w 1681162"/>
                <a:gd name="connsiteY81" fmla="*/ 985838 h 1681447"/>
                <a:gd name="connsiteX82" fmla="*/ 798767 w 1681162"/>
                <a:gd name="connsiteY82" fmla="*/ 978979 h 1681447"/>
                <a:gd name="connsiteX83" fmla="*/ 746665 w 1681162"/>
                <a:gd name="connsiteY83" fmla="*/ 918115 h 1681447"/>
                <a:gd name="connsiteX84" fmla="*/ 843344 w 1681162"/>
                <a:gd name="connsiteY84" fmla="*/ 788479 h 1681447"/>
                <a:gd name="connsiteX85" fmla="*/ 912400 w 1681162"/>
                <a:gd name="connsiteY85" fmla="*/ 741521 h 1681447"/>
                <a:gd name="connsiteX86" fmla="*/ 964502 w 1681162"/>
                <a:gd name="connsiteY86" fmla="*/ 581025 h 1681447"/>
                <a:gd name="connsiteX87" fmla="*/ 843439 w 1681162"/>
                <a:gd name="connsiteY87" fmla="*/ 508254 h 1681447"/>
                <a:gd name="connsiteX88" fmla="*/ 821150 w 1681162"/>
                <a:gd name="connsiteY88" fmla="*/ 510159 h 1681447"/>
                <a:gd name="connsiteX89" fmla="*/ 707803 w 1681162"/>
                <a:gd name="connsiteY89" fmla="*/ 657225 h 1681447"/>
                <a:gd name="connsiteX90" fmla="*/ 637318 w 1681162"/>
                <a:gd name="connsiteY90" fmla="*/ 657797 h 1681447"/>
                <a:gd name="connsiteX91" fmla="*/ 586550 w 1681162"/>
                <a:gd name="connsiteY91" fmla="*/ 654558 h 1681447"/>
                <a:gd name="connsiteX92" fmla="*/ 619982 w 1681162"/>
                <a:gd name="connsiteY92" fmla="*/ 522922 h 1681447"/>
                <a:gd name="connsiteX93" fmla="*/ 816388 w 1681162"/>
                <a:gd name="connsiteY93" fmla="*/ 408051 h 1681447"/>
                <a:gd name="connsiteX94" fmla="*/ 825722 w 1681162"/>
                <a:gd name="connsiteY94" fmla="*/ 414528 h 1681447"/>
                <a:gd name="connsiteX95" fmla="*/ 1002506 w 1681162"/>
                <a:gd name="connsiteY95" fmla="*/ 498253 h 1681447"/>
                <a:gd name="connsiteX96" fmla="*/ 1034415 w 1681162"/>
                <a:gd name="connsiteY96" fmla="*/ 678561 h 1681447"/>
                <a:gd name="connsiteX97" fmla="*/ 942689 w 1681162"/>
                <a:gd name="connsiteY97" fmla="*/ 817912 h 1681447"/>
                <a:gd name="connsiteX98" fmla="*/ 845058 w 1681162"/>
                <a:gd name="connsiteY98" fmla="*/ 981360 h 1681447"/>
                <a:gd name="connsiteX99" fmla="*/ 845344 w 1681162"/>
                <a:gd name="connsiteY99" fmla="*/ 985933 h 1681447"/>
                <a:gd name="connsiteX100" fmla="*/ 1009079 w 1681162"/>
                <a:gd name="connsiteY100" fmla="*/ 829532 h 1681447"/>
                <a:gd name="connsiteX101" fmla="*/ 984980 w 1681162"/>
                <a:gd name="connsiteY101" fmla="*/ 849344 h 1681447"/>
                <a:gd name="connsiteX102" fmla="*/ 910590 w 1681162"/>
                <a:gd name="connsiteY102" fmla="*/ 981932 h 1681447"/>
                <a:gd name="connsiteX103" fmla="*/ 881063 w 1681162"/>
                <a:gd name="connsiteY103" fmla="*/ 986504 h 1681447"/>
                <a:gd name="connsiteX104" fmla="*/ 865156 w 1681162"/>
                <a:gd name="connsiteY104" fmla="*/ 977741 h 1681447"/>
                <a:gd name="connsiteX105" fmla="*/ 956977 w 1681162"/>
                <a:gd name="connsiteY105" fmla="*/ 830389 h 1681447"/>
                <a:gd name="connsiteX106" fmla="*/ 1052513 w 1681162"/>
                <a:gd name="connsiteY106" fmla="*/ 684276 h 1681447"/>
                <a:gd name="connsiteX107" fmla="*/ 1017651 w 1681162"/>
                <a:gd name="connsiteY107" fmla="*/ 486727 h 1681447"/>
                <a:gd name="connsiteX108" fmla="*/ 957358 w 1681162"/>
                <a:gd name="connsiteY108" fmla="*/ 431387 h 1681447"/>
                <a:gd name="connsiteX109" fmla="*/ 1047179 w 1681162"/>
                <a:gd name="connsiteY109" fmla="*/ 486251 h 1681447"/>
                <a:gd name="connsiteX110" fmla="*/ 1109567 w 1681162"/>
                <a:gd name="connsiteY110" fmla="*/ 644271 h 1681447"/>
                <a:gd name="connsiteX111" fmla="*/ 1009079 w 1681162"/>
                <a:gd name="connsiteY111" fmla="*/ 829627 h 168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681162" h="1681447">
                  <a:moveTo>
                    <a:pt x="840677" y="190"/>
                  </a:moveTo>
                  <a:cubicBezTo>
                    <a:pt x="377190" y="190"/>
                    <a:pt x="0" y="377285"/>
                    <a:pt x="0" y="840771"/>
                  </a:cubicBezTo>
                  <a:cubicBezTo>
                    <a:pt x="0" y="1304258"/>
                    <a:pt x="377095" y="1681448"/>
                    <a:pt x="840677" y="1681448"/>
                  </a:cubicBezTo>
                  <a:cubicBezTo>
                    <a:pt x="995363" y="1681448"/>
                    <a:pt x="1148334" y="1634966"/>
                    <a:pt x="1308354" y="1539431"/>
                  </a:cubicBezTo>
                  <a:cubicBezTo>
                    <a:pt x="1377887" y="1497902"/>
                    <a:pt x="1420559" y="1418368"/>
                    <a:pt x="1414463" y="1341596"/>
                  </a:cubicBezTo>
                  <a:cubicBezTo>
                    <a:pt x="1407224" y="1250442"/>
                    <a:pt x="1335024" y="1173003"/>
                    <a:pt x="1211009" y="1123379"/>
                  </a:cubicBezTo>
                  <a:cubicBezTo>
                    <a:pt x="1205675" y="1121283"/>
                    <a:pt x="1198436" y="1118045"/>
                    <a:pt x="1190720" y="1114711"/>
                  </a:cubicBezTo>
                  <a:cubicBezTo>
                    <a:pt x="1177385" y="1108900"/>
                    <a:pt x="1162431" y="1102328"/>
                    <a:pt x="1152335" y="1098899"/>
                  </a:cubicBezTo>
                  <a:lnTo>
                    <a:pt x="1103376" y="1073468"/>
                  </a:lnTo>
                  <a:cubicBezTo>
                    <a:pt x="1018127" y="1003268"/>
                    <a:pt x="984695" y="958501"/>
                    <a:pt x="1044512" y="854011"/>
                  </a:cubicBezTo>
                  <a:lnTo>
                    <a:pt x="1052894" y="839438"/>
                  </a:lnTo>
                  <a:cubicBezTo>
                    <a:pt x="1108329" y="742950"/>
                    <a:pt x="1148429" y="673132"/>
                    <a:pt x="1135761" y="551879"/>
                  </a:cubicBezTo>
                  <a:cubicBezTo>
                    <a:pt x="1127093" y="469202"/>
                    <a:pt x="1070610" y="411766"/>
                    <a:pt x="976694" y="390239"/>
                  </a:cubicBezTo>
                  <a:cubicBezTo>
                    <a:pt x="838295" y="358426"/>
                    <a:pt x="663988" y="415766"/>
                    <a:pt x="603790" y="512826"/>
                  </a:cubicBezTo>
                  <a:cubicBezTo>
                    <a:pt x="572834" y="562832"/>
                    <a:pt x="563118" y="604171"/>
                    <a:pt x="568166" y="665416"/>
                  </a:cubicBezTo>
                  <a:cubicBezTo>
                    <a:pt x="568357" y="667988"/>
                    <a:pt x="569595" y="670274"/>
                    <a:pt x="571500" y="671893"/>
                  </a:cubicBezTo>
                  <a:cubicBezTo>
                    <a:pt x="573405" y="673512"/>
                    <a:pt x="575977" y="674370"/>
                    <a:pt x="578453" y="674084"/>
                  </a:cubicBezTo>
                  <a:cubicBezTo>
                    <a:pt x="598170" y="672369"/>
                    <a:pt x="616934" y="674561"/>
                    <a:pt x="635032" y="676656"/>
                  </a:cubicBezTo>
                  <a:cubicBezTo>
                    <a:pt x="661702" y="679799"/>
                    <a:pt x="689229" y="683037"/>
                    <a:pt x="719328" y="673703"/>
                  </a:cubicBezTo>
                  <a:cubicBezTo>
                    <a:pt x="722948" y="672560"/>
                    <a:pt x="725615" y="669321"/>
                    <a:pt x="725996" y="665512"/>
                  </a:cubicBezTo>
                  <a:cubicBezTo>
                    <a:pt x="733711" y="588264"/>
                    <a:pt x="769620" y="538448"/>
                    <a:pt x="824389" y="528828"/>
                  </a:cubicBezTo>
                  <a:cubicBezTo>
                    <a:pt x="872966" y="520255"/>
                    <a:pt x="926973" y="546830"/>
                    <a:pt x="947357" y="589216"/>
                  </a:cubicBezTo>
                  <a:cubicBezTo>
                    <a:pt x="968312" y="632841"/>
                    <a:pt x="951452" y="681800"/>
                    <a:pt x="899827" y="727138"/>
                  </a:cubicBezTo>
                  <a:cubicBezTo>
                    <a:pt x="879062" y="745427"/>
                    <a:pt x="856012" y="758857"/>
                    <a:pt x="833723" y="771906"/>
                  </a:cubicBezTo>
                  <a:cubicBezTo>
                    <a:pt x="780479" y="803053"/>
                    <a:pt x="730091" y="832485"/>
                    <a:pt x="727615" y="917448"/>
                  </a:cubicBezTo>
                  <a:cubicBezTo>
                    <a:pt x="725805" y="979837"/>
                    <a:pt x="737807" y="984695"/>
                    <a:pt x="794576" y="997458"/>
                  </a:cubicBezTo>
                  <a:cubicBezTo>
                    <a:pt x="813054" y="1001649"/>
                    <a:pt x="845534" y="1006411"/>
                    <a:pt x="876110" y="1005650"/>
                  </a:cubicBezTo>
                  <a:cubicBezTo>
                    <a:pt x="934307" y="1043083"/>
                    <a:pt x="976408" y="1110996"/>
                    <a:pt x="941261" y="1204913"/>
                  </a:cubicBezTo>
                  <a:cubicBezTo>
                    <a:pt x="923449" y="1252538"/>
                    <a:pt x="854202" y="1280350"/>
                    <a:pt x="803148" y="1275493"/>
                  </a:cubicBezTo>
                  <a:cubicBezTo>
                    <a:pt x="781145" y="1273397"/>
                    <a:pt x="743140" y="1263301"/>
                    <a:pt x="735616" y="1219200"/>
                  </a:cubicBezTo>
                  <a:cubicBezTo>
                    <a:pt x="732949" y="1203388"/>
                    <a:pt x="735616" y="1187386"/>
                    <a:pt x="743140" y="1172147"/>
                  </a:cubicBezTo>
                  <a:cubicBezTo>
                    <a:pt x="744855" y="1187196"/>
                    <a:pt x="751808" y="1201102"/>
                    <a:pt x="763905" y="1213199"/>
                  </a:cubicBezTo>
                  <a:cubicBezTo>
                    <a:pt x="796766" y="1246156"/>
                    <a:pt x="861441" y="1256633"/>
                    <a:pt x="902399" y="1235773"/>
                  </a:cubicBezTo>
                  <a:cubicBezTo>
                    <a:pt x="931640" y="1220819"/>
                    <a:pt x="944594" y="1192911"/>
                    <a:pt x="938784" y="1157288"/>
                  </a:cubicBezTo>
                  <a:cubicBezTo>
                    <a:pt x="932021" y="1115473"/>
                    <a:pt x="907733" y="1098137"/>
                    <a:pt x="888587" y="1090898"/>
                  </a:cubicBezTo>
                  <a:cubicBezTo>
                    <a:pt x="853250" y="1077659"/>
                    <a:pt x="803624" y="1088421"/>
                    <a:pt x="765715" y="1117092"/>
                  </a:cubicBezTo>
                  <a:cubicBezTo>
                    <a:pt x="760190" y="1117092"/>
                    <a:pt x="756285" y="1121283"/>
                    <a:pt x="754475" y="1123188"/>
                  </a:cubicBezTo>
                  <a:cubicBezTo>
                    <a:pt x="753904" y="1123855"/>
                    <a:pt x="753332" y="1124522"/>
                    <a:pt x="752951" y="1125378"/>
                  </a:cubicBezTo>
                  <a:cubicBezTo>
                    <a:pt x="752189" y="1126903"/>
                    <a:pt x="751427" y="1128522"/>
                    <a:pt x="750665" y="1130046"/>
                  </a:cubicBezTo>
                  <a:cubicBezTo>
                    <a:pt x="723519" y="1156716"/>
                    <a:pt x="711232" y="1189768"/>
                    <a:pt x="716756" y="1222248"/>
                  </a:cubicBezTo>
                  <a:cubicBezTo>
                    <a:pt x="723805" y="1263586"/>
                    <a:pt x="754666" y="1289875"/>
                    <a:pt x="801338" y="1294257"/>
                  </a:cubicBezTo>
                  <a:cubicBezTo>
                    <a:pt x="860488" y="1299877"/>
                    <a:pt x="937927" y="1267873"/>
                    <a:pt x="959072" y="1211389"/>
                  </a:cubicBezTo>
                  <a:cubicBezTo>
                    <a:pt x="989362" y="1130427"/>
                    <a:pt x="968026" y="1052989"/>
                    <a:pt x="904875" y="1002602"/>
                  </a:cubicBezTo>
                  <a:cubicBezTo>
                    <a:pt x="912114" y="1001268"/>
                    <a:pt x="918782" y="999268"/>
                    <a:pt x="924687" y="996696"/>
                  </a:cubicBezTo>
                  <a:cubicBezTo>
                    <a:pt x="928592" y="994981"/>
                    <a:pt x="930878" y="990981"/>
                    <a:pt x="930307" y="986790"/>
                  </a:cubicBezTo>
                  <a:cubicBezTo>
                    <a:pt x="922306" y="923639"/>
                    <a:pt x="955262" y="897255"/>
                    <a:pt x="996887" y="863918"/>
                  </a:cubicBezTo>
                  <a:cubicBezTo>
                    <a:pt x="1004983" y="857440"/>
                    <a:pt x="1013270" y="850773"/>
                    <a:pt x="1021461" y="843725"/>
                  </a:cubicBezTo>
                  <a:cubicBezTo>
                    <a:pt x="1026414" y="839438"/>
                    <a:pt x="1031272" y="834866"/>
                    <a:pt x="1036225" y="829913"/>
                  </a:cubicBezTo>
                  <a:lnTo>
                    <a:pt x="1027938" y="844391"/>
                  </a:lnTo>
                  <a:cubicBezTo>
                    <a:pt x="958501" y="965549"/>
                    <a:pt x="1008221" y="1019747"/>
                    <a:pt x="1092041" y="1088707"/>
                  </a:cubicBezTo>
                  <a:cubicBezTo>
                    <a:pt x="1092518" y="1089088"/>
                    <a:pt x="1093089" y="1089470"/>
                    <a:pt x="1093661" y="1089850"/>
                  </a:cubicBezTo>
                  <a:lnTo>
                    <a:pt x="1144143" y="1116044"/>
                  </a:lnTo>
                  <a:cubicBezTo>
                    <a:pt x="1144143" y="1116044"/>
                    <a:pt x="1145096" y="1116520"/>
                    <a:pt x="1145572" y="1116616"/>
                  </a:cubicBezTo>
                  <a:cubicBezTo>
                    <a:pt x="1154716" y="1119568"/>
                    <a:pt x="1169765" y="1126141"/>
                    <a:pt x="1182910" y="1131951"/>
                  </a:cubicBezTo>
                  <a:cubicBezTo>
                    <a:pt x="1190816" y="1135475"/>
                    <a:pt x="1198245" y="1138714"/>
                    <a:pt x="1203770" y="1140904"/>
                  </a:cubicBezTo>
                  <a:cubicBezTo>
                    <a:pt x="1320641" y="1187672"/>
                    <a:pt x="1388745" y="1259395"/>
                    <a:pt x="1395317" y="1342930"/>
                  </a:cubicBezTo>
                  <a:cubicBezTo>
                    <a:pt x="1400842" y="1412653"/>
                    <a:pt x="1361885" y="1484947"/>
                    <a:pt x="1298448" y="1522857"/>
                  </a:cubicBezTo>
                  <a:cubicBezTo>
                    <a:pt x="1141476" y="1616583"/>
                    <a:pt x="991648" y="1662208"/>
                    <a:pt x="840486" y="1662208"/>
                  </a:cubicBezTo>
                  <a:cubicBezTo>
                    <a:pt x="387477" y="1662208"/>
                    <a:pt x="18860" y="1293686"/>
                    <a:pt x="18860" y="840581"/>
                  </a:cubicBezTo>
                  <a:cubicBezTo>
                    <a:pt x="18860" y="387477"/>
                    <a:pt x="387382" y="19050"/>
                    <a:pt x="840486" y="19050"/>
                  </a:cubicBezTo>
                  <a:cubicBezTo>
                    <a:pt x="1293590" y="19050"/>
                    <a:pt x="1662113" y="387572"/>
                    <a:pt x="1662113" y="840581"/>
                  </a:cubicBezTo>
                  <a:cubicBezTo>
                    <a:pt x="1662113" y="893540"/>
                    <a:pt x="1657064" y="946595"/>
                    <a:pt x="1647063" y="998125"/>
                  </a:cubicBezTo>
                  <a:cubicBezTo>
                    <a:pt x="1646015" y="1003268"/>
                    <a:pt x="1649444" y="1008316"/>
                    <a:pt x="1654588" y="1009269"/>
                  </a:cubicBezTo>
                  <a:cubicBezTo>
                    <a:pt x="1659731" y="1010317"/>
                    <a:pt x="1664780" y="1006887"/>
                    <a:pt x="1665732" y="1001744"/>
                  </a:cubicBezTo>
                  <a:cubicBezTo>
                    <a:pt x="1676019" y="948976"/>
                    <a:pt x="1681163" y="894779"/>
                    <a:pt x="1681163" y="840581"/>
                  </a:cubicBezTo>
                  <a:cubicBezTo>
                    <a:pt x="1681163" y="377095"/>
                    <a:pt x="1304068" y="0"/>
                    <a:pt x="840486" y="0"/>
                  </a:cubicBezTo>
                  <a:close/>
                  <a:moveTo>
                    <a:pt x="765715" y="1143762"/>
                  </a:moveTo>
                  <a:cubicBezTo>
                    <a:pt x="766858" y="1144810"/>
                    <a:pt x="768287" y="1145762"/>
                    <a:pt x="769906" y="1146524"/>
                  </a:cubicBezTo>
                  <a:cubicBezTo>
                    <a:pt x="774668" y="1148715"/>
                    <a:pt x="780479" y="1146810"/>
                    <a:pt x="782765" y="1142047"/>
                  </a:cubicBezTo>
                  <a:cubicBezTo>
                    <a:pt x="784670" y="1137856"/>
                    <a:pt x="783527" y="1133094"/>
                    <a:pt x="780002" y="1130522"/>
                  </a:cubicBezTo>
                  <a:cubicBezTo>
                    <a:pt x="812483" y="1107091"/>
                    <a:pt x="853250" y="1098232"/>
                    <a:pt x="881920" y="1108996"/>
                  </a:cubicBezTo>
                  <a:cubicBezTo>
                    <a:pt x="902875" y="1116902"/>
                    <a:pt x="915734" y="1134237"/>
                    <a:pt x="920020" y="1160621"/>
                  </a:cubicBezTo>
                  <a:cubicBezTo>
                    <a:pt x="924401" y="1187768"/>
                    <a:pt x="915353" y="1207961"/>
                    <a:pt x="893731" y="1219009"/>
                  </a:cubicBezTo>
                  <a:cubicBezTo>
                    <a:pt x="860012" y="1236250"/>
                    <a:pt x="804482" y="1227201"/>
                    <a:pt x="777431" y="1199959"/>
                  </a:cubicBezTo>
                  <a:cubicBezTo>
                    <a:pt x="761905" y="1184434"/>
                    <a:pt x="758000" y="1165098"/>
                    <a:pt x="765810" y="1143857"/>
                  </a:cubicBezTo>
                  <a:close/>
                  <a:moveTo>
                    <a:pt x="972407" y="408813"/>
                  </a:moveTo>
                  <a:cubicBezTo>
                    <a:pt x="1021842" y="420148"/>
                    <a:pt x="1106424" y="454152"/>
                    <a:pt x="1116806" y="553878"/>
                  </a:cubicBezTo>
                  <a:cubicBezTo>
                    <a:pt x="1117092" y="556260"/>
                    <a:pt x="1117283" y="558641"/>
                    <a:pt x="1117473" y="560927"/>
                  </a:cubicBezTo>
                  <a:cubicBezTo>
                    <a:pt x="1106329" y="527971"/>
                    <a:pt x="1087184" y="498157"/>
                    <a:pt x="1060323" y="472344"/>
                  </a:cubicBezTo>
                  <a:cubicBezTo>
                    <a:pt x="1023842" y="437293"/>
                    <a:pt x="976217" y="412909"/>
                    <a:pt x="924115" y="401479"/>
                  </a:cubicBezTo>
                  <a:cubicBezTo>
                    <a:pt x="940499" y="402812"/>
                    <a:pt x="956691" y="405193"/>
                    <a:pt x="972312" y="408813"/>
                  </a:cubicBezTo>
                  <a:close/>
                  <a:moveTo>
                    <a:pt x="845344" y="985838"/>
                  </a:moveTo>
                  <a:cubicBezTo>
                    <a:pt x="829056" y="984599"/>
                    <a:pt x="812768" y="982218"/>
                    <a:pt x="798767" y="978979"/>
                  </a:cubicBezTo>
                  <a:cubicBezTo>
                    <a:pt x="763079" y="970912"/>
                    <a:pt x="745712" y="950623"/>
                    <a:pt x="746665" y="918115"/>
                  </a:cubicBezTo>
                  <a:cubicBezTo>
                    <a:pt x="748856" y="843819"/>
                    <a:pt x="792575" y="818197"/>
                    <a:pt x="843344" y="788479"/>
                  </a:cubicBezTo>
                  <a:cubicBezTo>
                    <a:pt x="866394" y="774954"/>
                    <a:pt x="890302" y="761047"/>
                    <a:pt x="912400" y="741521"/>
                  </a:cubicBezTo>
                  <a:cubicBezTo>
                    <a:pt x="970121" y="690753"/>
                    <a:pt x="989076" y="632270"/>
                    <a:pt x="964502" y="581025"/>
                  </a:cubicBezTo>
                  <a:cubicBezTo>
                    <a:pt x="943356" y="537020"/>
                    <a:pt x="893826" y="508254"/>
                    <a:pt x="843439" y="508254"/>
                  </a:cubicBezTo>
                  <a:cubicBezTo>
                    <a:pt x="836009" y="508254"/>
                    <a:pt x="828485" y="508921"/>
                    <a:pt x="821150" y="510159"/>
                  </a:cubicBezTo>
                  <a:cubicBezTo>
                    <a:pt x="791528" y="515398"/>
                    <a:pt x="721995" y="540068"/>
                    <a:pt x="707803" y="657225"/>
                  </a:cubicBezTo>
                  <a:cubicBezTo>
                    <a:pt x="683800" y="663321"/>
                    <a:pt x="661130" y="660654"/>
                    <a:pt x="637318" y="657797"/>
                  </a:cubicBezTo>
                  <a:cubicBezTo>
                    <a:pt x="621125" y="655891"/>
                    <a:pt x="604457" y="653891"/>
                    <a:pt x="586550" y="654558"/>
                  </a:cubicBezTo>
                  <a:cubicBezTo>
                    <a:pt x="583502" y="602361"/>
                    <a:pt x="592646" y="567023"/>
                    <a:pt x="619982" y="522922"/>
                  </a:cubicBezTo>
                  <a:cubicBezTo>
                    <a:pt x="655034" y="466439"/>
                    <a:pt x="731806" y="424529"/>
                    <a:pt x="816388" y="408051"/>
                  </a:cubicBezTo>
                  <a:cubicBezTo>
                    <a:pt x="817721" y="411956"/>
                    <a:pt x="821341" y="414338"/>
                    <a:pt x="825722" y="414528"/>
                  </a:cubicBezTo>
                  <a:cubicBezTo>
                    <a:pt x="895160" y="412337"/>
                    <a:pt x="961168" y="443674"/>
                    <a:pt x="1002506" y="498253"/>
                  </a:cubicBezTo>
                  <a:cubicBezTo>
                    <a:pt x="1042321" y="550736"/>
                    <a:pt x="1053941" y="616458"/>
                    <a:pt x="1034415" y="678561"/>
                  </a:cubicBezTo>
                  <a:cubicBezTo>
                    <a:pt x="1017556" y="732187"/>
                    <a:pt x="979551" y="775716"/>
                    <a:pt x="942689" y="817912"/>
                  </a:cubicBezTo>
                  <a:cubicBezTo>
                    <a:pt x="900494" y="866204"/>
                    <a:pt x="856964" y="916114"/>
                    <a:pt x="845058" y="981360"/>
                  </a:cubicBezTo>
                  <a:cubicBezTo>
                    <a:pt x="844772" y="982885"/>
                    <a:pt x="844868" y="984504"/>
                    <a:pt x="845344" y="985933"/>
                  </a:cubicBezTo>
                  <a:close/>
                  <a:moveTo>
                    <a:pt x="1009079" y="829532"/>
                  </a:moveTo>
                  <a:cubicBezTo>
                    <a:pt x="1001078" y="836486"/>
                    <a:pt x="992981" y="842963"/>
                    <a:pt x="984980" y="849344"/>
                  </a:cubicBezTo>
                  <a:cubicBezTo>
                    <a:pt x="943832" y="882301"/>
                    <a:pt x="904970" y="913447"/>
                    <a:pt x="910590" y="981932"/>
                  </a:cubicBezTo>
                  <a:cubicBezTo>
                    <a:pt x="902399" y="984409"/>
                    <a:pt x="892207" y="985838"/>
                    <a:pt x="881063" y="986504"/>
                  </a:cubicBezTo>
                  <a:cubicBezTo>
                    <a:pt x="875919" y="983456"/>
                    <a:pt x="870680" y="980504"/>
                    <a:pt x="865156" y="977741"/>
                  </a:cubicBezTo>
                  <a:cubicBezTo>
                    <a:pt x="877824" y="921068"/>
                    <a:pt x="916305" y="876967"/>
                    <a:pt x="956977" y="830389"/>
                  </a:cubicBezTo>
                  <a:cubicBezTo>
                    <a:pt x="995077" y="786765"/>
                    <a:pt x="1034415" y="741712"/>
                    <a:pt x="1052513" y="684276"/>
                  </a:cubicBezTo>
                  <a:cubicBezTo>
                    <a:pt x="1073944" y="616268"/>
                    <a:pt x="1061180" y="544259"/>
                    <a:pt x="1017651" y="486727"/>
                  </a:cubicBezTo>
                  <a:cubicBezTo>
                    <a:pt x="1000887" y="464534"/>
                    <a:pt x="980408" y="445960"/>
                    <a:pt x="957358" y="431387"/>
                  </a:cubicBezTo>
                  <a:cubicBezTo>
                    <a:pt x="991553" y="443865"/>
                    <a:pt x="1022509" y="462534"/>
                    <a:pt x="1047179" y="486251"/>
                  </a:cubicBezTo>
                  <a:cubicBezTo>
                    <a:pt x="1091279" y="528638"/>
                    <a:pt x="1112901" y="583216"/>
                    <a:pt x="1109567" y="644271"/>
                  </a:cubicBezTo>
                  <a:cubicBezTo>
                    <a:pt x="1106329" y="704088"/>
                    <a:pt x="1064038" y="782098"/>
                    <a:pt x="1009079" y="82962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51A6A2AD-ABF1-CAE9-A67C-8C72901183B4}"/>
              </a:ext>
            </a:extLst>
          </p:cNvPr>
          <p:cNvGrpSpPr/>
          <p:nvPr/>
        </p:nvGrpSpPr>
        <p:grpSpPr>
          <a:xfrm>
            <a:off x="2802496" y="5195981"/>
            <a:ext cx="6587008" cy="1025989"/>
            <a:chOff x="2802496" y="5195981"/>
            <a:chExt cx="6587008" cy="1025989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00678C9-38C5-7380-1B76-1328CFDE6C1C}"/>
                </a:ext>
              </a:extLst>
            </p:cNvPr>
            <p:cNvSpPr/>
            <p:nvPr/>
          </p:nvSpPr>
          <p:spPr>
            <a:xfrm>
              <a:off x="2803249" y="5195981"/>
              <a:ext cx="6586255" cy="436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Graphic 22">
              <a:extLst>
                <a:ext uri="{FF2B5EF4-FFF2-40B4-BE49-F238E27FC236}">
                  <a16:creationId xmlns:a16="http://schemas.microsoft.com/office/drawing/2014/main" id="{27D4B440-61BF-F8C4-DF67-38495761BF45}"/>
                </a:ext>
              </a:extLst>
            </p:cNvPr>
            <p:cNvSpPr/>
            <p:nvPr/>
          </p:nvSpPr>
          <p:spPr>
            <a:xfrm flipH="1" flipV="1">
              <a:off x="2802496" y="5233562"/>
              <a:ext cx="6586255" cy="562897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  <a:gd name="connsiteX0" fmla="*/ 765834 w 1322252"/>
                <a:gd name="connsiteY0" fmla="*/ 913856 h 913873"/>
                <a:gd name="connsiteX1" fmla="*/ 1028229 w 1322252"/>
                <a:gd name="connsiteY1" fmla="*/ 889024 h 913873"/>
                <a:gd name="connsiteX2" fmla="*/ 1155898 w 1322252"/>
                <a:gd name="connsiteY2" fmla="*/ 837576 h 913873"/>
                <a:gd name="connsiteX3" fmla="*/ 1233436 w 1322252"/>
                <a:gd name="connsiteY3" fmla="*/ 713566 h 913873"/>
                <a:gd name="connsiteX4" fmla="*/ 1283684 w 1322252"/>
                <a:gd name="connsiteY4" fmla="*/ 725217 h 913873"/>
                <a:gd name="connsiteX5" fmla="*/ 1318920 w 1322252"/>
                <a:gd name="connsiteY5" fmla="*/ 171429 h 913873"/>
                <a:gd name="connsiteX6" fmla="*/ 1199717 w 1322252"/>
                <a:gd name="connsiteY6" fmla="*/ 21694 h 913873"/>
                <a:gd name="connsiteX7" fmla="*/ 543768 w 1322252"/>
                <a:gd name="connsiteY7" fmla="*/ 7271 h 913873"/>
                <a:gd name="connsiteX8" fmla="*/ 107879 w 1322252"/>
                <a:gd name="connsiteY8" fmla="*/ 46526 h 913873"/>
                <a:gd name="connsiteX9" fmla="*/ 634 w 1322252"/>
                <a:gd name="connsiteY9" fmla="*/ 159013 h 913873"/>
                <a:gd name="connsiteX10" fmla="*/ 14596 w 1322252"/>
                <a:gd name="connsiteY10" fmla="*/ 514390 h 913873"/>
                <a:gd name="connsiteX11" fmla="*/ 87455 w 1322252"/>
                <a:gd name="connsiteY11" fmla="*/ 775868 h 913873"/>
                <a:gd name="connsiteX12" fmla="*/ 250402 w 1322252"/>
                <a:gd name="connsiteY12" fmla="*/ 890883 h 913873"/>
                <a:gd name="connsiteX13" fmla="*/ 441127 w 1322252"/>
                <a:gd name="connsiteY13" fmla="*/ 901366 h 913873"/>
                <a:gd name="connsiteX14" fmla="*/ 765834 w 13222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2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12138" y="732292"/>
                    <a:pt x="1233436" y="713566"/>
                  </a:cubicBezTo>
                  <a:cubicBezTo>
                    <a:pt x="1254734" y="694840"/>
                    <a:pt x="1270835" y="806775"/>
                    <a:pt x="1283684" y="725217"/>
                  </a:cubicBezTo>
                  <a:cubicBezTo>
                    <a:pt x="1299280" y="626038"/>
                    <a:pt x="1332914" y="288683"/>
                    <a:pt x="1318920" y="171429"/>
                  </a:cubicBezTo>
                  <a:cubicBezTo>
                    <a:pt x="1304926" y="5417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bg2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37C15A16-6BD9-C0A9-D9C3-F8B8E392D1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54547" y="5231955"/>
              <a:ext cx="1081402" cy="990015"/>
              <a:chOff x="5375938" y="788804"/>
              <a:chExt cx="1442265" cy="1320382"/>
            </a:xfrm>
          </p:grpSpPr>
          <p:grpSp>
            <p:nvGrpSpPr>
              <p:cNvPr id="5" name="Groep 33">
                <a:extLst>
                  <a:ext uri="{FF2B5EF4-FFF2-40B4-BE49-F238E27FC236}">
                    <a16:creationId xmlns:a16="http://schemas.microsoft.com/office/drawing/2014/main" id="{24ABDEA4-1326-4AB8-1A7F-4FA9833B4CB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75938" y="788804"/>
                <a:ext cx="1442265" cy="1320382"/>
                <a:chOff x="8089218" y="4841470"/>
                <a:chExt cx="1817607" cy="1728520"/>
              </a:xfrm>
            </p:grpSpPr>
            <p:sp>
              <p:nvSpPr>
                <p:cNvPr id="7" name="Graphic 5">
                  <a:extLst>
                    <a:ext uri="{FF2B5EF4-FFF2-40B4-BE49-F238E27FC236}">
                      <a16:creationId xmlns:a16="http://schemas.microsoft.com/office/drawing/2014/main" id="{8C5C1957-3C0F-BDA6-FC59-1FB49D0DBD32}"/>
                    </a:ext>
                  </a:extLst>
                </p:cNvPr>
                <p:cNvSpPr/>
                <p:nvPr/>
              </p:nvSpPr>
              <p:spPr>
                <a:xfrm>
                  <a:off x="8089218" y="4876160"/>
                  <a:ext cx="1735067" cy="1693830"/>
                </a:xfrm>
                <a:custGeom>
                  <a:avLst/>
                  <a:gdLst>
                    <a:gd name="connsiteX0" fmla="*/ 1733299 w 1735067"/>
                    <a:gd name="connsiteY0" fmla="*/ 892006 h 1693830"/>
                    <a:gd name="connsiteX1" fmla="*/ 1732896 w 1735067"/>
                    <a:gd name="connsiteY1" fmla="*/ 1030080 h 1693830"/>
                    <a:gd name="connsiteX2" fmla="*/ 1628560 w 1735067"/>
                    <a:gd name="connsiteY2" fmla="*/ 1318615 h 1693830"/>
                    <a:gd name="connsiteX3" fmla="*/ 1082409 w 1735067"/>
                    <a:gd name="connsiteY3" fmla="*/ 1663749 h 1693830"/>
                    <a:gd name="connsiteX4" fmla="*/ 634048 w 1735067"/>
                    <a:gd name="connsiteY4" fmla="*/ 1673820 h 1693830"/>
                    <a:gd name="connsiteX5" fmla="*/ 77826 w 1735067"/>
                    <a:gd name="connsiteY5" fmla="*/ 1224551 h 1693830"/>
                    <a:gd name="connsiteX6" fmla="*/ 78229 w 1735067"/>
                    <a:gd name="connsiteY6" fmla="*/ 507193 h 1693830"/>
                    <a:gd name="connsiteX7" fmla="*/ 1025508 w 1735067"/>
                    <a:gd name="connsiteY7" fmla="*/ 12303 h 1693830"/>
                    <a:gd name="connsiteX8" fmla="*/ 1538324 w 1735067"/>
                    <a:gd name="connsiteY8" fmla="*/ 317253 h 1693830"/>
                    <a:gd name="connsiteX9" fmla="*/ 1733400 w 1735067"/>
                    <a:gd name="connsiteY9" fmla="*/ 892006 h 1693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35067" h="1693830">
                      <a:moveTo>
                        <a:pt x="1733299" y="892006"/>
                      </a:moveTo>
                      <a:cubicBezTo>
                        <a:pt x="1735212" y="938333"/>
                        <a:pt x="1736219" y="984559"/>
                        <a:pt x="1732896" y="1030080"/>
                      </a:cubicBezTo>
                      <a:cubicBezTo>
                        <a:pt x="1725544" y="1133207"/>
                        <a:pt x="1678412" y="1229889"/>
                        <a:pt x="1628560" y="1318615"/>
                      </a:cubicBezTo>
                      <a:cubicBezTo>
                        <a:pt x="1516974" y="1517517"/>
                        <a:pt x="1296721" y="1616213"/>
                        <a:pt x="1082409" y="1663749"/>
                      </a:cubicBezTo>
                      <a:cubicBezTo>
                        <a:pt x="935272" y="1696379"/>
                        <a:pt x="781085" y="1706450"/>
                        <a:pt x="634048" y="1673820"/>
                      </a:cubicBezTo>
                      <a:cubicBezTo>
                        <a:pt x="393049" y="1620242"/>
                        <a:pt x="182564" y="1448027"/>
                        <a:pt x="77826" y="1224551"/>
                      </a:cubicBezTo>
                      <a:cubicBezTo>
                        <a:pt x="-26913" y="1001076"/>
                        <a:pt x="-25100" y="731374"/>
                        <a:pt x="78229" y="507193"/>
                      </a:cubicBezTo>
                      <a:cubicBezTo>
                        <a:pt x="238559" y="159038"/>
                        <a:pt x="648147" y="-54871"/>
                        <a:pt x="1025508" y="12303"/>
                      </a:cubicBezTo>
                      <a:cubicBezTo>
                        <a:pt x="1226123" y="48055"/>
                        <a:pt x="1408106" y="161958"/>
                        <a:pt x="1538324" y="317253"/>
                      </a:cubicBezTo>
                      <a:cubicBezTo>
                        <a:pt x="1687073" y="494503"/>
                        <a:pt x="1724436" y="671451"/>
                        <a:pt x="1733400" y="892006"/>
                      </a:cubicBezTo>
                    </a:path>
                  </a:pathLst>
                </a:custGeom>
                <a:solidFill>
                  <a:schemeClr val="accent5"/>
                </a:solidFill>
                <a:ln w="79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8" name="Graphic 6">
                  <a:extLst>
                    <a:ext uri="{FF2B5EF4-FFF2-40B4-BE49-F238E27FC236}">
                      <a16:creationId xmlns:a16="http://schemas.microsoft.com/office/drawing/2014/main" id="{6FF95AF6-7515-AE73-0463-EF74413D1B9A}"/>
                    </a:ext>
                  </a:extLst>
                </p:cNvPr>
                <p:cNvSpPr/>
                <p:nvPr/>
              </p:nvSpPr>
              <p:spPr>
                <a:xfrm>
                  <a:off x="8171757" y="4841470"/>
                  <a:ext cx="1735068" cy="1693830"/>
                </a:xfrm>
                <a:custGeom>
                  <a:avLst/>
                  <a:gdLst>
                    <a:gd name="connsiteX0" fmla="*/ 1733300 w 1735068"/>
                    <a:gd name="connsiteY0" fmla="*/ 892006 h 1693830"/>
                    <a:gd name="connsiteX1" fmla="*/ 1732897 w 1735068"/>
                    <a:gd name="connsiteY1" fmla="*/ 1030080 h 1693830"/>
                    <a:gd name="connsiteX2" fmla="*/ 1628561 w 1735068"/>
                    <a:gd name="connsiteY2" fmla="*/ 1318615 h 1693830"/>
                    <a:gd name="connsiteX3" fmla="*/ 1082410 w 1735068"/>
                    <a:gd name="connsiteY3" fmla="*/ 1663749 h 1693830"/>
                    <a:gd name="connsiteX4" fmla="*/ 634048 w 1735068"/>
                    <a:gd name="connsiteY4" fmla="*/ 1673820 h 1693830"/>
                    <a:gd name="connsiteX5" fmla="*/ 77826 w 1735068"/>
                    <a:gd name="connsiteY5" fmla="*/ 1224551 h 1693830"/>
                    <a:gd name="connsiteX6" fmla="*/ 78229 w 1735068"/>
                    <a:gd name="connsiteY6" fmla="*/ 507193 h 1693830"/>
                    <a:gd name="connsiteX7" fmla="*/ 1025509 w 1735068"/>
                    <a:gd name="connsiteY7" fmla="*/ 12303 h 1693830"/>
                    <a:gd name="connsiteX8" fmla="*/ 1538325 w 1735068"/>
                    <a:gd name="connsiteY8" fmla="*/ 317253 h 1693830"/>
                    <a:gd name="connsiteX9" fmla="*/ 1733401 w 1735068"/>
                    <a:gd name="connsiteY9" fmla="*/ 892006 h 1693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35068" h="1693830">
                      <a:moveTo>
                        <a:pt x="1733300" y="892006"/>
                      </a:moveTo>
                      <a:cubicBezTo>
                        <a:pt x="1735213" y="938333"/>
                        <a:pt x="1736220" y="984559"/>
                        <a:pt x="1732897" y="1030080"/>
                      </a:cubicBezTo>
                      <a:cubicBezTo>
                        <a:pt x="1725545" y="1133207"/>
                        <a:pt x="1678413" y="1229889"/>
                        <a:pt x="1628561" y="1318615"/>
                      </a:cubicBezTo>
                      <a:cubicBezTo>
                        <a:pt x="1516974" y="1517517"/>
                        <a:pt x="1296721" y="1616213"/>
                        <a:pt x="1082410" y="1663749"/>
                      </a:cubicBezTo>
                      <a:cubicBezTo>
                        <a:pt x="935272" y="1696379"/>
                        <a:pt x="781085" y="1706450"/>
                        <a:pt x="634048" y="1673820"/>
                      </a:cubicBezTo>
                      <a:cubicBezTo>
                        <a:pt x="393049" y="1620242"/>
                        <a:pt x="182565" y="1448027"/>
                        <a:pt x="77826" y="1224551"/>
                      </a:cubicBezTo>
                      <a:cubicBezTo>
                        <a:pt x="-26913" y="1001076"/>
                        <a:pt x="-25100" y="731374"/>
                        <a:pt x="78229" y="507193"/>
                      </a:cubicBezTo>
                      <a:cubicBezTo>
                        <a:pt x="238559" y="159038"/>
                        <a:pt x="648148" y="-54871"/>
                        <a:pt x="1025509" y="12303"/>
                      </a:cubicBezTo>
                      <a:cubicBezTo>
                        <a:pt x="1226123" y="48055"/>
                        <a:pt x="1408107" y="161958"/>
                        <a:pt x="1538325" y="317253"/>
                      </a:cubicBezTo>
                      <a:cubicBezTo>
                        <a:pt x="1687074" y="494503"/>
                        <a:pt x="1724437" y="671451"/>
                        <a:pt x="1733401" y="892006"/>
                      </a:cubicBezTo>
                    </a:path>
                  </a:pathLst>
                </a:custGeom>
                <a:noFill/>
                <a:ln w="10633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pic>
            <p:nvPicPr>
              <p:cNvPr id="6" name="Afbeelding 5">
                <a:extLst>
                  <a:ext uri="{FF2B5EF4-FFF2-40B4-BE49-F238E27FC236}">
                    <a16:creationId xmlns:a16="http://schemas.microsoft.com/office/drawing/2014/main" id="{330D6F3A-2A82-8400-4F29-6255E4C06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0131" y="886852"/>
                <a:ext cx="908383" cy="975445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5653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ep 32">
            <a:extLst>
              <a:ext uri="{FF2B5EF4-FFF2-40B4-BE49-F238E27FC236}">
                <a16:creationId xmlns:a16="http://schemas.microsoft.com/office/drawing/2014/main" id="{9C6AF4CD-2DB6-2260-1145-755D40E03BBD}"/>
              </a:ext>
            </a:extLst>
          </p:cNvPr>
          <p:cNvGrpSpPr/>
          <p:nvPr/>
        </p:nvGrpSpPr>
        <p:grpSpPr>
          <a:xfrm>
            <a:off x="2802872" y="1089840"/>
            <a:ext cx="6586256" cy="562897"/>
            <a:chOff x="2802871" y="1120646"/>
            <a:chExt cx="6586256" cy="562897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37A9B10-7056-FE8A-27BD-3E90127658CB}"/>
                </a:ext>
              </a:extLst>
            </p:cNvPr>
            <p:cNvSpPr/>
            <p:nvPr/>
          </p:nvSpPr>
          <p:spPr>
            <a:xfrm>
              <a:off x="2802872" y="1246557"/>
              <a:ext cx="6586255" cy="43694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" name="Graphic 22">
              <a:extLst>
                <a:ext uri="{FF2B5EF4-FFF2-40B4-BE49-F238E27FC236}">
                  <a16:creationId xmlns:a16="http://schemas.microsoft.com/office/drawing/2014/main" id="{69B69ACA-9C52-2263-AE5B-1D4AE31E3E8C}"/>
                </a:ext>
              </a:extLst>
            </p:cNvPr>
            <p:cNvSpPr/>
            <p:nvPr/>
          </p:nvSpPr>
          <p:spPr>
            <a:xfrm>
              <a:off x="2802871" y="1120646"/>
              <a:ext cx="6586255" cy="562897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  <a:gd name="connsiteX0" fmla="*/ 765834 w 1322252"/>
                <a:gd name="connsiteY0" fmla="*/ 913856 h 913873"/>
                <a:gd name="connsiteX1" fmla="*/ 1028229 w 1322252"/>
                <a:gd name="connsiteY1" fmla="*/ 889024 h 913873"/>
                <a:gd name="connsiteX2" fmla="*/ 1155898 w 1322252"/>
                <a:gd name="connsiteY2" fmla="*/ 837576 h 913873"/>
                <a:gd name="connsiteX3" fmla="*/ 1233436 w 1322252"/>
                <a:gd name="connsiteY3" fmla="*/ 713566 h 913873"/>
                <a:gd name="connsiteX4" fmla="*/ 1283684 w 1322252"/>
                <a:gd name="connsiteY4" fmla="*/ 725217 h 913873"/>
                <a:gd name="connsiteX5" fmla="*/ 1318920 w 1322252"/>
                <a:gd name="connsiteY5" fmla="*/ 171429 h 913873"/>
                <a:gd name="connsiteX6" fmla="*/ 1199717 w 1322252"/>
                <a:gd name="connsiteY6" fmla="*/ 21694 h 913873"/>
                <a:gd name="connsiteX7" fmla="*/ 543768 w 1322252"/>
                <a:gd name="connsiteY7" fmla="*/ 7271 h 913873"/>
                <a:gd name="connsiteX8" fmla="*/ 107879 w 1322252"/>
                <a:gd name="connsiteY8" fmla="*/ 46526 h 913873"/>
                <a:gd name="connsiteX9" fmla="*/ 634 w 1322252"/>
                <a:gd name="connsiteY9" fmla="*/ 159013 h 913873"/>
                <a:gd name="connsiteX10" fmla="*/ 14596 w 1322252"/>
                <a:gd name="connsiteY10" fmla="*/ 514390 h 913873"/>
                <a:gd name="connsiteX11" fmla="*/ 87455 w 1322252"/>
                <a:gd name="connsiteY11" fmla="*/ 775868 h 913873"/>
                <a:gd name="connsiteX12" fmla="*/ 250402 w 1322252"/>
                <a:gd name="connsiteY12" fmla="*/ 890883 h 913873"/>
                <a:gd name="connsiteX13" fmla="*/ 441127 w 1322252"/>
                <a:gd name="connsiteY13" fmla="*/ 901366 h 913873"/>
                <a:gd name="connsiteX14" fmla="*/ 765834 w 13222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2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12138" y="732292"/>
                    <a:pt x="1233436" y="713566"/>
                  </a:cubicBezTo>
                  <a:cubicBezTo>
                    <a:pt x="1254734" y="694840"/>
                    <a:pt x="1270835" y="806775"/>
                    <a:pt x="1283684" y="725217"/>
                  </a:cubicBezTo>
                  <a:cubicBezTo>
                    <a:pt x="1299280" y="626038"/>
                    <a:pt x="1332914" y="288683"/>
                    <a:pt x="1318920" y="171429"/>
                  </a:cubicBezTo>
                  <a:cubicBezTo>
                    <a:pt x="1304926" y="5417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accent5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CD47A31E-0B90-82E4-35E0-FD56A8A1469F}"/>
              </a:ext>
            </a:extLst>
          </p:cNvPr>
          <p:cNvGrpSpPr/>
          <p:nvPr/>
        </p:nvGrpSpPr>
        <p:grpSpPr>
          <a:xfrm>
            <a:off x="2802496" y="2139082"/>
            <a:ext cx="6587008" cy="600478"/>
            <a:chOff x="2802119" y="2757886"/>
            <a:chExt cx="6587008" cy="600478"/>
          </a:xfrm>
        </p:grpSpPr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0CBBF97-6DEC-EC9F-B133-702538E4584A}"/>
                </a:ext>
              </a:extLst>
            </p:cNvPr>
            <p:cNvSpPr/>
            <p:nvPr/>
          </p:nvSpPr>
          <p:spPr>
            <a:xfrm>
              <a:off x="2802872" y="2757886"/>
              <a:ext cx="6586255" cy="43694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" name="Graphic 22">
              <a:extLst>
                <a:ext uri="{FF2B5EF4-FFF2-40B4-BE49-F238E27FC236}">
                  <a16:creationId xmlns:a16="http://schemas.microsoft.com/office/drawing/2014/main" id="{D3F560D5-1B41-406F-77E1-79FB07E0A901}"/>
                </a:ext>
              </a:extLst>
            </p:cNvPr>
            <p:cNvSpPr/>
            <p:nvPr/>
          </p:nvSpPr>
          <p:spPr>
            <a:xfrm flipH="1" flipV="1">
              <a:off x="2802119" y="2795467"/>
              <a:ext cx="6586255" cy="562897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  <a:gd name="connsiteX0" fmla="*/ 765834 w 1322252"/>
                <a:gd name="connsiteY0" fmla="*/ 913856 h 913873"/>
                <a:gd name="connsiteX1" fmla="*/ 1028229 w 1322252"/>
                <a:gd name="connsiteY1" fmla="*/ 889024 h 913873"/>
                <a:gd name="connsiteX2" fmla="*/ 1155898 w 1322252"/>
                <a:gd name="connsiteY2" fmla="*/ 837576 h 913873"/>
                <a:gd name="connsiteX3" fmla="*/ 1233436 w 1322252"/>
                <a:gd name="connsiteY3" fmla="*/ 713566 h 913873"/>
                <a:gd name="connsiteX4" fmla="*/ 1283684 w 1322252"/>
                <a:gd name="connsiteY4" fmla="*/ 725217 h 913873"/>
                <a:gd name="connsiteX5" fmla="*/ 1318920 w 1322252"/>
                <a:gd name="connsiteY5" fmla="*/ 171429 h 913873"/>
                <a:gd name="connsiteX6" fmla="*/ 1199717 w 1322252"/>
                <a:gd name="connsiteY6" fmla="*/ 21694 h 913873"/>
                <a:gd name="connsiteX7" fmla="*/ 543768 w 1322252"/>
                <a:gd name="connsiteY7" fmla="*/ 7271 h 913873"/>
                <a:gd name="connsiteX8" fmla="*/ 107879 w 1322252"/>
                <a:gd name="connsiteY8" fmla="*/ 46526 h 913873"/>
                <a:gd name="connsiteX9" fmla="*/ 634 w 1322252"/>
                <a:gd name="connsiteY9" fmla="*/ 159013 h 913873"/>
                <a:gd name="connsiteX10" fmla="*/ 14596 w 1322252"/>
                <a:gd name="connsiteY10" fmla="*/ 514390 h 913873"/>
                <a:gd name="connsiteX11" fmla="*/ 87455 w 1322252"/>
                <a:gd name="connsiteY11" fmla="*/ 775868 h 913873"/>
                <a:gd name="connsiteX12" fmla="*/ 250402 w 1322252"/>
                <a:gd name="connsiteY12" fmla="*/ 890883 h 913873"/>
                <a:gd name="connsiteX13" fmla="*/ 441127 w 1322252"/>
                <a:gd name="connsiteY13" fmla="*/ 901366 h 913873"/>
                <a:gd name="connsiteX14" fmla="*/ 765834 w 13222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2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12138" y="732292"/>
                    <a:pt x="1233436" y="713566"/>
                  </a:cubicBezTo>
                  <a:cubicBezTo>
                    <a:pt x="1254734" y="694840"/>
                    <a:pt x="1270835" y="806775"/>
                    <a:pt x="1283684" y="725217"/>
                  </a:cubicBezTo>
                  <a:cubicBezTo>
                    <a:pt x="1299280" y="626038"/>
                    <a:pt x="1332914" y="288683"/>
                    <a:pt x="1318920" y="171429"/>
                  </a:cubicBezTo>
                  <a:cubicBezTo>
                    <a:pt x="1304926" y="5417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accent5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811572C-2BD5-3A3B-06C7-8CF3CACA883B}"/>
              </a:ext>
            </a:extLst>
          </p:cNvPr>
          <p:cNvGrpSpPr/>
          <p:nvPr/>
        </p:nvGrpSpPr>
        <p:grpSpPr>
          <a:xfrm>
            <a:off x="2802872" y="4146738"/>
            <a:ext cx="6586256" cy="562897"/>
            <a:chOff x="2802872" y="4270032"/>
            <a:chExt cx="6586256" cy="562897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79C74B44-B8D5-FB08-E954-ED191320C7DA}"/>
                </a:ext>
              </a:extLst>
            </p:cNvPr>
            <p:cNvSpPr/>
            <p:nvPr/>
          </p:nvSpPr>
          <p:spPr>
            <a:xfrm>
              <a:off x="2802873" y="4395943"/>
              <a:ext cx="6586255" cy="436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Graphic 22">
              <a:extLst>
                <a:ext uri="{FF2B5EF4-FFF2-40B4-BE49-F238E27FC236}">
                  <a16:creationId xmlns:a16="http://schemas.microsoft.com/office/drawing/2014/main" id="{48C1ACF1-1638-60D2-019D-BC07DD50BADA}"/>
                </a:ext>
              </a:extLst>
            </p:cNvPr>
            <p:cNvSpPr/>
            <p:nvPr/>
          </p:nvSpPr>
          <p:spPr>
            <a:xfrm>
              <a:off x="2802872" y="4270032"/>
              <a:ext cx="6586255" cy="562897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  <a:gd name="connsiteX0" fmla="*/ 765834 w 1322252"/>
                <a:gd name="connsiteY0" fmla="*/ 913856 h 913873"/>
                <a:gd name="connsiteX1" fmla="*/ 1028229 w 1322252"/>
                <a:gd name="connsiteY1" fmla="*/ 889024 h 913873"/>
                <a:gd name="connsiteX2" fmla="*/ 1155898 w 1322252"/>
                <a:gd name="connsiteY2" fmla="*/ 837576 h 913873"/>
                <a:gd name="connsiteX3" fmla="*/ 1233436 w 1322252"/>
                <a:gd name="connsiteY3" fmla="*/ 713566 h 913873"/>
                <a:gd name="connsiteX4" fmla="*/ 1283684 w 1322252"/>
                <a:gd name="connsiteY4" fmla="*/ 725217 h 913873"/>
                <a:gd name="connsiteX5" fmla="*/ 1318920 w 1322252"/>
                <a:gd name="connsiteY5" fmla="*/ 171429 h 913873"/>
                <a:gd name="connsiteX6" fmla="*/ 1199717 w 1322252"/>
                <a:gd name="connsiteY6" fmla="*/ 21694 h 913873"/>
                <a:gd name="connsiteX7" fmla="*/ 543768 w 1322252"/>
                <a:gd name="connsiteY7" fmla="*/ 7271 h 913873"/>
                <a:gd name="connsiteX8" fmla="*/ 107879 w 1322252"/>
                <a:gd name="connsiteY8" fmla="*/ 46526 h 913873"/>
                <a:gd name="connsiteX9" fmla="*/ 634 w 1322252"/>
                <a:gd name="connsiteY9" fmla="*/ 159013 h 913873"/>
                <a:gd name="connsiteX10" fmla="*/ 14596 w 1322252"/>
                <a:gd name="connsiteY10" fmla="*/ 514390 h 913873"/>
                <a:gd name="connsiteX11" fmla="*/ 87455 w 1322252"/>
                <a:gd name="connsiteY11" fmla="*/ 775868 h 913873"/>
                <a:gd name="connsiteX12" fmla="*/ 250402 w 1322252"/>
                <a:gd name="connsiteY12" fmla="*/ 890883 h 913873"/>
                <a:gd name="connsiteX13" fmla="*/ 441127 w 1322252"/>
                <a:gd name="connsiteY13" fmla="*/ 901366 h 913873"/>
                <a:gd name="connsiteX14" fmla="*/ 765834 w 13222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2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12138" y="732292"/>
                    <a:pt x="1233436" y="713566"/>
                  </a:cubicBezTo>
                  <a:cubicBezTo>
                    <a:pt x="1254734" y="694840"/>
                    <a:pt x="1270835" y="806775"/>
                    <a:pt x="1283684" y="725217"/>
                  </a:cubicBezTo>
                  <a:cubicBezTo>
                    <a:pt x="1299280" y="626038"/>
                    <a:pt x="1332914" y="288683"/>
                    <a:pt x="1318920" y="171429"/>
                  </a:cubicBezTo>
                  <a:cubicBezTo>
                    <a:pt x="1304926" y="5417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bg2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AAF9C509-A75B-54D8-37E8-FDDF58B28650}"/>
              </a:ext>
            </a:extLst>
          </p:cNvPr>
          <p:cNvGrpSpPr/>
          <p:nvPr/>
        </p:nvGrpSpPr>
        <p:grpSpPr>
          <a:xfrm>
            <a:off x="2802496" y="5195981"/>
            <a:ext cx="6587008" cy="600478"/>
            <a:chOff x="2802120" y="5907272"/>
            <a:chExt cx="6587008" cy="600478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00678C9-38C5-7380-1B76-1328CFDE6C1C}"/>
                </a:ext>
              </a:extLst>
            </p:cNvPr>
            <p:cNvSpPr/>
            <p:nvPr/>
          </p:nvSpPr>
          <p:spPr>
            <a:xfrm>
              <a:off x="2802873" y="5907272"/>
              <a:ext cx="6586255" cy="436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Graphic 22">
              <a:extLst>
                <a:ext uri="{FF2B5EF4-FFF2-40B4-BE49-F238E27FC236}">
                  <a16:creationId xmlns:a16="http://schemas.microsoft.com/office/drawing/2014/main" id="{27D4B440-61BF-F8C4-DF67-38495761BF45}"/>
                </a:ext>
              </a:extLst>
            </p:cNvPr>
            <p:cNvSpPr/>
            <p:nvPr/>
          </p:nvSpPr>
          <p:spPr>
            <a:xfrm flipH="1" flipV="1">
              <a:off x="2802120" y="5944853"/>
              <a:ext cx="6586255" cy="562897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  <a:gd name="connsiteX0" fmla="*/ 765834 w 1322252"/>
                <a:gd name="connsiteY0" fmla="*/ 913856 h 913873"/>
                <a:gd name="connsiteX1" fmla="*/ 1028229 w 1322252"/>
                <a:gd name="connsiteY1" fmla="*/ 889024 h 913873"/>
                <a:gd name="connsiteX2" fmla="*/ 1155898 w 1322252"/>
                <a:gd name="connsiteY2" fmla="*/ 837576 h 913873"/>
                <a:gd name="connsiteX3" fmla="*/ 1233436 w 1322252"/>
                <a:gd name="connsiteY3" fmla="*/ 713566 h 913873"/>
                <a:gd name="connsiteX4" fmla="*/ 1283684 w 1322252"/>
                <a:gd name="connsiteY4" fmla="*/ 725217 h 913873"/>
                <a:gd name="connsiteX5" fmla="*/ 1318920 w 1322252"/>
                <a:gd name="connsiteY5" fmla="*/ 171429 h 913873"/>
                <a:gd name="connsiteX6" fmla="*/ 1199717 w 1322252"/>
                <a:gd name="connsiteY6" fmla="*/ 21694 h 913873"/>
                <a:gd name="connsiteX7" fmla="*/ 543768 w 1322252"/>
                <a:gd name="connsiteY7" fmla="*/ 7271 h 913873"/>
                <a:gd name="connsiteX8" fmla="*/ 107879 w 1322252"/>
                <a:gd name="connsiteY8" fmla="*/ 46526 h 913873"/>
                <a:gd name="connsiteX9" fmla="*/ 634 w 1322252"/>
                <a:gd name="connsiteY9" fmla="*/ 159013 h 913873"/>
                <a:gd name="connsiteX10" fmla="*/ 14596 w 1322252"/>
                <a:gd name="connsiteY10" fmla="*/ 514390 h 913873"/>
                <a:gd name="connsiteX11" fmla="*/ 87455 w 1322252"/>
                <a:gd name="connsiteY11" fmla="*/ 775868 h 913873"/>
                <a:gd name="connsiteX12" fmla="*/ 250402 w 1322252"/>
                <a:gd name="connsiteY12" fmla="*/ 890883 h 913873"/>
                <a:gd name="connsiteX13" fmla="*/ 441127 w 1322252"/>
                <a:gd name="connsiteY13" fmla="*/ 901366 h 913873"/>
                <a:gd name="connsiteX14" fmla="*/ 765834 w 13222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2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12138" y="732292"/>
                    <a:pt x="1233436" y="713566"/>
                  </a:cubicBezTo>
                  <a:cubicBezTo>
                    <a:pt x="1254734" y="694840"/>
                    <a:pt x="1270835" y="806775"/>
                    <a:pt x="1283684" y="725217"/>
                  </a:cubicBezTo>
                  <a:cubicBezTo>
                    <a:pt x="1299280" y="626038"/>
                    <a:pt x="1332914" y="288683"/>
                    <a:pt x="1318920" y="171429"/>
                  </a:cubicBezTo>
                  <a:cubicBezTo>
                    <a:pt x="1304926" y="5417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bg2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F9C4147F-14EF-01E5-F44D-254C4170984F}"/>
              </a:ext>
            </a:extLst>
          </p:cNvPr>
          <p:cNvGrpSpPr/>
          <p:nvPr/>
        </p:nvGrpSpPr>
        <p:grpSpPr>
          <a:xfrm>
            <a:off x="5891810" y="3622743"/>
            <a:ext cx="1355848" cy="1004091"/>
            <a:chOff x="5983554" y="4034588"/>
            <a:chExt cx="3264483" cy="2577643"/>
          </a:xfrm>
          <a:solidFill>
            <a:schemeClr val="accent5"/>
          </a:solidFill>
        </p:grpSpPr>
        <p:sp>
          <p:nvSpPr>
            <p:cNvPr id="40" name="Vrije vorm 16">
              <a:extLst>
                <a:ext uri="{FF2B5EF4-FFF2-40B4-BE49-F238E27FC236}">
                  <a16:creationId xmlns:a16="http://schemas.microsoft.com/office/drawing/2014/main" id="{91E813C3-04ED-5D23-85AC-ABECC24FE494}"/>
                </a:ext>
              </a:extLst>
            </p:cNvPr>
            <p:cNvSpPr/>
            <p:nvPr/>
          </p:nvSpPr>
          <p:spPr>
            <a:xfrm>
              <a:off x="6026631" y="4071163"/>
              <a:ext cx="3221406" cy="2541068"/>
            </a:xfrm>
            <a:custGeom>
              <a:avLst/>
              <a:gdLst>
                <a:gd name="connsiteX0" fmla="*/ 312494 w 2250791"/>
                <a:gd name="connsiteY0" fmla="*/ 190927 h 1980171"/>
                <a:gd name="connsiteX1" fmla="*/ 326853 w 2250791"/>
                <a:gd name="connsiteY1" fmla="*/ 190179 h 1980171"/>
                <a:gd name="connsiteX2" fmla="*/ 355237 w 2250791"/>
                <a:gd name="connsiteY2" fmla="*/ 250119 h 1980171"/>
                <a:gd name="connsiteX3" fmla="*/ 705945 w 2250791"/>
                <a:gd name="connsiteY3" fmla="*/ 879 h 1980171"/>
                <a:gd name="connsiteX4" fmla="*/ 1096557 w 2250791"/>
                <a:gd name="connsiteY4" fmla="*/ 206972 h 1980171"/>
                <a:gd name="connsiteX5" fmla="*/ 1228793 w 2250791"/>
                <a:gd name="connsiteY5" fmla="*/ 94490 h 1980171"/>
                <a:gd name="connsiteX6" fmla="*/ 1357105 w 2250791"/>
                <a:gd name="connsiteY6" fmla="*/ 192174 h 1980171"/>
                <a:gd name="connsiteX7" fmla="*/ 1491845 w 2250791"/>
                <a:gd name="connsiteY7" fmla="*/ 127328 h 1980171"/>
                <a:gd name="connsiteX8" fmla="*/ 1843387 w 2250791"/>
                <a:gd name="connsiteY8" fmla="*/ 121924 h 1980171"/>
                <a:gd name="connsiteX9" fmla="*/ 1930376 w 2250791"/>
                <a:gd name="connsiteY9" fmla="*/ 319538 h 1980171"/>
                <a:gd name="connsiteX10" fmla="*/ 1939642 w 2250791"/>
                <a:gd name="connsiteY10" fmla="*/ 356782 h 1980171"/>
                <a:gd name="connsiteX11" fmla="*/ 2013440 w 2250791"/>
                <a:gd name="connsiteY11" fmla="*/ 293350 h 1980171"/>
                <a:gd name="connsiteX12" fmla="*/ 2137995 w 2250791"/>
                <a:gd name="connsiteY12" fmla="*/ 300416 h 1980171"/>
                <a:gd name="connsiteX13" fmla="*/ 2134239 w 2250791"/>
                <a:gd name="connsiteY13" fmla="*/ 556391 h 1980171"/>
                <a:gd name="connsiteX14" fmla="*/ 2116290 w 2250791"/>
                <a:gd name="connsiteY14" fmla="*/ 576759 h 1980171"/>
                <a:gd name="connsiteX15" fmla="*/ 2229742 w 2250791"/>
                <a:gd name="connsiteY15" fmla="*/ 709111 h 1980171"/>
                <a:gd name="connsiteX16" fmla="*/ 2105521 w 2250791"/>
                <a:gd name="connsiteY16" fmla="*/ 979052 h 1980171"/>
                <a:gd name="connsiteX17" fmla="*/ 2036648 w 2250791"/>
                <a:gd name="connsiteY17" fmla="*/ 1069338 h 1980171"/>
                <a:gd name="connsiteX18" fmla="*/ 1854156 w 2250791"/>
                <a:gd name="connsiteY18" fmla="*/ 1296880 h 1980171"/>
                <a:gd name="connsiteX19" fmla="*/ 1658892 w 2250791"/>
                <a:gd name="connsiteY19" fmla="*/ 1325063 h 1980171"/>
                <a:gd name="connsiteX20" fmla="*/ 1603627 w 2250791"/>
                <a:gd name="connsiteY20" fmla="*/ 1359148 h 1980171"/>
                <a:gd name="connsiteX21" fmla="*/ 1445929 w 2250791"/>
                <a:gd name="connsiteY21" fmla="*/ 1498317 h 1980171"/>
                <a:gd name="connsiteX22" fmla="*/ 1262686 w 2250791"/>
                <a:gd name="connsiteY22" fmla="*/ 1447937 h 1980171"/>
                <a:gd name="connsiteX23" fmla="*/ 1187886 w 2250791"/>
                <a:gd name="connsiteY23" fmla="*/ 1459909 h 1980171"/>
                <a:gd name="connsiteX24" fmla="*/ 747686 w 2250791"/>
                <a:gd name="connsiteY24" fmla="*/ 1881656 h 1980171"/>
                <a:gd name="connsiteX25" fmla="*/ 469440 w 2250791"/>
                <a:gd name="connsiteY25" fmla="*/ 1980171 h 1980171"/>
                <a:gd name="connsiteX26" fmla="*/ 634484 w 2250791"/>
                <a:gd name="connsiteY26" fmla="*/ 1409778 h 1980171"/>
                <a:gd name="connsiteX27" fmla="*/ 608939 w 2250791"/>
                <a:gd name="connsiteY27" fmla="*/ 1442616 h 1980171"/>
                <a:gd name="connsiteX28" fmla="*/ 449738 w 2250791"/>
                <a:gd name="connsiteY28" fmla="*/ 1516025 h 1980171"/>
                <a:gd name="connsiteX29" fmla="*/ 294378 w 2250791"/>
                <a:gd name="connsiteY29" fmla="*/ 1437795 h 1980171"/>
                <a:gd name="connsiteX30" fmla="*/ 313830 w 2250791"/>
                <a:gd name="connsiteY30" fmla="*/ 1238519 h 1980171"/>
                <a:gd name="connsiteX31" fmla="*/ 336871 w 2250791"/>
                <a:gd name="connsiteY31" fmla="*/ 1198613 h 1980171"/>
                <a:gd name="connsiteX32" fmla="*/ 237527 w 2250791"/>
                <a:gd name="connsiteY32" fmla="*/ 1184730 h 1980171"/>
                <a:gd name="connsiteX33" fmla="*/ 30408 w 2250791"/>
                <a:gd name="connsiteY33" fmla="*/ 1021535 h 1980171"/>
                <a:gd name="connsiteX34" fmla="*/ 111469 w 2250791"/>
                <a:gd name="connsiteY34" fmla="*/ 833648 h 1980171"/>
                <a:gd name="connsiteX35" fmla="*/ 106627 w 2250791"/>
                <a:gd name="connsiteY35" fmla="*/ 778696 h 1980171"/>
                <a:gd name="connsiteX36" fmla="*/ 3527 w 2250791"/>
                <a:gd name="connsiteY36" fmla="*/ 601700 h 1980171"/>
                <a:gd name="connsiteX37" fmla="*/ 95441 w 2250791"/>
                <a:gd name="connsiteY37" fmla="*/ 480322 h 1980171"/>
                <a:gd name="connsiteX38" fmla="*/ 165566 w 2250791"/>
                <a:gd name="connsiteY38" fmla="*/ 452638 h 1980171"/>
                <a:gd name="connsiteX39" fmla="*/ 250133 w 2250791"/>
                <a:gd name="connsiteY39" fmla="*/ 437174 h 1980171"/>
                <a:gd name="connsiteX40" fmla="*/ 201797 w 2250791"/>
                <a:gd name="connsiteY40" fmla="*/ 408160 h 1980171"/>
                <a:gd name="connsiteX41" fmla="*/ 197623 w 2250791"/>
                <a:gd name="connsiteY41" fmla="*/ 352792 h 1980171"/>
                <a:gd name="connsiteX42" fmla="*/ 286281 w 2250791"/>
                <a:gd name="connsiteY42" fmla="*/ 315547 h 1980171"/>
                <a:gd name="connsiteX43" fmla="*/ 280353 w 2250791"/>
                <a:gd name="connsiteY43" fmla="*/ 277222 h 1980171"/>
                <a:gd name="connsiteX44" fmla="*/ 277765 w 2250791"/>
                <a:gd name="connsiteY44" fmla="*/ 235654 h 1980171"/>
                <a:gd name="connsiteX45" fmla="*/ 312494 w 2250791"/>
                <a:gd name="connsiteY45" fmla="*/ 191093 h 19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0791" h="1980171">
                  <a:moveTo>
                    <a:pt x="312494" y="190927"/>
                  </a:moveTo>
                  <a:cubicBezTo>
                    <a:pt x="317002" y="189597"/>
                    <a:pt x="321760" y="189264"/>
                    <a:pt x="326853" y="190179"/>
                  </a:cubicBezTo>
                  <a:cubicBezTo>
                    <a:pt x="352816" y="194917"/>
                    <a:pt x="352064" y="230001"/>
                    <a:pt x="355237" y="250119"/>
                  </a:cubicBezTo>
                  <a:cubicBezTo>
                    <a:pt x="414926" y="100392"/>
                    <a:pt x="525206" y="10855"/>
                    <a:pt x="705945" y="879"/>
                  </a:cubicBezTo>
                  <a:cubicBezTo>
                    <a:pt x="882008" y="-8848"/>
                    <a:pt x="1008651" y="62316"/>
                    <a:pt x="1096557" y="206972"/>
                  </a:cubicBezTo>
                  <a:cubicBezTo>
                    <a:pt x="1123355" y="140297"/>
                    <a:pt x="1158501" y="95570"/>
                    <a:pt x="1228793" y="94490"/>
                  </a:cubicBezTo>
                  <a:cubicBezTo>
                    <a:pt x="1298250" y="93409"/>
                    <a:pt x="1336401" y="132815"/>
                    <a:pt x="1357105" y="192174"/>
                  </a:cubicBezTo>
                  <a:cubicBezTo>
                    <a:pt x="1404689" y="169062"/>
                    <a:pt x="1446681" y="145535"/>
                    <a:pt x="1491845" y="127328"/>
                  </a:cubicBezTo>
                  <a:cubicBezTo>
                    <a:pt x="1607467" y="80772"/>
                    <a:pt x="1724592" y="53254"/>
                    <a:pt x="1843387" y="121924"/>
                  </a:cubicBezTo>
                  <a:cubicBezTo>
                    <a:pt x="1923363" y="168065"/>
                    <a:pt x="1954669" y="239312"/>
                    <a:pt x="1930376" y="319538"/>
                  </a:cubicBezTo>
                  <a:cubicBezTo>
                    <a:pt x="1927454" y="329098"/>
                    <a:pt x="1928956" y="339573"/>
                    <a:pt x="1939642" y="356782"/>
                  </a:cubicBezTo>
                  <a:cubicBezTo>
                    <a:pt x="1964269" y="335666"/>
                    <a:pt x="1988980" y="314633"/>
                    <a:pt x="2013440" y="293350"/>
                  </a:cubicBezTo>
                  <a:cubicBezTo>
                    <a:pt x="2067036" y="246794"/>
                    <a:pt x="2091579" y="248207"/>
                    <a:pt x="2137995" y="300416"/>
                  </a:cubicBezTo>
                  <a:cubicBezTo>
                    <a:pt x="2208705" y="380060"/>
                    <a:pt x="2207202" y="477662"/>
                    <a:pt x="2134239" y="556391"/>
                  </a:cubicBezTo>
                  <a:cubicBezTo>
                    <a:pt x="2125807" y="565453"/>
                    <a:pt x="2117960" y="574847"/>
                    <a:pt x="2116290" y="576759"/>
                  </a:cubicBezTo>
                  <a:cubicBezTo>
                    <a:pt x="2157781" y="623731"/>
                    <a:pt x="2207703" y="661807"/>
                    <a:pt x="2229742" y="709111"/>
                  </a:cubicBezTo>
                  <a:cubicBezTo>
                    <a:pt x="2282503" y="822009"/>
                    <a:pt x="2234250" y="921772"/>
                    <a:pt x="2105521" y="979052"/>
                  </a:cubicBezTo>
                  <a:cubicBezTo>
                    <a:pt x="2058103" y="1000169"/>
                    <a:pt x="2035312" y="1014718"/>
                    <a:pt x="2036648" y="1069338"/>
                  </a:cubicBezTo>
                  <a:cubicBezTo>
                    <a:pt x="2039069" y="1174421"/>
                    <a:pt x="1966022" y="1254564"/>
                    <a:pt x="1854156" y="1296880"/>
                  </a:cubicBezTo>
                  <a:cubicBezTo>
                    <a:pt x="1795636" y="1319077"/>
                    <a:pt x="1724759" y="1321322"/>
                    <a:pt x="1658892" y="1325063"/>
                  </a:cubicBezTo>
                  <a:cubicBezTo>
                    <a:pt x="1626084" y="1326892"/>
                    <a:pt x="1610389" y="1324813"/>
                    <a:pt x="1603627" y="1359148"/>
                  </a:cubicBezTo>
                  <a:cubicBezTo>
                    <a:pt x="1589018" y="1433139"/>
                    <a:pt x="1536090" y="1483187"/>
                    <a:pt x="1445929" y="1498317"/>
                  </a:cubicBezTo>
                  <a:cubicBezTo>
                    <a:pt x="1374552" y="1510372"/>
                    <a:pt x="1313527" y="1490835"/>
                    <a:pt x="1262686" y="1447937"/>
                  </a:cubicBezTo>
                  <a:cubicBezTo>
                    <a:pt x="1215686" y="1408198"/>
                    <a:pt x="1212931" y="1407783"/>
                    <a:pt x="1187886" y="1459909"/>
                  </a:cubicBezTo>
                  <a:cubicBezTo>
                    <a:pt x="1099229" y="1643805"/>
                    <a:pt x="951549" y="1784803"/>
                    <a:pt x="747686" y="1881656"/>
                  </a:cubicBezTo>
                  <a:cubicBezTo>
                    <a:pt x="661616" y="1922558"/>
                    <a:pt x="568199" y="1952487"/>
                    <a:pt x="469440" y="1980171"/>
                  </a:cubicBezTo>
                  <a:cubicBezTo>
                    <a:pt x="587985" y="1801347"/>
                    <a:pt x="668294" y="1619446"/>
                    <a:pt x="634484" y="1409778"/>
                  </a:cubicBezTo>
                  <a:cubicBezTo>
                    <a:pt x="625885" y="1420669"/>
                    <a:pt x="616035" y="1431061"/>
                    <a:pt x="608939" y="1442616"/>
                  </a:cubicBezTo>
                  <a:cubicBezTo>
                    <a:pt x="575462" y="1497569"/>
                    <a:pt x="513686" y="1516607"/>
                    <a:pt x="449738" y="1516025"/>
                  </a:cubicBezTo>
                  <a:cubicBezTo>
                    <a:pt x="385290" y="1515443"/>
                    <a:pt x="320174" y="1494992"/>
                    <a:pt x="294378" y="1437795"/>
                  </a:cubicBezTo>
                  <a:cubicBezTo>
                    <a:pt x="264074" y="1370538"/>
                    <a:pt x="274844" y="1302699"/>
                    <a:pt x="313830" y="1238519"/>
                  </a:cubicBezTo>
                  <a:cubicBezTo>
                    <a:pt x="320675" y="1227212"/>
                    <a:pt x="327020" y="1215573"/>
                    <a:pt x="336871" y="1198613"/>
                  </a:cubicBezTo>
                  <a:cubicBezTo>
                    <a:pt x="298803" y="1193293"/>
                    <a:pt x="268248" y="1188554"/>
                    <a:pt x="237527" y="1184730"/>
                  </a:cubicBezTo>
                  <a:cubicBezTo>
                    <a:pt x="124075" y="1170430"/>
                    <a:pt x="57790" y="1110573"/>
                    <a:pt x="30408" y="1021535"/>
                  </a:cubicBezTo>
                  <a:cubicBezTo>
                    <a:pt x="7284" y="946214"/>
                    <a:pt x="45769" y="882864"/>
                    <a:pt x="111469" y="833648"/>
                  </a:cubicBezTo>
                  <a:cubicBezTo>
                    <a:pt x="144779" y="808624"/>
                    <a:pt x="141857" y="798814"/>
                    <a:pt x="106627" y="778696"/>
                  </a:cubicBezTo>
                  <a:cubicBezTo>
                    <a:pt x="33831" y="737128"/>
                    <a:pt x="-13670" y="681843"/>
                    <a:pt x="3527" y="601700"/>
                  </a:cubicBezTo>
                  <a:cubicBezTo>
                    <a:pt x="14797" y="549408"/>
                    <a:pt x="49359" y="506842"/>
                    <a:pt x="95441" y="480322"/>
                  </a:cubicBezTo>
                  <a:cubicBezTo>
                    <a:pt x="117313" y="467685"/>
                    <a:pt x="141105" y="458623"/>
                    <a:pt x="165566" y="452638"/>
                  </a:cubicBezTo>
                  <a:cubicBezTo>
                    <a:pt x="192864" y="445987"/>
                    <a:pt x="223753" y="446403"/>
                    <a:pt x="250133" y="437174"/>
                  </a:cubicBezTo>
                  <a:cubicBezTo>
                    <a:pt x="236943" y="425785"/>
                    <a:pt x="217909" y="415476"/>
                    <a:pt x="201797" y="408160"/>
                  </a:cubicBezTo>
                  <a:cubicBezTo>
                    <a:pt x="158720" y="388374"/>
                    <a:pt x="156383" y="373493"/>
                    <a:pt x="197623" y="352792"/>
                  </a:cubicBezTo>
                  <a:cubicBezTo>
                    <a:pt x="229262" y="336913"/>
                    <a:pt x="263573" y="324941"/>
                    <a:pt x="286281" y="315547"/>
                  </a:cubicBezTo>
                  <a:cubicBezTo>
                    <a:pt x="289453" y="314217"/>
                    <a:pt x="281105" y="280963"/>
                    <a:pt x="280353" y="277222"/>
                  </a:cubicBezTo>
                  <a:cubicBezTo>
                    <a:pt x="277682" y="263587"/>
                    <a:pt x="275177" y="249537"/>
                    <a:pt x="277765" y="235654"/>
                  </a:cubicBezTo>
                  <a:cubicBezTo>
                    <a:pt x="280938" y="218362"/>
                    <a:pt x="294128" y="196580"/>
                    <a:pt x="312494" y="191093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 dirty="0"/>
            </a:p>
          </p:txBody>
        </p:sp>
        <p:sp>
          <p:nvSpPr>
            <p:cNvPr id="41" name="Vrije vorm 17">
              <a:extLst>
                <a:ext uri="{FF2B5EF4-FFF2-40B4-BE49-F238E27FC236}">
                  <a16:creationId xmlns:a16="http://schemas.microsoft.com/office/drawing/2014/main" id="{FA3B0C87-25E6-51A5-9E9F-BFF7A2B1A438}"/>
                </a:ext>
              </a:extLst>
            </p:cNvPr>
            <p:cNvSpPr/>
            <p:nvPr/>
          </p:nvSpPr>
          <p:spPr>
            <a:xfrm>
              <a:off x="5983554" y="4034588"/>
              <a:ext cx="3221406" cy="2541068"/>
            </a:xfrm>
            <a:custGeom>
              <a:avLst/>
              <a:gdLst>
                <a:gd name="connsiteX0" fmla="*/ 312494 w 2250791"/>
                <a:gd name="connsiteY0" fmla="*/ 190927 h 1980171"/>
                <a:gd name="connsiteX1" fmla="*/ 326853 w 2250791"/>
                <a:gd name="connsiteY1" fmla="*/ 190179 h 1980171"/>
                <a:gd name="connsiteX2" fmla="*/ 355237 w 2250791"/>
                <a:gd name="connsiteY2" fmla="*/ 250119 h 1980171"/>
                <a:gd name="connsiteX3" fmla="*/ 705945 w 2250791"/>
                <a:gd name="connsiteY3" fmla="*/ 879 h 1980171"/>
                <a:gd name="connsiteX4" fmla="*/ 1096557 w 2250791"/>
                <a:gd name="connsiteY4" fmla="*/ 206972 h 1980171"/>
                <a:gd name="connsiteX5" fmla="*/ 1228793 w 2250791"/>
                <a:gd name="connsiteY5" fmla="*/ 94490 h 1980171"/>
                <a:gd name="connsiteX6" fmla="*/ 1357105 w 2250791"/>
                <a:gd name="connsiteY6" fmla="*/ 192174 h 1980171"/>
                <a:gd name="connsiteX7" fmla="*/ 1491845 w 2250791"/>
                <a:gd name="connsiteY7" fmla="*/ 127328 h 1980171"/>
                <a:gd name="connsiteX8" fmla="*/ 1843387 w 2250791"/>
                <a:gd name="connsiteY8" fmla="*/ 121924 h 1980171"/>
                <a:gd name="connsiteX9" fmla="*/ 1930376 w 2250791"/>
                <a:gd name="connsiteY9" fmla="*/ 319538 h 1980171"/>
                <a:gd name="connsiteX10" fmla="*/ 1939642 w 2250791"/>
                <a:gd name="connsiteY10" fmla="*/ 356782 h 1980171"/>
                <a:gd name="connsiteX11" fmla="*/ 2013440 w 2250791"/>
                <a:gd name="connsiteY11" fmla="*/ 293350 h 1980171"/>
                <a:gd name="connsiteX12" fmla="*/ 2137995 w 2250791"/>
                <a:gd name="connsiteY12" fmla="*/ 300416 h 1980171"/>
                <a:gd name="connsiteX13" fmla="*/ 2134239 w 2250791"/>
                <a:gd name="connsiteY13" fmla="*/ 556391 h 1980171"/>
                <a:gd name="connsiteX14" fmla="*/ 2116290 w 2250791"/>
                <a:gd name="connsiteY14" fmla="*/ 576759 h 1980171"/>
                <a:gd name="connsiteX15" fmla="*/ 2229742 w 2250791"/>
                <a:gd name="connsiteY15" fmla="*/ 709111 h 1980171"/>
                <a:gd name="connsiteX16" fmla="*/ 2105521 w 2250791"/>
                <a:gd name="connsiteY16" fmla="*/ 979052 h 1980171"/>
                <a:gd name="connsiteX17" fmla="*/ 2036648 w 2250791"/>
                <a:gd name="connsiteY17" fmla="*/ 1069338 h 1980171"/>
                <a:gd name="connsiteX18" fmla="*/ 1854156 w 2250791"/>
                <a:gd name="connsiteY18" fmla="*/ 1296880 h 1980171"/>
                <a:gd name="connsiteX19" fmla="*/ 1658892 w 2250791"/>
                <a:gd name="connsiteY19" fmla="*/ 1325063 h 1980171"/>
                <a:gd name="connsiteX20" fmla="*/ 1603627 w 2250791"/>
                <a:gd name="connsiteY20" fmla="*/ 1359148 h 1980171"/>
                <a:gd name="connsiteX21" fmla="*/ 1445929 w 2250791"/>
                <a:gd name="connsiteY21" fmla="*/ 1498317 h 1980171"/>
                <a:gd name="connsiteX22" fmla="*/ 1262686 w 2250791"/>
                <a:gd name="connsiteY22" fmla="*/ 1447937 h 1980171"/>
                <a:gd name="connsiteX23" fmla="*/ 1187886 w 2250791"/>
                <a:gd name="connsiteY23" fmla="*/ 1459909 h 1980171"/>
                <a:gd name="connsiteX24" fmla="*/ 747686 w 2250791"/>
                <a:gd name="connsiteY24" fmla="*/ 1881656 h 1980171"/>
                <a:gd name="connsiteX25" fmla="*/ 469440 w 2250791"/>
                <a:gd name="connsiteY25" fmla="*/ 1980171 h 1980171"/>
                <a:gd name="connsiteX26" fmla="*/ 634484 w 2250791"/>
                <a:gd name="connsiteY26" fmla="*/ 1409778 h 1980171"/>
                <a:gd name="connsiteX27" fmla="*/ 608939 w 2250791"/>
                <a:gd name="connsiteY27" fmla="*/ 1442616 h 1980171"/>
                <a:gd name="connsiteX28" fmla="*/ 449738 w 2250791"/>
                <a:gd name="connsiteY28" fmla="*/ 1516025 h 1980171"/>
                <a:gd name="connsiteX29" fmla="*/ 294378 w 2250791"/>
                <a:gd name="connsiteY29" fmla="*/ 1437795 h 1980171"/>
                <a:gd name="connsiteX30" fmla="*/ 313830 w 2250791"/>
                <a:gd name="connsiteY30" fmla="*/ 1238519 h 1980171"/>
                <a:gd name="connsiteX31" fmla="*/ 336871 w 2250791"/>
                <a:gd name="connsiteY31" fmla="*/ 1198613 h 1980171"/>
                <a:gd name="connsiteX32" fmla="*/ 237527 w 2250791"/>
                <a:gd name="connsiteY32" fmla="*/ 1184730 h 1980171"/>
                <a:gd name="connsiteX33" fmla="*/ 30408 w 2250791"/>
                <a:gd name="connsiteY33" fmla="*/ 1021535 h 1980171"/>
                <a:gd name="connsiteX34" fmla="*/ 111469 w 2250791"/>
                <a:gd name="connsiteY34" fmla="*/ 833648 h 1980171"/>
                <a:gd name="connsiteX35" fmla="*/ 106627 w 2250791"/>
                <a:gd name="connsiteY35" fmla="*/ 778696 h 1980171"/>
                <a:gd name="connsiteX36" fmla="*/ 3527 w 2250791"/>
                <a:gd name="connsiteY36" fmla="*/ 601700 h 1980171"/>
                <a:gd name="connsiteX37" fmla="*/ 95441 w 2250791"/>
                <a:gd name="connsiteY37" fmla="*/ 480322 h 1980171"/>
                <a:gd name="connsiteX38" fmla="*/ 165566 w 2250791"/>
                <a:gd name="connsiteY38" fmla="*/ 452638 h 1980171"/>
                <a:gd name="connsiteX39" fmla="*/ 250133 w 2250791"/>
                <a:gd name="connsiteY39" fmla="*/ 437174 h 1980171"/>
                <a:gd name="connsiteX40" fmla="*/ 201797 w 2250791"/>
                <a:gd name="connsiteY40" fmla="*/ 408160 h 1980171"/>
                <a:gd name="connsiteX41" fmla="*/ 197623 w 2250791"/>
                <a:gd name="connsiteY41" fmla="*/ 352792 h 1980171"/>
                <a:gd name="connsiteX42" fmla="*/ 286281 w 2250791"/>
                <a:gd name="connsiteY42" fmla="*/ 315547 h 1980171"/>
                <a:gd name="connsiteX43" fmla="*/ 280353 w 2250791"/>
                <a:gd name="connsiteY43" fmla="*/ 277222 h 1980171"/>
                <a:gd name="connsiteX44" fmla="*/ 277765 w 2250791"/>
                <a:gd name="connsiteY44" fmla="*/ 235654 h 1980171"/>
                <a:gd name="connsiteX45" fmla="*/ 312494 w 2250791"/>
                <a:gd name="connsiteY45" fmla="*/ 191093 h 19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0791" h="1980171">
                  <a:moveTo>
                    <a:pt x="312494" y="190927"/>
                  </a:moveTo>
                  <a:cubicBezTo>
                    <a:pt x="317002" y="189597"/>
                    <a:pt x="321760" y="189264"/>
                    <a:pt x="326853" y="190179"/>
                  </a:cubicBezTo>
                  <a:cubicBezTo>
                    <a:pt x="352816" y="194917"/>
                    <a:pt x="352064" y="230001"/>
                    <a:pt x="355237" y="250119"/>
                  </a:cubicBezTo>
                  <a:cubicBezTo>
                    <a:pt x="414926" y="100392"/>
                    <a:pt x="525206" y="10855"/>
                    <a:pt x="705945" y="879"/>
                  </a:cubicBezTo>
                  <a:cubicBezTo>
                    <a:pt x="882008" y="-8848"/>
                    <a:pt x="1008651" y="62316"/>
                    <a:pt x="1096557" y="206972"/>
                  </a:cubicBezTo>
                  <a:cubicBezTo>
                    <a:pt x="1123355" y="140297"/>
                    <a:pt x="1158501" y="95570"/>
                    <a:pt x="1228793" y="94490"/>
                  </a:cubicBezTo>
                  <a:cubicBezTo>
                    <a:pt x="1298250" y="93409"/>
                    <a:pt x="1336401" y="132815"/>
                    <a:pt x="1357105" y="192174"/>
                  </a:cubicBezTo>
                  <a:cubicBezTo>
                    <a:pt x="1404689" y="169062"/>
                    <a:pt x="1446681" y="145535"/>
                    <a:pt x="1491845" y="127328"/>
                  </a:cubicBezTo>
                  <a:cubicBezTo>
                    <a:pt x="1607467" y="80772"/>
                    <a:pt x="1724592" y="53254"/>
                    <a:pt x="1843387" y="121924"/>
                  </a:cubicBezTo>
                  <a:cubicBezTo>
                    <a:pt x="1923363" y="168065"/>
                    <a:pt x="1954669" y="239312"/>
                    <a:pt x="1930376" y="319538"/>
                  </a:cubicBezTo>
                  <a:cubicBezTo>
                    <a:pt x="1927454" y="329098"/>
                    <a:pt x="1928956" y="339573"/>
                    <a:pt x="1939642" y="356782"/>
                  </a:cubicBezTo>
                  <a:cubicBezTo>
                    <a:pt x="1964269" y="335666"/>
                    <a:pt x="1988980" y="314633"/>
                    <a:pt x="2013440" y="293350"/>
                  </a:cubicBezTo>
                  <a:cubicBezTo>
                    <a:pt x="2067036" y="246794"/>
                    <a:pt x="2091579" y="248207"/>
                    <a:pt x="2137995" y="300416"/>
                  </a:cubicBezTo>
                  <a:cubicBezTo>
                    <a:pt x="2208705" y="380060"/>
                    <a:pt x="2207202" y="477662"/>
                    <a:pt x="2134239" y="556391"/>
                  </a:cubicBezTo>
                  <a:cubicBezTo>
                    <a:pt x="2125807" y="565453"/>
                    <a:pt x="2117960" y="574847"/>
                    <a:pt x="2116290" y="576759"/>
                  </a:cubicBezTo>
                  <a:cubicBezTo>
                    <a:pt x="2157781" y="623731"/>
                    <a:pt x="2207703" y="661807"/>
                    <a:pt x="2229742" y="709111"/>
                  </a:cubicBezTo>
                  <a:cubicBezTo>
                    <a:pt x="2282503" y="822009"/>
                    <a:pt x="2234250" y="921772"/>
                    <a:pt x="2105521" y="979052"/>
                  </a:cubicBezTo>
                  <a:cubicBezTo>
                    <a:pt x="2058103" y="1000169"/>
                    <a:pt x="2035312" y="1014718"/>
                    <a:pt x="2036648" y="1069338"/>
                  </a:cubicBezTo>
                  <a:cubicBezTo>
                    <a:pt x="2039069" y="1174421"/>
                    <a:pt x="1966022" y="1254564"/>
                    <a:pt x="1854156" y="1296880"/>
                  </a:cubicBezTo>
                  <a:cubicBezTo>
                    <a:pt x="1795636" y="1319077"/>
                    <a:pt x="1724759" y="1321322"/>
                    <a:pt x="1658892" y="1325063"/>
                  </a:cubicBezTo>
                  <a:cubicBezTo>
                    <a:pt x="1626084" y="1326892"/>
                    <a:pt x="1610389" y="1324813"/>
                    <a:pt x="1603627" y="1359148"/>
                  </a:cubicBezTo>
                  <a:cubicBezTo>
                    <a:pt x="1589018" y="1433139"/>
                    <a:pt x="1536090" y="1483187"/>
                    <a:pt x="1445929" y="1498317"/>
                  </a:cubicBezTo>
                  <a:cubicBezTo>
                    <a:pt x="1374552" y="1510372"/>
                    <a:pt x="1313527" y="1490835"/>
                    <a:pt x="1262686" y="1447937"/>
                  </a:cubicBezTo>
                  <a:cubicBezTo>
                    <a:pt x="1215686" y="1408198"/>
                    <a:pt x="1212931" y="1407783"/>
                    <a:pt x="1187886" y="1459909"/>
                  </a:cubicBezTo>
                  <a:cubicBezTo>
                    <a:pt x="1099229" y="1643805"/>
                    <a:pt x="951549" y="1784803"/>
                    <a:pt x="747686" y="1881656"/>
                  </a:cubicBezTo>
                  <a:cubicBezTo>
                    <a:pt x="661616" y="1922558"/>
                    <a:pt x="568199" y="1952487"/>
                    <a:pt x="469440" y="1980171"/>
                  </a:cubicBezTo>
                  <a:cubicBezTo>
                    <a:pt x="587985" y="1801347"/>
                    <a:pt x="668294" y="1619446"/>
                    <a:pt x="634484" y="1409778"/>
                  </a:cubicBezTo>
                  <a:cubicBezTo>
                    <a:pt x="625885" y="1420669"/>
                    <a:pt x="616035" y="1431061"/>
                    <a:pt x="608939" y="1442616"/>
                  </a:cubicBezTo>
                  <a:cubicBezTo>
                    <a:pt x="575462" y="1497569"/>
                    <a:pt x="513686" y="1516607"/>
                    <a:pt x="449738" y="1516025"/>
                  </a:cubicBezTo>
                  <a:cubicBezTo>
                    <a:pt x="385290" y="1515443"/>
                    <a:pt x="320174" y="1494992"/>
                    <a:pt x="294378" y="1437795"/>
                  </a:cubicBezTo>
                  <a:cubicBezTo>
                    <a:pt x="264074" y="1370538"/>
                    <a:pt x="274844" y="1302699"/>
                    <a:pt x="313830" y="1238519"/>
                  </a:cubicBezTo>
                  <a:cubicBezTo>
                    <a:pt x="320675" y="1227212"/>
                    <a:pt x="327020" y="1215573"/>
                    <a:pt x="336871" y="1198613"/>
                  </a:cubicBezTo>
                  <a:cubicBezTo>
                    <a:pt x="298803" y="1193293"/>
                    <a:pt x="268248" y="1188554"/>
                    <a:pt x="237527" y="1184730"/>
                  </a:cubicBezTo>
                  <a:cubicBezTo>
                    <a:pt x="124075" y="1170430"/>
                    <a:pt x="57790" y="1110573"/>
                    <a:pt x="30408" y="1021535"/>
                  </a:cubicBezTo>
                  <a:cubicBezTo>
                    <a:pt x="7284" y="946214"/>
                    <a:pt x="45769" y="882864"/>
                    <a:pt x="111469" y="833648"/>
                  </a:cubicBezTo>
                  <a:cubicBezTo>
                    <a:pt x="144779" y="808624"/>
                    <a:pt x="141857" y="798814"/>
                    <a:pt x="106627" y="778696"/>
                  </a:cubicBezTo>
                  <a:cubicBezTo>
                    <a:pt x="33831" y="737128"/>
                    <a:pt x="-13670" y="681843"/>
                    <a:pt x="3527" y="601700"/>
                  </a:cubicBezTo>
                  <a:cubicBezTo>
                    <a:pt x="14797" y="549408"/>
                    <a:pt x="49359" y="506842"/>
                    <a:pt x="95441" y="480322"/>
                  </a:cubicBezTo>
                  <a:cubicBezTo>
                    <a:pt x="117313" y="467685"/>
                    <a:pt x="141105" y="458623"/>
                    <a:pt x="165566" y="452638"/>
                  </a:cubicBezTo>
                  <a:cubicBezTo>
                    <a:pt x="192864" y="445987"/>
                    <a:pt x="223753" y="446403"/>
                    <a:pt x="250133" y="437174"/>
                  </a:cubicBezTo>
                  <a:cubicBezTo>
                    <a:pt x="236943" y="425785"/>
                    <a:pt x="217909" y="415476"/>
                    <a:pt x="201797" y="408160"/>
                  </a:cubicBezTo>
                  <a:cubicBezTo>
                    <a:pt x="158720" y="388374"/>
                    <a:pt x="156383" y="373493"/>
                    <a:pt x="197623" y="352792"/>
                  </a:cubicBezTo>
                  <a:cubicBezTo>
                    <a:pt x="229262" y="336913"/>
                    <a:pt x="263573" y="324941"/>
                    <a:pt x="286281" y="315547"/>
                  </a:cubicBezTo>
                  <a:cubicBezTo>
                    <a:pt x="289453" y="314217"/>
                    <a:pt x="281105" y="280963"/>
                    <a:pt x="280353" y="277222"/>
                  </a:cubicBezTo>
                  <a:cubicBezTo>
                    <a:pt x="277682" y="263587"/>
                    <a:pt x="275177" y="249537"/>
                    <a:pt x="277765" y="235654"/>
                  </a:cubicBezTo>
                  <a:cubicBezTo>
                    <a:pt x="280938" y="218362"/>
                    <a:pt x="294128" y="196580"/>
                    <a:pt x="312494" y="191093"/>
                  </a:cubicBezTo>
                  <a:close/>
                </a:path>
              </a:pathLst>
            </a:custGeom>
            <a:noFill/>
            <a:ln w="12700" cap="flat">
              <a:solidFill>
                <a:schemeClr val="accent5"/>
              </a:solidFill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/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E346B545-F2FD-7C2F-1BD8-9B6BC810FDF2}"/>
              </a:ext>
            </a:extLst>
          </p:cNvPr>
          <p:cNvGrpSpPr/>
          <p:nvPr/>
        </p:nvGrpSpPr>
        <p:grpSpPr>
          <a:xfrm flipH="1">
            <a:off x="4122104" y="5277122"/>
            <a:ext cx="1355848" cy="1004091"/>
            <a:chOff x="5983554" y="4034588"/>
            <a:chExt cx="3264483" cy="2577643"/>
          </a:xfrm>
          <a:solidFill>
            <a:schemeClr val="accent5"/>
          </a:solidFill>
        </p:grpSpPr>
        <p:sp>
          <p:nvSpPr>
            <p:cNvPr id="43" name="Vrije vorm 16">
              <a:extLst>
                <a:ext uri="{FF2B5EF4-FFF2-40B4-BE49-F238E27FC236}">
                  <a16:creationId xmlns:a16="http://schemas.microsoft.com/office/drawing/2014/main" id="{179B5F92-15AB-1E70-79DC-0126263F5A9F}"/>
                </a:ext>
              </a:extLst>
            </p:cNvPr>
            <p:cNvSpPr/>
            <p:nvPr/>
          </p:nvSpPr>
          <p:spPr>
            <a:xfrm>
              <a:off x="6026631" y="4071163"/>
              <a:ext cx="3221406" cy="2541068"/>
            </a:xfrm>
            <a:custGeom>
              <a:avLst/>
              <a:gdLst>
                <a:gd name="connsiteX0" fmla="*/ 312494 w 2250791"/>
                <a:gd name="connsiteY0" fmla="*/ 190927 h 1980171"/>
                <a:gd name="connsiteX1" fmla="*/ 326853 w 2250791"/>
                <a:gd name="connsiteY1" fmla="*/ 190179 h 1980171"/>
                <a:gd name="connsiteX2" fmla="*/ 355237 w 2250791"/>
                <a:gd name="connsiteY2" fmla="*/ 250119 h 1980171"/>
                <a:gd name="connsiteX3" fmla="*/ 705945 w 2250791"/>
                <a:gd name="connsiteY3" fmla="*/ 879 h 1980171"/>
                <a:gd name="connsiteX4" fmla="*/ 1096557 w 2250791"/>
                <a:gd name="connsiteY4" fmla="*/ 206972 h 1980171"/>
                <a:gd name="connsiteX5" fmla="*/ 1228793 w 2250791"/>
                <a:gd name="connsiteY5" fmla="*/ 94490 h 1980171"/>
                <a:gd name="connsiteX6" fmla="*/ 1357105 w 2250791"/>
                <a:gd name="connsiteY6" fmla="*/ 192174 h 1980171"/>
                <a:gd name="connsiteX7" fmla="*/ 1491845 w 2250791"/>
                <a:gd name="connsiteY7" fmla="*/ 127328 h 1980171"/>
                <a:gd name="connsiteX8" fmla="*/ 1843387 w 2250791"/>
                <a:gd name="connsiteY8" fmla="*/ 121924 h 1980171"/>
                <a:gd name="connsiteX9" fmla="*/ 1930376 w 2250791"/>
                <a:gd name="connsiteY9" fmla="*/ 319538 h 1980171"/>
                <a:gd name="connsiteX10" fmla="*/ 1939642 w 2250791"/>
                <a:gd name="connsiteY10" fmla="*/ 356782 h 1980171"/>
                <a:gd name="connsiteX11" fmla="*/ 2013440 w 2250791"/>
                <a:gd name="connsiteY11" fmla="*/ 293350 h 1980171"/>
                <a:gd name="connsiteX12" fmla="*/ 2137995 w 2250791"/>
                <a:gd name="connsiteY12" fmla="*/ 300416 h 1980171"/>
                <a:gd name="connsiteX13" fmla="*/ 2134239 w 2250791"/>
                <a:gd name="connsiteY13" fmla="*/ 556391 h 1980171"/>
                <a:gd name="connsiteX14" fmla="*/ 2116290 w 2250791"/>
                <a:gd name="connsiteY14" fmla="*/ 576759 h 1980171"/>
                <a:gd name="connsiteX15" fmla="*/ 2229742 w 2250791"/>
                <a:gd name="connsiteY15" fmla="*/ 709111 h 1980171"/>
                <a:gd name="connsiteX16" fmla="*/ 2105521 w 2250791"/>
                <a:gd name="connsiteY16" fmla="*/ 979052 h 1980171"/>
                <a:gd name="connsiteX17" fmla="*/ 2036648 w 2250791"/>
                <a:gd name="connsiteY17" fmla="*/ 1069338 h 1980171"/>
                <a:gd name="connsiteX18" fmla="*/ 1854156 w 2250791"/>
                <a:gd name="connsiteY18" fmla="*/ 1296880 h 1980171"/>
                <a:gd name="connsiteX19" fmla="*/ 1658892 w 2250791"/>
                <a:gd name="connsiteY19" fmla="*/ 1325063 h 1980171"/>
                <a:gd name="connsiteX20" fmla="*/ 1603627 w 2250791"/>
                <a:gd name="connsiteY20" fmla="*/ 1359148 h 1980171"/>
                <a:gd name="connsiteX21" fmla="*/ 1445929 w 2250791"/>
                <a:gd name="connsiteY21" fmla="*/ 1498317 h 1980171"/>
                <a:gd name="connsiteX22" fmla="*/ 1262686 w 2250791"/>
                <a:gd name="connsiteY22" fmla="*/ 1447937 h 1980171"/>
                <a:gd name="connsiteX23" fmla="*/ 1187886 w 2250791"/>
                <a:gd name="connsiteY23" fmla="*/ 1459909 h 1980171"/>
                <a:gd name="connsiteX24" fmla="*/ 747686 w 2250791"/>
                <a:gd name="connsiteY24" fmla="*/ 1881656 h 1980171"/>
                <a:gd name="connsiteX25" fmla="*/ 469440 w 2250791"/>
                <a:gd name="connsiteY25" fmla="*/ 1980171 h 1980171"/>
                <a:gd name="connsiteX26" fmla="*/ 634484 w 2250791"/>
                <a:gd name="connsiteY26" fmla="*/ 1409778 h 1980171"/>
                <a:gd name="connsiteX27" fmla="*/ 608939 w 2250791"/>
                <a:gd name="connsiteY27" fmla="*/ 1442616 h 1980171"/>
                <a:gd name="connsiteX28" fmla="*/ 449738 w 2250791"/>
                <a:gd name="connsiteY28" fmla="*/ 1516025 h 1980171"/>
                <a:gd name="connsiteX29" fmla="*/ 294378 w 2250791"/>
                <a:gd name="connsiteY29" fmla="*/ 1437795 h 1980171"/>
                <a:gd name="connsiteX30" fmla="*/ 313830 w 2250791"/>
                <a:gd name="connsiteY30" fmla="*/ 1238519 h 1980171"/>
                <a:gd name="connsiteX31" fmla="*/ 336871 w 2250791"/>
                <a:gd name="connsiteY31" fmla="*/ 1198613 h 1980171"/>
                <a:gd name="connsiteX32" fmla="*/ 237527 w 2250791"/>
                <a:gd name="connsiteY32" fmla="*/ 1184730 h 1980171"/>
                <a:gd name="connsiteX33" fmla="*/ 30408 w 2250791"/>
                <a:gd name="connsiteY33" fmla="*/ 1021535 h 1980171"/>
                <a:gd name="connsiteX34" fmla="*/ 111469 w 2250791"/>
                <a:gd name="connsiteY34" fmla="*/ 833648 h 1980171"/>
                <a:gd name="connsiteX35" fmla="*/ 106627 w 2250791"/>
                <a:gd name="connsiteY35" fmla="*/ 778696 h 1980171"/>
                <a:gd name="connsiteX36" fmla="*/ 3527 w 2250791"/>
                <a:gd name="connsiteY36" fmla="*/ 601700 h 1980171"/>
                <a:gd name="connsiteX37" fmla="*/ 95441 w 2250791"/>
                <a:gd name="connsiteY37" fmla="*/ 480322 h 1980171"/>
                <a:gd name="connsiteX38" fmla="*/ 165566 w 2250791"/>
                <a:gd name="connsiteY38" fmla="*/ 452638 h 1980171"/>
                <a:gd name="connsiteX39" fmla="*/ 250133 w 2250791"/>
                <a:gd name="connsiteY39" fmla="*/ 437174 h 1980171"/>
                <a:gd name="connsiteX40" fmla="*/ 201797 w 2250791"/>
                <a:gd name="connsiteY40" fmla="*/ 408160 h 1980171"/>
                <a:gd name="connsiteX41" fmla="*/ 197623 w 2250791"/>
                <a:gd name="connsiteY41" fmla="*/ 352792 h 1980171"/>
                <a:gd name="connsiteX42" fmla="*/ 286281 w 2250791"/>
                <a:gd name="connsiteY42" fmla="*/ 315547 h 1980171"/>
                <a:gd name="connsiteX43" fmla="*/ 280353 w 2250791"/>
                <a:gd name="connsiteY43" fmla="*/ 277222 h 1980171"/>
                <a:gd name="connsiteX44" fmla="*/ 277765 w 2250791"/>
                <a:gd name="connsiteY44" fmla="*/ 235654 h 1980171"/>
                <a:gd name="connsiteX45" fmla="*/ 312494 w 2250791"/>
                <a:gd name="connsiteY45" fmla="*/ 191093 h 19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0791" h="1980171">
                  <a:moveTo>
                    <a:pt x="312494" y="190927"/>
                  </a:moveTo>
                  <a:cubicBezTo>
                    <a:pt x="317002" y="189597"/>
                    <a:pt x="321760" y="189264"/>
                    <a:pt x="326853" y="190179"/>
                  </a:cubicBezTo>
                  <a:cubicBezTo>
                    <a:pt x="352816" y="194917"/>
                    <a:pt x="352064" y="230001"/>
                    <a:pt x="355237" y="250119"/>
                  </a:cubicBezTo>
                  <a:cubicBezTo>
                    <a:pt x="414926" y="100392"/>
                    <a:pt x="525206" y="10855"/>
                    <a:pt x="705945" y="879"/>
                  </a:cubicBezTo>
                  <a:cubicBezTo>
                    <a:pt x="882008" y="-8848"/>
                    <a:pt x="1008651" y="62316"/>
                    <a:pt x="1096557" y="206972"/>
                  </a:cubicBezTo>
                  <a:cubicBezTo>
                    <a:pt x="1123355" y="140297"/>
                    <a:pt x="1158501" y="95570"/>
                    <a:pt x="1228793" y="94490"/>
                  </a:cubicBezTo>
                  <a:cubicBezTo>
                    <a:pt x="1298250" y="93409"/>
                    <a:pt x="1336401" y="132815"/>
                    <a:pt x="1357105" y="192174"/>
                  </a:cubicBezTo>
                  <a:cubicBezTo>
                    <a:pt x="1404689" y="169062"/>
                    <a:pt x="1446681" y="145535"/>
                    <a:pt x="1491845" y="127328"/>
                  </a:cubicBezTo>
                  <a:cubicBezTo>
                    <a:pt x="1607467" y="80772"/>
                    <a:pt x="1724592" y="53254"/>
                    <a:pt x="1843387" y="121924"/>
                  </a:cubicBezTo>
                  <a:cubicBezTo>
                    <a:pt x="1923363" y="168065"/>
                    <a:pt x="1954669" y="239312"/>
                    <a:pt x="1930376" y="319538"/>
                  </a:cubicBezTo>
                  <a:cubicBezTo>
                    <a:pt x="1927454" y="329098"/>
                    <a:pt x="1928956" y="339573"/>
                    <a:pt x="1939642" y="356782"/>
                  </a:cubicBezTo>
                  <a:cubicBezTo>
                    <a:pt x="1964269" y="335666"/>
                    <a:pt x="1988980" y="314633"/>
                    <a:pt x="2013440" y="293350"/>
                  </a:cubicBezTo>
                  <a:cubicBezTo>
                    <a:pt x="2067036" y="246794"/>
                    <a:pt x="2091579" y="248207"/>
                    <a:pt x="2137995" y="300416"/>
                  </a:cubicBezTo>
                  <a:cubicBezTo>
                    <a:pt x="2208705" y="380060"/>
                    <a:pt x="2207202" y="477662"/>
                    <a:pt x="2134239" y="556391"/>
                  </a:cubicBezTo>
                  <a:cubicBezTo>
                    <a:pt x="2125807" y="565453"/>
                    <a:pt x="2117960" y="574847"/>
                    <a:pt x="2116290" y="576759"/>
                  </a:cubicBezTo>
                  <a:cubicBezTo>
                    <a:pt x="2157781" y="623731"/>
                    <a:pt x="2207703" y="661807"/>
                    <a:pt x="2229742" y="709111"/>
                  </a:cubicBezTo>
                  <a:cubicBezTo>
                    <a:pt x="2282503" y="822009"/>
                    <a:pt x="2234250" y="921772"/>
                    <a:pt x="2105521" y="979052"/>
                  </a:cubicBezTo>
                  <a:cubicBezTo>
                    <a:pt x="2058103" y="1000169"/>
                    <a:pt x="2035312" y="1014718"/>
                    <a:pt x="2036648" y="1069338"/>
                  </a:cubicBezTo>
                  <a:cubicBezTo>
                    <a:pt x="2039069" y="1174421"/>
                    <a:pt x="1966022" y="1254564"/>
                    <a:pt x="1854156" y="1296880"/>
                  </a:cubicBezTo>
                  <a:cubicBezTo>
                    <a:pt x="1795636" y="1319077"/>
                    <a:pt x="1724759" y="1321322"/>
                    <a:pt x="1658892" y="1325063"/>
                  </a:cubicBezTo>
                  <a:cubicBezTo>
                    <a:pt x="1626084" y="1326892"/>
                    <a:pt x="1610389" y="1324813"/>
                    <a:pt x="1603627" y="1359148"/>
                  </a:cubicBezTo>
                  <a:cubicBezTo>
                    <a:pt x="1589018" y="1433139"/>
                    <a:pt x="1536090" y="1483187"/>
                    <a:pt x="1445929" y="1498317"/>
                  </a:cubicBezTo>
                  <a:cubicBezTo>
                    <a:pt x="1374552" y="1510372"/>
                    <a:pt x="1313527" y="1490835"/>
                    <a:pt x="1262686" y="1447937"/>
                  </a:cubicBezTo>
                  <a:cubicBezTo>
                    <a:pt x="1215686" y="1408198"/>
                    <a:pt x="1212931" y="1407783"/>
                    <a:pt x="1187886" y="1459909"/>
                  </a:cubicBezTo>
                  <a:cubicBezTo>
                    <a:pt x="1099229" y="1643805"/>
                    <a:pt x="951549" y="1784803"/>
                    <a:pt x="747686" y="1881656"/>
                  </a:cubicBezTo>
                  <a:cubicBezTo>
                    <a:pt x="661616" y="1922558"/>
                    <a:pt x="568199" y="1952487"/>
                    <a:pt x="469440" y="1980171"/>
                  </a:cubicBezTo>
                  <a:cubicBezTo>
                    <a:pt x="587985" y="1801347"/>
                    <a:pt x="668294" y="1619446"/>
                    <a:pt x="634484" y="1409778"/>
                  </a:cubicBezTo>
                  <a:cubicBezTo>
                    <a:pt x="625885" y="1420669"/>
                    <a:pt x="616035" y="1431061"/>
                    <a:pt x="608939" y="1442616"/>
                  </a:cubicBezTo>
                  <a:cubicBezTo>
                    <a:pt x="575462" y="1497569"/>
                    <a:pt x="513686" y="1516607"/>
                    <a:pt x="449738" y="1516025"/>
                  </a:cubicBezTo>
                  <a:cubicBezTo>
                    <a:pt x="385290" y="1515443"/>
                    <a:pt x="320174" y="1494992"/>
                    <a:pt x="294378" y="1437795"/>
                  </a:cubicBezTo>
                  <a:cubicBezTo>
                    <a:pt x="264074" y="1370538"/>
                    <a:pt x="274844" y="1302699"/>
                    <a:pt x="313830" y="1238519"/>
                  </a:cubicBezTo>
                  <a:cubicBezTo>
                    <a:pt x="320675" y="1227212"/>
                    <a:pt x="327020" y="1215573"/>
                    <a:pt x="336871" y="1198613"/>
                  </a:cubicBezTo>
                  <a:cubicBezTo>
                    <a:pt x="298803" y="1193293"/>
                    <a:pt x="268248" y="1188554"/>
                    <a:pt x="237527" y="1184730"/>
                  </a:cubicBezTo>
                  <a:cubicBezTo>
                    <a:pt x="124075" y="1170430"/>
                    <a:pt x="57790" y="1110573"/>
                    <a:pt x="30408" y="1021535"/>
                  </a:cubicBezTo>
                  <a:cubicBezTo>
                    <a:pt x="7284" y="946214"/>
                    <a:pt x="45769" y="882864"/>
                    <a:pt x="111469" y="833648"/>
                  </a:cubicBezTo>
                  <a:cubicBezTo>
                    <a:pt x="144779" y="808624"/>
                    <a:pt x="141857" y="798814"/>
                    <a:pt x="106627" y="778696"/>
                  </a:cubicBezTo>
                  <a:cubicBezTo>
                    <a:pt x="33831" y="737128"/>
                    <a:pt x="-13670" y="681843"/>
                    <a:pt x="3527" y="601700"/>
                  </a:cubicBezTo>
                  <a:cubicBezTo>
                    <a:pt x="14797" y="549408"/>
                    <a:pt x="49359" y="506842"/>
                    <a:pt x="95441" y="480322"/>
                  </a:cubicBezTo>
                  <a:cubicBezTo>
                    <a:pt x="117313" y="467685"/>
                    <a:pt x="141105" y="458623"/>
                    <a:pt x="165566" y="452638"/>
                  </a:cubicBezTo>
                  <a:cubicBezTo>
                    <a:pt x="192864" y="445987"/>
                    <a:pt x="223753" y="446403"/>
                    <a:pt x="250133" y="437174"/>
                  </a:cubicBezTo>
                  <a:cubicBezTo>
                    <a:pt x="236943" y="425785"/>
                    <a:pt x="217909" y="415476"/>
                    <a:pt x="201797" y="408160"/>
                  </a:cubicBezTo>
                  <a:cubicBezTo>
                    <a:pt x="158720" y="388374"/>
                    <a:pt x="156383" y="373493"/>
                    <a:pt x="197623" y="352792"/>
                  </a:cubicBezTo>
                  <a:cubicBezTo>
                    <a:pt x="229262" y="336913"/>
                    <a:pt x="263573" y="324941"/>
                    <a:pt x="286281" y="315547"/>
                  </a:cubicBezTo>
                  <a:cubicBezTo>
                    <a:pt x="289453" y="314217"/>
                    <a:pt x="281105" y="280963"/>
                    <a:pt x="280353" y="277222"/>
                  </a:cubicBezTo>
                  <a:cubicBezTo>
                    <a:pt x="277682" y="263587"/>
                    <a:pt x="275177" y="249537"/>
                    <a:pt x="277765" y="235654"/>
                  </a:cubicBezTo>
                  <a:cubicBezTo>
                    <a:pt x="280938" y="218362"/>
                    <a:pt x="294128" y="196580"/>
                    <a:pt x="312494" y="191093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 dirty="0"/>
            </a:p>
          </p:txBody>
        </p:sp>
        <p:sp>
          <p:nvSpPr>
            <p:cNvPr id="44" name="Vrije vorm 17">
              <a:extLst>
                <a:ext uri="{FF2B5EF4-FFF2-40B4-BE49-F238E27FC236}">
                  <a16:creationId xmlns:a16="http://schemas.microsoft.com/office/drawing/2014/main" id="{9AF562C6-B40E-75B4-2CCE-918952566175}"/>
                </a:ext>
              </a:extLst>
            </p:cNvPr>
            <p:cNvSpPr/>
            <p:nvPr/>
          </p:nvSpPr>
          <p:spPr>
            <a:xfrm>
              <a:off x="5983554" y="4034588"/>
              <a:ext cx="3221406" cy="2541068"/>
            </a:xfrm>
            <a:custGeom>
              <a:avLst/>
              <a:gdLst>
                <a:gd name="connsiteX0" fmla="*/ 312494 w 2250791"/>
                <a:gd name="connsiteY0" fmla="*/ 190927 h 1980171"/>
                <a:gd name="connsiteX1" fmla="*/ 326853 w 2250791"/>
                <a:gd name="connsiteY1" fmla="*/ 190179 h 1980171"/>
                <a:gd name="connsiteX2" fmla="*/ 355237 w 2250791"/>
                <a:gd name="connsiteY2" fmla="*/ 250119 h 1980171"/>
                <a:gd name="connsiteX3" fmla="*/ 705945 w 2250791"/>
                <a:gd name="connsiteY3" fmla="*/ 879 h 1980171"/>
                <a:gd name="connsiteX4" fmla="*/ 1096557 w 2250791"/>
                <a:gd name="connsiteY4" fmla="*/ 206972 h 1980171"/>
                <a:gd name="connsiteX5" fmla="*/ 1228793 w 2250791"/>
                <a:gd name="connsiteY5" fmla="*/ 94490 h 1980171"/>
                <a:gd name="connsiteX6" fmla="*/ 1357105 w 2250791"/>
                <a:gd name="connsiteY6" fmla="*/ 192174 h 1980171"/>
                <a:gd name="connsiteX7" fmla="*/ 1491845 w 2250791"/>
                <a:gd name="connsiteY7" fmla="*/ 127328 h 1980171"/>
                <a:gd name="connsiteX8" fmla="*/ 1843387 w 2250791"/>
                <a:gd name="connsiteY8" fmla="*/ 121924 h 1980171"/>
                <a:gd name="connsiteX9" fmla="*/ 1930376 w 2250791"/>
                <a:gd name="connsiteY9" fmla="*/ 319538 h 1980171"/>
                <a:gd name="connsiteX10" fmla="*/ 1939642 w 2250791"/>
                <a:gd name="connsiteY10" fmla="*/ 356782 h 1980171"/>
                <a:gd name="connsiteX11" fmla="*/ 2013440 w 2250791"/>
                <a:gd name="connsiteY11" fmla="*/ 293350 h 1980171"/>
                <a:gd name="connsiteX12" fmla="*/ 2137995 w 2250791"/>
                <a:gd name="connsiteY12" fmla="*/ 300416 h 1980171"/>
                <a:gd name="connsiteX13" fmla="*/ 2134239 w 2250791"/>
                <a:gd name="connsiteY13" fmla="*/ 556391 h 1980171"/>
                <a:gd name="connsiteX14" fmla="*/ 2116290 w 2250791"/>
                <a:gd name="connsiteY14" fmla="*/ 576759 h 1980171"/>
                <a:gd name="connsiteX15" fmla="*/ 2229742 w 2250791"/>
                <a:gd name="connsiteY15" fmla="*/ 709111 h 1980171"/>
                <a:gd name="connsiteX16" fmla="*/ 2105521 w 2250791"/>
                <a:gd name="connsiteY16" fmla="*/ 979052 h 1980171"/>
                <a:gd name="connsiteX17" fmla="*/ 2036648 w 2250791"/>
                <a:gd name="connsiteY17" fmla="*/ 1069338 h 1980171"/>
                <a:gd name="connsiteX18" fmla="*/ 1854156 w 2250791"/>
                <a:gd name="connsiteY18" fmla="*/ 1296880 h 1980171"/>
                <a:gd name="connsiteX19" fmla="*/ 1658892 w 2250791"/>
                <a:gd name="connsiteY19" fmla="*/ 1325063 h 1980171"/>
                <a:gd name="connsiteX20" fmla="*/ 1603627 w 2250791"/>
                <a:gd name="connsiteY20" fmla="*/ 1359148 h 1980171"/>
                <a:gd name="connsiteX21" fmla="*/ 1445929 w 2250791"/>
                <a:gd name="connsiteY21" fmla="*/ 1498317 h 1980171"/>
                <a:gd name="connsiteX22" fmla="*/ 1262686 w 2250791"/>
                <a:gd name="connsiteY22" fmla="*/ 1447937 h 1980171"/>
                <a:gd name="connsiteX23" fmla="*/ 1187886 w 2250791"/>
                <a:gd name="connsiteY23" fmla="*/ 1459909 h 1980171"/>
                <a:gd name="connsiteX24" fmla="*/ 747686 w 2250791"/>
                <a:gd name="connsiteY24" fmla="*/ 1881656 h 1980171"/>
                <a:gd name="connsiteX25" fmla="*/ 469440 w 2250791"/>
                <a:gd name="connsiteY25" fmla="*/ 1980171 h 1980171"/>
                <a:gd name="connsiteX26" fmla="*/ 634484 w 2250791"/>
                <a:gd name="connsiteY26" fmla="*/ 1409778 h 1980171"/>
                <a:gd name="connsiteX27" fmla="*/ 608939 w 2250791"/>
                <a:gd name="connsiteY27" fmla="*/ 1442616 h 1980171"/>
                <a:gd name="connsiteX28" fmla="*/ 449738 w 2250791"/>
                <a:gd name="connsiteY28" fmla="*/ 1516025 h 1980171"/>
                <a:gd name="connsiteX29" fmla="*/ 294378 w 2250791"/>
                <a:gd name="connsiteY29" fmla="*/ 1437795 h 1980171"/>
                <a:gd name="connsiteX30" fmla="*/ 313830 w 2250791"/>
                <a:gd name="connsiteY30" fmla="*/ 1238519 h 1980171"/>
                <a:gd name="connsiteX31" fmla="*/ 336871 w 2250791"/>
                <a:gd name="connsiteY31" fmla="*/ 1198613 h 1980171"/>
                <a:gd name="connsiteX32" fmla="*/ 237527 w 2250791"/>
                <a:gd name="connsiteY32" fmla="*/ 1184730 h 1980171"/>
                <a:gd name="connsiteX33" fmla="*/ 30408 w 2250791"/>
                <a:gd name="connsiteY33" fmla="*/ 1021535 h 1980171"/>
                <a:gd name="connsiteX34" fmla="*/ 111469 w 2250791"/>
                <a:gd name="connsiteY34" fmla="*/ 833648 h 1980171"/>
                <a:gd name="connsiteX35" fmla="*/ 106627 w 2250791"/>
                <a:gd name="connsiteY35" fmla="*/ 778696 h 1980171"/>
                <a:gd name="connsiteX36" fmla="*/ 3527 w 2250791"/>
                <a:gd name="connsiteY36" fmla="*/ 601700 h 1980171"/>
                <a:gd name="connsiteX37" fmla="*/ 95441 w 2250791"/>
                <a:gd name="connsiteY37" fmla="*/ 480322 h 1980171"/>
                <a:gd name="connsiteX38" fmla="*/ 165566 w 2250791"/>
                <a:gd name="connsiteY38" fmla="*/ 452638 h 1980171"/>
                <a:gd name="connsiteX39" fmla="*/ 250133 w 2250791"/>
                <a:gd name="connsiteY39" fmla="*/ 437174 h 1980171"/>
                <a:gd name="connsiteX40" fmla="*/ 201797 w 2250791"/>
                <a:gd name="connsiteY40" fmla="*/ 408160 h 1980171"/>
                <a:gd name="connsiteX41" fmla="*/ 197623 w 2250791"/>
                <a:gd name="connsiteY41" fmla="*/ 352792 h 1980171"/>
                <a:gd name="connsiteX42" fmla="*/ 286281 w 2250791"/>
                <a:gd name="connsiteY42" fmla="*/ 315547 h 1980171"/>
                <a:gd name="connsiteX43" fmla="*/ 280353 w 2250791"/>
                <a:gd name="connsiteY43" fmla="*/ 277222 h 1980171"/>
                <a:gd name="connsiteX44" fmla="*/ 277765 w 2250791"/>
                <a:gd name="connsiteY44" fmla="*/ 235654 h 1980171"/>
                <a:gd name="connsiteX45" fmla="*/ 312494 w 2250791"/>
                <a:gd name="connsiteY45" fmla="*/ 191093 h 19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0791" h="1980171">
                  <a:moveTo>
                    <a:pt x="312494" y="190927"/>
                  </a:moveTo>
                  <a:cubicBezTo>
                    <a:pt x="317002" y="189597"/>
                    <a:pt x="321760" y="189264"/>
                    <a:pt x="326853" y="190179"/>
                  </a:cubicBezTo>
                  <a:cubicBezTo>
                    <a:pt x="352816" y="194917"/>
                    <a:pt x="352064" y="230001"/>
                    <a:pt x="355237" y="250119"/>
                  </a:cubicBezTo>
                  <a:cubicBezTo>
                    <a:pt x="414926" y="100392"/>
                    <a:pt x="525206" y="10855"/>
                    <a:pt x="705945" y="879"/>
                  </a:cubicBezTo>
                  <a:cubicBezTo>
                    <a:pt x="882008" y="-8848"/>
                    <a:pt x="1008651" y="62316"/>
                    <a:pt x="1096557" y="206972"/>
                  </a:cubicBezTo>
                  <a:cubicBezTo>
                    <a:pt x="1123355" y="140297"/>
                    <a:pt x="1158501" y="95570"/>
                    <a:pt x="1228793" y="94490"/>
                  </a:cubicBezTo>
                  <a:cubicBezTo>
                    <a:pt x="1298250" y="93409"/>
                    <a:pt x="1336401" y="132815"/>
                    <a:pt x="1357105" y="192174"/>
                  </a:cubicBezTo>
                  <a:cubicBezTo>
                    <a:pt x="1404689" y="169062"/>
                    <a:pt x="1446681" y="145535"/>
                    <a:pt x="1491845" y="127328"/>
                  </a:cubicBezTo>
                  <a:cubicBezTo>
                    <a:pt x="1607467" y="80772"/>
                    <a:pt x="1724592" y="53254"/>
                    <a:pt x="1843387" y="121924"/>
                  </a:cubicBezTo>
                  <a:cubicBezTo>
                    <a:pt x="1923363" y="168065"/>
                    <a:pt x="1954669" y="239312"/>
                    <a:pt x="1930376" y="319538"/>
                  </a:cubicBezTo>
                  <a:cubicBezTo>
                    <a:pt x="1927454" y="329098"/>
                    <a:pt x="1928956" y="339573"/>
                    <a:pt x="1939642" y="356782"/>
                  </a:cubicBezTo>
                  <a:cubicBezTo>
                    <a:pt x="1964269" y="335666"/>
                    <a:pt x="1988980" y="314633"/>
                    <a:pt x="2013440" y="293350"/>
                  </a:cubicBezTo>
                  <a:cubicBezTo>
                    <a:pt x="2067036" y="246794"/>
                    <a:pt x="2091579" y="248207"/>
                    <a:pt x="2137995" y="300416"/>
                  </a:cubicBezTo>
                  <a:cubicBezTo>
                    <a:pt x="2208705" y="380060"/>
                    <a:pt x="2207202" y="477662"/>
                    <a:pt x="2134239" y="556391"/>
                  </a:cubicBezTo>
                  <a:cubicBezTo>
                    <a:pt x="2125807" y="565453"/>
                    <a:pt x="2117960" y="574847"/>
                    <a:pt x="2116290" y="576759"/>
                  </a:cubicBezTo>
                  <a:cubicBezTo>
                    <a:pt x="2157781" y="623731"/>
                    <a:pt x="2207703" y="661807"/>
                    <a:pt x="2229742" y="709111"/>
                  </a:cubicBezTo>
                  <a:cubicBezTo>
                    <a:pt x="2282503" y="822009"/>
                    <a:pt x="2234250" y="921772"/>
                    <a:pt x="2105521" y="979052"/>
                  </a:cubicBezTo>
                  <a:cubicBezTo>
                    <a:pt x="2058103" y="1000169"/>
                    <a:pt x="2035312" y="1014718"/>
                    <a:pt x="2036648" y="1069338"/>
                  </a:cubicBezTo>
                  <a:cubicBezTo>
                    <a:pt x="2039069" y="1174421"/>
                    <a:pt x="1966022" y="1254564"/>
                    <a:pt x="1854156" y="1296880"/>
                  </a:cubicBezTo>
                  <a:cubicBezTo>
                    <a:pt x="1795636" y="1319077"/>
                    <a:pt x="1724759" y="1321322"/>
                    <a:pt x="1658892" y="1325063"/>
                  </a:cubicBezTo>
                  <a:cubicBezTo>
                    <a:pt x="1626084" y="1326892"/>
                    <a:pt x="1610389" y="1324813"/>
                    <a:pt x="1603627" y="1359148"/>
                  </a:cubicBezTo>
                  <a:cubicBezTo>
                    <a:pt x="1589018" y="1433139"/>
                    <a:pt x="1536090" y="1483187"/>
                    <a:pt x="1445929" y="1498317"/>
                  </a:cubicBezTo>
                  <a:cubicBezTo>
                    <a:pt x="1374552" y="1510372"/>
                    <a:pt x="1313527" y="1490835"/>
                    <a:pt x="1262686" y="1447937"/>
                  </a:cubicBezTo>
                  <a:cubicBezTo>
                    <a:pt x="1215686" y="1408198"/>
                    <a:pt x="1212931" y="1407783"/>
                    <a:pt x="1187886" y="1459909"/>
                  </a:cubicBezTo>
                  <a:cubicBezTo>
                    <a:pt x="1099229" y="1643805"/>
                    <a:pt x="951549" y="1784803"/>
                    <a:pt x="747686" y="1881656"/>
                  </a:cubicBezTo>
                  <a:cubicBezTo>
                    <a:pt x="661616" y="1922558"/>
                    <a:pt x="568199" y="1952487"/>
                    <a:pt x="469440" y="1980171"/>
                  </a:cubicBezTo>
                  <a:cubicBezTo>
                    <a:pt x="587985" y="1801347"/>
                    <a:pt x="668294" y="1619446"/>
                    <a:pt x="634484" y="1409778"/>
                  </a:cubicBezTo>
                  <a:cubicBezTo>
                    <a:pt x="625885" y="1420669"/>
                    <a:pt x="616035" y="1431061"/>
                    <a:pt x="608939" y="1442616"/>
                  </a:cubicBezTo>
                  <a:cubicBezTo>
                    <a:pt x="575462" y="1497569"/>
                    <a:pt x="513686" y="1516607"/>
                    <a:pt x="449738" y="1516025"/>
                  </a:cubicBezTo>
                  <a:cubicBezTo>
                    <a:pt x="385290" y="1515443"/>
                    <a:pt x="320174" y="1494992"/>
                    <a:pt x="294378" y="1437795"/>
                  </a:cubicBezTo>
                  <a:cubicBezTo>
                    <a:pt x="264074" y="1370538"/>
                    <a:pt x="274844" y="1302699"/>
                    <a:pt x="313830" y="1238519"/>
                  </a:cubicBezTo>
                  <a:cubicBezTo>
                    <a:pt x="320675" y="1227212"/>
                    <a:pt x="327020" y="1215573"/>
                    <a:pt x="336871" y="1198613"/>
                  </a:cubicBezTo>
                  <a:cubicBezTo>
                    <a:pt x="298803" y="1193293"/>
                    <a:pt x="268248" y="1188554"/>
                    <a:pt x="237527" y="1184730"/>
                  </a:cubicBezTo>
                  <a:cubicBezTo>
                    <a:pt x="124075" y="1170430"/>
                    <a:pt x="57790" y="1110573"/>
                    <a:pt x="30408" y="1021535"/>
                  </a:cubicBezTo>
                  <a:cubicBezTo>
                    <a:pt x="7284" y="946214"/>
                    <a:pt x="45769" y="882864"/>
                    <a:pt x="111469" y="833648"/>
                  </a:cubicBezTo>
                  <a:cubicBezTo>
                    <a:pt x="144779" y="808624"/>
                    <a:pt x="141857" y="798814"/>
                    <a:pt x="106627" y="778696"/>
                  </a:cubicBezTo>
                  <a:cubicBezTo>
                    <a:pt x="33831" y="737128"/>
                    <a:pt x="-13670" y="681843"/>
                    <a:pt x="3527" y="601700"/>
                  </a:cubicBezTo>
                  <a:cubicBezTo>
                    <a:pt x="14797" y="549408"/>
                    <a:pt x="49359" y="506842"/>
                    <a:pt x="95441" y="480322"/>
                  </a:cubicBezTo>
                  <a:cubicBezTo>
                    <a:pt x="117313" y="467685"/>
                    <a:pt x="141105" y="458623"/>
                    <a:pt x="165566" y="452638"/>
                  </a:cubicBezTo>
                  <a:cubicBezTo>
                    <a:pt x="192864" y="445987"/>
                    <a:pt x="223753" y="446403"/>
                    <a:pt x="250133" y="437174"/>
                  </a:cubicBezTo>
                  <a:cubicBezTo>
                    <a:pt x="236943" y="425785"/>
                    <a:pt x="217909" y="415476"/>
                    <a:pt x="201797" y="408160"/>
                  </a:cubicBezTo>
                  <a:cubicBezTo>
                    <a:pt x="158720" y="388374"/>
                    <a:pt x="156383" y="373493"/>
                    <a:pt x="197623" y="352792"/>
                  </a:cubicBezTo>
                  <a:cubicBezTo>
                    <a:pt x="229262" y="336913"/>
                    <a:pt x="263573" y="324941"/>
                    <a:pt x="286281" y="315547"/>
                  </a:cubicBezTo>
                  <a:cubicBezTo>
                    <a:pt x="289453" y="314217"/>
                    <a:pt x="281105" y="280963"/>
                    <a:pt x="280353" y="277222"/>
                  </a:cubicBezTo>
                  <a:cubicBezTo>
                    <a:pt x="277682" y="263587"/>
                    <a:pt x="275177" y="249537"/>
                    <a:pt x="277765" y="235654"/>
                  </a:cubicBezTo>
                  <a:cubicBezTo>
                    <a:pt x="280938" y="218362"/>
                    <a:pt x="294128" y="196580"/>
                    <a:pt x="312494" y="191093"/>
                  </a:cubicBezTo>
                  <a:close/>
                </a:path>
              </a:pathLst>
            </a:custGeom>
            <a:noFill/>
            <a:ln w="12700" cap="flat">
              <a:solidFill>
                <a:schemeClr val="accent5"/>
              </a:solidFill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/>
            </a:p>
          </p:txBody>
        </p: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E0EA9B44-9256-141F-6A85-0684A52E1340}"/>
              </a:ext>
            </a:extLst>
          </p:cNvPr>
          <p:cNvGrpSpPr/>
          <p:nvPr/>
        </p:nvGrpSpPr>
        <p:grpSpPr>
          <a:xfrm>
            <a:off x="5873919" y="554513"/>
            <a:ext cx="1355848" cy="1004091"/>
            <a:chOff x="5983554" y="4034588"/>
            <a:chExt cx="3264483" cy="2577643"/>
          </a:xfrm>
          <a:solidFill>
            <a:schemeClr val="accent5"/>
          </a:solidFill>
        </p:grpSpPr>
        <p:sp>
          <p:nvSpPr>
            <p:cNvPr id="46" name="Vrije vorm 16">
              <a:extLst>
                <a:ext uri="{FF2B5EF4-FFF2-40B4-BE49-F238E27FC236}">
                  <a16:creationId xmlns:a16="http://schemas.microsoft.com/office/drawing/2014/main" id="{69CE4314-5EB8-1F66-6E72-E1D41F15018A}"/>
                </a:ext>
              </a:extLst>
            </p:cNvPr>
            <p:cNvSpPr/>
            <p:nvPr/>
          </p:nvSpPr>
          <p:spPr>
            <a:xfrm>
              <a:off x="6026631" y="4071163"/>
              <a:ext cx="3221406" cy="2541068"/>
            </a:xfrm>
            <a:custGeom>
              <a:avLst/>
              <a:gdLst>
                <a:gd name="connsiteX0" fmla="*/ 312494 w 2250791"/>
                <a:gd name="connsiteY0" fmla="*/ 190927 h 1980171"/>
                <a:gd name="connsiteX1" fmla="*/ 326853 w 2250791"/>
                <a:gd name="connsiteY1" fmla="*/ 190179 h 1980171"/>
                <a:gd name="connsiteX2" fmla="*/ 355237 w 2250791"/>
                <a:gd name="connsiteY2" fmla="*/ 250119 h 1980171"/>
                <a:gd name="connsiteX3" fmla="*/ 705945 w 2250791"/>
                <a:gd name="connsiteY3" fmla="*/ 879 h 1980171"/>
                <a:gd name="connsiteX4" fmla="*/ 1096557 w 2250791"/>
                <a:gd name="connsiteY4" fmla="*/ 206972 h 1980171"/>
                <a:gd name="connsiteX5" fmla="*/ 1228793 w 2250791"/>
                <a:gd name="connsiteY5" fmla="*/ 94490 h 1980171"/>
                <a:gd name="connsiteX6" fmla="*/ 1357105 w 2250791"/>
                <a:gd name="connsiteY6" fmla="*/ 192174 h 1980171"/>
                <a:gd name="connsiteX7" fmla="*/ 1491845 w 2250791"/>
                <a:gd name="connsiteY7" fmla="*/ 127328 h 1980171"/>
                <a:gd name="connsiteX8" fmla="*/ 1843387 w 2250791"/>
                <a:gd name="connsiteY8" fmla="*/ 121924 h 1980171"/>
                <a:gd name="connsiteX9" fmla="*/ 1930376 w 2250791"/>
                <a:gd name="connsiteY9" fmla="*/ 319538 h 1980171"/>
                <a:gd name="connsiteX10" fmla="*/ 1939642 w 2250791"/>
                <a:gd name="connsiteY10" fmla="*/ 356782 h 1980171"/>
                <a:gd name="connsiteX11" fmla="*/ 2013440 w 2250791"/>
                <a:gd name="connsiteY11" fmla="*/ 293350 h 1980171"/>
                <a:gd name="connsiteX12" fmla="*/ 2137995 w 2250791"/>
                <a:gd name="connsiteY12" fmla="*/ 300416 h 1980171"/>
                <a:gd name="connsiteX13" fmla="*/ 2134239 w 2250791"/>
                <a:gd name="connsiteY13" fmla="*/ 556391 h 1980171"/>
                <a:gd name="connsiteX14" fmla="*/ 2116290 w 2250791"/>
                <a:gd name="connsiteY14" fmla="*/ 576759 h 1980171"/>
                <a:gd name="connsiteX15" fmla="*/ 2229742 w 2250791"/>
                <a:gd name="connsiteY15" fmla="*/ 709111 h 1980171"/>
                <a:gd name="connsiteX16" fmla="*/ 2105521 w 2250791"/>
                <a:gd name="connsiteY16" fmla="*/ 979052 h 1980171"/>
                <a:gd name="connsiteX17" fmla="*/ 2036648 w 2250791"/>
                <a:gd name="connsiteY17" fmla="*/ 1069338 h 1980171"/>
                <a:gd name="connsiteX18" fmla="*/ 1854156 w 2250791"/>
                <a:gd name="connsiteY18" fmla="*/ 1296880 h 1980171"/>
                <a:gd name="connsiteX19" fmla="*/ 1658892 w 2250791"/>
                <a:gd name="connsiteY19" fmla="*/ 1325063 h 1980171"/>
                <a:gd name="connsiteX20" fmla="*/ 1603627 w 2250791"/>
                <a:gd name="connsiteY20" fmla="*/ 1359148 h 1980171"/>
                <a:gd name="connsiteX21" fmla="*/ 1445929 w 2250791"/>
                <a:gd name="connsiteY21" fmla="*/ 1498317 h 1980171"/>
                <a:gd name="connsiteX22" fmla="*/ 1262686 w 2250791"/>
                <a:gd name="connsiteY22" fmla="*/ 1447937 h 1980171"/>
                <a:gd name="connsiteX23" fmla="*/ 1187886 w 2250791"/>
                <a:gd name="connsiteY23" fmla="*/ 1459909 h 1980171"/>
                <a:gd name="connsiteX24" fmla="*/ 747686 w 2250791"/>
                <a:gd name="connsiteY24" fmla="*/ 1881656 h 1980171"/>
                <a:gd name="connsiteX25" fmla="*/ 469440 w 2250791"/>
                <a:gd name="connsiteY25" fmla="*/ 1980171 h 1980171"/>
                <a:gd name="connsiteX26" fmla="*/ 634484 w 2250791"/>
                <a:gd name="connsiteY26" fmla="*/ 1409778 h 1980171"/>
                <a:gd name="connsiteX27" fmla="*/ 608939 w 2250791"/>
                <a:gd name="connsiteY27" fmla="*/ 1442616 h 1980171"/>
                <a:gd name="connsiteX28" fmla="*/ 449738 w 2250791"/>
                <a:gd name="connsiteY28" fmla="*/ 1516025 h 1980171"/>
                <a:gd name="connsiteX29" fmla="*/ 294378 w 2250791"/>
                <a:gd name="connsiteY29" fmla="*/ 1437795 h 1980171"/>
                <a:gd name="connsiteX30" fmla="*/ 313830 w 2250791"/>
                <a:gd name="connsiteY30" fmla="*/ 1238519 h 1980171"/>
                <a:gd name="connsiteX31" fmla="*/ 336871 w 2250791"/>
                <a:gd name="connsiteY31" fmla="*/ 1198613 h 1980171"/>
                <a:gd name="connsiteX32" fmla="*/ 237527 w 2250791"/>
                <a:gd name="connsiteY32" fmla="*/ 1184730 h 1980171"/>
                <a:gd name="connsiteX33" fmla="*/ 30408 w 2250791"/>
                <a:gd name="connsiteY33" fmla="*/ 1021535 h 1980171"/>
                <a:gd name="connsiteX34" fmla="*/ 111469 w 2250791"/>
                <a:gd name="connsiteY34" fmla="*/ 833648 h 1980171"/>
                <a:gd name="connsiteX35" fmla="*/ 106627 w 2250791"/>
                <a:gd name="connsiteY35" fmla="*/ 778696 h 1980171"/>
                <a:gd name="connsiteX36" fmla="*/ 3527 w 2250791"/>
                <a:gd name="connsiteY36" fmla="*/ 601700 h 1980171"/>
                <a:gd name="connsiteX37" fmla="*/ 95441 w 2250791"/>
                <a:gd name="connsiteY37" fmla="*/ 480322 h 1980171"/>
                <a:gd name="connsiteX38" fmla="*/ 165566 w 2250791"/>
                <a:gd name="connsiteY38" fmla="*/ 452638 h 1980171"/>
                <a:gd name="connsiteX39" fmla="*/ 250133 w 2250791"/>
                <a:gd name="connsiteY39" fmla="*/ 437174 h 1980171"/>
                <a:gd name="connsiteX40" fmla="*/ 201797 w 2250791"/>
                <a:gd name="connsiteY40" fmla="*/ 408160 h 1980171"/>
                <a:gd name="connsiteX41" fmla="*/ 197623 w 2250791"/>
                <a:gd name="connsiteY41" fmla="*/ 352792 h 1980171"/>
                <a:gd name="connsiteX42" fmla="*/ 286281 w 2250791"/>
                <a:gd name="connsiteY42" fmla="*/ 315547 h 1980171"/>
                <a:gd name="connsiteX43" fmla="*/ 280353 w 2250791"/>
                <a:gd name="connsiteY43" fmla="*/ 277222 h 1980171"/>
                <a:gd name="connsiteX44" fmla="*/ 277765 w 2250791"/>
                <a:gd name="connsiteY44" fmla="*/ 235654 h 1980171"/>
                <a:gd name="connsiteX45" fmla="*/ 312494 w 2250791"/>
                <a:gd name="connsiteY45" fmla="*/ 191093 h 19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0791" h="1980171">
                  <a:moveTo>
                    <a:pt x="312494" y="190927"/>
                  </a:moveTo>
                  <a:cubicBezTo>
                    <a:pt x="317002" y="189597"/>
                    <a:pt x="321760" y="189264"/>
                    <a:pt x="326853" y="190179"/>
                  </a:cubicBezTo>
                  <a:cubicBezTo>
                    <a:pt x="352816" y="194917"/>
                    <a:pt x="352064" y="230001"/>
                    <a:pt x="355237" y="250119"/>
                  </a:cubicBezTo>
                  <a:cubicBezTo>
                    <a:pt x="414926" y="100392"/>
                    <a:pt x="525206" y="10855"/>
                    <a:pt x="705945" y="879"/>
                  </a:cubicBezTo>
                  <a:cubicBezTo>
                    <a:pt x="882008" y="-8848"/>
                    <a:pt x="1008651" y="62316"/>
                    <a:pt x="1096557" y="206972"/>
                  </a:cubicBezTo>
                  <a:cubicBezTo>
                    <a:pt x="1123355" y="140297"/>
                    <a:pt x="1158501" y="95570"/>
                    <a:pt x="1228793" y="94490"/>
                  </a:cubicBezTo>
                  <a:cubicBezTo>
                    <a:pt x="1298250" y="93409"/>
                    <a:pt x="1336401" y="132815"/>
                    <a:pt x="1357105" y="192174"/>
                  </a:cubicBezTo>
                  <a:cubicBezTo>
                    <a:pt x="1404689" y="169062"/>
                    <a:pt x="1446681" y="145535"/>
                    <a:pt x="1491845" y="127328"/>
                  </a:cubicBezTo>
                  <a:cubicBezTo>
                    <a:pt x="1607467" y="80772"/>
                    <a:pt x="1724592" y="53254"/>
                    <a:pt x="1843387" y="121924"/>
                  </a:cubicBezTo>
                  <a:cubicBezTo>
                    <a:pt x="1923363" y="168065"/>
                    <a:pt x="1954669" y="239312"/>
                    <a:pt x="1930376" y="319538"/>
                  </a:cubicBezTo>
                  <a:cubicBezTo>
                    <a:pt x="1927454" y="329098"/>
                    <a:pt x="1928956" y="339573"/>
                    <a:pt x="1939642" y="356782"/>
                  </a:cubicBezTo>
                  <a:cubicBezTo>
                    <a:pt x="1964269" y="335666"/>
                    <a:pt x="1988980" y="314633"/>
                    <a:pt x="2013440" y="293350"/>
                  </a:cubicBezTo>
                  <a:cubicBezTo>
                    <a:pt x="2067036" y="246794"/>
                    <a:pt x="2091579" y="248207"/>
                    <a:pt x="2137995" y="300416"/>
                  </a:cubicBezTo>
                  <a:cubicBezTo>
                    <a:pt x="2208705" y="380060"/>
                    <a:pt x="2207202" y="477662"/>
                    <a:pt x="2134239" y="556391"/>
                  </a:cubicBezTo>
                  <a:cubicBezTo>
                    <a:pt x="2125807" y="565453"/>
                    <a:pt x="2117960" y="574847"/>
                    <a:pt x="2116290" y="576759"/>
                  </a:cubicBezTo>
                  <a:cubicBezTo>
                    <a:pt x="2157781" y="623731"/>
                    <a:pt x="2207703" y="661807"/>
                    <a:pt x="2229742" y="709111"/>
                  </a:cubicBezTo>
                  <a:cubicBezTo>
                    <a:pt x="2282503" y="822009"/>
                    <a:pt x="2234250" y="921772"/>
                    <a:pt x="2105521" y="979052"/>
                  </a:cubicBezTo>
                  <a:cubicBezTo>
                    <a:pt x="2058103" y="1000169"/>
                    <a:pt x="2035312" y="1014718"/>
                    <a:pt x="2036648" y="1069338"/>
                  </a:cubicBezTo>
                  <a:cubicBezTo>
                    <a:pt x="2039069" y="1174421"/>
                    <a:pt x="1966022" y="1254564"/>
                    <a:pt x="1854156" y="1296880"/>
                  </a:cubicBezTo>
                  <a:cubicBezTo>
                    <a:pt x="1795636" y="1319077"/>
                    <a:pt x="1724759" y="1321322"/>
                    <a:pt x="1658892" y="1325063"/>
                  </a:cubicBezTo>
                  <a:cubicBezTo>
                    <a:pt x="1626084" y="1326892"/>
                    <a:pt x="1610389" y="1324813"/>
                    <a:pt x="1603627" y="1359148"/>
                  </a:cubicBezTo>
                  <a:cubicBezTo>
                    <a:pt x="1589018" y="1433139"/>
                    <a:pt x="1536090" y="1483187"/>
                    <a:pt x="1445929" y="1498317"/>
                  </a:cubicBezTo>
                  <a:cubicBezTo>
                    <a:pt x="1374552" y="1510372"/>
                    <a:pt x="1313527" y="1490835"/>
                    <a:pt x="1262686" y="1447937"/>
                  </a:cubicBezTo>
                  <a:cubicBezTo>
                    <a:pt x="1215686" y="1408198"/>
                    <a:pt x="1212931" y="1407783"/>
                    <a:pt x="1187886" y="1459909"/>
                  </a:cubicBezTo>
                  <a:cubicBezTo>
                    <a:pt x="1099229" y="1643805"/>
                    <a:pt x="951549" y="1784803"/>
                    <a:pt x="747686" y="1881656"/>
                  </a:cubicBezTo>
                  <a:cubicBezTo>
                    <a:pt x="661616" y="1922558"/>
                    <a:pt x="568199" y="1952487"/>
                    <a:pt x="469440" y="1980171"/>
                  </a:cubicBezTo>
                  <a:cubicBezTo>
                    <a:pt x="587985" y="1801347"/>
                    <a:pt x="668294" y="1619446"/>
                    <a:pt x="634484" y="1409778"/>
                  </a:cubicBezTo>
                  <a:cubicBezTo>
                    <a:pt x="625885" y="1420669"/>
                    <a:pt x="616035" y="1431061"/>
                    <a:pt x="608939" y="1442616"/>
                  </a:cubicBezTo>
                  <a:cubicBezTo>
                    <a:pt x="575462" y="1497569"/>
                    <a:pt x="513686" y="1516607"/>
                    <a:pt x="449738" y="1516025"/>
                  </a:cubicBezTo>
                  <a:cubicBezTo>
                    <a:pt x="385290" y="1515443"/>
                    <a:pt x="320174" y="1494992"/>
                    <a:pt x="294378" y="1437795"/>
                  </a:cubicBezTo>
                  <a:cubicBezTo>
                    <a:pt x="264074" y="1370538"/>
                    <a:pt x="274844" y="1302699"/>
                    <a:pt x="313830" y="1238519"/>
                  </a:cubicBezTo>
                  <a:cubicBezTo>
                    <a:pt x="320675" y="1227212"/>
                    <a:pt x="327020" y="1215573"/>
                    <a:pt x="336871" y="1198613"/>
                  </a:cubicBezTo>
                  <a:cubicBezTo>
                    <a:pt x="298803" y="1193293"/>
                    <a:pt x="268248" y="1188554"/>
                    <a:pt x="237527" y="1184730"/>
                  </a:cubicBezTo>
                  <a:cubicBezTo>
                    <a:pt x="124075" y="1170430"/>
                    <a:pt x="57790" y="1110573"/>
                    <a:pt x="30408" y="1021535"/>
                  </a:cubicBezTo>
                  <a:cubicBezTo>
                    <a:pt x="7284" y="946214"/>
                    <a:pt x="45769" y="882864"/>
                    <a:pt x="111469" y="833648"/>
                  </a:cubicBezTo>
                  <a:cubicBezTo>
                    <a:pt x="144779" y="808624"/>
                    <a:pt x="141857" y="798814"/>
                    <a:pt x="106627" y="778696"/>
                  </a:cubicBezTo>
                  <a:cubicBezTo>
                    <a:pt x="33831" y="737128"/>
                    <a:pt x="-13670" y="681843"/>
                    <a:pt x="3527" y="601700"/>
                  </a:cubicBezTo>
                  <a:cubicBezTo>
                    <a:pt x="14797" y="549408"/>
                    <a:pt x="49359" y="506842"/>
                    <a:pt x="95441" y="480322"/>
                  </a:cubicBezTo>
                  <a:cubicBezTo>
                    <a:pt x="117313" y="467685"/>
                    <a:pt x="141105" y="458623"/>
                    <a:pt x="165566" y="452638"/>
                  </a:cubicBezTo>
                  <a:cubicBezTo>
                    <a:pt x="192864" y="445987"/>
                    <a:pt x="223753" y="446403"/>
                    <a:pt x="250133" y="437174"/>
                  </a:cubicBezTo>
                  <a:cubicBezTo>
                    <a:pt x="236943" y="425785"/>
                    <a:pt x="217909" y="415476"/>
                    <a:pt x="201797" y="408160"/>
                  </a:cubicBezTo>
                  <a:cubicBezTo>
                    <a:pt x="158720" y="388374"/>
                    <a:pt x="156383" y="373493"/>
                    <a:pt x="197623" y="352792"/>
                  </a:cubicBezTo>
                  <a:cubicBezTo>
                    <a:pt x="229262" y="336913"/>
                    <a:pt x="263573" y="324941"/>
                    <a:pt x="286281" y="315547"/>
                  </a:cubicBezTo>
                  <a:cubicBezTo>
                    <a:pt x="289453" y="314217"/>
                    <a:pt x="281105" y="280963"/>
                    <a:pt x="280353" y="277222"/>
                  </a:cubicBezTo>
                  <a:cubicBezTo>
                    <a:pt x="277682" y="263587"/>
                    <a:pt x="275177" y="249537"/>
                    <a:pt x="277765" y="235654"/>
                  </a:cubicBezTo>
                  <a:cubicBezTo>
                    <a:pt x="280938" y="218362"/>
                    <a:pt x="294128" y="196580"/>
                    <a:pt x="312494" y="191093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 dirty="0"/>
            </a:p>
          </p:txBody>
        </p:sp>
        <p:sp>
          <p:nvSpPr>
            <p:cNvPr id="47" name="Vrije vorm 17">
              <a:extLst>
                <a:ext uri="{FF2B5EF4-FFF2-40B4-BE49-F238E27FC236}">
                  <a16:creationId xmlns:a16="http://schemas.microsoft.com/office/drawing/2014/main" id="{19BEC489-5595-CAC5-3C37-16010727ED7C}"/>
                </a:ext>
              </a:extLst>
            </p:cNvPr>
            <p:cNvSpPr/>
            <p:nvPr/>
          </p:nvSpPr>
          <p:spPr>
            <a:xfrm>
              <a:off x="5983554" y="4034588"/>
              <a:ext cx="3221406" cy="2541068"/>
            </a:xfrm>
            <a:custGeom>
              <a:avLst/>
              <a:gdLst>
                <a:gd name="connsiteX0" fmla="*/ 312494 w 2250791"/>
                <a:gd name="connsiteY0" fmla="*/ 190927 h 1980171"/>
                <a:gd name="connsiteX1" fmla="*/ 326853 w 2250791"/>
                <a:gd name="connsiteY1" fmla="*/ 190179 h 1980171"/>
                <a:gd name="connsiteX2" fmla="*/ 355237 w 2250791"/>
                <a:gd name="connsiteY2" fmla="*/ 250119 h 1980171"/>
                <a:gd name="connsiteX3" fmla="*/ 705945 w 2250791"/>
                <a:gd name="connsiteY3" fmla="*/ 879 h 1980171"/>
                <a:gd name="connsiteX4" fmla="*/ 1096557 w 2250791"/>
                <a:gd name="connsiteY4" fmla="*/ 206972 h 1980171"/>
                <a:gd name="connsiteX5" fmla="*/ 1228793 w 2250791"/>
                <a:gd name="connsiteY5" fmla="*/ 94490 h 1980171"/>
                <a:gd name="connsiteX6" fmla="*/ 1357105 w 2250791"/>
                <a:gd name="connsiteY6" fmla="*/ 192174 h 1980171"/>
                <a:gd name="connsiteX7" fmla="*/ 1491845 w 2250791"/>
                <a:gd name="connsiteY7" fmla="*/ 127328 h 1980171"/>
                <a:gd name="connsiteX8" fmla="*/ 1843387 w 2250791"/>
                <a:gd name="connsiteY8" fmla="*/ 121924 h 1980171"/>
                <a:gd name="connsiteX9" fmla="*/ 1930376 w 2250791"/>
                <a:gd name="connsiteY9" fmla="*/ 319538 h 1980171"/>
                <a:gd name="connsiteX10" fmla="*/ 1939642 w 2250791"/>
                <a:gd name="connsiteY10" fmla="*/ 356782 h 1980171"/>
                <a:gd name="connsiteX11" fmla="*/ 2013440 w 2250791"/>
                <a:gd name="connsiteY11" fmla="*/ 293350 h 1980171"/>
                <a:gd name="connsiteX12" fmla="*/ 2137995 w 2250791"/>
                <a:gd name="connsiteY12" fmla="*/ 300416 h 1980171"/>
                <a:gd name="connsiteX13" fmla="*/ 2134239 w 2250791"/>
                <a:gd name="connsiteY13" fmla="*/ 556391 h 1980171"/>
                <a:gd name="connsiteX14" fmla="*/ 2116290 w 2250791"/>
                <a:gd name="connsiteY14" fmla="*/ 576759 h 1980171"/>
                <a:gd name="connsiteX15" fmla="*/ 2229742 w 2250791"/>
                <a:gd name="connsiteY15" fmla="*/ 709111 h 1980171"/>
                <a:gd name="connsiteX16" fmla="*/ 2105521 w 2250791"/>
                <a:gd name="connsiteY16" fmla="*/ 979052 h 1980171"/>
                <a:gd name="connsiteX17" fmla="*/ 2036648 w 2250791"/>
                <a:gd name="connsiteY17" fmla="*/ 1069338 h 1980171"/>
                <a:gd name="connsiteX18" fmla="*/ 1854156 w 2250791"/>
                <a:gd name="connsiteY18" fmla="*/ 1296880 h 1980171"/>
                <a:gd name="connsiteX19" fmla="*/ 1658892 w 2250791"/>
                <a:gd name="connsiteY19" fmla="*/ 1325063 h 1980171"/>
                <a:gd name="connsiteX20" fmla="*/ 1603627 w 2250791"/>
                <a:gd name="connsiteY20" fmla="*/ 1359148 h 1980171"/>
                <a:gd name="connsiteX21" fmla="*/ 1445929 w 2250791"/>
                <a:gd name="connsiteY21" fmla="*/ 1498317 h 1980171"/>
                <a:gd name="connsiteX22" fmla="*/ 1262686 w 2250791"/>
                <a:gd name="connsiteY22" fmla="*/ 1447937 h 1980171"/>
                <a:gd name="connsiteX23" fmla="*/ 1187886 w 2250791"/>
                <a:gd name="connsiteY23" fmla="*/ 1459909 h 1980171"/>
                <a:gd name="connsiteX24" fmla="*/ 747686 w 2250791"/>
                <a:gd name="connsiteY24" fmla="*/ 1881656 h 1980171"/>
                <a:gd name="connsiteX25" fmla="*/ 469440 w 2250791"/>
                <a:gd name="connsiteY25" fmla="*/ 1980171 h 1980171"/>
                <a:gd name="connsiteX26" fmla="*/ 634484 w 2250791"/>
                <a:gd name="connsiteY26" fmla="*/ 1409778 h 1980171"/>
                <a:gd name="connsiteX27" fmla="*/ 608939 w 2250791"/>
                <a:gd name="connsiteY27" fmla="*/ 1442616 h 1980171"/>
                <a:gd name="connsiteX28" fmla="*/ 449738 w 2250791"/>
                <a:gd name="connsiteY28" fmla="*/ 1516025 h 1980171"/>
                <a:gd name="connsiteX29" fmla="*/ 294378 w 2250791"/>
                <a:gd name="connsiteY29" fmla="*/ 1437795 h 1980171"/>
                <a:gd name="connsiteX30" fmla="*/ 313830 w 2250791"/>
                <a:gd name="connsiteY30" fmla="*/ 1238519 h 1980171"/>
                <a:gd name="connsiteX31" fmla="*/ 336871 w 2250791"/>
                <a:gd name="connsiteY31" fmla="*/ 1198613 h 1980171"/>
                <a:gd name="connsiteX32" fmla="*/ 237527 w 2250791"/>
                <a:gd name="connsiteY32" fmla="*/ 1184730 h 1980171"/>
                <a:gd name="connsiteX33" fmla="*/ 30408 w 2250791"/>
                <a:gd name="connsiteY33" fmla="*/ 1021535 h 1980171"/>
                <a:gd name="connsiteX34" fmla="*/ 111469 w 2250791"/>
                <a:gd name="connsiteY34" fmla="*/ 833648 h 1980171"/>
                <a:gd name="connsiteX35" fmla="*/ 106627 w 2250791"/>
                <a:gd name="connsiteY35" fmla="*/ 778696 h 1980171"/>
                <a:gd name="connsiteX36" fmla="*/ 3527 w 2250791"/>
                <a:gd name="connsiteY36" fmla="*/ 601700 h 1980171"/>
                <a:gd name="connsiteX37" fmla="*/ 95441 w 2250791"/>
                <a:gd name="connsiteY37" fmla="*/ 480322 h 1980171"/>
                <a:gd name="connsiteX38" fmla="*/ 165566 w 2250791"/>
                <a:gd name="connsiteY38" fmla="*/ 452638 h 1980171"/>
                <a:gd name="connsiteX39" fmla="*/ 250133 w 2250791"/>
                <a:gd name="connsiteY39" fmla="*/ 437174 h 1980171"/>
                <a:gd name="connsiteX40" fmla="*/ 201797 w 2250791"/>
                <a:gd name="connsiteY40" fmla="*/ 408160 h 1980171"/>
                <a:gd name="connsiteX41" fmla="*/ 197623 w 2250791"/>
                <a:gd name="connsiteY41" fmla="*/ 352792 h 1980171"/>
                <a:gd name="connsiteX42" fmla="*/ 286281 w 2250791"/>
                <a:gd name="connsiteY42" fmla="*/ 315547 h 1980171"/>
                <a:gd name="connsiteX43" fmla="*/ 280353 w 2250791"/>
                <a:gd name="connsiteY43" fmla="*/ 277222 h 1980171"/>
                <a:gd name="connsiteX44" fmla="*/ 277765 w 2250791"/>
                <a:gd name="connsiteY44" fmla="*/ 235654 h 1980171"/>
                <a:gd name="connsiteX45" fmla="*/ 312494 w 2250791"/>
                <a:gd name="connsiteY45" fmla="*/ 191093 h 19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0791" h="1980171">
                  <a:moveTo>
                    <a:pt x="312494" y="190927"/>
                  </a:moveTo>
                  <a:cubicBezTo>
                    <a:pt x="317002" y="189597"/>
                    <a:pt x="321760" y="189264"/>
                    <a:pt x="326853" y="190179"/>
                  </a:cubicBezTo>
                  <a:cubicBezTo>
                    <a:pt x="352816" y="194917"/>
                    <a:pt x="352064" y="230001"/>
                    <a:pt x="355237" y="250119"/>
                  </a:cubicBezTo>
                  <a:cubicBezTo>
                    <a:pt x="414926" y="100392"/>
                    <a:pt x="525206" y="10855"/>
                    <a:pt x="705945" y="879"/>
                  </a:cubicBezTo>
                  <a:cubicBezTo>
                    <a:pt x="882008" y="-8848"/>
                    <a:pt x="1008651" y="62316"/>
                    <a:pt x="1096557" y="206972"/>
                  </a:cubicBezTo>
                  <a:cubicBezTo>
                    <a:pt x="1123355" y="140297"/>
                    <a:pt x="1158501" y="95570"/>
                    <a:pt x="1228793" y="94490"/>
                  </a:cubicBezTo>
                  <a:cubicBezTo>
                    <a:pt x="1298250" y="93409"/>
                    <a:pt x="1336401" y="132815"/>
                    <a:pt x="1357105" y="192174"/>
                  </a:cubicBezTo>
                  <a:cubicBezTo>
                    <a:pt x="1404689" y="169062"/>
                    <a:pt x="1446681" y="145535"/>
                    <a:pt x="1491845" y="127328"/>
                  </a:cubicBezTo>
                  <a:cubicBezTo>
                    <a:pt x="1607467" y="80772"/>
                    <a:pt x="1724592" y="53254"/>
                    <a:pt x="1843387" y="121924"/>
                  </a:cubicBezTo>
                  <a:cubicBezTo>
                    <a:pt x="1923363" y="168065"/>
                    <a:pt x="1954669" y="239312"/>
                    <a:pt x="1930376" y="319538"/>
                  </a:cubicBezTo>
                  <a:cubicBezTo>
                    <a:pt x="1927454" y="329098"/>
                    <a:pt x="1928956" y="339573"/>
                    <a:pt x="1939642" y="356782"/>
                  </a:cubicBezTo>
                  <a:cubicBezTo>
                    <a:pt x="1964269" y="335666"/>
                    <a:pt x="1988980" y="314633"/>
                    <a:pt x="2013440" y="293350"/>
                  </a:cubicBezTo>
                  <a:cubicBezTo>
                    <a:pt x="2067036" y="246794"/>
                    <a:pt x="2091579" y="248207"/>
                    <a:pt x="2137995" y="300416"/>
                  </a:cubicBezTo>
                  <a:cubicBezTo>
                    <a:pt x="2208705" y="380060"/>
                    <a:pt x="2207202" y="477662"/>
                    <a:pt x="2134239" y="556391"/>
                  </a:cubicBezTo>
                  <a:cubicBezTo>
                    <a:pt x="2125807" y="565453"/>
                    <a:pt x="2117960" y="574847"/>
                    <a:pt x="2116290" y="576759"/>
                  </a:cubicBezTo>
                  <a:cubicBezTo>
                    <a:pt x="2157781" y="623731"/>
                    <a:pt x="2207703" y="661807"/>
                    <a:pt x="2229742" y="709111"/>
                  </a:cubicBezTo>
                  <a:cubicBezTo>
                    <a:pt x="2282503" y="822009"/>
                    <a:pt x="2234250" y="921772"/>
                    <a:pt x="2105521" y="979052"/>
                  </a:cubicBezTo>
                  <a:cubicBezTo>
                    <a:pt x="2058103" y="1000169"/>
                    <a:pt x="2035312" y="1014718"/>
                    <a:pt x="2036648" y="1069338"/>
                  </a:cubicBezTo>
                  <a:cubicBezTo>
                    <a:pt x="2039069" y="1174421"/>
                    <a:pt x="1966022" y="1254564"/>
                    <a:pt x="1854156" y="1296880"/>
                  </a:cubicBezTo>
                  <a:cubicBezTo>
                    <a:pt x="1795636" y="1319077"/>
                    <a:pt x="1724759" y="1321322"/>
                    <a:pt x="1658892" y="1325063"/>
                  </a:cubicBezTo>
                  <a:cubicBezTo>
                    <a:pt x="1626084" y="1326892"/>
                    <a:pt x="1610389" y="1324813"/>
                    <a:pt x="1603627" y="1359148"/>
                  </a:cubicBezTo>
                  <a:cubicBezTo>
                    <a:pt x="1589018" y="1433139"/>
                    <a:pt x="1536090" y="1483187"/>
                    <a:pt x="1445929" y="1498317"/>
                  </a:cubicBezTo>
                  <a:cubicBezTo>
                    <a:pt x="1374552" y="1510372"/>
                    <a:pt x="1313527" y="1490835"/>
                    <a:pt x="1262686" y="1447937"/>
                  </a:cubicBezTo>
                  <a:cubicBezTo>
                    <a:pt x="1215686" y="1408198"/>
                    <a:pt x="1212931" y="1407783"/>
                    <a:pt x="1187886" y="1459909"/>
                  </a:cubicBezTo>
                  <a:cubicBezTo>
                    <a:pt x="1099229" y="1643805"/>
                    <a:pt x="951549" y="1784803"/>
                    <a:pt x="747686" y="1881656"/>
                  </a:cubicBezTo>
                  <a:cubicBezTo>
                    <a:pt x="661616" y="1922558"/>
                    <a:pt x="568199" y="1952487"/>
                    <a:pt x="469440" y="1980171"/>
                  </a:cubicBezTo>
                  <a:cubicBezTo>
                    <a:pt x="587985" y="1801347"/>
                    <a:pt x="668294" y="1619446"/>
                    <a:pt x="634484" y="1409778"/>
                  </a:cubicBezTo>
                  <a:cubicBezTo>
                    <a:pt x="625885" y="1420669"/>
                    <a:pt x="616035" y="1431061"/>
                    <a:pt x="608939" y="1442616"/>
                  </a:cubicBezTo>
                  <a:cubicBezTo>
                    <a:pt x="575462" y="1497569"/>
                    <a:pt x="513686" y="1516607"/>
                    <a:pt x="449738" y="1516025"/>
                  </a:cubicBezTo>
                  <a:cubicBezTo>
                    <a:pt x="385290" y="1515443"/>
                    <a:pt x="320174" y="1494992"/>
                    <a:pt x="294378" y="1437795"/>
                  </a:cubicBezTo>
                  <a:cubicBezTo>
                    <a:pt x="264074" y="1370538"/>
                    <a:pt x="274844" y="1302699"/>
                    <a:pt x="313830" y="1238519"/>
                  </a:cubicBezTo>
                  <a:cubicBezTo>
                    <a:pt x="320675" y="1227212"/>
                    <a:pt x="327020" y="1215573"/>
                    <a:pt x="336871" y="1198613"/>
                  </a:cubicBezTo>
                  <a:cubicBezTo>
                    <a:pt x="298803" y="1193293"/>
                    <a:pt x="268248" y="1188554"/>
                    <a:pt x="237527" y="1184730"/>
                  </a:cubicBezTo>
                  <a:cubicBezTo>
                    <a:pt x="124075" y="1170430"/>
                    <a:pt x="57790" y="1110573"/>
                    <a:pt x="30408" y="1021535"/>
                  </a:cubicBezTo>
                  <a:cubicBezTo>
                    <a:pt x="7284" y="946214"/>
                    <a:pt x="45769" y="882864"/>
                    <a:pt x="111469" y="833648"/>
                  </a:cubicBezTo>
                  <a:cubicBezTo>
                    <a:pt x="144779" y="808624"/>
                    <a:pt x="141857" y="798814"/>
                    <a:pt x="106627" y="778696"/>
                  </a:cubicBezTo>
                  <a:cubicBezTo>
                    <a:pt x="33831" y="737128"/>
                    <a:pt x="-13670" y="681843"/>
                    <a:pt x="3527" y="601700"/>
                  </a:cubicBezTo>
                  <a:cubicBezTo>
                    <a:pt x="14797" y="549408"/>
                    <a:pt x="49359" y="506842"/>
                    <a:pt x="95441" y="480322"/>
                  </a:cubicBezTo>
                  <a:cubicBezTo>
                    <a:pt x="117313" y="467685"/>
                    <a:pt x="141105" y="458623"/>
                    <a:pt x="165566" y="452638"/>
                  </a:cubicBezTo>
                  <a:cubicBezTo>
                    <a:pt x="192864" y="445987"/>
                    <a:pt x="223753" y="446403"/>
                    <a:pt x="250133" y="437174"/>
                  </a:cubicBezTo>
                  <a:cubicBezTo>
                    <a:pt x="236943" y="425785"/>
                    <a:pt x="217909" y="415476"/>
                    <a:pt x="201797" y="408160"/>
                  </a:cubicBezTo>
                  <a:cubicBezTo>
                    <a:pt x="158720" y="388374"/>
                    <a:pt x="156383" y="373493"/>
                    <a:pt x="197623" y="352792"/>
                  </a:cubicBezTo>
                  <a:cubicBezTo>
                    <a:pt x="229262" y="336913"/>
                    <a:pt x="263573" y="324941"/>
                    <a:pt x="286281" y="315547"/>
                  </a:cubicBezTo>
                  <a:cubicBezTo>
                    <a:pt x="289453" y="314217"/>
                    <a:pt x="281105" y="280963"/>
                    <a:pt x="280353" y="277222"/>
                  </a:cubicBezTo>
                  <a:cubicBezTo>
                    <a:pt x="277682" y="263587"/>
                    <a:pt x="275177" y="249537"/>
                    <a:pt x="277765" y="235654"/>
                  </a:cubicBezTo>
                  <a:cubicBezTo>
                    <a:pt x="280938" y="218362"/>
                    <a:pt x="294128" y="196580"/>
                    <a:pt x="312494" y="191093"/>
                  </a:cubicBezTo>
                  <a:close/>
                </a:path>
              </a:pathLst>
            </a:custGeom>
            <a:noFill/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/>
            </a:p>
          </p:txBody>
        </p:sp>
      </p:grpSp>
      <p:grpSp>
        <p:nvGrpSpPr>
          <p:cNvPr id="48" name="Groep 47">
            <a:extLst>
              <a:ext uri="{FF2B5EF4-FFF2-40B4-BE49-F238E27FC236}">
                <a16:creationId xmlns:a16="http://schemas.microsoft.com/office/drawing/2014/main" id="{CB621152-F744-11F3-BE6A-06404955247E}"/>
              </a:ext>
            </a:extLst>
          </p:cNvPr>
          <p:cNvGrpSpPr/>
          <p:nvPr/>
        </p:nvGrpSpPr>
        <p:grpSpPr>
          <a:xfrm flipH="1">
            <a:off x="4139995" y="2204263"/>
            <a:ext cx="1355848" cy="1004091"/>
            <a:chOff x="5983554" y="4034588"/>
            <a:chExt cx="3264483" cy="2577643"/>
          </a:xfrm>
          <a:solidFill>
            <a:schemeClr val="accent5"/>
          </a:solidFill>
        </p:grpSpPr>
        <p:sp>
          <p:nvSpPr>
            <p:cNvPr id="49" name="Vrije vorm 16">
              <a:extLst>
                <a:ext uri="{FF2B5EF4-FFF2-40B4-BE49-F238E27FC236}">
                  <a16:creationId xmlns:a16="http://schemas.microsoft.com/office/drawing/2014/main" id="{5AE7D5F9-E412-4FB5-DB05-52CFFAF46118}"/>
                </a:ext>
              </a:extLst>
            </p:cNvPr>
            <p:cNvSpPr/>
            <p:nvPr/>
          </p:nvSpPr>
          <p:spPr>
            <a:xfrm>
              <a:off x="6026631" y="4071163"/>
              <a:ext cx="3221406" cy="2541068"/>
            </a:xfrm>
            <a:custGeom>
              <a:avLst/>
              <a:gdLst>
                <a:gd name="connsiteX0" fmla="*/ 312494 w 2250791"/>
                <a:gd name="connsiteY0" fmla="*/ 190927 h 1980171"/>
                <a:gd name="connsiteX1" fmla="*/ 326853 w 2250791"/>
                <a:gd name="connsiteY1" fmla="*/ 190179 h 1980171"/>
                <a:gd name="connsiteX2" fmla="*/ 355237 w 2250791"/>
                <a:gd name="connsiteY2" fmla="*/ 250119 h 1980171"/>
                <a:gd name="connsiteX3" fmla="*/ 705945 w 2250791"/>
                <a:gd name="connsiteY3" fmla="*/ 879 h 1980171"/>
                <a:gd name="connsiteX4" fmla="*/ 1096557 w 2250791"/>
                <a:gd name="connsiteY4" fmla="*/ 206972 h 1980171"/>
                <a:gd name="connsiteX5" fmla="*/ 1228793 w 2250791"/>
                <a:gd name="connsiteY5" fmla="*/ 94490 h 1980171"/>
                <a:gd name="connsiteX6" fmla="*/ 1357105 w 2250791"/>
                <a:gd name="connsiteY6" fmla="*/ 192174 h 1980171"/>
                <a:gd name="connsiteX7" fmla="*/ 1491845 w 2250791"/>
                <a:gd name="connsiteY7" fmla="*/ 127328 h 1980171"/>
                <a:gd name="connsiteX8" fmla="*/ 1843387 w 2250791"/>
                <a:gd name="connsiteY8" fmla="*/ 121924 h 1980171"/>
                <a:gd name="connsiteX9" fmla="*/ 1930376 w 2250791"/>
                <a:gd name="connsiteY9" fmla="*/ 319538 h 1980171"/>
                <a:gd name="connsiteX10" fmla="*/ 1939642 w 2250791"/>
                <a:gd name="connsiteY10" fmla="*/ 356782 h 1980171"/>
                <a:gd name="connsiteX11" fmla="*/ 2013440 w 2250791"/>
                <a:gd name="connsiteY11" fmla="*/ 293350 h 1980171"/>
                <a:gd name="connsiteX12" fmla="*/ 2137995 w 2250791"/>
                <a:gd name="connsiteY12" fmla="*/ 300416 h 1980171"/>
                <a:gd name="connsiteX13" fmla="*/ 2134239 w 2250791"/>
                <a:gd name="connsiteY13" fmla="*/ 556391 h 1980171"/>
                <a:gd name="connsiteX14" fmla="*/ 2116290 w 2250791"/>
                <a:gd name="connsiteY14" fmla="*/ 576759 h 1980171"/>
                <a:gd name="connsiteX15" fmla="*/ 2229742 w 2250791"/>
                <a:gd name="connsiteY15" fmla="*/ 709111 h 1980171"/>
                <a:gd name="connsiteX16" fmla="*/ 2105521 w 2250791"/>
                <a:gd name="connsiteY16" fmla="*/ 979052 h 1980171"/>
                <a:gd name="connsiteX17" fmla="*/ 2036648 w 2250791"/>
                <a:gd name="connsiteY17" fmla="*/ 1069338 h 1980171"/>
                <a:gd name="connsiteX18" fmla="*/ 1854156 w 2250791"/>
                <a:gd name="connsiteY18" fmla="*/ 1296880 h 1980171"/>
                <a:gd name="connsiteX19" fmla="*/ 1658892 w 2250791"/>
                <a:gd name="connsiteY19" fmla="*/ 1325063 h 1980171"/>
                <a:gd name="connsiteX20" fmla="*/ 1603627 w 2250791"/>
                <a:gd name="connsiteY20" fmla="*/ 1359148 h 1980171"/>
                <a:gd name="connsiteX21" fmla="*/ 1445929 w 2250791"/>
                <a:gd name="connsiteY21" fmla="*/ 1498317 h 1980171"/>
                <a:gd name="connsiteX22" fmla="*/ 1262686 w 2250791"/>
                <a:gd name="connsiteY22" fmla="*/ 1447937 h 1980171"/>
                <a:gd name="connsiteX23" fmla="*/ 1187886 w 2250791"/>
                <a:gd name="connsiteY23" fmla="*/ 1459909 h 1980171"/>
                <a:gd name="connsiteX24" fmla="*/ 747686 w 2250791"/>
                <a:gd name="connsiteY24" fmla="*/ 1881656 h 1980171"/>
                <a:gd name="connsiteX25" fmla="*/ 469440 w 2250791"/>
                <a:gd name="connsiteY25" fmla="*/ 1980171 h 1980171"/>
                <a:gd name="connsiteX26" fmla="*/ 634484 w 2250791"/>
                <a:gd name="connsiteY26" fmla="*/ 1409778 h 1980171"/>
                <a:gd name="connsiteX27" fmla="*/ 608939 w 2250791"/>
                <a:gd name="connsiteY27" fmla="*/ 1442616 h 1980171"/>
                <a:gd name="connsiteX28" fmla="*/ 449738 w 2250791"/>
                <a:gd name="connsiteY28" fmla="*/ 1516025 h 1980171"/>
                <a:gd name="connsiteX29" fmla="*/ 294378 w 2250791"/>
                <a:gd name="connsiteY29" fmla="*/ 1437795 h 1980171"/>
                <a:gd name="connsiteX30" fmla="*/ 313830 w 2250791"/>
                <a:gd name="connsiteY30" fmla="*/ 1238519 h 1980171"/>
                <a:gd name="connsiteX31" fmla="*/ 336871 w 2250791"/>
                <a:gd name="connsiteY31" fmla="*/ 1198613 h 1980171"/>
                <a:gd name="connsiteX32" fmla="*/ 237527 w 2250791"/>
                <a:gd name="connsiteY32" fmla="*/ 1184730 h 1980171"/>
                <a:gd name="connsiteX33" fmla="*/ 30408 w 2250791"/>
                <a:gd name="connsiteY33" fmla="*/ 1021535 h 1980171"/>
                <a:gd name="connsiteX34" fmla="*/ 111469 w 2250791"/>
                <a:gd name="connsiteY34" fmla="*/ 833648 h 1980171"/>
                <a:gd name="connsiteX35" fmla="*/ 106627 w 2250791"/>
                <a:gd name="connsiteY35" fmla="*/ 778696 h 1980171"/>
                <a:gd name="connsiteX36" fmla="*/ 3527 w 2250791"/>
                <a:gd name="connsiteY36" fmla="*/ 601700 h 1980171"/>
                <a:gd name="connsiteX37" fmla="*/ 95441 w 2250791"/>
                <a:gd name="connsiteY37" fmla="*/ 480322 h 1980171"/>
                <a:gd name="connsiteX38" fmla="*/ 165566 w 2250791"/>
                <a:gd name="connsiteY38" fmla="*/ 452638 h 1980171"/>
                <a:gd name="connsiteX39" fmla="*/ 250133 w 2250791"/>
                <a:gd name="connsiteY39" fmla="*/ 437174 h 1980171"/>
                <a:gd name="connsiteX40" fmla="*/ 201797 w 2250791"/>
                <a:gd name="connsiteY40" fmla="*/ 408160 h 1980171"/>
                <a:gd name="connsiteX41" fmla="*/ 197623 w 2250791"/>
                <a:gd name="connsiteY41" fmla="*/ 352792 h 1980171"/>
                <a:gd name="connsiteX42" fmla="*/ 286281 w 2250791"/>
                <a:gd name="connsiteY42" fmla="*/ 315547 h 1980171"/>
                <a:gd name="connsiteX43" fmla="*/ 280353 w 2250791"/>
                <a:gd name="connsiteY43" fmla="*/ 277222 h 1980171"/>
                <a:gd name="connsiteX44" fmla="*/ 277765 w 2250791"/>
                <a:gd name="connsiteY44" fmla="*/ 235654 h 1980171"/>
                <a:gd name="connsiteX45" fmla="*/ 312494 w 2250791"/>
                <a:gd name="connsiteY45" fmla="*/ 191093 h 19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0791" h="1980171">
                  <a:moveTo>
                    <a:pt x="312494" y="190927"/>
                  </a:moveTo>
                  <a:cubicBezTo>
                    <a:pt x="317002" y="189597"/>
                    <a:pt x="321760" y="189264"/>
                    <a:pt x="326853" y="190179"/>
                  </a:cubicBezTo>
                  <a:cubicBezTo>
                    <a:pt x="352816" y="194917"/>
                    <a:pt x="352064" y="230001"/>
                    <a:pt x="355237" y="250119"/>
                  </a:cubicBezTo>
                  <a:cubicBezTo>
                    <a:pt x="414926" y="100392"/>
                    <a:pt x="525206" y="10855"/>
                    <a:pt x="705945" y="879"/>
                  </a:cubicBezTo>
                  <a:cubicBezTo>
                    <a:pt x="882008" y="-8848"/>
                    <a:pt x="1008651" y="62316"/>
                    <a:pt x="1096557" y="206972"/>
                  </a:cubicBezTo>
                  <a:cubicBezTo>
                    <a:pt x="1123355" y="140297"/>
                    <a:pt x="1158501" y="95570"/>
                    <a:pt x="1228793" y="94490"/>
                  </a:cubicBezTo>
                  <a:cubicBezTo>
                    <a:pt x="1298250" y="93409"/>
                    <a:pt x="1336401" y="132815"/>
                    <a:pt x="1357105" y="192174"/>
                  </a:cubicBezTo>
                  <a:cubicBezTo>
                    <a:pt x="1404689" y="169062"/>
                    <a:pt x="1446681" y="145535"/>
                    <a:pt x="1491845" y="127328"/>
                  </a:cubicBezTo>
                  <a:cubicBezTo>
                    <a:pt x="1607467" y="80772"/>
                    <a:pt x="1724592" y="53254"/>
                    <a:pt x="1843387" y="121924"/>
                  </a:cubicBezTo>
                  <a:cubicBezTo>
                    <a:pt x="1923363" y="168065"/>
                    <a:pt x="1954669" y="239312"/>
                    <a:pt x="1930376" y="319538"/>
                  </a:cubicBezTo>
                  <a:cubicBezTo>
                    <a:pt x="1927454" y="329098"/>
                    <a:pt x="1928956" y="339573"/>
                    <a:pt x="1939642" y="356782"/>
                  </a:cubicBezTo>
                  <a:cubicBezTo>
                    <a:pt x="1964269" y="335666"/>
                    <a:pt x="1988980" y="314633"/>
                    <a:pt x="2013440" y="293350"/>
                  </a:cubicBezTo>
                  <a:cubicBezTo>
                    <a:pt x="2067036" y="246794"/>
                    <a:pt x="2091579" y="248207"/>
                    <a:pt x="2137995" y="300416"/>
                  </a:cubicBezTo>
                  <a:cubicBezTo>
                    <a:pt x="2208705" y="380060"/>
                    <a:pt x="2207202" y="477662"/>
                    <a:pt x="2134239" y="556391"/>
                  </a:cubicBezTo>
                  <a:cubicBezTo>
                    <a:pt x="2125807" y="565453"/>
                    <a:pt x="2117960" y="574847"/>
                    <a:pt x="2116290" y="576759"/>
                  </a:cubicBezTo>
                  <a:cubicBezTo>
                    <a:pt x="2157781" y="623731"/>
                    <a:pt x="2207703" y="661807"/>
                    <a:pt x="2229742" y="709111"/>
                  </a:cubicBezTo>
                  <a:cubicBezTo>
                    <a:pt x="2282503" y="822009"/>
                    <a:pt x="2234250" y="921772"/>
                    <a:pt x="2105521" y="979052"/>
                  </a:cubicBezTo>
                  <a:cubicBezTo>
                    <a:pt x="2058103" y="1000169"/>
                    <a:pt x="2035312" y="1014718"/>
                    <a:pt x="2036648" y="1069338"/>
                  </a:cubicBezTo>
                  <a:cubicBezTo>
                    <a:pt x="2039069" y="1174421"/>
                    <a:pt x="1966022" y="1254564"/>
                    <a:pt x="1854156" y="1296880"/>
                  </a:cubicBezTo>
                  <a:cubicBezTo>
                    <a:pt x="1795636" y="1319077"/>
                    <a:pt x="1724759" y="1321322"/>
                    <a:pt x="1658892" y="1325063"/>
                  </a:cubicBezTo>
                  <a:cubicBezTo>
                    <a:pt x="1626084" y="1326892"/>
                    <a:pt x="1610389" y="1324813"/>
                    <a:pt x="1603627" y="1359148"/>
                  </a:cubicBezTo>
                  <a:cubicBezTo>
                    <a:pt x="1589018" y="1433139"/>
                    <a:pt x="1536090" y="1483187"/>
                    <a:pt x="1445929" y="1498317"/>
                  </a:cubicBezTo>
                  <a:cubicBezTo>
                    <a:pt x="1374552" y="1510372"/>
                    <a:pt x="1313527" y="1490835"/>
                    <a:pt x="1262686" y="1447937"/>
                  </a:cubicBezTo>
                  <a:cubicBezTo>
                    <a:pt x="1215686" y="1408198"/>
                    <a:pt x="1212931" y="1407783"/>
                    <a:pt x="1187886" y="1459909"/>
                  </a:cubicBezTo>
                  <a:cubicBezTo>
                    <a:pt x="1099229" y="1643805"/>
                    <a:pt x="951549" y="1784803"/>
                    <a:pt x="747686" y="1881656"/>
                  </a:cubicBezTo>
                  <a:cubicBezTo>
                    <a:pt x="661616" y="1922558"/>
                    <a:pt x="568199" y="1952487"/>
                    <a:pt x="469440" y="1980171"/>
                  </a:cubicBezTo>
                  <a:cubicBezTo>
                    <a:pt x="587985" y="1801347"/>
                    <a:pt x="668294" y="1619446"/>
                    <a:pt x="634484" y="1409778"/>
                  </a:cubicBezTo>
                  <a:cubicBezTo>
                    <a:pt x="625885" y="1420669"/>
                    <a:pt x="616035" y="1431061"/>
                    <a:pt x="608939" y="1442616"/>
                  </a:cubicBezTo>
                  <a:cubicBezTo>
                    <a:pt x="575462" y="1497569"/>
                    <a:pt x="513686" y="1516607"/>
                    <a:pt x="449738" y="1516025"/>
                  </a:cubicBezTo>
                  <a:cubicBezTo>
                    <a:pt x="385290" y="1515443"/>
                    <a:pt x="320174" y="1494992"/>
                    <a:pt x="294378" y="1437795"/>
                  </a:cubicBezTo>
                  <a:cubicBezTo>
                    <a:pt x="264074" y="1370538"/>
                    <a:pt x="274844" y="1302699"/>
                    <a:pt x="313830" y="1238519"/>
                  </a:cubicBezTo>
                  <a:cubicBezTo>
                    <a:pt x="320675" y="1227212"/>
                    <a:pt x="327020" y="1215573"/>
                    <a:pt x="336871" y="1198613"/>
                  </a:cubicBezTo>
                  <a:cubicBezTo>
                    <a:pt x="298803" y="1193293"/>
                    <a:pt x="268248" y="1188554"/>
                    <a:pt x="237527" y="1184730"/>
                  </a:cubicBezTo>
                  <a:cubicBezTo>
                    <a:pt x="124075" y="1170430"/>
                    <a:pt x="57790" y="1110573"/>
                    <a:pt x="30408" y="1021535"/>
                  </a:cubicBezTo>
                  <a:cubicBezTo>
                    <a:pt x="7284" y="946214"/>
                    <a:pt x="45769" y="882864"/>
                    <a:pt x="111469" y="833648"/>
                  </a:cubicBezTo>
                  <a:cubicBezTo>
                    <a:pt x="144779" y="808624"/>
                    <a:pt x="141857" y="798814"/>
                    <a:pt x="106627" y="778696"/>
                  </a:cubicBezTo>
                  <a:cubicBezTo>
                    <a:pt x="33831" y="737128"/>
                    <a:pt x="-13670" y="681843"/>
                    <a:pt x="3527" y="601700"/>
                  </a:cubicBezTo>
                  <a:cubicBezTo>
                    <a:pt x="14797" y="549408"/>
                    <a:pt x="49359" y="506842"/>
                    <a:pt x="95441" y="480322"/>
                  </a:cubicBezTo>
                  <a:cubicBezTo>
                    <a:pt x="117313" y="467685"/>
                    <a:pt x="141105" y="458623"/>
                    <a:pt x="165566" y="452638"/>
                  </a:cubicBezTo>
                  <a:cubicBezTo>
                    <a:pt x="192864" y="445987"/>
                    <a:pt x="223753" y="446403"/>
                    <a:pt x="250133" y="437174"/>
                  </a:cubicBezTo>
                  <a:cubicBezTo>
                    <a:pt x="236943" y="425785"/>
                    <a:pt x="217909" y="415476"/>
                    <a:pt x="201797" y="408160"/>
                  </a:cubicBezTo>
                  <a:cubicBezTo>
                    <a:pt x="158720" y="388374"/>
                    <a:pt x="156383" y="373493"/>
                    <a:pt x="197623" y="352792"/>
                  </a:cubicBezTo>
                  <a:cubicBezTo>
                    <a:pt x="229262" y="336913"/>
                    <a:pt x="263573" y="324941"/>
                    <a:pt x="286281" y="315547"/>
                  </a:cubicBezTo>
                  <a:cubicBezTo>
                    <a:pt x="289453" y="314217"/>
                    <a:pt x="281105" y="280963"/>
                    <a:pt x="280353" y="277222"/>
                  </a:cubicBezTo>
                  <a:cubicBezTo>
                    <a:pt x="277682" y="263587"/>
                    <a:pt x="275177" y="249537"/>
                    <a:pt x="277765" y="235654"/>
                  </a:cubicBezTo>
                  <a:cubicBezTo>
                    <a:pt x="280938" y="218362"/>
                    <a:pt x="294128" y="196580"/>
                    <a:pt x="312494" y="191093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 dirty="0"/>
            </a:p>
          </p:txBody>
        </p:sp>
        <p:sp>
          <p:nvSpPr>
            <p:cNvPr id="50" name="Vrije vorm 17">
              <a:extLst>
                <a:ext uri="{FF2B5EF4-FFF2-40B4-BE49-F238E27FC236}">
                  <a16:creationId xmlns:a16="http://schemas.microsoft.com/office/drawing/2014/main" id="{4E843CEF-0E1A-94E9-2C28-2F61F765474B}"/>
                </a:ext>
              </a:extLst>
            </p:cNvPr>
            <p:cNvSpPr/>
            <p:nvPr/>
          </p:nvSpPr>
          <p:spPr>
            <a:xfrm>
              <a:off x="5983554" y="4034588"/>
              <a:ext cx="3221406" cy="2541068"/>
            </a:xfrm>
            <a:custGeom>
              <a:avLst/>
              <a:gdLst>
                <a:gd name="connsiteX0" fmla="*/ 312494 w 2250791"/>
                <a:gd name="connsiteY0" fmla="*/ 190927 h 1980171"/>
                <a:gd name="connsiteX1" fmla="*/ 326853 w 2250791"/>
                <a:gd name="connsiteY1" fmla="*/ 190179 h 1980171"/>
                <a:gd name="connsiteX2" fmla="*/ 355237 w 2250791"/>
                <a:gd name="connsiteY2" fmla="*/ 250119 h 1980171"/>
                <a:gd name="connsiteX3" fmla="*/ 705945 w 2250791"/>
                <a:gd name="connsiteY3" fmla="*/ 879 h 1980171"/>
                <a:gd name="connsiteX4" fmla="*/ 1096557 w 2250791"/>
                <a:gd name="connsiteY4" fmla="*/ 206972 h 1980171"/>
                <a:gd name="connsiteX5" fmla="*/ 1228793 w 2250791"/>
                <a:gd name="connsiteY5" fmla="*/ 94490 h 1980171"/>
                <a:gd name="connsiteX6" fmla="*/ 1357105 w 2250791"/>
                <a:gd name="connsiteY6" fmla="*/ 192174 h 1980171"/>
                <a:gd name="connsiteX7" fmla="*/ 1491845 w 2250791"/>
                <a:gd name="connsiteY7" fmla="*/ 127328 h 1980171"/>
                <a:gd name="connsiteX8" fmla="*/ 1843387 w 2250791"/>
                <a:gd name="connsiteY8" fmla="*/ 121924 h 1980171"/>
                <a:gd name="connsiteX9" fmla="*/ 1930376 w 2250791"/>
                <a:gd name="connsiteY9" fmla="*/ 319538 h 1980171"/>
                <a:gd name="connsiteX10" fmla="*/ 1939642 w 2250791"/>
                <a:gd name="connsiteY10" fmla="*/ 356782 h 1980171"/>
                <a:gd name="connsiteX11" fmla="*/ 2013440 w 2250791"/>
                <a:gd name="connsiteY11" fmla="*/ 293350 h 1980171"/>
                <a:gd name="connsiteX12" fmla="*/ 2137995 w 2250791"/>
                <a:gd name="connsiteY12" fmla="*/ 300416 h 1980171"/>
                <a:gd name="connsiteX13" fmla="*/ 2134239 w 2250791"/>
                <a:gd name="connsiteY13" fmla="*/ 556391 h 1980171"/>
                <a:gd name="connsiteX14" fmla="*/ 2116290 w 2250791"/>
                <a:gd name="connsiteY14" fmla="*/ 576759 h 1980171"/>
                <a:gd name="connsiteX15" fmla="*/ 2229742 w 2250791"/>
                <a:gd name="connsiteY15" fmla="*/ 709111 h 1980171"/>
                <a:gd name="connsiteX16" fmla="*/ 2105521 w 2250791"/>
                <a:gd name="connsiteY16" fmla="*/ 979052 h 1980171"/>
                <a:gd name="connsiteX17" fmla="*/ 2036648 w 2250791"/>
                <a:gd name="connsiteY17" fmla="*/ 1069338 h 1980171"/>
                <a:gd name="connsiteX18" fmla="*/ 1854156 w 2250791"/>
                <a:gd name="connsiteY18" fmla="*/ 1296880 h 1980171"/>
                <a:gd name="connsiteX19" fmla="*/ 1658892 w 2250791"/>
                <a:gd name="connsiteY19" fmla="*/ 1325063 h 1980171"/>
                <a:gd name="connsiteX20" fmla="*/ 1603627 w 2250791"/>
                <a:gd name="connsiteY20" fmla="*/ 1359148 h 1980171"/>
                <a:gd name="connsiteX21" fmla="*/ 1445929 w 2250791"/>
                <a:gd name="connsiteY21" fmla="*/ 1498317 h 1980171"/>
                <a:gd name="connsiteX22" fmla="*/ 1262686 w 2250791"/>
                <a:gd name="connsiteY22" fmla="*/ 1447937 h 1980171"/>
                <a:gd name="connsiteX23" fmla="*/ 1187886 w 2250791"/>
                <a:gd name="connsiteY23" fmla="*/ 1459909 h 1980171"/>
                <a:gd name="connsiteX24" fmla="*/ 747686 w 2250791"/>
                <a:gd name="connsiteY24" fmla="*/ 1881656 h 1980171"/>
                <a:gd name="connsiteX25" fmla="*/ 469440 w 2250791"/>
                <a:gd name="connsiteY25" fmla="*/ 1980171 h 1980171"/>
                <a:gd name="connsiteX26" fmla="*/ 634484 w 2250791"/>
                <a:gd name="connsiteY26" fmla="*/ 1409778 h 1980171"/>
                <a:gd name="connsiteX27" fmla="*/ 608939 w 2250791"/>
                <a:gd name="connsiteY27" fmla="*/ 1442616 h 1980171"/>
                <a:gd name="connsiteX28" fmla="*/ 449738 w 2250791"/>
                <a:gd name="connsiteY28" fmla="*/ 1516025 h 1980171"/>
                <a:gd name="connsiteX29" fmla="*/ 294378 w 2250791"/>
                <a:gd name="connsiteY29" fmla="*/ 1437795 h 1980171"/>
                <a:gd name="connsiteX30" fmla="*/ 313830 w 2250791"/>
                <a:gd name="connsiteY30" fmla="*/ 1238519 h 1980171"/>
                <a:gd name="connsiteX31" fmla="*/ 336871 w 2250791"/>
                <a:gd name="connsiteY31" fmla="*/ 1198613 h 1980171"/>
                <a:gd name="connsiteX32" fmla="*/ 237527 w 2250791"/>
                <a:gd name="connsiteY32" fmla="*/ 1184730 h 1980171"/>
                <a:gd name="connsiteX33" fmla="*/ 30408 w 2250791"/>
                <a:gd name="connsiteY33" fmla="*/ 1021535 h 1980171"/>
                <a:gd name="connsiteX34" fmla="*/ 111469 w 2250791"/>
                <a:gd name="connsiteY34" fmla="*/ 833648 h 1980171"/>
                <a:gd name="connsiteX35" fmla="*/ 106627 w 2250791"/>
                <a:gd name="connsiteY35" fmla="*/ 778696 h 1980171"/>
                <a:gd name="connsiteX36" fmla="*/ 3527 w 2250791"/>
                <a:gd name="connsiteY36" fmla="*/ 601700 h 1980171"/>
                <a:gd name="connsiteX37" fmla="*/ 95441 w 2250791"/>
                <a:gd name="connsiteY37" fmla="*/ 480322 h 1980171"/>
                <a:gd name="connsiteX38" fmla="*/ 165566 w 2250791"/>
                <a:gd name="connsiteY38" fmla="*/ 452638 h 1980171"/>
                <a:gd name="connsiteX39" fmla="*/ 250133 w 2250791"/>
                <a:gd name="connsiteY39" fmla="*/ 437174 h 1980171"/>
                <a:gd name="connsiteX40" fmla="*/ 201797 w 2250791"/>
                <a:gd name="connsiteY40" fmla="*/ 408160 h 1980171"/>
                <a:gd name="connsiteX41" fmla="*/ 197623 w 2250791"/>
                <a:gd name="connsiteY41" fmla="*/ 352792 h 1980171"/>
                <a:gd name="connsiteX42" fmla="*/ 286281 w 2250791"/>
                <a:gd name="connsiteY42" fmla="*/ 315547 h 1980171"/>
                <a:gd name="connsiteX43" fmla="*/ 280353 w 2250791"/>
                <a:gd name="connsiteY43" fmla="*/ 277222 h 1980171"/>
                <a:gd name="connsiteX44" fmla="*/ 277765 w 2250791"/>
                <a:gd name="connsiteY44" fmla="*/ 235654 h 1980171"/>
                <a:gd name="connsiteX45" fmla="*/ 312494 w 2250791"/>
                <a:gd name="connsiteY45" fmla="*/ 191093 h 19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0791" h="1980171">
                  <a:moveTo>
                    <a:pt x="312494" y="190927"/>
                  </a:moveTo>
                  <a:cubicBezTo>
                    <a:pt x="317002" y="189597"/>
                    <a:pt x="321760" y="189264"/>
                    <a:pt x="326853" y="190179"/>
                  </a:cubicBezTo>
                  <a:cubicBezTo>
                    <a:pt x="352816" y="194917"/>
                    <a:pt x="352064" y="230001"/>
                    <a:pt x="355237" y="250119"/>
                  </a:cubicBezTo>
                  <a:cubicBezTo>
                    <a:pt x="414926" y="100392"/>
                    <a:pt x="525206" y="10855"/>
                    <a:pt x="705945" y="879"/>
                  </a:cubicBezTo>
                  <a:cubicBezTo>
                    <a:pt x="882008" y="-8848"/>
                    <a:pt x="1008651" y="62316"/>
                    <a:pt x="1096557" y="206972"/>
                  </a:cubicBezTo>
                  <a:cubicBezTo>
                    <a:pt x="1123355" y="140297"/>
                    <a:pt x="1158501" y="95570"/>
                    <a:pt x="1228793" y="94490"/>
                  </a:cubicBezTo>
                  <a:cubicBezTo>
                    <a:pt x="1298250" y="93409"/>
                    <a:pt x="1336401" y="132815"/>
                    <a:pt x="1357105" y="192174"/>
                  </a:cubicBezTo>
                  <a:cubicBezTo>
                    <a:pt x="1404689" y="169062"/>
                    <a:pt x="1446681" y="145535"/>
                    <a:pt x="1491845" y="127328"/>
                  </a:cubicBezTo>
                  <a:cubicBezTo>
                    <a:pt x="1607467" y="80772"/>
                    <a:pt x="1724592" y="53254"/>
                    <a:pt x="1843387" y="121924"/>
                  </a:cubicBezTo>
                  <a:cubicBezTo>
                    <a:pt x="1923363" y="168065"/>
                    <a:pt x="1954669" y="239312"/>
                    <a:pt x="1930376" y="319538"/>
                  </a:cubicBezTo>
                  <a:cubicBezTo>
                    <a:pt x="1927454" y="329098"/>
                    <a:pt x="1928956" y="339573"/>
                    <a:pt x="1939642" y="356782"/>
                  </a:cubicBezTo>
                  <a:cubicBezTo>
                    <a:pt x="1964269" y="335666"/>
                    <a:pt x="1988980" y="314633"/>
                    <a:pt x="2013440" y="293350"/>
                  </a:cubicBezTo>
                  <a:cubicBezTo>
                    <a:pt x="2067036" y="246794"/>
                    <a:pt x="2091579" y="248207"/>
                    <a:pt x="2137995" y="300416"/>
                  </a:cubicBezTo>
                  <a:cubicBezTo>
                    <a:pt x="2208705" y="380060"/>
                    <a:pt x="2207202" y="477662"/>
                    <a:pt x="2134239" y="556391"/>
                  </a:cubicBezTo>
                  <a:cubicBezTo>
                    <a:pt x="2125807" y="565453"/>
                    <a:pt x="2117960" y="574847"/>
                    <a:pt x="2116290" y="576759"/>
                  </a:cubicBezTo>
                  <a:cubicBezTo>
                    <a:pt x="2157781" y="623731"/>
                    <a:pt x="2207703" y="661807"/>
                    <a:pt x="2229742" y="709111"/>
                  </a:cubicBezTo>
                  <a:cubicBezTo>
                    <a:pt x="2282503" y="822009"/>
                    <a:pt x="2234250" y="921772"/>
                    <a:pt x="2105521" y="979052"/>
                  </a:cubicBezTo>
                  <a:cubicBezTo>
                    <a:pt x="2058103" y="1000169"/>
                    <a:pt x="2035312" y="1014718"/>
                    <a:pt x="2036648" y="1069338"/>
                  </a:cubicBezTo>
                  <a:cubicBezTo>
                    <a:pt x="2039069" y="1174421"/>
                    <a:pt x="1966022" y="1254564"/>
                    <a:pt x="1854156" y="1296880"/>
                  </a:cubicBezTo>
                  <a:cubicBezTo>
                    <a:pt x="1795636" y="1319077"/>
                    <a:pt x="1724759" y="1321322"/>
                    <a:pt x="1658892" y="1325063"/>
                  </a:cubicBezTo>
                  <a:cubicBezTo>
                    <a:pt x="1626084" y="1326892"/>
                    <a:pt x="1610389" y="1324813"/>
                    <a:pt x="1603627" y="1359148"/>
                  </a:cubicBezTo>
                  <a:cubicBezTo>
                    <a:pt x="1589018" y="1433139"/>
                    <a:pt x="1536090" y="1483187"/>
                    <a:pt x="1445929" y="1498317"/>
                  </a:cubicBezTo>
                  <a:cubicBezTo>
                    <a:pt x="1374552" y="1510372"/>
                    <a:pt x="1313527" y="1490835"/>
                    <a:pt x="1262686" y="1447937"/>
                  </a:cubicBezTo>
                  <a:cubicBezTo>
                    <a:pt x="1215686" y="1408198"/>
                    <a:pt x="1212931" y="1407783"/>
                    <a:pt x="1187886" y="1459909"/>
                  </a:cubicBezTo>
                  <a:cubicBezTo>
                    <a:pt x="1099229" y="1643805"/>
                    <a:pt x="951549" y="1784803"/>
                    <a:pt x="747686" y="1881656"/>
                  </a:cubicBezTo>
                  <a:cubicBezTo>
                    <a:pt x="661616" y="1922558"/>
                    <a:pt x="568199" y="1952487"/>
                    <a:pt x="469440" y="1980171"/>
                  </a:cubicBezTo>
                  <a:cubicBezTo>
                    <a:pt x="587985" y="1801347"/>
                    <a:pt x="668294" y="1619446"/>
                    <a:pt x="634484" y="1409778"/>
                  </a:cubicBezTo>
                  <a:cubicBezTo>
                    <a:pt x="625885" y="1420669"/>
                    <a:pt x="616035" y="1431061"/>
                    <a:pt x="608939" y="1442616"/>
                  </a:cubicBezTo>
                  <a:cubicBezTo>
                    <a:pt x="575462" y="1497569"/>
                    <a:pt x="513686" y="1516607"/>
                    <a:pt x="449738" y="1516025"/>
                  </a:cubicBezTo>
                  <a:cubicBezTo>
                    <a:pt x="385290" y="1515443"/>
                    <a:pt x="320174" y="1494992"/>
                    <a:pt x="294378" y="1437795"/>
                  </a:cubicBezTo>
                  <a:cubicBezTo>
                    <a:pt x="264074" y="1370538"/>
                    <a:pt x="274844" y="1302699"/>
                    <a:pt x="313830" y="1238519"/>
                  </a:cubicBezTo>
                  <a:cubicBezTo>
                    <a:pt x="320675" y="1227212"/>
                    <a:pt x="327020" y="1215573"/>
                    <a:pt x="336871" y="1198613"/>
                  </a:cubicBezTo>
                  <a:cubicBezTo>
                    <a:pt x="298803" y="1193293"/>
                    <a:pt x="268248" y="1188554"/>
                    <a:pt x="237527" y="1184730"/>
                  </a:cubicBezTo>
                  <a:cubicBezTo>
                    <a:pt x="124075" y="1170430"/>
                    <a:pt x="57790" y="1110573"/>
                    <a:pt x="30408" y="1021535"/>
                  </a:cubicBezTo>
                  <a:cubicBezTo>
                    <a:pt x="7284" y="946214"/>
                    <a:pt x="45769" y="882864"/>
                    <a:pt x="111469" y="833648"/>
                  </a:cubicBezTo>
                  <a:cubicBezTo>
                    <a:pt x="144779" y="808624"/>
                    <a:pt x="141857" y="798814"/>
                    <a:pt x="106627" y="778696"/>
                  </a:cubicBezTo>
                  <a:cubicBezTo>
                    <a:pt x="33831" y="737128"/>
                    <a:pt x="-13670" y="681843"/>
                    <a:pt x="3527" y="601700"/>
                  </a:cubicBezTo>
                  <a:cubicBezTo>
                    <a:pt x="14797" y="549408"/>
                    <a:pt x="49359" y="506842"/>
                    <a:pt x="95441" y="480322"/>
                  </a:cubicBezTo>
                  <a:cubicBezTo>
                    <a:pt x="117313" y="467685"/>
                    <a:pt x="141105" y="458623"/>
                    <a:pt x="165566" y="452638"/>
                  </a:cubicBezTo>
                  <a:cubicBezTo>
                    <a:pt x="192864" y="445987"/>
                    <a:pt x="223753" y="446403"/>
                    <a:pt x="250133" y="437174"/>
                  </a:cubicBezTo>
                  <a:cubicBezTo>
                    <a:pt x="236943" y="425785"/>
                    <a:pt x="217909" y="415476"/>
                    <a:pt x="201797" y="408160"/>
                  </a:cubicBezTo>
                  <a:cubicBezTo>
                    <a:pt x="158720" y="388374"/>
                    <a:pt x="156383" y="373493"/>
                    <a:pt x="197623" y="352792"/>
                  </a:cubicBezTo>
                  <a:cubicBezTo>
                    <a:pt x="229262" y="336913"/>
                    <a:pt x="263573" y="324941"/>
                    <a:pt x="286281" y="315547"/>
                  </a:cubicBezTo>
                  <a:cubicBezTo>
                    <a:pt x="289453" y="314217"/>
                    <a:pt x="281105" y="280963"/>
                    <a:pt x="280353" y="277222"/>
                  </a:cubicBezTo>
                  <a:cubicBezTo>
                    <a:pt x="277682" y="263587"/>
                    <a:pt x="275177" y="249537"/>
                    <a:pt x="277765" y="235654"/>
                  </a:cubicBezTo>
                  <a:cubicBezTo>
                    <a:pt x="280938" y="218362"/>
                    <a:pt x="294128" y="196580"/>
                    <a:pt x="312494" y="191093"/>
                  </a:cubicBezTo>
                  <a:close/>
                </a:path>
              </a:pathLst>
            </a:custGeom>
            <a:noFill/>
            <a:ln w="12700" cap="flat">
              <a:solidFill>
                <a:schemeClr val="bg2"/>
              </a:solidFill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56652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ep 32">
            <a:extLst>
              <a:ext uri="{FF2B5EF4-FFF2-40B4-BE49-F238E27FC236}">
                <a16:creationId xmlns:a16="http://schemas.microsoft.com/office/drawing/2014/main" id="{9C6AF4CD-2DB6-2260-1145-755D40E03BBD}"/>
              </a:ext>
            </a:extLst>
          </p:cNvPr>
          <p:cNvGrpSpPr/>
          <p:nvPr/>
        </p:nvGrpSpPr>
        <p:grpSpPr>
          <a:xfrm>
            <a:off x="2802872" y="1089840"/>
            <a:ext cx="6586256" cy="562897"/>
            <a:chOff x="2802871" y="1120646"/>
            <a:chExt cx="6586256" cy="562897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37A9B10-7056-FE8A-27BD-3E90127658CB}"/>
                </a:ext>
              </a:extLst>
            </p:cNvPr>
            <p:cNvSpPr/>
            <p:nvPr/>
          </p:nvSpPr>
          <p:spPr>
            <a:xfrm>
              <a:off x="2802872" y="1246557"/>
              <a:ext cx="6586255" cy="43694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" name="Graphic 22">
              <a:extLst>
                <a:ext uri="{FF2B5EF4-FFF2-40B4-BE49-F238E27FC236}">
                  <a16:creationId xmlns:a16="http://schemas.microsoft.com/office/drawing/2014/main" id="{69B69ACA-9C52-2263-AE5B-1D4AE31E3E8C}"/>
                </a:ext>
              </a:extLst>
            </p:cNvPr>
            <p:cNvSpPr/>
            <p:nvPr/>
          </p:nvSpPr>
          <p:spPr>
            <a:xfrm>
              <a:off x="2802871" y="1120646"/>
              <a:ext cx="6586255" cy="562897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  <a:gd name="connsiteX0" fmla="*/ 765834 w 1322252"/>
                <a:gd name="connsiteY0" fmla="*/ 913856 h 913873"/>
                <a:gd name="connsiteX1" fmla="*/ 1028229 w 1322252"/>
                <a:gd name="connsiteY1" fmla="*/ 889024 h 913873"/>
                <a:gd name="connsiteX2" fmla="*/ 1155898 w 1322252"/>
                <a:gd name="connsiteY2" fmla="*/ 837576 h 913873"/>
                <a:gd name="connsiteX3" fmla="*/ 1233436 w 1322252"/>
                <a:gd name="connsiteY3" fmla="*/ 713566 h 913873"/>
                <a:gd name="connsiteX4" fmla="*/ 1283684 w 1322252"/>
                <a:gd name="connsiteY4" fmla="*/ 725217 h 913873"/>
                <a:gd name="connsiteX5" fmla="*/ 1318920 w 1322252"/>
                <a:gd name="connsiteY5" fmla="*/ 171429 h 913873"/>
                <a:gd name="connsiteX6" fmla="*/ 1199717 w 1322252"/>
                <a:gd name="connsiteY6" fmla="*/ 21694 h 913873"/>
                <a:gd name="connsiteX7" fmla="*/ 543768 w 1322252"/>
                <a:gd name="connsiteY7" fmla="*/ 7271 h 913873"/>
                <a:gd name="connsiteX8" fmla="*/ 107879 w 1322252"/>
                <a:gd name="connsiteY8" fmla="*/ 46526 h 913873"/>
                <a:gd name="connsiteX9" fmla="*/ 634 w 1322252"/>
                <a:gd name="connsiteY9" fmla="*/ 159013 h 913873"/>
                <a:gd name="connsiteX10" fmla="*/ 14596 w 1322252"/>
                <a:gd name="connsiteY10" fmla="*/ 514390 h 913873"/>
                <a:gd name="connsiteX11" fmla="*/ 87455 w 1322252"/>
                <a:gd name="connsiteY11" fmla="*/ 775868 h 913873"/>
                <a:gd name="connsiteX12" fmla="*/ 250402 w 1322252"/>
                <a:gd name="connsiteY12" fmla="*/ 890883 h 913873"/>
                <a:gd name="connsiteX13" fmla="*/ 441127 w 1322252"/>
                <a:gd name="connsiteY13" fmla="*/ 901366 h 913873"/>
                <a:gd name="connsiteX14" fmla="*/ 765834 w 13222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2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12138" y="732292"/>
                    <a:pt x="1233436" y="713566"/>
                  </a:cubicBezTo>
                  <a:cubicBezTo>
                    <a:pt x="1254734" y="694840"/>
                    <a:pt x="1270835" y="806775"/>
                    <a:pt x="1283684" y="725217"/>
                  </a:cubicBezTo>
                  <a:cubicBezTo>
                    <a:pt x="1299280" y="626038"/>
                    <a:pt x="1332914" y="288683"/>
                    <a:pt x="1318920" y="171429"/>
                  </a:cubicBezTo>
                  <a:cubicBezTo>
                    <a:pt x="1304926" y="5417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accent5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811572C-2BD5-3A3B-06C7-8CF3CACA883B}"/>
              </a:ext>
            </a:extLst>
          </p:cNvPr>
          <p:cNvGrpSpPr/>
          <p:nvPr/>
        </p:nvGrpSpPr>
        <p:grpSpPr>
          <a:xfrm>
            <a:off x="2802872" y="4146738"/>
            <a:ext cx="6586256" cy="562897"/>
            <a:chOff x="2802872" y="4270032"/>
            <a:chExt cx="6586256" cy="562897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79C74B44-B8D5-FB08-E954-ED191320C7DA}"/>
                </a:ext>
              </a:extLst>
            </p:cNvPr>
            <p:cNvSpPr/>
            <p:nvPr/>
          </p:nvSpPr>
          <p:spPr>
            <a:xfrm>
              <a:off x="2802873" y="4395943"/>
              <a:ext cx="6586255" cy="436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Graphic 22">
              <a:extLst>
                <a:ext uri="{FF2B5EF4-FFF2-40B4-BE49-F238E27FC236}">
                  <a16:creationId xmlns:a16="http://schemas.microsoft.com/office/drawing/2014/main" id="{48C1ACF1-1638-60D2-019D-BC07DD50BADA}"/>
                </a:ext>
              </a:extLst>
            </p:cNvPr>
            <p:cNvSpPr/>
            <p:nvPr/>
          </p:nvSpPr>
          <p:spPr>
            <a:xfrm>
              <a:off x="2802872" y="4270032"/>
              <a:ext cx="6586255" cy="562897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  <a:gd name="connsiteX0" fmla="*/ 765834 w 1322252"/>
                <a:gd name="connsiteY0" fmla="*/ 913856 h 913873"/>
                <a:gd name="connsiteX1" fmla="*/ 1028229 w 1322252"/>
                <a:gd name="connsiteY1" fmla="*/ 889024 h 913873"/>
                <a:gd name="connsiteX2" fmla="*/ 1155898 w 1322252"/>
                <a:gd name="connsiteY2" fmla="*/ 837576 h 913873"/>
                <a:gd name="connsiteX3" fmla="*/ 1233436 w 1322252"/>
                <a:gd name="connsiteY3" fmla="*/ 713566 h 913873"/>
                <a:gd name="connsiteX4" fmla="*/ 1283684 w 1322252"/>
                <a:gd name="connsiteY4" fmla="*/ 725217 h 913873"/>
                <a:gd name="connsiteX5" fmla="*/ 1318920 w 1322252"/>
                <a:gd name="connsiteY5" fmla="*/ 171429 h 913873"/>
                <a:gd name="connsiteX6" fmla="*/ 1199717 w 1322252"/>
                <a:gd name="connsiteY6" fmla="*/ 21694 h 913873"/>
                <a:gd name="connsiteX7" fmla="*/ 543768 w 1322252"/>
                <a:gd name="connsiteY7" fmla="*/ 7271 h 913873"/>
                <a:gd name="connsiteX8" fmla="*/ 107879 w 1322252"/>
                <a:gd name="connsiteY8" fmla="*/ 46526 h 913873"/>
                <a:gd name="connsiteX9" fmla="*/ 634 w 1322252"/>
                <a:gd name="connsiteY9" fmla="*/ 159013 h 913873"/>
                <a:gd name="connsiteX10" fmla="*/ 14596 w 1322252"/>
                <a:gd name="connsiteY10" fmla="*/ 514390 h 913873"/>
                <a:gd name="connsiteX11" fmla="*/ 87455 w 1322252"/>
                <a:gd name="connsiteY11" fmla="*/ 775868 h 913873"/>
                <a:gd name="connsiteX12" fmla="*/ 250402 w 1322252"/>
                <a:gd name="connsiteY12" fmla="*/ 890883 h 913873"/>
                <a:gd name="connsiteX13" fmla="*/ 441127 w 1322252"/>
                <a:gd name="connsiteY13" fmla="*/ 901366 h 913873"/>
                <a:gd name="connsiteX14" fmla="*/ 765834 w 13222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2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12138" y="732292"/>
                    <a:pt x="1233436" y="713566"/>
                  </a:cubicBezTo>
                  <a:cubicBezTo>
                    <a:pt x="1254734" y="694840"/>
                    <a:pt x="1270835" y="806775"/>
                    <a:pt x="1283684" y="725217"/>
                  </a:cubicBezTo>
                  <a:cubicBezTo>
                    <a:pt x="1299280" y="626038"/>
                    <a:pt x="1332914" y="288683"/>
                    <a:pt x="1318920" y="171429"/>
                  </a:cubicBezTo>
                  <a:cubicBezTo>
                    <a:pt x="1304926" y="5417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bg2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7" name="Graphic 41">
            <a:extLst>
              <a:ext uri="{FF2B5EF4-FFF2-40B4-BE49-F238E27FC236}">
                <a16:creationId xmlns:a16="http://schemas.microsoft.com/office/drawing/2014/main" id="{E6F06C88-83BD-F1AE-EB7D-D0B5D43E829E}"/>
              </a:ext>
            </a:extLst>
          </p:cNvPr>
          <p:cNvSpPr/>
          <p:nvPr/>
        </p:nvSpPr>
        <p:spPr>
          <a:xfrm>
            <a:off x="4209745" y="666610"/>
            <a:ext cx="997855" cy="895530"/>
          </a:xfrm>
          <a:custGeom>
            <a:avLst/>
            <a:gdLst>
              <a:gd name="connsiteX0" fmla="*/ 2026853 w 3040349"/>
              <a:gd name="connsiteY0" fmla="*/ 2909090 h 2909260"/>
              <a:gd name="connsiteX1" fmla="*/ 1817235 w 3040349"/>
              <a:gd name="connsiteY1" fmla="*/ 2598635 h 2909260"/>
              <a:gd name="connsiteX2" fmla="*/ 1708665 w 3040349"/>
              <a:gd name="connsiteY2" fmla="*/ 2135592 h 2909260"/>
              <a:gd name="connsiteX3" fmla="*/ 1762694 w 3040349"/>
              <a:gd name="connsiteY3" fmla="*/ 2068835 h 2909260"/>
              <a:gd name="connsiteX4" fmla="*/ 2085670 w 3040349"/>
              <a:gd name="connsiteY4" fmla="*/ 2039203 h 2909260"/>
              <a:gd name="connsiteX5" fmla="*/ 2439250 w 3040349"/>
              <a:gd name="connsiteY5" fmla="*/ 2012466 h 2909260"/>
              <a:gd name="connsiteX6" fmla="*/ 2839337 w 3040349"/>
              <a:gd name="connsiteY6" fmla="*/ 1635084 h 2909260"/>
              <a:gd name="connsiteX7" fmla="*/ 2931322 w 3040349"/>
              <a:gd name="connsiteY7" fmla="*/ 1075482 h 2909260"/>
              <a:gd name="connsiteX8" fmla="*/ 3036131 w 3040349"/>
              <a:gd name="connsiteY8" fmla="*/ 393264 h 2909260"/>
              <a:gd name="connsiteX9" fmla="*/ 2761713 w 3040349"/>
              <a:gd name="connsiteY9" fmla="*/ 50282 h 2909260"/>
              <a:gd name="connsiteX10" fmla="*/ 2125507 w 3040349"/>
              <a:gd name="connsiteY10" fmla="*/ 14009 h 2909260"/>
              <a:gd name="connsiteX11" fmla="*/ 1582484 w 3040349"/>
              <a:gd name="connsiteY11" fmla="*/ 1236 h 2909260"/>
              <a:gd name="connsiteX12" fmla="*/ 903705 w 3040349"/>
              <a:gd name="connsiteY12" fmla="*/ 42108 h 2909260"/>
              <a:gd name="connsiteX13" fmla="*/ 248349 w 3040349"/>
              <a:gd name="connsiteY13" fmla="*/ 107332 h 2909260"/>
              <a:gd name="connsiteX14" fmla="*/ 1458 w 3040349"/>
              <a:gd name="connsiteY14" fmla="*/ 364995 h 2909260"/>
              <a:gd name="connsiteX15" fmla="*/ 33602 w 3040349"/>
              <a:gd name="connsiteY15" fmla="*/ 1179023 h 2909260"/>
              <a:gd name="connsiteX16" fmla="*/ 201331 w 3040349"/>
              <a:gd name="connsiteY16" fmla="*/ 1777965 h 2909260"/>
              <a:gd name="connsiteX17" fmla="*/ 576455 w 3040349"/>
              <a:gd name="connsiteY17" fmla="*/ 2041417 h 2909260"/>
              <a:gd name="connsiteX18" fmla="*/ 1015524 w 3040349"/>
              <a:gd name="connsiteY18" fmla="*/ 2065429 h 2909260"/>
              <a:gd name="connsiteX19" fmla="*/ 1105458 w 3040349"/>
              <a:gd name="connsiteY19" fmla="*/ 2121287 h 2909260"/>
              <a:gd name="connsiteX20" fmla="*/ 1890585 w 3040349"/>
              <a:gd name="connsiteY20" fmla="*/ 2877755 h 2909260"/>
              <a:gd name="connsiteX21" fmla="*/ 2027024 w 3040349"/>
              <a:gd name="connsiteY21" fmla="*/ 2909260 h 290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40349" h="2909260">
                <a:moveTo>
                  <a:pt x="2026853" y="2909090"/>
                </a:moveTo>
                <a:cubicBezTo>
                  <a:pt x="1952307" y="2799758"/>
                  <a:pt x="1878274" y="2703028"/>
                  <a:pt x="1817235" y="2598635"/>
                </a:cubicBezTo>
                <a:cubicBezTo>
                  <a:pt x="1734483" y="2456776"/>
                  <a:pt x="1699603" y="2300782"/>
                  <a:pt x="1708665" y="2135592"/>
                </a:cubicBezTo>
                <a:cubicBezTo>
                  <a:pt x="1710717" y="2096764"/>
                  <a:pt x="1716530" y="2072241"/>
                  <a:pt x="1762694" y="2068835"/>
                </a:cubicBezTo>
                <a:cubicBezTo>
                  <a:pt x="1870580" y="2060831"/>
                  <a:pt x="1977954" y="2048059"/>
                  <a:pt x="2085670" y="2039203"/>
                </a:cubicBezTo>
                <a:cubicBezTo>
                  <a:pt x="2203473" y="2029666"/>
                  <a:pt x="2322644" y="2029666"/>
                  <a:pt x="2439250" y="2012466"/>
                </a:cubicBezTo>
                <a:cubicBezTo>
                  <a:pt x="2643397" y="1982153"/>
                  <a:pt x="2785308" y="1878441"/>
                  <a:pt x="2839337" y="1635084"/>
                </a:cubicBezTo>
                <a:cubicBezTo>
                  <a:pt x="2880200" y="1450820"/>
                  <a:pt x="2901743" y="1262300"/>
                  <a:pt x="2931322" y="1075482"/>
                </a:cubicBezTo>
                <a:cubicBezTo>
                  <a:pt x="2967227" y="848303"/>
                  <a:pt x="3008433" y="621635"/>
                  <a:pt x="3036131" y="393264"/>
                </a:cubicBezTo>
                <a:cubicBezTo>
                  <a:pt x="3061949" y="180391"/>
                  <a:pt x="2969108" y="72932"/>
                  <a:pt x="2761713" y="50282"/>
                </a:cubicBezTo>
                <a:cubicBezTo>
                  <a:pt x="2550898" y="27122"/>
                  <a:pt x="2337690" y="22864"/>
                  <a:pt x="2125507" y="14009"/>
                </a:cubicBezTo>
                <a:cubicBezTo>
                  <a:pt x="1944613" y="6515"/>
                  <a:pt x="1763207" y="-3532"/>
                  <a:pt x="1582484" y="1236"/>
                </a:cubicBezTo>
                <a:cubicBezTo>
                  <a:pt x="1355939" y="7197"/>
                  <a:pt x="1129565" y="23886"/>
                  <a:pt x="903705" y="42108"/>
                </a:cubicBezTo>
                <a:cubicBezTo>
                  <a:pt x="684854" y="59649"/>
                  <a:pt x="466516" y="83661"/>
                  <a:pt x="248349" y="107332"/>
                </a:cubicBezTo>
                <a:cubicBezTo>
                  <a:pt x="75150" y="126065"/>
                  <a:pt x="5049" y="178347"/>
                  <a:pt x="1458" y="364995"/>
                </a:cubicBezTo>
                <a:cubicBezTo>
                  <a:pt x="-3671" y="636281"/>
                  <a:pt x="4194" y="909440"/>
                  <a:pt x="33602" y="1179023"/>
                </a:cubicBezTo>
                <a:cubicBezTo>
                  <a:pt x="56000" y="1384404"/>
                  <a:pt x="94983" y="1592169"/>
                  <a:pt x="201331" y="1777965"/>
                </a:cubicBezTo>
                <a:cubicBezTo>
                  <a:pt x="285451" y="1924762"/>
                  <a:pt x="409068" y="2020130"/>
                  <a:pt x="576455" y="2041417"/>
                </a:cubicBezTo>
                <a:cubicBezTo>
                  <a:pt x="721443" y="2059809"/>
                  <a:pt x="868996" y="2058787"/>
                  <a:pt x="1015524" y="2065429"/>
                </a:cubicBezTo>
                <a:cubicBezTo>
                  <a:pt x="1056729" y="2067302"/>
                  <a:pt x="1087847" y="2064067"/>
                  <a:pt x="1105458" y="2121287"/>
                </a:cubicBezTo>
                <a:cubicBezTo>
                  <a:pt x="1226851" y="2515870"/>
                  <a:pt x="1503151" y="2755310"/>
                  <a:pt x="1890585" y="2877755"/>
                </a:cubicBezTo>
                <a:cubicBezTo>
                  <a:pt x="1933158" y="2891209"/>
                  <a:pt x="1977612" y="2898021"/>
                  <a:pt x="2027024" y="2909260"/>
                </a:cubicBezTo>
              </a:path>
            </a:pathLst>
          </a:custGeom>
          <a:solidFill>
            <a:schemeClr val="accent5"/>
          </a:solidFill>
          <a:ln w="15771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8" name="Graphic 42">
            <a:extLst>
              <a:ext uri="{FF2B5EF4-FFF2-40B4-BE49-F238E27FC236}">
                <a16:creationId xmlns:a16="http://schemas.microsoft.com/office/drawing/2014/main" id="{D838E6A3-CC3F-CD92-F436-B014F0F8FD3B}"/>
              </a:ext>
            </a:extLst>
          </p:cNvPr>
          <p:cNvSpPr/>
          <p:nvPr/>
        </p:nvSpPr>
        <p:spPr>
          <a:xfrm>
            <a:off x="4232107" y="701107"/>
            <a:ext cx="999246" cy="897494"/>
          </a:xfrm>
          <a:custGeom>
            <a:avLst/>
            <a:gdLst>
              <a:gd name="connsiteX0" fmla="*/ 1985790 w 3044588"/>
              <a:gd name="connsiteY0" fmla="*/ 2915469 h 2915639"/>
              <a:gd name="connsiteX1" fmla="*/ 1781652 w 3044588"/>
              <a:gd name="connsiteY1" fmla="*/ 2601438 h 2915639"/>
              <a:gd name="connsiteX2" fmla="*/ 1681292 w 3044588"/>
              <a:gd name="connsiteY2" fmla="*/ 2136522 h 2915639"/>
              <a:gd name="connsiteX3" fmla="*/ 1736516 w 3044588"/>
              <a:gd name="connsiteY3" fmla="*/ 2070616 h 2915639"/>
              <a:gd name="connsiteX4" fmla="*/ 2059991 w 3044588"/>
              <a:gd name="connsiteY4" fmla="*/ 2046604 h 2915639"/>
              <a:gd name="connsiteX5" fmla="*/ 2413899 w 3044588"/>
              <a:gd name="connsiteY5" fmla="*/ 2025998 h 2915639"/>
              <a:gd name="connsiteX6" fmla="*/ 2820637 w 3044588"/>
              <a:gd name="connsiteY6" fmla="*/ 1655598 h 2915639"/>
              <a:gd name="connsiteX7" fmla="*/ 2922364 w 3044588"/>
              <a:gd name="connsiteY7" fmla="*/ 1097699 h 2915639"/>
              <a:gd name="connsiteX8" fmla="*/ 3039137 w 3044588"/>
              <a:gd name="connsiteY8" fmla="*/ 417525 h 2915639"/>
              <a:gd name="connsiteX9" fmla="*/ 2770713 w 3044588"/>
              <a:gd name="connsiteY9" fmla="*/ 69775 h 2915639"/>
              <a:gd name="connsiteX10" fmla="*/ 2135218 w 3044588"/>
              <a:gd name="connsiteY10" fmla="*/ 22432 h 2915639"/>
              <a:gd name="connsiteX11" fmla="*/ 1592559 w 3044588"/>
              <a:gd name="connsiteY11" fmla="*/ 123 h 2915639"/>
              <a:gd name="connsiteX12" fmla="*/ 913124 w 3044588"/>
              <a:gd name="connsiteY12" fmla="*/ 29074 h 2915639"/>
              <a:gd name="connsiteX13" fmla="*/ 256770 w 3044588"/>
              <a:gd name="connsiteY13" fmla="*/ 82888 h 2915639"/>
              <a:gd name="connsiteX14" fmla="*/ 5273 w 3044588"/>
              <a:gd name="connsiteY14" fmla="*/ 336463 h 2915639"/>
              <a:gd name="connsiteX15" fmla="*/ 23054 w 3044588"/>
              <a:gd name="connsiteY15" fmla="*/ 1150832 h 2915639"/>
              <a:gd name="connsiteX16" fmla="*/ 180346 w 3044588"/>
              <a:gd name="connsiteY16" fmla="*/ 1752668 h 2915639"/>
              <a:gd name="connsiteX17" fmla="*/ 550838 w 3044588"/>
              <a:gd name="connsiteY17" fmla="*/ 2022592 h 2915639"/>
              <a:gd name="connsiteX18" fmla="*/ 989376 w 3044588"/>
              <a:gd name="connsiteY18" fmla="*/ 2054268 h 2915639"/>
              <a:gd name="connsiteX19" fmla="*/ 1078281 w 3044588"/>
              <a:gd name="connsiteY19" fmla="*/ 2111829 h 2915639"/>
              <a:gd name="connsiteX20" fmla="*/ 1850040 w 3044588"/>
              <a:gd name="connsiteY20" fmla="*/ 2881750 h 2915639"/>
              <a:gd name="connsiteX21" fmla="*/ 1985961 w 3044588"/>
              <a:gd name="connsiteY21" fmla="*/ 2915639 h 291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44588" h="2915639">
                <a:moveTo>
                  <a:pt x="1985790" y="2915469"/>
                </a:moveTo>
                <a:cubicBezTo>
                  <a:pt x="1913299" y="2804945"/>
                  <a:pt x="1840807" y="2706853"/>
                  <a:pt x="1781652" y="2601438"/>
                </a:cubicBezTo>
                <a:cubicBezTo>
                  <a:pt x="1701296" y="2458217"/>
                  <a:pt x="1669324" y="2301712"/>
                  <a:pt x="1681292" y="2136522"/>
                </a:cubicBezTo>
                <a:cubicBezTo>
                  <a:pt x="1684199" y="2097694"/>
                  <a:pt x="1690354" y="2073341"/>
                  <a:pt x="1736516" y="2070616"/>
                </a:cubicBezTo>
                <a:cubicBezTo>
                  <a:pt x="1844398" y="2064485"/>
                  <a:pt x="1952109" y="2053586"/>
                  <a:pt x="2059991" y="2046604"/>
                </a:cubicBezTo>
                <a:cubicBezTo>
                  <a:pt x="2177960" y="2039111"/>
                  <a:pt x="2297126" y="2041155"/>
                  <a:pt x="2413899" y="2025998"/>
                </a:cubicBezTo>
                <a:cubicBezTo>
                  <a:pt x="2618550" y="1999261"/>
                  <a:pt x="2762336" y="1898104"/>
                  <a:pt x="2820637" y="1655598"/>
                </a:cubicBezTo>
                <a:cubicBezTo>
                  <a:pt x="2864747" y="1472016"/>
                  <a:pt x="2889709" y="1284006"/>
                  <a:pt x="2922364" y="1097699"/>
                </a:cubicBezTo>
                <a:cubicBezTo>
                  <a:pt x="2962200" y="871031"/>
                  <a:pt x="3007507" y="645215"/>
                  <a:pt x="3039137" y="417525"/>
                </a:cubicBezTo>
                <a:cubicBezTo>
                  <a:pt x="3068714" y="205163"/>
                  <a:pt x="2977758" y="96001"/>
                  <a:pt x="2770713" y="69775"/>
                </a:cubicBezTo>
                <a:cubicBezTo>
                  <a:pt x="2560249" y="43038"/>
                  <a:pt x="2347392" y="35034"/>
                  <a:pt x="2135218" y="22432"/>
                </a:cubicBezTo>
                <a:cubicBezTo>
                  <a:pt x="1954502" y="11703"/>
                  <a:pt x="1773274" y="-1410"/>
                  <a:pt x="1592559" y="123"/>
                </a:cubicBezTo>
                <a:cubicBezTo>
                  <a:pt x="1366023" y="2166"/>
                  <a:pt x="1139317" y="14939"/>
                  <a:pt x="913124" y="29074"/>
                </a:cubicBezTo>
                <a:cubicBezTo>
                  <a:pt x="694111" y="42868"/>
                  <a:pt x="475440" y="63133"/>
                  <a:pt x="256770" y="82888"/>
                </a:cubicBezTo>
                <a:cubicBezTo>
                  <a:pt x="83235" y="98896"/>
                  <a:pt x="12112" y="149986"/>
                  <a:pt x="5273" y="336463"/>
                </a:cubicBezTo>
                <a:cubicBezTo>
                  <a:pt x="-4643" y="607579"/>
                  <a:pt x="-1566" y="880909"/>
                  <a:pt x="23054" y="1150832"/>
                </a:cubicBezTo>
                <a:cubicBezTo>
                  <a:pt x="41860" y="1356553"/>
                  <a:pt x="77251" y="1564999"/>
                  <a:pt x="180346" y="1752668"/>
                </a:cubicBezTo>
                <a:cubicBezTo>
                  <a:pt x="261728" y="1900999"/>
                  <a:pt x="383971" y="1998410"/>
                  <a:pt x="550838" y="2022592"/>
                </a:cubicBezTo>
                <a:cubicBezTo>
                  <a:pt x="695479" y="2043539"/>
                  <a:pt x="843026" y="2045071"/>
                  <a:pt x="989376" y="2054268"/>
                </a:cubicBezTo>
                <a:cubicBezTo>
                  <a:pt x="1030580" y="2056822"/>
                  <a:pt x="1061697" y="2054268"/>
                  <a:pt x="1078281" y="2111829"/>
                </a:cubicBezTo>
                <a:cubicBezTo>
                  <a:pt x="1192660" y="2508455"/>
                  <a:pt x="1464673" y="2752663"/>
                  <a:pt x="1850040" y="2881750"/>
                </a:cubicBezTo>
                <a:cubicBezTo>
                  <a:pt x="1892269" y="2895885"/>
                  <a:pt x="1936722" y="2903548"/>
                  <a:pt x="1985961" y="2915639"/>
                </a:cubicBez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vert="horz" rtlCol="0" anchor="ctr" anchorCtr="0"/>
          <a:lstStyle/>
          <a:p>
            <a:endParaRPr lang="nl-BE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91CD274A-9851-8DB0-100A-2C7C1D8C7224}"/>
              </a:ext>
            </a:extLst>
          </p:cNvPr>
          <p:cNvGrpSpPr/>
          <p:nvPr/>
        </p:nvGrpSpPr>
        <p:grpSpPr>
          <a:xfrm flipH="1">
            <a:off x="7077367" y="3723000"/>
            <a:ext cx="1021608" cy="931991"/>
            <a:chOff x="7229767" y="3429833"/>
            <a:chExt cx="1021608" cy="931991"/>
          </a:xfrm>
        </p:grpSpPr>
        <p:sp>
          <p:nvSpPr>
            <p:cNvPr id="9" name="Graphic 41">
              <a:extLst>
                <a:ext uri="{FF2B5EF4-FFF2-40B4-BE49-F238E27FC236}">
                  <a16:creationId xmlns:a16="http://schemas.microsoft.com/office/drawing/2014/main" id="{FE56B3C6-714B-2F2C-8855-7D5249F9FFBA}"/>
                </a:ext>
              </a:extLst>
            </p:cNvPr>
            <p:cNvSpPr/>
            <p:nvPr/>
          </p:nvSpPr>
          <p:spPr>
            <a:xfrm>
              <a:off x="7229767" y="3429833"/>
              <a:ext cx="997855" cy="895530"/>
            </a:xfrm>
            <a:custGeom>
              <a:avLst/>
              <a:gdLst>
                <a:gd name="connsiteX0" fmla="*/ 2026853 w 3040349"/>
                <a:gd name="connsiteY0" fmla="*/ 2909090 h 2909260"/>
                <a:gd name="connsiteX1" fmla="*/ 1817235 w 3040349"/>
                <a:gd name="connsiteY1" fmla="*/ 2598635 h 2909260"/>
                <a:gd name="connsiteX2" fmla="*/ 1708665 w 3040349"/>
                <a:gd name="connsiteY2" fmla="*/ 2135592 h 2909260"/>
                <a:gd name="connsiteX3" fmla="*/ 1762694 w 3040349"/>
                <a:gd name="connsiteY3" fmla="*/ 2068835 h 2909260"/>
                <a:gd name="connsiteX4" fmla="*/ 2085670 w 3040349"/>
                <a:gd name="connsiteY4" fmla="*/ 2039203 h 2909260"/>
                <a:gd name="connsiteX5" fmla="*/ 2439250 w 3040349"/>
                <a:gd name="connsiteY5" fmla="*/ 2012466 h 2909260"/>
                <a:gd name="connsiteX6" fmla="*/ 2839337 w 3040349"/>
                <a:gd name="connsiteY6" fmla="*/ 1635084 h 2909260"/>
                <a:gd name="connsiteX7" fmla="*/ 2931322 w 3040349"/>
                <a:gd name="connsiteY7" fmla="*/ 1075482 h 2909260"/>
                <a:gd name="connsiteX8" fmla="*/ 3036131 w 3040349"/>
                <a:gd name="connsiteY8" fmla="*/ 393264 h 2909260"/>
                <a:gd name="connsiteX9" fmla="*/ 2761713 w 3040349"/>
                <a:gd name="connsiteY9" fmla="*/ 50282 h 2909260"/>
                <a:gd name="connsiteX10" fmla="*/ 2125507 w 3040349"/>
                <a:gd name="connsiteY10" fmla="*/ 14009 h 2909260"/>
                <a:gd name="connsiteX11" fmla="*/ 1582484 w 3040349"/>
                <a:gd name="connsiteY11" fmla="*/ 1236 h 2909260"/>
                <a:gd name="connsiteX12" fmla="*/ 903705 w 3040349"/>
                <a:gd name="connsiteY12" fmla="*/ 42108 h 2909260"/>
                <a:gd name="connsiteX13" fmla="*/ 248349 w 3040349"/>
                <a:gd name="connsiteY13" fmla="*/ 107332 h 2909260"/>
                <a:gd name="connsiteX14" fmla="*/ 1458 w 3040349"/>
                <a:gd name="connsiteY14" fmla="*/ 364995 h 2909260"/>
                <a:gd name="connsiteX15" fmla="*/ 33602 w 3040349"/>
                <a:gd name="connsiteY15" fmla="*/ 1179023 h 2909260"/>
                <a:gd name="connsiteX16" fmla="*/ 201331 w 3040349"/>
                <a:gd name="connsiteY16" fmla="*/ 1777965 h 2909260"/>
                <a:gd name="connsiteX17" fmla="*/ 576455 w 3040349"/>
                <a:gd name="connsiteY17" fmla="*/ 2041417 h 2909260"/>
                <a:gd name="connsiteX18" fmla="*/ 1015524 w 3040349"/>
                <a:gd name="connsiteY18" fmla="*/ 2065429 h 2909260"/>
                <a:gd name="connsiteX19" fmla="*/ 1105458 w 3040349"/>
                <a:gd name="connsiteY19" fmla="*/ 2121287 h 2909260"/>
                <a:gd name="connsiteX20" fmla="*/ 1890585 w 3040349"/>
                <a:gd name="connsiteY20" fmla="*/ 2877755 h 2909260"/>
                <a:gd name="connsiteX21" fmla="*/ 2027024 w 3040349"/>
                <a:gd name="connsiteY21" fmla="*/ 2909260 h 290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40349" h="2909260">
                  <a:moveTo>
                    <a:pt x="2026853" y="2909090"/>
                  </a:moveTo>
                  <a:cubicBezTo>
                    <a:pt x="1952307" y="2799758"/>
                    <a:pt x="1878274" y="2703028"/>
                    <a:pt x="1817235" y="2598635"/>
                  </a:cubicBezTo>
                  <a:cubicBezTo>
                    <a:pt x="1734483" y="2456776"/>
                    <a:pt x="1699603" y="2300782"/>
                    <a:pt x="1708665" y="2135592"/>
                  </a:cubicBezTo>
                  <a:cubicBezTo>
                    <a:pt x="1710717" y="2096764"/>
                    <a:pt x="1716530" y="2072241"/>
                    <a:pt x="1762694" y="2068835"/>
                  </a:cubicBezTo>
                  <a:cubicBezTo>
                    <a:pt x="1870580" y="2060831"/>
                    <a:pt x="1977954" y="2048059"/>
                    <a:pt x="2085670" y="2039203"/>
                  </a:cubicBezTo>
                  <a:cubicBezTo>
                    <a:pt x="2203473" y="2029666"/>
                    <a:pt x="2322644" y="2029666"/>
                    <a:pt x="2439250" y="2012466"/>
                  </a:cubicBezTo>
                  <a:cubicBezTo>
                    <a:pt x="2643397" y="1982153"/>
                    <a:pt x="2785308" y="1878441"/>
                    <a:pt x="2839337" y="1635084"/>
                  </a:cubicBezTo>
                  <a:cubicBezTo>
                    <a:pt x="2880200" y="1450820"/>
                    <a:pt x="2901743" y="1262300"/>
                    <a:pt x="2931322" y="1075482"/>
                  </a:cubicBezTo>
                  <a:cubicBezTo>
                    <a:pt x="2967227" y="848303"/>
                    <a:pt x="3008433" y="621635"/>
                    <a:pt x="3036131" y="393264"/>
                  </a:cubicBezTo>
                  <a:cubicBezTo>
                    <a:pt x="3061949" y="180391"/>
                    <a:pt x="2969108" y="72932"/>
                    <a:pt x="2761713" y="50282"/>
                  </a:cubicBezTo>
                  <a:cubicBezTo>
                    <a:pt x="2550898" y="27122"/>
                    <a:pt x="2337690" y="22864"/>
                    <a:pt x="2125507" y="14009"/>
                  </a:cubicBezTo>
                  <a:cubicBezTo>
                    <a:pt x="1944613" y="6515"/>
                    <a:pt x="1763207" y="-3532"/>
                    <a:pt x="1582484" y="1236"/>
                  </a:cubicBezTo>
                  <a:cubicBezTo>
                    <a:pt x="1355939" y="7197"/>
                    <a:pt x="1129565" y="23886"/>
                    <a:pt x="903705" y="42108"/>
                  </a:cubicBezTo>
                  <a:cubicBezTo>
                    <a:pt x="684854" y="59649"/>
                    <a:pt x="466516" y="83661"/>
                    <a:pt x="248349" y="107332"/>
                  </a:cubicBezTo>
                  <a:cubicBezTo>
                    <a:pt x="75150" y="126065"/>
                    <a:pt x="5049" y="178347"/>
                    <a:pt x="1458" y="364995"/>
                  </a:cubicBezTo>
                  <a:cubicBezTo>
                    <a:pt x="-3671" y="636281"/>
                    <a:pt x="4194" y="909440"/>
                    <a:pt x="33602" y="1179023"/>
                  </a:cubicBezTo>
                  <a:cubicBezTo>
                    <a:pt x="56000" y="1384404"/>
                    <a:pt x="94983" y="1592169"/>
                    <a:pt x="201331" y="1777965"/>
                  </a:cubicBezTo>
                  <a:cubicBezTo>
                    <a:pt x="285451" y="1924762"/>
                    <a:pt x="409068" y="2020130"/>
                    <a:pt x="576455" y="2041417"/>
                  </a:cubicBezTo>
                  <a:cubicBezTo>
                    <a:pt x="721443" y="2059809"/>
                    <a:pt x="868996" y="2058787"/>
                    <a:pt x="1015524" y="2065429"/>
                  </a:cubicBezTo>
                  <a:cubicBezTo>
                    <a:pt x="1056729" y="2067302"/>
                    <a:pt x="1087847" y="2064067"/>
                    <a:pt x="1105458" y="2121287"/>
                  </a:cubicBezTo>
                  <a:cubicBezTo>
                    <a:pt x="1226851" y="2515870"/>
                    <a:pt x="1503151" y="2755310"/>
                    <a:pt x="1890585" y="2877755"/>
                  </a:cubicBezTo>
                  <a:cubicBezTo>
                    <a:pt x="1933158" y="2891209"/>
                    <a:pt x="1977612" y="2898021"/>
                    <a:pt x="2027024" y="2909260"/>
                  </a:cubicBezTo>
                </a:path>
              </a:pathLst>
            </a:custGeom>
            <a:solidFill>
              <a:schemeClr val="bg2"/>
            </a:solidFill>
            <a:ln w="15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" name="Graphic 42">
              <a:extLst>
                <a:ext uri="{FF2B5EF4-FFF2-40B4-BE49-F238E27FC236}">
                  <a16:creationId xmlns:a16="http://schemas.microsoft.com/office/drawing/2014/main" id="{1A09DB65-0F2D-B130-5C86-8EEC75238B20}"/>
                </a:ext>
              </a:extLst>
            </p:cNvPr>
            <p:cNvSpPr/>
            <p:nvPr/>
          </p:nvSpPr>
          <p:spPr>
            <a:xfrm>
              <a:off x="7252129" y="3464330"/>
              <a:ext cx="999246" cy="897494"/>
            </a:xfrm>
            <a:custGeom>
              <a:avLst/>
              <a:gdLst>
                <a:gd name="connsiteX0" fmla="*/ 1985790 w 3044588"/>
                <a:gd name="connsiteY0" fmla="*/ 2915469 h 2915639"/>
                <a:gd name="connsiteX1" fmla="*/ 1781652 w 3044588"/>
                <a:gd name="connsiteY1" fmla="*/ 2601438 h 2915639"/>
                <a:gd name="connsiteX2" fmla="*/ 1681292 w 3044588"/>
                <a:gd name="connsiteY2" fmla="*/ 2136522 h 2915639"/>
                <a:gd name="connsiteX3" fmla="*/ 1736516 w 3044588"/>
                <a:gd name="connsiteY3" fmla="*/ 2070616 h 2915639"/>
                <a:gd name="connsiteX4" fmla="*/ 2059991 w 3044588"/>
                <a:gd name="connsiteY4" fmla="*/ 2046604 h 2915639"/>
                <a:gd name="connsiteX5" fmla="*/ 2413899 w 3044588"/>
                <a:gd name="connsiteY5" fmla="*/ 2025998 h 2915639"/>
                <a:gd name="connsiteX6" fmla="*/ 2820637 w 3044588"/>
                <a:gd name="connsiteY6" fmla="*/ 1655598 h 2915639"/>
                <a:gd name="connsiteX7" fmla="*/ 2922364 w 3044588"/>
                <a:gd name="connsiteY7" fmla="*/ 1097699 h 2915639"/>
                <a:gd name="connsiteX8" fmla="*/ 3039137 w 3044588"/>
                <a:gd name="connsiteY8" fmla="*/ 417525 h 2915639"/>
                <a:gd name="connsiteX9" fmla="*/ 2770713 w 3044588"/>
                <a:gd name="connsiteY9" fmla="*/ 69775 h 2915639"/>
                <a:gd name="connsiteX10" fmla="*/ 2135218 w 3044588"/>
                <a:gd name="connsiteY10" fmla="*/ 22432 h 2915639"/>
                <a:gd name="connsiteX11" fmla="*/ 1592559 w 3044588"/>
                <a:gd name="connsiteY11" fmla="*/ 123 h 2915639"/>
                <a:gd name="connsiteX12" fmla="*/ 913124 w 3044588"/>
                <a:gd name="connsiteY12" fmla="*/ 29074 h 2915639"/>
                <a:gd name="connsiteX13" fmla="*/ 256770 w 3044588"/>
                <a:gd name="connsiteY13" fmla="*/ 82888 h 2915639"/>
                <a:gd name="connsiteX14" fmla="*/ 5273 w 3044588"/>
                <a:gd name="connsiteY14" fmla="*/ 336463 h 2915639"/>
                <a:gd name="connsiteX15" fmla="*/ 23054 w 3044588"/>
                <a:gd name="connsiteY15" fmla="*/ 1150832 h 2915639"/>
                <a:gd name="connsiteX16" fmla="*/ 180346 w 3044588"/>
                <a:gd name="connsiteY16" fmla="*/ 1752668 h 2915639"/>
                <a:gd name="connsiteX17" fmla="*/ 550838 w 3044588"/>
                <a:gd name="connsiteY17" fmla="*/ 2022592 h 2915639"/>
                <a:gd name="connsiteX18" fmla="*/ 989376 w 3044588"/>
                <a:gd name="connsiteY18" fmla="*/ 2054268 h 2915639"/>
                <a:gd name="connsiteX19" fmla="*/ 1078281 w 3044588"/>
                <a:gd name="connsiteY19" fmla="*/ 2111829 h 2915639"/>
                <a:gd name="connsiteX20" fmla="*/ 1850040 w 3044588"/>
                <a:gd name="connsiteY20" fmla="*/ 2881750 h 2915639"/>
                <a:gd name="connsiteX21" fmla="*/ 1985961 w 3044588"/>
                <a:gd name="connsiteY21" fmla="*/ 2915639 h 291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44588" h="2915639">
                  <a:moveTo>
                    <a:pt x="1985790" y="2915469"/>
                  </a:moveTo>
                  <a:cubicBezTo>
                    <a:pt x="1913299" y="2804945"/>
                    <a:pt x="1840807" y="2706853"/>
                    <a:pt x="1781652" y="2601438"/>
                  </a:cubicBezTo>
                  <a:cubicBezTo>
                    <a:pt x="1701296" y="2458217"/>
                    <a:pt x="1669324" y="2301712"/>
                    <a:pt x="1681292" y="2136522"/>
                  </a:cubicBezTo>
                  <a:cubicBezTo>
                    <a:pt x="1684199" y="2097694"/>
                    <a:pt x="1690354" y="2073341"/>
                    <a:pt x="1736516" y="2070616"/>
                  </a:cubicBezTo>
                  <a:cubicBezTo>
                    <a:pt x="1844398" y="2064485"/>
                    <a:pt x="1952109" y="2053586"/>
                    <a:pt x="2059991" y="2046604"/>
                  </a:cubicBezTo>
                  <a:cubicBezTo>
                    <a:pt x="2177960" y="2039111"/>
                    <a:pt x="2297126" y="2041155"/>
                    <a:pt x="2413899" y="2025998"/>
                  </a:cubicBezTo>
                  <a:cubicBezTo>
                    <a:pt x="2618550" y="1999261"/>
                    <a:pt x="2762336" y="1898104"/>
                    <a:pt x="2820637" y="1655598"/>
                  </a:cubicBezTo>
                  <a:cubicBezTo>
                    <a:pt x="2864747" y="1472016"/>
                    <a:pt x="2889709" y="1284006"/>
                    <a:pt x="2922364" y="1097699"/>
                  </a:cubicBezTo>
                  <a:cubicBezTo>
                    <a:pt x="2962200" y="871031"/>
                    <a:pt x="3007507" y="645215"/>
                    <a:pt x="3039137" y="417525"/>
                  </a:cubicBezTo>
                  <a:cubicBezTo>
                    <a:pt x="3068714" y="205163"/>
                    <a:pt x="2977758" y="96001"/>
                    <a:pt x="2770713" y="69775"/>
                  </a:cubicBezTo>
                  <a:cubicBezTo>
                    <a:pt x="2560249" y="43038"/>
                    <a:pt x="2347392" y="35034"/>
                    <a:pt x="2135218" y="22432"/>
                  </a:cubicBezTo>
                  <a:cubicBezTo>
                    <a:pt x="1954502" y="11703"/>
                    <a:pt x="1773274" y="-1410"/>
                    <a:pt x="1592559" y="123"/>
                  </a:cubicBezTo>
                  <a:cubicBezTo>
                    <a:pt x="1366023" y="2166"/>
                    <a:pt x="1139317" y="14939"/>
                    <a:pt x="913124" y="29074"/>
                  </a:cubicBezTo>
                  <a:cubicBezTo>
                    <a:pt x="694111" y="42868"/>
                    <a:pt x="475440" y="63133"/>
                    <a:pt x="256770" y="82888"/>
                  </a:cubicBezTo>
                  <a:cubicBezTo>
                    <a:pt x="83235" y="98896"/>
                    <a:pt x="12112" y="149986"/>
                    <a:pt x="5273" y="336463"/>
                  </a:cubicBezTo>
                  <a:cubicBezTo>
                    <a:pt x="-4643" y="607579"/>
                    <a:pt x="-1566" y="880909"/>
                    <a:pt x="23054" y="1150832"/>
                  </a:cubicBezTo>
                  <a:cubicBezTo>
                    <a:pt x="41860" y="1356553"/>
                    <a:pt x="77251" y="1564999"/>
                    <a:pt x="180346" y="1752668"/>
                  </a:cubicBezTo>
                  <a:cubicBezTo>
                    <a:pt x="261728" y="1900999"/>
                    <a:pt x="383971" y="1998410"/>
                    <a:pt x="550838" y="2022592"/>
                  </a:cubicBezTo>
                  <a:cubicBezTo>
                    <a:pt x="695479" y="2043539"/>
                    <a:pt x="843026" y="2045071"/>
                    <a:pt x="989376" y="2054268"/>
                  </a:cubicBezTo>
                  <a:cubicBezTo>
                    <a:pt x="1030580" y="2056822"/>
                    <a:pt x="1061697" y="2054268"/>
                    <a:pt x="1078281" y="2111829"/>
                  </a:cubicBezTo>
                  <a:cubicBezTo>
                    <a:pt x="1192660" y="2508455"/>
                    <a:pt x="1464673" y="2752663"/>
                    <a:pt x="1850040" y="2881750"/>
                  </a:cubicBezTo>
                  <a:cubicBezTo>
                    <a:pt x="1892269" y="2895885"/>
                    <a:pt x="1936722" y="2903548"/>
                    <a:pt x="1985961" y="2915639"/>
                  </a:cubicBezTo>
                  <a:close/>
                </a:path>
              </a:pathLst>
            </a:custGeom>
            <a:noFill/>
            <a:ln w="12700" cap="flat">
              <a:solidFill>
                <a:schemeClr val="accent5"/>
              </a:solidFill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02328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ep 33">
            <a:extLst>
              <a:ext uri="{FF2B5EF4-FFF2-40B4-BE49-F238E27FC236}">
                <a16:creationId xmlns:a16="http://schemas.microsoft.com/office/drawing/2014/main" id="{0811572C-2BD5-3A3B-06C7-8CF3CACA883B}"/>
              </a:ext>
            </a:extLst>
          </p:cNvPr>
          <p:cNvGrpSpPr/>
          <p:nvPr/>
        </p:nvGrpSpPr>
        <p:grpSpPr>
          <a:xfrm>
            <a:off x="2802872" y="4146738"/>
            <a:ext cx="6586256" cy="562897"/>
            <a:chOff x="2802872" y="4270032"/>
            <a:chExt cx="6586256" cy="562897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79C74B44-B8D5-FB08-E954-ED191320C7DA}"/>
                </a:ext>
              </a:extLst>
            </p:cNvPr>
            <p:cNvSpPr/>
            <p:nvPr/>
          </p:nvSpPr>
          <p:spPr>
            <a:xfrm>
              <a:off x="2802873" y="4395943"/>
              <a:ext cx="6586255" cy="436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Graphic 22">
              <a:extLst>
                <a:ext uri="{FF2B5EF4-FFF2-40B4-BE49-F238E27FC236}">
                  <a16:creationId xmlns:a16="http://schemas.microsoft.com/office/drawing/2014/main" id="{48C1ACF1-1638-60D2-019D-BC07DD50BADA}"/>
                </a:ext>
              </a:extLst>
            </p:cNvPr>
            <p:cNvSpPr/>
            <p:nvPr/>
          </p:nvSpPr>
          <p:spPr>
            <a:xfrm>
              <a:off x="2802872" y="4270032"/>
              <a:ext cx="6586255" cy="562897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  <a:gd name="connsiteX0" fmla="*/ 765834 w 1322252"/>
                <a:gd name="connsiteY0" fmla="*/ 913856 h 913873"/>
                <a:gd name="connsiteX1" fmla="*/ 1028229 w 1322252"/>
                <a:gd name="connsiteY1" fmla="*/ 889024 h 913873"/>
                <a:gd name="connsiteX2" fmla="*/ 1155898 w 1322252"/>
                <a:gd name="connsiteY2" fmla="*/ 837576 h 913873"/>
                <a:gd name="connsiteX3" fmla="*/ 1233436 w 1322252"/>
                <a:gd name="connsiteY3" fmla="*/ 713566 h 913873"/>
                <a:gd name="connsiteX4" fmla="*/ 1283684 w 1322252"/>
                <a:gd name="connsiteY4" fmla="*/ 725217 h 913873"/>
                <a:gd name="connsiteX5" fmla="*/ 1318920 w 1322252"/>
                <a:gd name="connsiteY5" fmla="*/ 171429 h 913873"/>
                <a:gd name="connsiteX6" fmla="*/ 1199717 w 1322252"/>
                <a:gd name="connsiteY6" fmla="*/ 21694 h 913873"/>
                <a:gd name="connsiteX7" fmla="*/ 543768 w 1322252"/>
                <a:gd name="connsiteY7" fmla="*/ 7271 h 913873"/>
                <a:gd name="connsiteX8" fmla="*/ 107879 w 1322252"/>
                <a:gd name="connsiteY8" fmla="*/ 46526 h 913873"/>
                <a:gd name="connsiteX9" fmla="*/ 634 w 1322252"/>
                <a:gd name="connsiteY9" fmla="*/ 159013 h 913873"/>
                <a:gd name="connsiteX10" fmla="*/ 14596 w 1322252"/>
                <a:gd name="connsiteY10" fmla="*/ 514390 h 913873"/>
                <a:gd name="connsiteX11" fmla="*/ 87455 w 1322252"/>
                <a:gd name="connsiteY11" fmla="*/ 775868 h 913873"/>
                <a:gd name="connsiteX12" fmla="*/ 250402 w 1322252"/>
                <a:gd name="connsiteY12" fmla="*/ 890883 h 913873"/>
                <a:gd name="connsiteX13" fmla="*/ 441127 w 1322252"/>
                <a:gd name="connsiteY13" fmla="*/ 901366 h 913873"/>
                <a:gd name="connsiteX14" fmla="*/ 765834 w 13222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2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12138" y="732292"/>
                    <a:pt x="1233436" y="713566"/>
                  </a:cubicBezTo>
                  <a:cubicBezTo>
                    <a:pt x="1254734" y="694840"/>
                    <a:pt x="1270835" y="806775"/>
                    <a:pt x="1283684" y="725217"/>
                  </a:cubicBezTo>
                  <a:cubicBezTo>
                    <a:pt x="1299280" y="626038"/>
                    <a:pt x="1332914" y="288683"/>
                    <a:pt x="1318920" y="171429"/>
                  </a:cubicBezTo>
                  <a:cubicBezTo>
                    <a:pt x="1304926" y="5417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bg2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E84EAE30-1763-DBD6-BAD9-ADAF4A37D124}"/>
              </a:ext>
            </a:extLst>
          </p:cNvPr>
          <p:cNvGrpSpPr>
            <a:grpSpLocks noChangeAspect="1"/>
          </p:cNvGrpSpPr>
          <p:nvPr/>
        </p:nvGrpSpPr>
        <p:grpSpPr>
          <a:xfrm>
            <a:off x="5630885" y="3734853"/>
            <a:ext cx="904785" cy="862799"/>
            <a:chOff x="3073216" y="788816"/>
            <a:chExt cx="1457164" cy="1389548"/>
          </a:xfrm>
        </p:grpSpPr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BB6E721D-7958-8C7F-D5EC-0516E095B4E0}"/>
                </a:ext>
              </a:extLst>
            </p:cNvPr>
            <p:cNvSpPr/>
            <p:nvPr/>
          </p:nvSpPr>
          <p:spPr>
            <a:xfrm>
              <a:off x="3153610" y="815302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bg2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" name="Freeform: Shape 16">
              <a:extLst>
                <a:ext uri="{FF2B5EF4-FFF2-40B4-BE49-F238E27FC236}">
                  <a16:creationId xmlns:a16="http://schemas.microsoft.com/office/drawing/2014/main" id="{034B3607-31EF-D3F0-0FD4-C31A596128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3216" y="788816"/>
              <a:ext cx="1389468" cy="1389548"/>
            </a:xfrm>
            <a:custGeom>
              <a:avLst/>
              <a:gdLst>
                <a:gd name="connsiteX0" fmla="*/ 840581 w 1681257"/>
                <a:gd name="connsiteY0" fmla="*/ 0 h 1681353"/>
                <a:gd name="connsiteX1" fmla="*/ 0 w 1681257"/>
                <a:gd name="connsiteY1" fmla="*/ 840676 h 1681353"/>
                <a:gd name="connsiteX2" fmla="*/ 840581 w 1681257"/>
                <a:gd name="connsiteY2" fmla="*/ 1681353 h 1681353"/>
                <a:gd name="connsiteX3" fmla="*/ 1308259 w 1681257"/>
                <a:gd name="connsiteY3" fmla="*/ 1539335 h 1681353"/>
                <a:gd name="connsiteX4" fmla="*/ 1414367 w 1681257"/>
                <a:gd name="connsiteY4" fmla="*/ 1341501 h 1681353"/>
                <a:gd name="connsiteX5" fmla="*/ 1210913 w 1681257"/>
                <a:gd name="connsiteY5" fmla="*/ 1123283 h 1681353"/>
                <a:gd name="connsiteX6" fmla="*/ 1190530 w 1681257"/>
                <a:gd name="connsiteY6" fmla="*/ 1114520 h 1681353"/>
                <a:gd name="connsiteX7" fmla="*/ 1152049 w 1681257"/>
                <a:gd name="connsiteY7" fmla="*/ 1098709 h 1681353"/>
                <a:gd name="connsiteX8" fmla="*/ 1049750 w 1681257"/>
                <a:gd name="connsiteY8" fmla="*/ 1052132 h 1681353"/>
                <a:gd name="connsiteX9" fmla="*/ 981932 w 1681257"/>
                <a:gd name="connsiteY9" fmla="*/ 956596 h 1681353"/>
                <a:gd name="connsiteX10" fmla="*/ 994505 w 1681257"/>
                <a:gd name="connsiteY10" fmla="*/ 910018 h 1681353"/>
                <a:gd name="connsiteX11" fmla="*/ 1116044 w 1681257"/>
                <a:gd name="connsiteY11" fmla="*/ 786956 h 1681353"/>
                <a:gd name="connsiteX12" fmla="*/ 1232821 w 1681257"/>
                <a:gd name="connsiteY12" fmla="*/ 657225 h 1681353"/>
                <a:gd name="connsiteX13" fmla="*/ 1227582 w 1681257"/>
                <a:gd name="connsiteY13" fmla="*/ 559975 h 1681353"/>
                <a:gd name="connsiteX14" fmla="*/ 1109758 w 1681257"/>
                <a:gd name="connsiteY14" fmla="*/ 452247 h 1681353"/>
                <a:gd name="connsiteX15" fmla="*/ 898779 w 1681257"/>
                <a:gd name="connsiteY15" fmla="*/ 599218 h 1681353"/>
                <a:gd name="connsiteX16" fmla="*/ 861822 w 1681257"/>
                <a:gd name="connsiteY16" fmla="*/ 642080 h 1681353"/>
                <a:gd name="connsiteX17" fmla="*/ 689134 w 1681257"/>
                <a:gd name="connsiteY17" fmla="*/ 811530 h 1681353"/>
                <a:gd name="connsiteX18" fmla="*/ 577977 w 1681257"/>
                <a:gd name="connsiteY18" fmla="*/ 917924 h 1681353"/>
                <a:gd name="connsiteX19" fmla="*/ 459010 w 1681257"/>
                <a:gd name="connsiteY19" fmla="*/ 1213961 h 1681353"/>
                <a:gd name="connsiteX20" fmla="*/ 457581 w 1681257"/>
                <a:gd name="connsiteY20" fmla="*/ 1215961 h 1681353"/>
                <a:gd name="connsiteX21" fmla="*/ 457486 w 1681257"/>
                <a:gd name="connsiteY21" fmla="*/ 1226630 h 1681353"/>
                <a:gd name="connsiteX22" fmla="*/ 456152 w 1681257"/>
                <a:gd name="connsiteY22" fmla="*/ 1239393 h 1681353"/>
                <a:gd name="connsiteX23" fmla="*/ 458915 w 1681257"/>
                <a:gd name="connsiteY23" fmla="*/ 1247108 h 1681353"/>
                <a:gd name="connsiteX24" fmla="*/ 466630 w 1681257"/>
                <a:gd name="connsiteY24" fmla="*/ 1249775 h 1681353"/>
                <a:gd name="connsiteX25" fmla="*/ 734854 w 1681257"/>
                <a:gd name="connsiteY25" fmla="*/ 1162431 h 1681353"/>
                <a:gd name="connsiteX26" fmla="*/ 834771 w 1681257"/>
                <a:gd name="connsiteY26" fmla="*/ 1063371 h 1681353"/>
                <a:gd name="connsiteX27" fmla="*/ 951452 w 1681257"/>
                <a:gd name="connsiteY27" fmla="*/ 948881 h 1681353"/>
                <a:gd name="connsiteX28" fmla="*/ 960977 w 1681257"/>
                <a:gd name="connsiteY28" fmla="*/ 940308 h 1681353"/>
                <a:gd name="connsiteX29" fmla="*/ 964311 w 1681257"/>
                <a:gd name="connsiteY29" fmla="*/ 937355 h 1681353"/>
                <a:gd name="connsiteX30" fmla="*/ 962882 w 1681257"/>
                <a:gd name="connsiteY30" fmla="*/ 957262 h 1681353"/>
                <a:gd name="connsiteX31" fmla="*/ 1039273 w 1681257"/>
                <a:gd name="connsiteY31" fmla="*/ 1068134 h 1681353"/>
                <a:gd name="connsiteX32" fmla="*/ 1040987 w 1681257"/>
                <a:gd name="connsiteY32" fmla="*/ 1069086 h 1681353"/>
                <a:gd name="connsiteX33" fmla="*/ 1144715 w 1681257"/>
                <a:gd name="connsiteY33" fmla="*/ 1116330 h 1681353"/>
                <a:gd name="connsiteX34" fmla="*/ 1145667 w 1681257"/>
                <a:gd name="connsiteY34" fmla="*/ 1116711 h 1681353"/>
                <a:gd name="connsiteX35" fmla="*/ 1182910 w 1681257"/>
                <a:gd name="connsiteY35" fmla="*/ 1132046 h 1681353"/>
                <a:gd name="connsiteX36" fmla="*/ 1203865 w 1681257"/>
                <a:gd name="connsiteY36" fmla="*/ 1141000 h 1681353"/>
                <a:gd name="connsiteX37" fmla="*/ 1395412 w 1681257"/>
                <a:gd name="connsiteY37" fmla="*/ 1343025 h 1681353"/>
                <a:gd name="connsiteX38" fmla="*/ 1298543 w 1681257"/>
                <a:gd name="connsiteY38" fmla="*/ 1522952 h 1681353"/>
                <a:gd name="connsiteX39" fmla="*/ 840581 w 1681257"/>
                <a:gd name="connsiteY39" fmla="*/ 1662303 h 1681353"/>
                <a:gd name="connsiteX40" fmla="*/ 19050 w 1681257"/>
                <a:gd name="connsiteY40" fmla="*/ 840676 h 1681353"/>
                <a:gd name="connsiteX41" fmla="*/ 840581 w 1681257"/>
                <a:gd name="connsiteY41" fmla="*/ 19050 h 1681353"/>
                <a:gd name="connsiteX42" fmla="*/ 1662208 w 1681257"/>
                <a:gd name="connsiteY42" fmla="*/ 840676 h 1681353"/>
                <a:gd name="connsiteX43" fmla="*/ 1647158 w 1681257"/>
                <a:gd name="connsiteY43" fmla="*/ 998220 h 1681353"/>
                <a:gd name="connsiteX44" fmla="*/ 1654683 w 1681257"/>
                <a:gd name="connsiteY44" fmla="*/ 1009364 h 1681353"/>
                <a:gd name="connsiteX45" fmla="*/ 1665827 w 1681257"/>
                <a:gd name="connsiteY45" fmla="*/ 1001840 h 1681353"/>
                <a:gd name="connsiteX46" fmla="*/ 1681258 w 1681257"/>
                <a:gd name="connsiteY46" fmla="*/ 840676 h 1681353"/>
                <a:gd name="connsiteX47" fmla="*/ 840581 w 1681257"/>
                <a:gd name="connsiteY47" fmla="*/ 0 h 1681353"/>
                <a:gd name="connsiteX48" fmla="*/ 1215581 w 1681257"/>
                <a:gd name="connsiteY48" fmla="*/ 648938 h 1681353"/>
                <a:gd name="connsiteX49" fmla="*/ 1177100 w 1681257"/>
                <a:gd name="connsiteY49" fmla="*/ 703612 h 1681353"/>
                <a:gd name="connsiteX50" fmla="*/ 1211771 w 1681257"/>
                <a:gd name="connsiteY50" fmla="*/ 611219 h 1681353"/>
                <a:gd name="connsiteX51" fmla="*/ 1220438 w 1681257"/>
                <a:gd name="connsiteY51" fmla="*/ 598837 h 1681353"/>
                <a:gd name="connsiteX52" fmla="*/ 1215581 w 1681257"/>
                <a:gd name="connsiteY52" fmla="*/ 648938 h 1681353"/>
                <a:gd name="connsiteX53" fmla="*/ 1210247 w 1681257"/>
                <a:gd name="connsiteY53" fmla="*/ 567785 h 1681353"/>
                <a:gd name="connsiteX54" fmla="*/ 1216343 w 1681257"/>
                <a:gd name="connsiteY54" fmla="*/ 583311 h 1681353"/>
                <a:gd name="connsiteX55" fmla="*/ 1213295 w 1681257"/>
                <a:gd name="connsiteY55" fmla="*/ 582835 h 1681353"/>
                <a:gd name="connsiteX56" fmla="*/ 1211390 w 1681257"/>
                <a:gd name="connsiteY56" fmla="*/ 583025 h 1681353"/>
                <a:gd name="connsiteX57" fmla="*/ 1199007 w 1681257"/>
                <a:gd name="connsiteY57" fmla="*/ 547116 h 1681353"/>
                <a:gd name="connsiteX58" fmla="*/ 1210247 w 1681257"/>
                <a:gd name="connsiteY58" fmla="*/ 567785 h 1681353"/>
                <a:gd name="connsiteX59" fmla="*/ 497300 w 1681257"/>
                <a:gd name="connsiteY59" fmla="*/ 1116997 h 1681353"/>
                <a:gd name="connsiteX60" fmla="*/ 505016 w 1681257"/>
                <a:gd name="connsiteY60" fmla="*/ 1118521 h 1681353"/>
                <a:gd name="connsiteX61" fmla="*/ 571214 w 1681257"/>
                <a:gd name="connsiteY61" fmla="*/ 1147572 h 1681353"/>
                <a:gd name="connsiteX62" fmla="*/ 532162 w 1681257"/>
                <a:gd name="connsiteY62" fmla="*/ 1166717 h 1681353"/>
                <a:gd name="connsiteX63" fmla="*/ 481298 w 1681257"/>
                <a:gd name="connsiteY63" fmla="*/ 1193197 h 1681353"/>
                <a:gd name="connsiteX64" fmla="*/ 497300 w 1681257"/>
                <a:gd name="connsiteY64" fmla="*/ 1116997 h 1681353"/>
                <a:gd name="connsiteX65" fmla="*/ 587597 w 1681257"/>
                <a:gd name="connsiteY65" fmla="*/ 1194530 h 1681353"/>
                <a:gd name="connsiteX66" fmla="*/ 551307 w 1681257"/>
                <a:gd name="connsiteY66" fmla="*/ 1207580 h 1681353"/>
                <a:gd name="connsiteX67" fmla="*/ 478917 w 1681257"/>
                <a:gd name="connsiteY67" fmla="*/ 1219772 h 1681353"/>
                <a:gd name="connsiteX68" fmla="*/ 539972 w 1681257"/>
                <a:gd name="connsiteY68" fmla="*/ 1184053 h 1681353"/>
                <a:gd name="connsiteX69" fmla="*/ 582263 w 1681257"/>
                <a:gd name="connsiteY69" fmla="*/ 1163098 h 1681353"/>
                <a:gd name="connsiteX70" fmla="*/ 587597 w 1681257"/>
                <a:gd name="connsiteY70" fmla="*/ 1194435 h 1681353"/>
                <a:gd name="connsiteX71" fmla="*/ 603980 w 1681257"/>
                <a:gd name="connsiteY71" fmla="*/ 1205293 h 1681353"/>
                <a:gd name="connsiteX72" fmla="*/ 607790 w 1681257"/>
                <a:gd name="connsiteY72" fmla="*/ 1187768 h 1681353"/>
                <a:gd name="connsiteX73" fmla="*/ 648557 w 1681257"/>
                <a:gd name="connsiteY73" fmla="*/ 1190816 h 1681353"/>
                <a:gd name="connsiteX74" fmla="*/ 603980 w 1681257"/>
                <a:gd name="connsiteY74" fmla="*/ 1205389 h 1681353"/>
                <a:gd name="connsiteX75" fmla="*/ 667131 w 1681257"/>
                <a:gd name="connsiteY75" fmla="*/ 1165289 h 1681353"/>
                <a:gd name="connsiteX76" fmla="*/ 616172 w 1681257"/>
                <a:gd name="connsiteY76" fmla="*/ 1170718 h 1681353"/>
                <a:gd name="connsiteX77" fmla="*/ 598646 w 1681257"/>
                <a:gd name="connsiteY77" fmla="*/ 1144334 h 1681353"/>
                <a:gd name="connsiteX78" fmla="*/ 592455 w 1681257"/>
                <a:gd name="connsiteY78" fmla="*/ 1137857 h 1681353"/>
                <a:gd name="connsiteX79" fmla="*/ 589407 w 1681257"/>
                <a:gd name="connsiteY79" fmla="*/ 1137380 h 1681353"/>
                <a:gd name="connsiteX80" fmla="*/ 587502 w 1681257"/>
                <a:gd name="connsiteY80" fmla="*/ 1137571 h 1681353"/>
                <a:gd name="connsiteX81" fmla="*/ 515398 w 1681257"/>
                <a:gd name="connsiteY81" fmla="*/ 1098518 h 1681353"/>
                <a:gd name="connsiteX82" fmla="*/ 517208 w 1681257"/>
                <a:gd name="connsiteY82" fmla="*/ 1091756 h 1681353"/>
                <a:gd name="connsiteX83" fmla="*/ 541592 w 1681257"/>
                <a:gd name="connsiteY83" fmla="*/ 1014698 h 1681353"/>
                <a:gd name="connsiteX84" fmla="*/ 546545 w 1681257"/>
                <a:gd name="connsiteY84" fmla="*/ 1004792 h 1681353"/>
                <a:gd name="connsiteX85" fmla="*/ 557403 w 1681257"/>
                <a:gd name="connsiteY85" fmla="*/ 986123 h 1681353"/>
                <a:gd name="connsiteX86" fmla="*/ 577977 w 1681257"/>
                <a:gd name="connsiteY86" fmla="*/ 991552 h 1681353"/>
                <a:gd name="connsiteX87" fmla="*/ 591026 w 1681257"/>
                <a:gd name="connsiteY87" fmla="*/ 995934 h 1681353"/>
                <a:gd name="connsiteX88" fmla="*/ 709708 w 1681257"/>
                <a:gd name="connsiteY88" fmla="*/ 1127474 h 1681353"/>
                <a:gd name="connsiteX89" fmla="*/ 667036 w 1681257"/>
                <a:gd name="connsiteY89" fmla="*/ 1165384 h 1681353"/>
                <a:gd name="connsiteX90" fmla="*/ 699421 w 1681257"/>
                <a:gd name="connsiteY90" fmla="*/ 1055942 h 1681353"/>
                <a:gd name="connsiteX91" fmla="*/ 597122 w 1681257"/>
                <a:gd name="connsiteY91" fmla="*/ 977741 h 1681353"/>
                <a:gd name="connsiteX92" fmla="*/ 584359 w 1681257"/>
                <a:gd name="connsiteY92" fmla="*/ 973455 h 1681353"/>
                <a:gd name="connsiteX93" fmla="*/ 561594 w 1681257"/>
                <a:gd name="connsiteY93" fmla="*/ 967359 h 1681353"/>
                <a:gd name="connsiteX94" fmla="*/ 591503 w 1681257"/>
                <a:gd name="connsiteY94" fmla="*/ 931355 h 1681353"/>
                <a:gd name="connsiteX95" fmla="*/ 702278 w 1681257"/>
                <a:gd name="connsiteY95" fmla="*/ 825341 h 1681353"/>
                <a:gd name="connsiteX96" fmla="*/ 875824 w 1681257"/>
                <a:gd name="connsiteY96" fmla="*/ 655034 h 1681353"/>
                <a:gd name="connsiteX97" fmla="*/ 913448 w 1681257"/>
                <a:gd name="connsiteY97" fmla="*/ 611315 h 1681353"/>
                <a:gd name="connsiteX98" fmla="*/ 1104805 w 1681257"/>
                <a:gd name="connsiteY98" fmla="*/ 470535 h 1681353"/>
                <a:gd name="connsiteX99" fmla="*/ 1192340 w 1681257"/>
                <a:gd name="connsiteY99" fmla="*/ 537305 h 1681353"/>
                <a:gd name="connsiteX100" fmla="*/ 1182719 w 1681257"/>
                <a:gd name="connsiteY100" fmla="*/ 526447 h 1681353"/>
                <a:gd name="connsiteX101" fmla="*/ 1180719 w 1681257"/>
                <a:gd name="connsiteY101" fmla="*/ 523875 h 1681353"/>
                <a:gd name="connsiteX102" fmla="*/ 1165479 w 1681257"/>
                <a:gd name="connsiteY102" fmla="*/ 522637 h 1681353"/>
                <a:gd name="connsiteX103" fmla="*/ 1164050 w 1681257"/>
                <a:gd name="connsiteY103" fmla="*/ 533591 h 1681353"/>
                <a:gd name="connsiteX104" fmla="*/ 1081088 w 1681257"/>
                <a:gd name="connsiteY104" fmla="*/ 647795 h 1681353"/>
                <a:gd name="connsiteX105" fmla="*/ 1056704 w 1681257"/>
                <a:gd name="connsiteY105" fmla="*/ 673418 h 1681353"/>
                <a:gd name="connsiteX106" fmla="*/ 1024128 w 1681257"/>
                <a:gd name="connsiteY106" fmla="*/ 709422 h 1681353"/>
                <a:gd name="connsiteX107" fmla="*/ 882396 w 1681257"/>
                <a:gd name="connsiteY107" fmla="*/ 860298 h 1681353"/>
                <a:gd name="connsiteX108" fmla="*/ 830294 w 1681257"/>
                <a:gd name="connsiteY108" fmla="*/ 912209 h 1681353"/>
                <a:gd name="connsiteX109" fmla="*/ 745331 w 1681257"/>
                <a:gd name="connsiteY109" fmla="*/ 995743 h 1681353"/>
                <a:gd name="connsiteX110" fmla="*/ 725043 w 1681257"/>
                <a:gd name="connsiteY110" fmla="*/ 1013079 h 1681353"/>
                <a:gd name="connsiteX111" fmla="*/ 699326 w 1681257"/>
                <a:gd name="connsiteY111" fmla="*/ 1056037 h 1681353"/>
                <a:gd name="connsiteX112" fmla="*/ 723424 w 1681257"/>
                <a:gd name="connsiteY112" fmla="*/ 1094708 h 1681353"/>
                <a:gd name="connsiteX113" fmla="*/ 717423 w 1681257"/>
                <a:gd name="connsiteY113" fmla="*/ 1067467 h 1681353"/>
                <a:gd name="connsiteX114" fmla="*/ 736949 w 1681257"/>
                <a:gd name="connsiteY114" fmla="*/ 1027843 h 1681353"/>
                <a:gd name="connsiteX115" fmla="*/ 758381 w 1681257"/>
                <a:gd name="connsiteY115" fmla="*/ 1009459 h 1681353"/>
                <a:gd name="connsiteX116" fmla="*/ 843725 w 1681257"/>
                <a:gd name="connsiteY116" fmla="*/ 925449 h 1681353"/>
                <a:gd name="connsiteX117" fmla="*/ 895636 w 1681257"/>
                <a:gd name="connsiteY117" fmla="*/ 873728 h 1681353"/>
                <a:gd name="connsiteX118" fmla="*/ 1038225 w 1681257"/>
                <a:gd name="connsiteY118" fmla="*/ 721995 h 1681353"/>
                <a:gd name="connsiteX119" fmla="*/ 1070801 w 1681257"/>
                <a:gd name="connsiteY119" fmla="*/ 685991 h 1681353"/>
                <a:gd name="connsiteX120" fmla="*/ 1094708 w 1681257"/>
                <a:gd name="connsiteY120" fmla="*/ 660844 h 1681353"/>
                <a:gd name="connsiteX121" fmla="*/ 1178528 w 1681257"/>
                <a:gd name="connsiteY121" fmla="*/ 550545 h 1681353"/>
                <a:gd name="connsiteX122" fmla="*/ 1193387 w 1681257"/>
                <a:gd name="connsiteY122" fmla="*/ 599503 h 1681353"/>
                <a:gd name="connsiteX123" fmla="*/ 1193197 w 1681257"/>
                <a:gd name="connsiteY123" fmla="*/ 604266 h 1681353"/>
                <a:gd name="connsiteX124" fmla="*/ 919163 w 1681257"/>
                <a:gd name="connsiteY124" fmla="*/ 893731 h 1681353"/>
                <a:gd name="connsiteX125" fmla="*/ 908780 w 1681257"/>
                <a:gd name="connsiteY125" fmla="*/ 903542 h 1681353"/>
                <a:gd name="connsiteX126" fmla="*/ 859060 w 1681257"/>
                <a:gd name="connsiteY126" fmla="*/ 948214 h 1681353"/>
                <a:gd name="connsiteX127" fmla="*/ 724376 w 1681257"/>
                <a:gd name="connsiteY127" fmla="*/ 1092899 h 1681353"/>
                <a:gd name="connsiteX128" fmla="*/ 723424 w 1681257"/>
                <a:gd name="connsiteY128" fmla="*/ 1094708 h 1681353"/>
                <a:gd name="connsiteX129" fmla="*/ 948214 w 1681257"/>
                <a:gd name="connsiteY129" fmla="*/ 926020 h 1681353"/>
                <a:gd name="connsiteX130" fmla="*/ 938689 w 1681257"/>
                <a:gd name="connsiteY130" fmla="*/ 934593 h 1681353"/>
                <a:gd name="connsiteX131" fmla="*/ 821150 w 1681257"/>
                <a:gd name="connsiteY131" fmla="*/ 1049941 h 1681353"/>
                <a:gd name="connsiteX132" fmla="*/ 735330 w 1681257"/>
                <a:gd name="connsiteY132" fmla="*/ 1135761 h 1681353"/>
                <a:gd name="connsiteX133" fmla="*/ 732568 w 1681257"/>
                <a:gd name="connsiteY133" fmla="*/ 1120711 h 1681353"/>
                <a:gd name="connsiteX134" fmla="*/ 741140 w 1681257"/>
                <a:gd name="connsiteY134" fmla="*/ 1102138 h 1681353"/>
                <a:gd name="connsiteX135" fmla="*/ 871633 w 1681257"/>
                <a:gd name="connsiteY135" fmla="*/ 962597 h 1681353"/>
                <a:gd name="connsiteX136" fmla="*/ 921925 w 1681257"/>
                <a:gd name="connsiteY136" fmla="*/ 917448 h 1681353"/>
                <a:gd name="connsiteX137" fmla="*/ 932307 w 1681257"/>
                <a:gd name="connsiteY137" fmla="*/ 907637 h 1681353"/>
                <a:gd name="connsiteX138" fmla="*/ 1182815 w 1681257"/>
                <a:gd name="connsiteY138" fmla="*/ 649319 h 1681353"/>
                <a:gd name="connsiteX139" fmla="*/ 1101376 w 1681257"/>
                <a:gd name="connsiteY139" fmla="*/ 774287 h 1681353"/>
                <a:gd name="connsiteX140" fmla="*/ 1090994 w 1681257"/>
                <a:gd name="connsiteY140" fmla="*/ 783050 h 1681353"/>
                <a:gd name="connsiteX141" fmla="*/ 979361 w 1681257"/>
                <a:gd name="connsiteY141" fmla="*/ 897826 h 1681353"/>
                <a:gd name="connsiteX142" fmla="*/ 948214 w 1681257"/>
                <a:gd name="connsiteY142" fmla="*/ 926020 h 16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681257" h="1681353">
                  <a:moveTo>
                    <a:pt x="840581" y="0"/>
                  </a:moveTo>
                  <a:cubicBezTo>
                    <a:pt x="377095" y="0"/>
                    <a:pt x="0" y="377095"/>
                    <a:pt x="0" y="840676"/>
                  </a:cubicBezTo>
                  <a:cubicBezTo>
                    <a:pt x="0" y="1304258"/>
                    <a:pt x="377095" y="1681353"/>
                    <a:pt x="840581" y="1681353"/>
                  </a:cubicBezTo>
                  <a:cubicBezTo>
                    <a:pt x="995267" y="1681353"/>
                    <a:pt x="1148239" y="1634871"/>
                    <a:pt x="1308259" y="1539335"/>
                  </a:cubicBezTo>
                  <a:cubicBezTo>
                    <a:pt x="1377791" y="1497806"/>
                    <a:pt x="1420463" y="1418273"/>
                    <a:pt x="1414367" y="1341501"/>
                  </a:cubicBezTo>
                  <a:cubicBezTo>
                    <a:pt x="1407128" y="1250347"/>
                    <a:pt x="1334929" y="1172909"/>
                    <a:pt x="1210913" y="1123283"/>
                  </a:cubicBezTo>
                  <a:cubicBezTo>
                    <a:pt x="1205579" y="1121188"/>
                    <a:pt x="1198340" y="1117949"/>
                    <a:pt x="1190530" y="1114520"/>
                  </a:cubicBezTo>
                  <a:cubicBezTo>
                    <a:pt x="1177195" y="1108615"/>
                    <a:pt x="1162050" y="1102043"/>
                    <a:pt x="1152049" y="1098709"/>
                  </a:cubicBezTo>
                  <a:lnTo>
                    <a:pt x="1049750" y="1052132"/>
                  </a:lnTo>
                  <a:cubicBezTo>
                    <a:pt x="1005269" y="1019366"/>
                    <a:pt x="983075" y="988028"/>
                    <a:pt x="981932" y="956596"/>
                  </a:cubicBezTo>
                  <a:cubicBezTo>
                    <a:pt x="981361" y="940880"/>
                    <a:pt x="986028" y="925449"/>
                    <a:pt x="994505" y="910018"/>
                  </a:cubicBezTo>
                  <a:cubicBezTo>
                    <a:pt x="1031557" y="876109"/>
                    <a:pt x="1076611" y="833057"/>
                    <a:pt x="1116044" y="786956"/>
                  </a:cubicBezTo>
                  <a:cubicBezTo>
                    <a:pt x="1163479" y="746474"/>
                    <a:pt x="1210247" y="704469"/>
                    <a:pt x="1232821" y="657225"/>
                  </a:cubicBezTo>
                  <a:cubicBezTo>
                    <a:pt x="1245775" y="630079"/>
                    <a:pt x="1243965" y="595503"/>
                    <a:pt x="1227582" y="559975"/>
                  </a:cubicBezTo>
                  <a:cubicBezTo>
                    <a:pt x="1204151" y="508921"/>
                    <a:pt x="1155668" y="464630"/>
                    <a:pt x="1109758" y="452247"/>
                  </a:cubicBezTo>
                  <a:cubicBezTo>
                    <a:pt x="1037654" y="432816"/>
                    <a:pt x="957358" y="529018"/>
                    <a:pt x="898779" y="599218"/>
                  </a:cubicBezTo>
                  <a:cubicBezTo>
                    <a:pt x="885254" y="615410"/>
                    <a:pt x="872490" y="630745"/>
                    <a:pt x="861822" y="642080"/>
                  </a:cubicBezTo>
                  <a:cubicBezTo>
                    <a:pt x="806387" y="701135"/>
                    <a:pt x="746760" y="757237"/>
                    <a:pt x="689134" y="811530"/>
                  </a:cubicBezTo>
                  <a:cubicBezTo>
                    <a:pt x="652463" y="846010"/>
                    <a:pt x="614648" y="881634"/>
                    <a:pt x="577977" y="917924"/>
                  </a:cubicBezTo>
                  <a:cubicBezTo>
                    <a:pt x="497015" y="998030"/>
                    <a:pt x="468440" y="1143572"/>
                    <a:pt x="459010" y="1213961"/>
                  </a:cubicBezTo>
                  <a:cubicBezTo>
                    <a:pt x="458534" y="1214628"/>
                    <a:pt x="458057" y="1215295"/>
                    <a:pt x="457581" y="1215961"/>
                  </a:cubicBezTo>
                  <a:cubicBezTo>
                    <a:pt x="455295" y="1219200"/>
                    <a:pt x="455295" y="1223486"/>
                    <a:pt x="457486" y="1226630"/>
                  </a:cubicBezTo>
                  <a:cubicBezTo>
                    <a:pt x="456914" y="1231487"/>
                    <a:pt x="456438" y="1235774"/>
                    <a:pt x="456152" y="1239393"/>
                  </a:cubicBezTo>
                  <a:cubicBezTo>
                    <a:pt x="455867" y="1242251"/>
                    <a:pt x="456914" y="1245108"/>
                    <a:pt x="458915" y="1247108"/>
                  </a:cubicBezTo>
                  <a:cubicBezTo>
                    <a:pt x="460915" y="1249109"/>
                    <a:pt x="463772" y="1250061"/>
                    <a:pt x="466630" y="1249775"/>
                  </a:cubicBezTo>
                  <a:cubicBezTo>
                    <a:pt x="557022" y="1239774"/>
                    <a:pt x="676847" y="1216533"/>
                    <a:pt x="734854" y="1162431"/>
                  </a:cubicBezTo>
                  <a:cubicBezTo>
                    <a:pt x="769239" y="1130427"/>
                    <a:pt x="802481" y="1096327"/>
                    <a:pt x="834771" y="1063371"/>
                  </a:cubicBezTo>
                  <a:cubicBezTo>
                    <a:pt x="872204" y="1025081"/>
                    <a:pt x="910876" y="985457"/>
                    <a:pt x="951452" y="948881"/>
                  </a:cubicBezTo>
                  <a:lnTo>
                    <a:pt x="960977" y="940308"/>
                  </a:lnTo>
                  <a:cubicBezTo>
                    <a:pt x="962025" y="939356"/>
                    <a:pt x="963168" y="938308"/>
                    <a:pt x="964311" y="937355"/>
                  </a:cubicBezTo>
                  <a:cubicBezTo>
                    <a:pt x="963168" y="943927"/>
                    <a:pt x="962597" y="950500"/>
                    <a:pt x="962882" y="957262"/>
                  </a:cubicBezTo>
                  <a:cubicBezTo>
                    <a:pt x="964216" y="995172"/>
                    <a:pt x="989267" y="1031462"/>
                    <a:pt x="1039273" y="1068134"/>
                  </a:cubicBezTo>
                  <a:cubicBezTo>
                    <a:pt x="1039844" y="1068515"/>
                    <a:pt x="1040321" y="1068895"/>
                    <a:pt x="1040987" y="1069086"/>
                  </a:cubicBezTo>
                  <a:lnTo>
                    <a:pt x="1144715" y="1116330"/>
                  </a:lnTo>
                  <a:cubicBezTo>
                    <a:pt x="1144715" y="1116330"/>
                    <a:pt x="1145381" y="1116616"/>
                    <a:pt x="1145667" y="1116711"/>
                  </a:cubicBezTo>
                  <a:cubicBezTo>
                    <a:pt x="1154811" y="1119664"/>
                    <a:pt x="1169765" y="1126236"/>
                    <a:pt x="1182910" y="1132046"/>
                  </a:cubicBezTo>
                  <a:cubicBezTo>
                    <a:pt x="1190911" y="1135570"/>
                    <a:pt x="1198340" y="1138809"/>
                    <a:pt x="1203865" y="1141000"/>
                  </a:cubicBezTo>
                  <a:cubicBezTo>
                    <a:pt x="1320737" y="1187768"/>
                    <a:pt x="1388840" y="1259491"/>
                    <a:pt x="1395412" y="1343025"/>
                  </a:cubicBezTo>
                  <a:cubicBezTo>
                    <a:pt x="1400937" y="1412748"/>
                    <a:pt x="1361980" y="1485043"/>
                    <a:pt x="1298543" y="1522952"/>
                  </a:cubicBezTo>
                  <a:cubicBezTo>
                    <a:pt x="1141571" y="1616678"/>
                    <a:pt x="991743" y="1662303"/>
                    <a:pt x="840581" y="1662303"/>
                  </a:cubicBezTo>
                  <a:cubicBezTo>
                    <a:pt x="387572" y="1662303"/>
                    <a:pt x="19050" y="1293781"/>
                    <a:pt x="19050" y="840676"/>
                  </a:cubicBezTo>
                  <a:cubicBezTo>
                    <a:pt x="19050" y="387572"/>
                    <a:pt x="387572" y="19050"/>
                    <a:pt x="840581" y="19050"/>
                  </a:cubicBezTo>
                  <a:cubicBezTo>
                    <a:pt x="1293590" y="19050"/>
                    <a:pt x="1662208" y="387572"/>
                    <a:pt x="1662208" y="840676"/>
                  </a:cubicBezTo>
                  <a:cubicBezTo>
                    <a:pt x="1662208" y="893635"/>
                    <a:pt x="1657160" y="946690"/>
                    <a:pt x="1647158" y="998220"/>
                  </a:cubicBezTo>
                  <a:cubicBezTo>
                    <a:pt x="1646111" y="1003364"/>
                    <a:pt x="1649540" y="1008412"/>
                    <a:pt x="1654683" y="1009364"/>
                  </a:cubicBezTo>
                  <a:cubicBezTo>
                    <a:pt x="1659827" y="1010412"/>
                    <a:pt x="1664875" y="1006983"/>
                    <a:pt x="1665827" y="1001840"/>
                  </a:cubicBezTo>
                  <a:cubicBezTo>
                    <a:pt x="1676114" y="949071"/>
                    <a:pt x="1681258" y="894874"/>
                    <a:pt x="1681258" y="840676"/>
                  </a:cubicBezTo>
                  <a:cubicBezTo>
                    <a:pt x="1681258" y="377190"/>
                    <a:pt x="1304163" y="0"/>
                    <a:pt x="840581" y="0"/>
                  </a:cubicBezTo>
                  <a:close/>
                  <a:moveTo>
                    <a:pt x="1215581" y="648938"/>
                  </a:moveTo>
                  <a:cubicBezTo>
                    <a:pt x="1206627" y="667702"/>
                    <a:pt x="1193197" y="685895"/>
                    <a:pt x="1177100" y="703612"/>
                  </a:cubicBezTo>
                  <a:cubicBezTo>
                    <a:pt x="1195864" y="671989"/>
                    <a:pt x="1208723" y="640651"/>
                    <a:pt x="1211771" y="611219"/>
                  </a:cubicBezTo>
                  <a:cubicBezTo>
                    <a:pt x="1214723" y="607028"/>
                    <a:pt x="1217676" y="602933"/>
                    <a:pt x="1220438" y="598837"/>
                  </a:cubicBezTo>
                  <a:cubicBezTo>
                    <a:pt x="1224058" y="617506"/>
                    <a:pt x="1222439" y="634651"/>
                    <a:pt x="1215581" y="648938"/>
                  </a:cubicBezTo>
                  <a:close/>
                  <a:moveTo>
                    <a:pt x="1210247" y="567785"/>
                  </a:moveTo>
                  <a:cubicBezTo>
                    <a:pt x="1212628" y="573024"/>
                    <a:pt x="1214723" y="578168"/>
                    <a:pt x="1216343" y="583311"/>
                  </a:cubicBezTo>
                  <a:cubicBezTo>
                    <a:pt x="1215295" y="582930"/>
                    <a:pt x="1214247" y="582835"/>
                    <a:pt x="1213295" y="582835"/>
                  </a:cubicBezTo>
                  <a:cubicBezTo>
                    <a:pt x="1212628" y="582835"/>
                    <a:pt x="1212056" y="582835"/>
                    <a:pt x="1211390" y="583025"/>
                  </a:cubicBezTo>
                  <a:cubicBezTo>
                    <a:pt x="1209580" y="570071"/>
                    <a:pt x="1205389" y="558070"/>
                    <a:pt x="1199007" y="547116"/>
                  </a:cubicBezTo>
                  <a:cubicBezTo>
                    <a:pt x="1203293" y="553879"/>
                    <a:pt x="1207008" y="560737"/>
                    <a:pt x="1210247" y="567785"/>
                  </a:cubicBezTo>
                  <a:close/>
                  <a:moveTo>
                    <a:pt x="497300" y="1116997"/>
                  </a:moveTo>
                  <a:cubicBezTo>
                    <a:pt x="499491" y="1118616"/>
                    <a:pt x="502349" y="1119187"/>
                    <a:pt x="505016" y="1118521"/>
                  </a:cubicBezTo>
                  <a:cubicBezTo>
                    <a:pt x="524447" y="1113949"/>
                    <a:pt x="552450" y="1126331"/>
                    <a:pt x="571214" y="1147572"/>
                  </a:cubicBezTo>
                  <a:cubicBezTo>
                    <a:pt x="559403" y="1154525"/>
                    <a:pt x="545592" y="1160717"/>
                    <a:pt x="532162" y="1166717"/>
                  </a:cubicBezTo>
                  <a:cubicBezTo>
                    <a:pt x="514445" y="1174718"/>
                    <a:pt x="496253" y="1182815"/>
                    <a:pt x="481298" y="1193197"/>
                  </a:cubicBezTo>
                  <a:cubicBezTo>
                    <a:pt x="484823" y="1171194"/>
                    <a:pt x="489966" y="1144810"/>
                    <a:pt x="497300" y="1116997"/>
                  </a:cubicBezTo>
                  <a:close/>
                  <a:moveTo>
                    <a:pt x="587597" y="1194530"/>
                  </a:moveTo>
                  <a:cubicBezTo>
                    <a:pt x="576358" y="1197197"/>
                    <a:pt x="564166" y="1202341"/>
                    <a:pt x="551307" y="1207580"/>
                  </a:cubicBezTo>
                  <a:cubicBezTo>
                    <a:pt x="524637" y="1218628"/>
                    <a:pt x="497205" y="1230059"/>
                    <a:pt x="478917" y="1219772"/>
                  </a:cubicBezTo>
                  <a:cubicBezTo>
                    <a:pt x="493109" y="1205103"/>
                    <a:pt x="516922" y="1194435"/>
                    <a:pt x="539972" y="1184053"/>
                  </a:cubicBezTo>
                  <a:cubicBezTo>
                    <a:pt x="554450" y="1177576"/>
                    <a:pt x="569214" y="1170908"/>
                    <a:pt x="582263" y="1163098"/>
                  </a:cubicBezTo>
                  <a:cubicBezTo>
                    <a:pt x="587026" y="1171956"/>
                    <a:pt x="590741" y="1183291"/>
                    <a:pt x="587597" y="1194435"/>
                  </a:cubicBezTo>
                  <a:close/>
                  <a:moveTo>
                    <a:pt x="603980" y="1205293"/>
                  </a:moveTo>
                  <a:cubicBezTo>
                    <a:pt x="606266" y="1199674"/>
                    <a:pt x="607600" y="1193768"/>
                    <a:pt x="607790" y="1187768"/>
                  </a:cubicBezTo>
                  <a:cubicBezTo>
                    <a:pt x="620173" y="1194054"/>
                    <a:pt x="634651" y="1193673"/>
                    <a:pt x="648557" y="1190816"/>
                  </a:cubicBezTo>
                  <a:cubicBezTo>
                    <a:pt x="634365" y="1196245"/>
                    <a:pt x="619411" y="1201102"/>
                    <a:pt x="603980" y="1205389"/>
                  </a:cubicBezTo>
                  <a:close/>
                  <a:moveTo>
                    <a:pt x="667131" y="1165289"/>
                  </a:moveTo>
                  <a:cubicBezTo>
                    <a:pt x="642938" y="1174337"/>
                    <a:pt x="626745" y="1176052"/>
                    <a:pt x="616172" y="1170718"/>
                  </a:cubicBezTo>
                  <a:cubicBezTo>
                    <a:pt x="608171" y="1166622"/>
                    <a:pt x="602456" y="1157954"/>
                    <a:pt x="598646" y="1144334"/>
                  </a:cubicBezTo>
                  <a:cubicBezTo>
                    <a:pt x="597789" y="1141285"/>
                    <a:pt x="595503" y="1138809"/>
                    <a:pt x="592455" y="1137857"/>
                  </a:cubicBezTo>
                  <a:cubicBezTo>
                    <a:pt x="591503" y="1137571"/>
                    <a:pt x="590455" y="1137380"/>
                    <a:pt x="589407" y="1137380"/>
                  </a:cubicBezTo>
                  <a:cubicBezTo>
                    <a:pt x="588740" y="1137380"/>
                    <a:pt x="588169" y="1137380"/>
                    <a:pt x="587502" y="1137571"/>
                  </a:cubicBezTo>
                  <a:cubicBezTo>
                    <a:pt x="570929" y="1117664"/>
                    <a:pt x="543020" y="1099185"/>
                    <a:pt x="515398" y="1098518"/>
                  </a:cubicBezTo>
                  <a:cubicBezTo>
                    <a:pt x="515969" y="1096327"/>
                    <a:pt x="516541" y="1094042"/>
                    <a:pt x="517208" y="1091756"/>
                  </a:cubicBezTo>
                  <a:cubicBezTo>
                    <a:pt x="523780" y="1066705"/>
                    <a:pt x="532733" y="1032319"/>
                    <a:pt x="541592" y="1014698"/>
                  </a:cubicBezTo>
                  <a:cubicBezTo>
                    <a:pt x="543401" y="1011079"/>
                    <a:pt x="545116" y="1007745"/>
                    <a:pt x="546545" y="1004792"/>
                  </a:cubicBezTo>
                  <a:cubicBezTo>
                    <a:pt x="550831" y="996029"/>
                    <a:pt x="555308" y="986981"/>
                    <a:pt x="557403" y="986123"/>
                  </a:cubicBezTo>
                  <a:cubicBezTo>
                    <a:pt x="559403" y="985266"/>
                    <a:pt x="568833" y="988505"/>
                    <a:pt x="577977" y="991552"/>
                  </a:cubicBezTo>
                  <a:cubicBezTo>
                    <a:pt x="581787" y="992886"/>
                    <a:pt x="586073" y="994315"/>
                    <a:pt x="591026" y="995934"/>
                  </a:cubicBezTo>
                  <a:cubicBezTo>
                    <a:pt x="663321" y="1019556"/>
                    <a:pt x="695611" y="1076039"/>
                    <a:pt x="709708" y="1127474"/>
                  </a:cubicBezTo>
                  <a:cubicBezTo>
                    <a:pt x="703707" y="1143952"/>
                    <a:pt x="698182" y="1153763"/>
                    <a:pt x="667036" y="1165384"/>
                  </a:cubicBezTo>
                  <a:close/>
                  <a:moveTo>
                    <a:pt x="699421" y="1055942"/>
                  </a:moveTo>
                  <a:cubicBezTo>
                    <a:pt x="675323" y="1018508"/>
                    <a:pt x="640842" y="992029"/>
                    <a:pt x="597122" y="977741"/>
                  </a:cubicBezTo>
                  <a:cubicBezTo>
                    <a:pt x="592265" y="976217"/>
                    <a:pt x="588074" y="974693"/>
                    <a:pt x="584359" y="973455"/>
                  </a:cubicBezTo>
                  <a:cubicBezTo>
                    <a:pt x="574739" y="970217"/>
                    <a:pt x="567404" y="968026"/>
                    <a:pt x="561594" y="967359"/>
                  </a:cubicBezTo>
                  <a:cubicBezTo>
                    <a:pt x="570643" y="954310"/>
                    <a:pt x="580549" y="942213"/>
                    <a:pt x="591503" y="931355"/>
                  </a:cubicBezTo>
                  <a:cubicBezTo>
                    <a:pt x="627983" y="895255"/>
                    <a:pt x="665798" y="859726"/>
                    <a:pt x="702278" y="825341"/>
                  </a:cubicBezTo>
                  <a:cubicBezTo>
                    <a:pt x="760095" y="770858"/>
                    <a:pt x="819912" y="714566"/>
                    <a:pt x="875824" y="655034"/>
                  </a:cubicBezTo>
                  <a:cubicBezTo>
                    <a:pt x="886778" y="643318"/>
                    <a:pt x="899732" y="627793"/>
                    <a:pt x="913448" y="611315"/>
                  </a:cubicBezTo>
                  <a:cubicBezTo>
                    <a:pt x="968788" y="545020"/>
                    <a:pt x="1044512" y="454247"/>
                    <a:pt x="1104805" y="470535"/>
                  </a:cubicBezTo>
                  <a:cubicBezTo>
                    <a:pt x="1135761" y="478822"/>
                    <a:pt x="1169099" y="504920"/>
                    <a:pt x="1192340" y="537305"/>
                  </a:cubicBezTo>
                  <a:cubicBezTo>
                    <a:pt x="1189482" y="533495"/>
                    <a:pt x="1186244" y="529876"/>
                    <a:pt x="1182719" y="526447"/>
                  </a:cubicBezTo>
                  <a:cubicBezTo>
                    <a:pt x="1182243" y="525494"/>
                    <a:pt x="1181481" y="524637"/>
                    <a:pt x="1180719" y="523875"/>
                  </a:cubicBezTo>
                  <a:cubicBezTo>
                    <a:pt x="1173099" y="517017"/>
                    <a:pt x="1167860" y="520160"/>
                    <a:pt x="1165479" y="522637"/>
                  </a:cubicBezTo>
                  <a:cubicBezTo>
                    <a:pt x="1163574" y="524542"/>
                    <a:pt x="1161288" y="528257"/>
                    <a:pt x="1164050" y="533591"/>
                  </a:cubicBezTo>
                  <a:cubicBezTo>
                    <a:pt x="1154335" y="572357"/>
                    <a:pt x="1113854" y="614077"/>
                    <a:pt x="1081088" y="647795"/>
                  </a:cubicBezTo>
                  <a:cubicBezTo>
                    <a:pt x="1072325" y="656844"/>
                    <a:pt x="1063943" y="665417"/>
                    <a:pt x="1056704" y="673418"/>
                  </a:cubicBezTo>
                  <a:cubicBezTo>
                    <a:pt x="1045845" y="685324"/>
                    <a:pt x="1034987" y="697420"/>
                    <a:pt x="1024128" y="709422"/>
                  </a:cubicBezTo>
                  <a:cubicBezTo>
                    <a:pt x="978313" y="760190"/>
                    <a:pt x="930974" y="812673"/>
                    <a:pt x="882396" y="860298"/>
                  </a:cubicBezTo>
                  <a:cubicBezTo>
                    <a:pt x="864870" y="877443"/>
                    <a:pt x="847630" y="894874"/>
                    <a:pt x="830294" y="912209"/>
                  </a:cubicBezTo>
                  <a:cubicBezTo>
                    <a:pt x="802767" y="939832"/>
                    <a:pt x="774287" y="968502"/>
                    <a:pt x="745331" y="995743"/>
                  </a:cubicBezTo>
                  <a:cubicBezTo>
                    <a:pt x="737140" y="1003459"/>
                    <a:pt x="730472" y="1008793"/>
                    <a:pt x="725043" y="1013079"/>
                  </a:cubicBezTo>
                  <a:cubicBezTo>
                    <a:pt x="709041" y="1025843"/>
                    <a:pt x="702183" y="1032510"/>
                    <a:pt x="699326" y="1056037"/>
                  </a:cubicBezTo>
                  <a:close/>
                  <a:moveTo>
                    <a:pt x="723424" y="1094708"/>
                  </a:moveTo>
                  <a:cubicBezTo>
                    <a:pt x="719804" y="1084993"/>
                    <a:pt x="716852" y="1075849"/>
                    <a:pt x="717423" y="1067467"/>
                  </a:cubicBezTo>
                  <a:cubicBezTo>
                    <a:pt x="719138" y="1042035"/>
                    <a:pt x="722281" y="1039654"/>
                    <a:pt x="736949" y="1027843"/>
                  </a:cubicBezTo>
                  <a:cubicBezTo>
                    <a:pt x="742569" y="1023366"/>
                    <a:pt x="749618" y="1017746"/>
                    <a:pt x="758381" y="1009459"/>
                  </a:cubicBezTo>
                  <a:cubicBezTo>
                    <a:pt x="787527" y="982027"/>
                    <a:pt x="816102" y="953262"/>
                    <a:pt x="843725" y="925449"/>
                  </a:cubicBezTo>
                  <a:cubicBezTo>
                    <a:pt x="860965" y="908114"/>
                    <a:pt x="878205" y="890778"/>
                    <a:pt x="895636" y="873728"/>
                  </a:cubicBezTo>
                  <a:cubicBezTo>
                    <a:pt x="944690" y="825627"/>
                    <a:pt x="992219" y="772954"/>
                    <a:pt x="1038225" y="721995"/>
                  </a:cubicBezTo>
                  <a:cubicBezTo>
                    <a:pt x="1049084" y="709993"/>
                    <a:pt x="1059942" y="697897"/>
                    <a:pt x="1070801" y="685991"/>
                  </a:cubicBezTo>
                  <a:cubicBezTo>
                    <a:pt x="1077944" y="678180"/>
                    <a:pt x="1086136" y="669703"/>
                    <a:pt x="1094708" y="660844"/>
                  </a:cubicBezTo>
                  <a:cubicBezTo>
                    <a:pt x="1125760" y="628841"/>
                    <a:pt x="1163479" y="590074"/>
                    <a:pt x="1178528" y="550545"/>
                  </a:cubicBezTo>
                  <a:cubicBezTo>
                    <a:pt x="1188720" y="564642"/>
                    <a:pt x="1193673" y="580739"/>
                    <a:pt x="1193387" y="599503"/>
                  </a:cubicBezTo>
                  <a:cubicBezTo>
                    <a:pt x="1193387" y="601123"/>
                    <a:pt x="1193387" y="602647"/>
                    <a:pt x="1193197" y="604266"/>
                  </a:cubicBezTo>
                  <a:cubicBezTo>
                    <a:pt x="1123950" y="699611"/>
                    <a:pt x="1006316" y="811054"/>
                    <a:pt x="919163" y="893731"/>
                  </a:cubicBezTo>
                  <a:lnTo>
                    <a:pt x="908780" y="903542"/>
                  </a:lnTo>
                  <a:cubicBezTo>
                    <a:pt x="893540" y="917924"/>
                    <a:pt x="876776" y="932688"/>
                    <a:pt x="859060" y="948214"/>
                  </a:cubicBezTo>
                  <a:cubicBezTo>
                    <a:pt x="807149" y="993648"/>
                    <a:pt x="753428" y="1040701"/>
                    <a:pt x="724376" y="1092899"/>
                  </a:cubicBezTo>
                  <a:cubicBezTo>
                    <a:pt x="724091" y="1093470"/>
                    <a:pt x="723709" y="1094042"/>
                    <a:pt x="723424" y="1094708"/>
                  </a:cubicBezTo>
                  <a:close/>
                  <a:moveTo>
                    <a:pt x="948214" y="926020"/>
                  </a:moveTo>
                  <a:lnTo>
                    <a:pt x="938689" y="934593"/>
                  </a:lnTo>
                  <a:cubicBezTo>
                    <a:pt x="897636" y="971550"/>
                    <a:pt x="858774" y="1011365"/>
                    <a:pt x="821150" y="1049941"/>
                  </a:cubicBezTo>
                  <a:cubicBezTo>
                    <a:pt x="793337" y="1078420"/>
                    <a:pt x="764667" y="1107758"/>
                    <a:pt x="735330" y="1135761"/>
                  </a:cubicBezTo>
                  <a:cubicBezTo>
                    <a:pt x="734854" y="1130522"/>
                    <a:pt x="733806" y="1125569"/>
                    <a:pt x="732568" y="1120711"/>
                  </a:cubicBezTo>
                  <a:cubicBezTo>
                    <a:pt x="734759" y="1114997"/>
                    <a:pt x="737426" y="1108901"/>
                    <a:pt x="741140" y="1102138"/>
                  </a:cubicBezTo>
                  <a:cubicBezTo>
                    <a:pt x="768572" y="1052798"/>
                    <a:pt x="820960" y="1006888"/>
                    <a:pt x="871633" y="962597"/>
                  </a:cubicBezTo>
                  <a:cubicBezTo>
                    <a:pt x="889540" y="946880"/>
                    <a:pt x="906494" y="932117"/>
                    <a:pt x="921925" y="917448"/>
                  </a:cubicBezTo>
                  <a:lnTo>
                    <a:pt x="932307" y="907637"/>
                  </a:lnTo>
                  <a:cubicBezTo>
                    <a:pt x="1010031" y="834009"/>
                    <a:pt x="1111663" y="737711"/>
                    <a:pt x="1182815" y="649319"/>
                  </a:cubicBezTo>
                  <a:cubicBezTo>
                    <a:pt x="1167384" y="689705"/>
                    <a:pt x="1136618" y="733139"/>
                    <a:pt x="1101376" y="774287"/>
                  </a:cubicBezTo>
                  <a:cubicBezTo>
                    <a:pt x="1097947" y="777240"/>
                    <a:pt x="1094423" y="780193"/>
                    <a:pt x="1090994" y="783050"/>
                  </a:cubicBezTo>
                  <a:cubicBezTo>
                    <a:pt x="1045750" y="821436"/>
                    <a:pt x="1002221" y="858488"/>
                    <a:pt x="979361" y="897826"/>
                  </a:cubicBezTo>
                  <a:cubicBezTo>
                    <a:pt x="967835" y="908399"/>
                    <a:pt x="957263" y="917924"/>
                    <a:pt x="948214" y="92602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6532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737A9B10-7056-FE8A-27BD-3E90127658CB}"/>
              </a:ext>
            </a:extLst>
          </p:cNvPr>
          <p:cNvSpPr/>
          <p:nvPr/>
        </p:nvSpPr>
        <p:spPr>
          <a:xfrm>
            <a:off x="2802873" y="1215751"/>
            <a:ext cx="6586255" cy="436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raphic 22">
            <a:extLst>
              <a:ext uri="{FF2B5EF4-FFF2-40B4-BE49-F238E27FC236}">
                <a16:creationId xmlns:a16="http://schemas.microsoft.com/office/drawing/2014/main" id="{69B69ACA-9C52-2263-AE5B-1D4AE31E3E8C}"/>
              </a:ext>
            </a:extLst>
          </p:cNvPr>
          <p:cNvSpPr/>
          <p:nvPr/>
        </p:nvSpPr>
        <p:spPr>
          <a:xfrm>
            <a:off x="2802872" y="1089840"/>
            <a:ext cx="6586255" cy="562897"/>
          </a:xfrm>
          <a:custGeom>
            <a:avLst/>
            <a:gdLst>
              <a:gd name="connsiteX0" fmla="*/ 765834 w 1320752"/>
              <a:gd name="connsiteY0" fmla="*/ 913856 h 913873"/>
              <a:gd name="connsiteX1" fmla="*/ 1028229 w 1320752"/>
              <a:gd name="connsiteY1" fmla="*/ 889024 h 913873"/>
              <a:gd name="connsiteX2" fmla="*/ 1155898 w 1320752"/>
              <a:gd name="connsiteY2" fmla="*/ 837576 h 913873"/>
              <a:gd name="connsiteX3" fmla="*/ 1233436 w 1320752"/>
              <a:gd name="connsiteY3" fmla="*/ 713566 h 913873"/>
              <a:gd name="connsiteX4" fmla="*/ 1273393 w 1320752"/>
              <a:gd name="connsiteY4" fmla="*/ 469262 h 913873"/>
              <a:gd name="connsiteX5" fmla="*/ 1318920 w 1320752"/>
              <a:gd name="connsiteY5" fmla="*/ 171429 h 913873"/>
              <a:gd name="connsiteX6" fmla="*/ 1199717 w 1320752"/>
              <a:gd name="connsiteY6" fmla="*/ 21694 h 913873"/>
              <a:gd name="connsiteX7" fmla="*/ 543768 w 1320752"/>
              <a:gd name="connsiteY7" fmla="*/ 7271 h 913873"/>
              <a:gd name="connsiteX8" fmla="*/ 107879 w 1320752"/>
              <a:gd name="connsiteY8" fmla="*/ 46526 h 913873"/>
              <a:gd name="connsiteX9" fmla="*/ 634 w 1320752"/>
              <a:gd name="connsiteY9" fmla="*/ 159013 h 913873"/>
              <a:gd name="connsiteX10" fmla="*/ 14596 w 1320752"/>
              <a:gd name="connsiteY10" fmla="*/ 514390 h 913873"/>
              <a:gd name="connsiteX11" fmla="*/ 87455 w 1320752"/>
              <a:gd name="connsiteY11" fmla="*/ 775868 h 913873"/>
              <a:gd name="connsiteX12" fmla="*/ 250402 w 1320752"/>
              <a:gd name="connsiteY12" fmla="*/ 890883 h 913873"/>
              <a:gd name="connsiteX13" fmla="*/ 441127 w 1320752"/>
              <a:gd name="connsiteY13" fmla="*/ 901366 h 913873"/>
              <a:gd name="connsiteX14" fmla="*/ 765834 w 1320752"/>
              <a:gd name="connsiteY14" fmla="*/ 913856 h 913873"/>
              <a:gd name="connsiteX0" fmla="*/ 765834 w 1322252"/>
              <a:gd name="connsiteY0" fmla="*/ 913856 h 913873"/>
              <a:gd name="connsiteX1" fmla="*/ 1028229 w 1322252"/>
              <a:gd name="connsiteY1" fmla="*/ 889024 h 913873"/>
              <a:gd name="connsiteX2" fmla="*/ 1155898 w 1322252"/>
              <a:gd name="connsiteY2" fmla="*/ 837576 h 913873"/>
              <a:gd name="connsiteX3" fmla="*/ 1233436 w 1322252"/>
              <a:gd name="connsiteY3" fmla="*/ 713566 h 913873"/>
              <a:gd name="connsiteX4" fmla="*/ 1283684 w 1322252"/>
              <a:gd name="connsiteY4" fmla="*/ 725217 h 913873"/>
              <a:gd name="connsiteX5" fmla="*/ 1318920 w 1322252"/>
              <a:gd name="connsiteY5" fmla="*/ 171429 h 913873"/>
              <a:gd name="connsiteX6" fmla="*/ 1199717 w 1322252"/>
              <a:gd name="connsiteY6" fmla="*/ 21694 h 913873"/>
              <a:gd name="connsiteX7" fmla="*/ 543768 w 1322252"/>
              <a:gd name="connsiteY7" fmla="*/ 7271 h 913873"/>
              <a:gd name="connsiteX8" fmla="*/ 107879 w 1322252"/>
              <a:gd name="connsiteY8" fmla="*/ 46526 h 913873"/>
              <a:gd name="connsiteX9" fmla="*/ 634 w 1322252"/>
              <a:gd name="connsiteY9" fmla="*/ 159013 h 913873"/>
              <a:gd name="connsiteX10" fmla="*/ 14596 w 1322252"/>
              <a:gd name="connsiteY10" fmla="*/ 514390 h 913873"/>
              <a:gd name="connsiteX11" fmla="*/ 87455 w 1322252"/>
              <a:gd name="connsiteY11" fmla="*/ 775868 h 913873"/>
              <a:gd name="connsiteX12" fmla="*/ 250402 w 1322252"/>
              <a:gd name="connsiteY12" fmla="*/ 890883 h 913873"/>
              <a:gd name="connsiteX13" fmla="*/ 441127 w 1322252"/>
              <a:gd name="connsiteY13" fmla="*/ 901366 h 913873"/>
              <a:gd name="connsiteX14" fmla="*/ 765834 w 1322252"/>
              <a:gd name="connsiteY14" fmla="*/ 913856 h 91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2252" h="913873">
                <a:moveTo>
                  <a:pt x="765834" y="913856"/>
                </a:moveTo>
                <a:cubicBezTo>
                  <a:pt x="854883" y="913484"/>
                  <a:pt x="943413" y="907388"/>
                  <a:pt x="1028229" y="889024"/>
                </a:cubicBezTo>
                <a:cubicBezTo>
                  <a:pt x="1073162" y="879285"/>
                  <a:pt x="1118763" y="863003"/>
                  <a:pt x="1155898" y="837576"/>
                </a:cubicBezTo>
                <a:cubicBezTo>
                  <a:pt x="1198380" y="808507"/>
                  <a:pt x="1212138" y="732292"/>
                  <a:pt x="1233436" y="713566"/>
                </a:cubicBezTo>
                <a:cubicBezTo>
                  <a:pt x="1254734" y="694840"/>
                  <a:pt x="1270835" y="806775"/>
                  <a:pt x="1283684" y="725217"/>
                </a:cubicBezTo>
                <a:cubicBezTo>
                  <a:pt x="1299280" y="626038"/>
                  <a:pt x="1332914" y="288683"/>
                  <a:pt x="1318920" y="171429"/>
                </a:cubicBezTo>
                <a:cubicBezTo>
                  <a:pt x="1304926" y="54175"/>
                  <a:pt x="1289806" y="31582"/>
                  <a:pt x="1199717" y="21694"/>
                </a:cubicBezTo>
                <a:cubicBezTo>
                  <a:pt x="981810" y="-2246"/>
                  <a:pt x="762492" y="-5294"/>
                  <a:pt x="543768" y="7271"/>
                </a:cubicBezTo>
                <a:cubicBezTo>
                  <a:pt x="398051" y="15672"/>
                  <a:pt x="252928" y="30690"/>
                  <a:pt x="107879" y="46526"/>
                </a:cubicBezTo>
                <a:cubicBezTo>
                  <a:pt x="32644" y="54704"/>
                  <a:pt x="2119" y="77528"/>
                  <a:pt x="634" y="159013"/>
                </a:cubicBezTo>
                <a:cubicBezTo>
                  <a:pt x="-1595" y="277447"/>
                  <a:pt x="1822" y="396699"/>
                  <a:pt x="14596" y="514390"/>
                </a:cubicBezTo>
                <a:cubicBezTo>
                  <a:pt x="24326" y="604053"/>
                  <a:pt x="41259" y="694756"/>
                  <a:pt x="87455" y="775868"/>
                </a:cubicBezTo>
                <a:cubicBezTo>
                  <a:pt x="123995" y="839955"/>
                  <a:pt x="177767" y="881589"/>
                  <a:pt x="250402" y="890883"/>
                </a:cubicBezTo>
                <a:cubicBezTo>
                  <a:pt x="313383" y="898912"/>
                  <a:pt x="377478" y="898466"/>
                  <a:pt x="441127" y="901366"/>
                </a:cubicBezTo>
                <a:cubicBezTo>
                  <a:pt x="546516" y="906124"/>
                  <a:pt x="656583" y="914302"/>
                  <a:pt x="765834" y="913856"/>
                </a:cubicBezTo>
              </a:path>
            </a:pathLst>
          </a:custGeom>
          <a:solidFill>
            <a:schemeClr val="accent2"/>
          </a:solidFill>
          <a:ln w="9764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F5D3CB7A-AD80-2AC6-4ED2-5E00DE135085}"/>
              </a:ext>
            </a:extLst>
          </p:cNvPr>
          <p:cNvGrpSpPr>
            <a:grpSpLocks noChangeAspect="1"/>
          </p:cNvGrpSpPr>
          <p:nvPr/>
        </p:nvGrpSpPr>
        <p:grpSpPr>
          <a:xfrm>
            <a:off x="5577090" y="596826"/>
            <a:ext cx="992644" cy="970375"/>
            <a:chOff x="3120987" y="800392"/>
            <a:chExt cx="1421357" cy="1389469"/>
          </a:xfrm>
        </p:grpSpPr>
        <p:sp>
          <p:nvSpPr>
            <p:cNvPr id="5" name="Graphic 73">
              <a:extLst>
                <a:ext uri="{FF2B5EF4-FFF2-40B4-BE49-F238E27FC236}">
                  <a16:creationId xmlns:a16="http://schemas.microsoft.com/office/drawing/2014/main" id="{99F32CA3-1489-D631-D72E-69FD468E6463}"/>
                </a:ext>
              </a:extLst>
            </p:cNvPr>
            <p:cNvSpPr/>
            <p:nvPr/>
          </p:nvSpPr>
          <p:spPr>
            <a:xfrm>
              <a:off x="3120987" y="862383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2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EF77A057-A278-362C-3573-2B7DC9AC0F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52796" y="800392"/>
              <a:ext cx="1389548" cy="1389469"/>
              <a:chOff x="3152796" y="800392"/>
              <a:chExt cx="1389548" cy="1389469"/>
            </a:xfrm>
          </p:grpSpPr>
          <p:grpSp>
            <p:nvGrpSpPr>
              <p:cNvPr id="7" name="Groep 6">
                <a:extLst>
                  <a:ext uri="{FF2B5EF4-FFF2-40B4-BE49-F238E27FC236}">
                    <a16:creationId xmlns:a16="http://schemas.microsoft.com/office/drawing/2014/main" id="{8541AC90-EE4B-CE01-0157-884629CD068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52796" y="800392"/>
                <a:ext cx="1389548" cy="1389469"/>
                <a:chOff x="5028437" y="2230172"/>
                <a:chExt cx="2707836" cy="2707683"/>
              </a:xfrm>
            </p:grpSpPr>
            <p:sp>
              <p:nvSpPr>
                <p:cNvPr id="9" name="Graphic 17">
                  <a:extLst>
                    <a:ext uri="{FF2B5EF4-FFF2-40B4-BE49-F238E27FC236}">
                      <a16:creationId xmlns:a16="http://schemas.microsoft.com/office/drawing/2014/main" id="{7A7142EF-9552-211B-0319-1412EF76A26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6095997" y="2676877"/>
                  <a:ext cx="511655" cy="1815418"/>
                </a:xfrm>
                <a:custGeom>
                  <a:avLst/>
                  <a:gdLst>
                    <a:gd name="connsiteX0" fmla="*/ 3545067 w 4763460"/>
                    <a:gd name="connsiteY0" fmla="*/ 6859140 h 6859140"/>
                    <a:gd name="connsiteX1" fmla="*/ 3445351 w 4763460"/>
                    <a:gd name="connsiteY1" fmla="*/ 6855255 h 6859140"/>
                    <a:gd name="connsiteX2" fmla="*/ 2725639 w 4763460"/>
                    <a:gd name="connsiteY2" fmla="*/ 6570438 h 6859140"/>
                    <a:gd name="connsiteX3" fmla="*/ 1489937 w 4763460"/>
                    <a:gd name="connsiteY3" fmla="*/ 6259633 h 6859140"/>
                    <a:gd name="connsiteX4" fmla="*/ 1173884 w 4763460"/>
                    <a:gd name="connsiteY4" fmla="*/ 6314790 h 6859140"/>
                    <a:gd name="connsiteX5" fmla="*/ 530725 w 4763460"/>
                    <a:gd name="connsiteY5" fmla="*/ 6395077 h 6859140"/>
                    <a:gd name="connsiteX6" fmla="*/ 0 w 4763460"/>
                    <a:gd name="connsiteY6" fmla="*/ 6112734 h 6859140"/>
                    <a:gd name="connsiteX7" fmla="*/ 19176 w 4763460"/>
                    <a:gd name="connsiteY7" fmla="*/ 6106476 h 6859140"/>
                    <a:gd name="connsiteX8" fmla="*/ 530776 w 4763460"/>
                    <a:gd name="connsiteY8" fmla="*/ 6374842 h 6859140"/>
                    <a:gd name="connsiteX9" fmla="*/ 540263 w 4763460"/>
                    <a:gd name="connsiteY9" fmla="*/ 6374842 h 6859140"/>
                    <a:gd name="connsiteX10" fmla="*/ 1170049 w 4763460"/>
                    <a:gd name="connsiteY10" fmla="*/ 6294907 h 6859140"/>
                    <a:gd name="connsiteX11" fmla="*/ 1487061 w 4763460"/>
                    <a:gd name="connsiteY11" fmla="*/ 6239548 h 6859140"/>
                    <a:gd name="connsiteX12" fmla="*/ 2220196 w 4763460"/>
                    <a:gd name="connsiteY12" fmla="*/ 6291980 h 6859140"/>
                    <a:gd name="connsiteX13" fmla="*/ 2736186 w 4763460"/>
                    <a:gd name="connsiteY13" fmla="*/ 6553180 h 6859140"/>
                    <a:gd name="connsiteX14" fmla="*/ 3446764 w 4763460"/>
                    <a:gd name="connsiteY14" fmla="*/ 6835069 h 6859140"/>
                    <a:gd name="connsiteX15" fmla="*/ 4367522 w 4763460"/>
                    <a:gd name="connsiteY15" fmla="*/ 6544904 h 6859140"/>
                    <a:gd name="connsiteX16" fmla="*/ 4330684 w 4763460"/>
                    <a:gd name="connsiteY16" fmla="*/ 6564635 h 6859140"/>
                    <a:gd name="connsiteX17" fmla="*/ 3883223 w 4763460"/>
                    <a:gd name="connsiteY17" fmla="*/ 6663695 h 6859140"/>
                    <a:gd name="connsiteX18" fmla="*/ 3325702 w 4763460"/>
                    <a:gd name="connsiteY18" fmla="*/ 6529865 h 6859140"/>
                    <a:gd name="connsiteX19" fmla="*/ 2925576 w 4763460"/>
                    <a:gd name="connsiteY19" fmla="*/ 6124895 h 6859140"/>
                    <a:gd name="connsiteX20" fmla="*/ 2855280 w 4763460"/>
                    <a:gd name="connsiteY20" fmla="*/ 5511813 h 6859140"/>
                    <a:gd name="connsiteX21" fmla="*/ 3150391 w 4763460"/>
                    <a:gd name="connsiteY21" fmla="*/ 5071620 h 6859140"/>
                    <a:gd name="connsiteX22" fmla="*/ 3410531 w 4763460"/>
                    <a:gd name="connsiteY22" fmla="*/ 4925982 h 6859140"/>
                    <a:gd name="connsiteX23" fmla="*/ 3639736 w 4763460"/>
                    <a:gd name="connsiteY23" fmla="*/ 4789528 h 6859140"/>
                    <a:gd name="connsiteX24" fmla="*/ 3918850 w 4763460"/>
                    <a:gd name="connsiteY24" fmla="*/ 4609777 h 6859140"/>
                    <a:gd name="connsiteX25" fmla="*/ 3703573 w 4763460"/>
                    <a:gd name="connsiteY25" fmla="*/ 4499716 h 6859140"/>
                    <a:gd name="connsiteX26" fmla="*/ 3446108 w 4763460"/>
                    <a:gd name="connsiteY26" fmla="*/ 4366896 h 6859140"/>
                    <a:gd name="connsiteX27" fmla="*/ 3099524 w 4763460"/>
                    <a:gd name="connsiteY27" fmla="*/ 3774453 h 6859140"/>
                    <a:gd name="connsiteX28" fmla="*/ 2968773 w 4763460"/>
                    <a:gd name="connsiteY28" fmla="*/ 2953259 h 6859140"/>
                    <a:gd name="connsiteX29" fmla="*/ 2929209 w 4763460"/>
                    <a:gd name="connsiteY29" fmla="*/ 2614296 h 6859140"/>
                    <a:gd name="connsiteX30" fmla="*/ 2939504 w 4763460"/>
                    <a:gd name="connsiteY30" fmla="*/ 560983 h 6859140"/>
                    <a:gd name="connsiteX31" fmla="*/ 3151148 w 4763460"/>
                    <a:gd name="connsiteY31" fmla="*/ 222928 h 6859140"/>
                    <a:gd name="connsiteX32" fmla="*/ 3478505 w 4763460"/>
                    <a:gd name="connsiteY32" fmla="*/ 42924 h 6859140"/>
                    <a:gd name="connsiteX33" fmla="*/ 4383671 w 4763460"/>
                    <a:gd name="connsiteY33" fmla="*/ 188915 h 6859140"/>
                    <a:gd name="connsiteX34" fmla="*/ 4596375 w 4763460"/>
                    <a:gd name="connsiteY34" fmla="*/ 2385544 h 6859140"/>
                    <a:gd name="connsiteX35" fmla="*/ 4557215 w 4763460"/>
                    <a:gd name="connsiteY35" fmla="*/ 2992066 h 6859140"/>
                    <a:gd name="connsiteX36" fmla="*/ 4325738 w 4763460"/>
                    <a:gd name="connsiteY36" fmla="*/ 4061137 h 6859140"/>
                    <a:gd name="connsiteX37" fmla="*/ 3954932 w 4763460"/>
                    <a:gd name="connsiteY37" fmla="*/ 4606295 h 6859140"/>
                    <a:gd name="connsiteX38" fmla="*/ 4564330 w 4763460"/>
                    <a:gd name="connsiteY38" fmla="*/ 5136112 h 6859140"/>
                    <a:gd name="connsiteX39" fmla="*/ 4763258 w 4763460"/>
                    <a:gd name="connsiteY39" fmla="*/ 5756158 h 6859140"/>
                    <a:gd name="connsiteX40" fmla="*/ 4628722 w 4763460"/>
                    <a:gd name="connsiteY40" fmla="*/ 6269726 h 6859140"/>
                    <a:gd name="connsiteX41" fmla="*/ 4489745 w 4763460"/>
                    <a:gd name="connsiteY41" fmla="*/ 6456592 h 6859140"/>
                    <a:gd name="connsiteX42" fmla="*/ 3545016 w 4763460"/>
                    <a:gd name="connsiteY42" fmla="*/ 6859090 h 6859140"/>
                    <a:gd name="connsiteX43" fmla="*/ 3355626 w 4763460"/>
                    <a:gd name="connsiteY43" fmla="*/ 4971197 h 6859140"/>
                    <a:gd name="connsiteX44" fmla="*/ 3162906 w 4763460"/>
                    <a:gd name="connsiteY44" fmla="*/ 5087516 h 6859140"/>
                    <a:gd name="connsiteX45" fmla="*/ 2943945 w 4763460"/>
                    <a:gd name="connsiteY45" fmla="*/ 6116418 h 6859140"/>
                    <a:gd name="connsiteX46" fmla="*/ 3879136 w 4763460"/>
                    <a:gd name="connsiteY46" fmla="*/ 6643510 h 6859140"/>
                    <a:gd name="connsiteX47" fmla="*/ 3883223 w 4763460"/>
                    <a:gd name="connsiteY47" fmla="*/ 6643510 h 6859140"/>
                    <a:gd name="connsiteX48" fmla="*/ 4480510 w 4763460"/>
                    <a:gd name="connsiteY48" fmla="*/ 6437012 h 6859140"/>
                    <a:gd name="connsiteX49" fmla="*/ 4602531 w 4763460"/>
                    <a:gd name="connsiteY49" fmla="*/ 6274520 h 6859140"/>
                    <a:gd name="connsiteX50" fmla="*/ 4611009 w 4763460"/>
                    <a:gd name="connsiteY50" fmla="*/ 6260390 h 6859140"/>
                    <a:gd name="connsiteX51" fmla="*/ 4611362 w 4763460"/>
                    <a:gd name="connsiteY51" fmla="*/ 6259633 h 6859140"/>
                    <a:gd name="connsiteX52" fmla="*/ 4611413 w 4763460"/>
                    <a:gd name="connsiteY52" fmla="*/ 6259633 h 6859140"/>
                    <a:gd name="connsiteX53" fmla="*/ 4547273 w 4763460"/>
                    <a:gd name="connsiteY53" fmla="*/ 5146760 h 6859140"/>
                    <a:gd name="connsiteX54" fmla="*/ 3938935 w 4763460"/>
                    <a:gd name="connsiteY54" fmla="*/ 4620576 h 6859140"/>
                    <a:gd name="connsiteX55" fmla="*/ 3648265 w 4763460"/>
                    <a:gd name="connsiteY55" fmla="*/ 4807897 h 6859140"/>
                    <a:gd name="connsiteX56" fmla="*/ 3476588 w 4763460"/>
                    <a:gd name="connsiteY56" fmla="*/ 4903929 h 6859140"/>
                    <a:gd name="connsiteX57" fmla="*/ 3704834 w 4763460"/>
                    <a:gd name="connsiteY57" fmla="*/ 4864719 h 6859140"/>
                    <a:gd name="connsiteX58" fmla="*/ 4277445 w 4763460"/>
                    <a:gd name="connsiteY58" fmla="*/ 5040534 h 6859140"/>
                    <a:gd name="connsiteX59" fmla="*/ 4536222 w 4763460"/>
                    <a:gd name="connsiteY59" fmla="*/ 5536995 h 6859140"/>
                    <a:gd name="connsiteX60" fmla="*/ 4434740 w 4763460"/>
                    <a:gd name="connsiteY60" fmla="*/ 6117023 h 6859140"/>
                    <a:gd name="connsiteX61" fmla="*/ 4103497 w 4763460"/>
                    <a:gd name="connsiteY61" fmla="*/ 6511598 h 6859140"/>
                    <a:gd name="connsiteX62" fmla="*/ 3603403 w 4763460"/>
                    <a:gd name="connsiteY62" fmla="*/ 6605359 h 6859140"/>
                    <a:gd name="connsiteX63" fmla="*/ 3029884 w 4763460"/>
                    <a:gd name="connsiteY63" fmla="*/ 5836900 h 6859140"/>
                    <a:gd name="connsiteX64" fmla="*/ 3136413 w 4763460"/>
                    <a:gd name="connsiteY64" fmla="*/ 5250715 h 6859140"/>
                    <a:gd name="connsiteX65" fmla="*/ 3355727 w 4763460"/>
                    <a:gd name="connsiteY65" fmla="*/ 4971197 h 6859140"/>
                    <a:gd name="connsiteX66" fmla="*/ 3420523 w 4763460"/>
                    <a:gd name="connsiteY66" fmla="*/ 4944502 h 6859140"/>
                    <a:gd name="connsiteX67" fmla="*/ 3049868 w 4763460"/>
                    <a:gd name="connsiteY67" fmla="*/ 5834780 h 6859140"/>
                    <a:gd name="connsiteX68" fmla="*/ 3607541 w 4763460"/>
                    <a:gd name="connsiteY68" fmla="*/ 6585628 h 6859140"/>
                    <a:gd name="connsiteX69" fmla="*/ 4416371 w 4763460"/>
                    <a:gd name="connsiteY69" fmla="*/ 6108444 h 6859140"/>
                    <a:gd name="connsiteX70" fmla="*/ 4264829 w 4763460"/>
                    <a:gd name="connsiteY70" fmla="*/ 5056329 h 6859140"/>
                    <a:gd name="connsiteX71" fmla="*/ 3420523 w 4763460"/>
                    <a:gd name="connsiteY71" fmla="*/ 4944502 h 6859140"/>
                    <a:gd name="connsiteX72" fmla="*/ 3784970 w 4763460"/>
                    <a:gd name="connsiteY72" fmla="*/ 20064 h 6859140"/>
                    <a:gd name="connsiteX73" fmla="*/ 3484309 w 4763460"/>
                    <a:gd name="connsiteY73" fmla="*/ 62302 h 6859140"/>
                    <a:gd name="connsiteX74" fmla="*/ 2958882 w 4763460"/>
                    <a:gd name="connsiteY74" fmla="*/ 566837 h 6859140"/>
                    <a:gd name="connsiteX75" fmla="*/ 2949294 w 4763460"/>
                    <a:gd name="connsiteY75" fmla="*/ 2611924 h 6859140"/>
                    <a:gd name="connsiteX76" fmla="*/ 2988857 w 4763460"/>
                    <a:gd name="connsiteY76" fmla="*/ 2951039 h 6859140"/>
                    <a:gd name="connsiteX77" fmla="*/ 3119053 w 4763460"/>
                    <a:gd name="connsiteY77" fmla="*/ 3769407 h 6859140"/>
                    <a:gd name="connsiteX78" fmla="*/ 3455948 w 4763460"/>
                    <a:gd name="connsiteY78" fmla="*/ 4349334 h 6859140"/>
                    <a:gd name="connsiteX79" fmla="*/ 3712606 w 4763460"/>
                    <a:gd name="connsiteY79" fmla="*/ 4481700 h 6859140"/>
                    <a:gd name="connsiteX80" fmla="*/ 3935049 w 4763460"/>
                    <a:gd name="connsiteY80" fmla="*/ 4595597 h 6859140"/>
                    <a:gd name="connsiteX81" fmla="*/ 4537130 w 4763460"/>
                    <a:gd name="connsiteY81" fmla="*/ 2990653 h 6859140"/>
                    <a:gd name="connsiteX82" fmla="*/ 4576290 w 4763460"/>
                    <a:gd name="connsiteY82" fmla="*/ 2384182 h 6859140"/>
                    <a:gd name="connsiteX83" fmla="*/ 4370651 w 4763460"/>
                    <a:gd name="connsiteY83" fmla="*/ 204357 h 6859140"/>
                    <a:gd name="connsiteX84" fmla="*/ 3784970 w 4763460"/>
                    <a:gd name="connsiteY84" fmla="*/ 20115 h 6859140"/>
                    <a:gd name="connsiteX0" fmla="*/ 3545067 w 4763460"/>
                    <a:gd name="connsiteY0" fmla="*/ 6859140 h 6859140"/>
                    <a:gd name="connsiteX1" fmla="*/ 3445351 w 4763460"/>
                    <a:gd name="connsiteY1" fmla="*/ 6855255 h 6859140"/>
                    <a:gd name="connsiteX2" fmla="*/ 2725639 w 4763460"/>
                    <a:gd name="connsiteY2" fmla="*/ 6570438 h 6859140"/>
                    <a:gd name="connsiteX3" fmla="*/ 1489937 w 4763460"/>
                    <a:gd name="connsiteY3" fmla="*/ 6259633 h 6859140"/>
                    <a:gd name="connsiteX4" fmla="*/ 1173884 w 4763460"/>
                    <a:gd name="connsiteY4" fmla="*/ 6314790 h 6859140"/>
                    <a:gd name="connsiteX5" fmla="*/ 530725 w 4763460"/>
                    <a:gd name="connsiteY5" fmla="*/ 6395077 h 6859140"/>
                    <a:gd name="connsiteX6" fmla="*/ 0 w 4763460"/>
                    <a:gd name="connsiteY6" fmla="*/ 6112734 h 6859140"/>
                    <a:gd name="connsiteX7" fmla="*/ 19176 w 4763460"/>
                    <a:gd name="connsiteY7" fmla="*/ 6106476 h 6859140"/>
                    <a:gd name="connsiteX8" fmla="*/ 530776 w 4763460"/>
                    <a:gd name="connsiteY8" fmla="*/ 6374842 h 6859140"/>
                    <a:gd name="connsiteX9" fmla="*/ 540263 w 4763460"/>
                    <a:gd name="connsiteY9" fmla="*/ 6374842 h 6859140"/>
                    <a:gd name="connsiteX10" fmla="*/ 1170049 w 4763460"/>
                    <a:gd name="connsiteY10" fmla="*/ 6294907 h 6859140"/>
                    <a:gd name="connsiteX11" fmla="*/ 1487061 w 4763460"/>
                    <a:gd name="connsiteY11" fmla="*/ 6239548 h 6859140"/>
                    <a:gd name="connsiteX12" fmla="*/ 1718715 w 4763460"/>
                    <a:gd name="connsiteY12" fmla="*/ 5267674 h 6859140"/>
                    <a:gd name="connsiteX13" fmla="*/ 2736186 w 4763460"/>
                    <a:gd name="connsiteY13" fmla="*/ 6553180 h 6859140"/>
                    <a:gd name="connsiteX14" fmla="*/ 3446764 w 4763460"/>
                    <a:gd name="connsiteY14" fmla="*/ 6835069 h 6859140"/>
                    <a:gd name="connsiteX15" fmla="*/ 4367522 w 4763460"/>
                    <a:gd name="connsiteY15" fmla="*/ 6544904 h 6859140"/>
                    <a:gd name="connsiteX16" fmla="*/ 4330684 w 4763460"/>
                    <a:gd name="connsiteY16" fmla="*/ 6564635 h 6859140"/>
                    <a:gd name="connsiteX17" fmla="*/ 3883223 w 4763460"/>
                    <a:gd name="connsiteY17" fmla="*/ 6663695 h 6859140"/>
                    <a:gd name="connsiteX18" fmla="*/ 3325702 w 4763460"/>
                    <a:gd name="connsiteY18" fmla="*/ 6529865 h 6859140"/>
                    <a:gd name="connsiteX19" fmla="*/ 2925576 w 4763460"/>
                    <a:gd name="connsiteY19" fmla="*/ 6124895 h 6859140"/>
                    <a:gd name="connsiteX20" fmla="*/ 2855280 w 4763460"/>
                    <a:gd name="connsiteY20" fmla="*/ 5511813 h 6859140"/>
                    <a:gd name="connsiteX21" fmla="*/ 3150391 w 4763460"/>
                    <a:gd name="connsiteY21" fmla="*/ 5071620 h 6859140"/>
                    <a:gd name="connsiteX22" fmla="*/ 3410531 w 4763460"/>
                    <a:gd name="connsiteY22" fmla="*/ 4925982 h 6859140"/>
                    <a:gd name="connsiteX23" fmla="*/ 3639736 w 4763460"/>
                    <a:gd name="connsiteY23" fmla="*/ 4789528 h 6859140"/>
                    <a:gd name="connsiteX24" fmla="*/ 3918850 w 4763460"/>
                    <a:gd name="connsiteY24" fmla="*/ 4609777 h 6859140"/>
                    <a:gd name="connsiteX25" fmla="*/ 3703573 w 4763460"/>
                    <a:gd name="connsiteY25" fmla="*/ 4499716 h 6859140"/>
                    <a:gd name="connsiteX26" fmla="*/ 3446108 w 4763460"/>
                    <a:gd name="connsiteY26" fmla="*/ 4366896 h 6859140"/>
                    <a:gd name="connsiteX27" fmla="*/ 3099524 w 4763460"/>
                    <a:gd name="connsiteY27" fmla="*/ 3774453 h 6859140"/>
                    <a:gd name="connsiteX28" fmla="*/ 2968773 w 4763460"/>
                    <a:gd name="connsiteY28" fmla="*/ 2953259 h 6859140"/>
                    <a:gd name="connsiteX29" fmla="*/ 2929209 w 4763460"/>
                    <a:gd name="connsiteY29" fmla="*/ 2614296 h 6859140"/>
                    <a:gd name="connsiteX30" fmla="*/ 2939504 w 4763460"/>
                    <a:gd name="connsiteY30" fmla="*/ 560983 h 6859140"/>
                    <a:gd name="connsiteX31" fmla="*/ 3151148 w 4763460"/>
                    <a:gd name="connsiteY31" fmla="*/ 222928 h 6859140"/>
                    <a:gd name="connsiteX32" fmla="*/ 3478505 w 4763460"/>
                    <a:gd name="connsiteY32" fmla="*/ 42924 h 6859140"/>
                    <a:gd name="connsiteX33" fmla="*/ 4383671 w 4763460"/>
                    <a:gd name="connsiteY33" fmla="*/ 188915 h 6859140"/>
                    <a:gd name="connsiteX34" fmla="*/ 4596375 w 4763460"/>
                    <a:gd name="connsiteY34" fmla="*/ 2385544 h 6859140"/>
                    <a:gd name="connsiteX35" fmla="*/ 4557215 w 4763460"/>
                    <a:gd name="connsiteY35" fmla="*/ 2992066 h 6859140"/>
                    <a:gd name="connsiteX36" fmla="*/ 4325738 w 4763460"/>
                    <a:gd name="connsiteY36" fmla="*/ 4061137 h 6859140"/>
                    <a:gd name="connsiteX37" fmla="*/ 3954932 w 4763460"/>
                    <a:gd name="connsiteY37" fmla="*/ 4606295 h 6859140"/>
                    <a:gd name="connsiteX38" fmla="*/ 4564330 w 4763460"/>
                    <a:gd name="connsiteY38" fmla="*/ 5136112 h 6859140"/>
                    <a:gd name="connsiteX39" fmla="*/ 4763258 w 4763460"/>
                    <a:gd name="connsiteY39" fmla="*/ 5756158 h 6859140"/>
                    <a:gd name="connsiteX40" fmla="*/ 4628722 w 4763460"/>
                    <a:gd name="connsiteY40" fmla="*/ 6269726 h 6859140"/>
                    <a:gd name="connsiteX41" fmla="*/ 4489745 w 4763460"/>
                    <a:gd name="connsiteY41" fmla="*/ 6456592 h 6859140"/>
                    <a:gd name="connsiteX42" fmla="*/ 3545016 w 4763460"/>
                    <a:gd name="connsiteY42" fmla="*/ 6859090 h 6859140"/>
                    <a:gd name="connsiteX43" fmla="*/ 3545067 w 4763460"/>
                    <a:gd name="connsiteY43" fmla="*/ 6859140 h 6859140"/>
                    <a:gd name="connsiteX44" fmla="*/ 3355626 w 4763460"/>
                    <a:gd name="connsiteY44" fmla="*/ 4971197 h 6859140"/>
                    <a:gd name="connsiteX45" fmla="*/ 3162906 w 4763460"/>
                    <a:gd name="connsiteY45" fmla="*/ 5087516 h 6859140"/>
                    <a:gd name="connsiteX46" fmla="*/ 2943945 w 4763460"/>
                    <a:gd name="connsiteY46" fmla="*/ 6116418 h 6859140"/>
                    <a:gd name="connsiteX47" fmla="*/ 3879136 w 4763460"/>
                    <a:gd name="connsiteY47" fmla="*/ 6643510 h 6859140"/>
                    <a:gd name="connsiteX48" fmla="*/ 3883223 w 4763460"/>
                    <a:gd name="connsiteY48" fmla="*/ 6643510 h 6859140"/>
                    <a:gd name="connsiteX49" fmla="*/ 4480510 w 4763460"/>
                    <a:gd name="connsiteY49" fmla="*/ 6437012 h 6859140"/>
                    <a:gd name="connsiteX50" fmla="*/ 4602531 w 4763460"/>
                    <a:gd name="connsiteY50" fmla="*/ 6274520 h 6859140"/>
                    <a:gd name="connsiteX51" fmla="*/ 4611009 w 4763460"/>
                    <a:gd name="connsiteY51" fmla="*/ 6260390 h 6859140"/>
                    <a:gd name="connsiteX52" fmla="*/ 4611362 w 4763460"/>
                    <a:gd name="connsiteY52" fmla="*/ 6259633 h 6859140"/>
                    <a:gd name="connsiteX53" fmla="*/ 4611413 w 4763460"/>
                    <a:gd name="connsiteY53" fmla="*/ 6259633 h 6859140"/>
                    <a:gd name="connsiteX54" fmla="*/ 4547273 w 4763460"/>
                    <a:gd name="connsiteY54" fmla="*/ 5146760 h 6859140"/>
                    <a:gd name="connsiteX55" fmla="*/ 3938935 w 4763460"/>
                    <a:gd name="connsiteY55" fmla="*/ 4620576 h 6859140"/>
                    <a:gd name="connsiteX56" fmla="*/ 3648265 w 4763460"/>
                    <a:gd name="connsiteY56" fmla="*/ 4807897 h 6859140"/>
                    <a:gd name="connsiteX57" fmla="*/ 3476588 w 4763460"/>
                    <a:gd name="connsiteY57" fmla="*/ 4903929 h 6859140"/>
                    <a:gd name="connsiteX58" fmla="*/ 3704834 w 4763460"/>
                    <a:gd name="connsiteY58" fmla="*/ 4864719 h 6859140"/>
                    <a:gd name="connsiteX59" fmla="*/ 4277445 w 4763460"/>
                    <a:gd name="connsiteY59" fmla="*/ 5040534 h 6859140"/>
                    <a:gd name="connsiteX60" fmla="*/ 4536222 w 4763460"/>
                    <a:gd name="connsiteY60" fmla="*/ 5536995 h 6859140"/>
                    <a:gd name="connsiteX61" fmla="*/ 4434740 w 4763460"/>
                    <a:gd name="connsiteY61" fmla="*/ 6117023 h 6859140"/>
                    <a:gd name="connsiteX62" fmla="*/ 4103497 w 4763460"/>
                    <a:gd name="connsiteY62" fmla="*/ 6511598 h 6859140"/>
                    <a:gd name="connsiteX63" fmla="*/ 3603403 w 4763460"/>
                    <a:gd name="connsiteY63" fmla="*/ 6605359 h 6859140"/>
                    <a:gd name="connsiteX64" fmla="*/ 3029884 w 4763460"/>
                    <a:gd name="connsiteY64" fmla="*/ 5836900 h 6859140"/>
                    <a:gd name="connsiteX65" fmla="*/ 3136413 w 4763460"/>
                    <a:gd name="connsiteY65" fmla="*/ 5250715 h 6859140"/>
                    <a:gd name="connsiteX66" fmla="*/ 3355727 w 4763460"/>
                    <a:gd name="connsiteY66" fmla="*/ 4971197 h 6859140"/>
                    <a:gd name="connsiteX67" fmla="*/ 3355626 w 4763460"/>
                    <a:gd name="connsiteY67" fmla="*/ 4971197 h 6859140"/>
                    <a:gd name="connsiteX68" fmla="*/ 3420523 w 4763460"/>
                    <a:gd name="connsiteY68" fmla="*/ 4944502 h 6859140"/>
                    <a:gd name="connsiteX69" fmla="*/ 3049868 w 4763460"/>
                    <a:gd name="connsiteY69" fmla="*/ 5834780 h 6859140"/>
                    <a:gd name="connsiteX70" fmla="*/ 3607541 w 4763460"/>
                    <a:gd name="connsiteY70" fmla="*/ 6585628 h 6859140"/>
                    <a:gd name="connsiteX71" fmla="*/ 4416371 w 4763460"/>
                    <a:gd name="connsiteY71" fmla="*/ 6108444 h 6859140"/>
                    <a:gd name="connsiteX72" fmla="*/ 4264829 w 4763460"/>
                    <a:gd name="connsiteY72" fmla="*/ 5056329 h 6859140"/>
                    <a:gd name="connsiteX73" fmla="*/ 3420523 w 4763460"/>
                    <a:gd name="connsiteY73" fmla="*/ 4944502 h 6859140"/>
                    <a:gd name="connsiteX74" fmla="*/ 3784970 w 4763460"/>
                    <a:gd name="connsiteY74" fmla="*/ 20064 h 6859140"/>
                    <a:gd name="connsiteX75" fmla="*/ 3484309 w 4763460"/>
                    <a:gd name="connsiteY75" fmla="*/ 62302 h 6859140"/>
                    <a:gd name="connsiteX76" fmla="*/ 2958882 w 4763460"/>
                    <a:gd name="connsiteY76" fmla="*/ 566837 h 6859140"/>
                    <a:gd name="connsiteX77" fmla="*/ 2949294 w 4763460"/>
                    <a:gd name="connsiteY77" fmla="*/ 2611924 h 6859140"/>
                    <a:gd name="connsiteX78" fmla="*/ 2988857 w 4763460"/>
                    <a:gd name="connsiteY78" fmla="*/ 2951039 h 6859140"/>
                    <a:gd name="connsiteX79" fmla="*/ 3119053 w 4763460"/>
                    <a:gd name="connsiteY79" fmla="*/ 3769407 h 6859140"/>
                    <a:gd name="connsiteX80" fmla="*/ 3455948 w 4763460"/>
                    <a:gd name="connsiteY80" fmla="*/ 4349334 h 6859140"/>
                    <a:gd name="connsiteX81" fmla="*/ 3712606 w 4763460"/>
                    <a:gd name="connsiteY81" fmla="*/ 4481700 h 6859140"/>
                    <a:gd name="connsiteX82" fmla="*/ 3935049 w 4763460"/>
                    <a:gd name="connsiteY82" fmla="*/ 4595597 h 6859140"/>
                    <a:gd name="connsiteX83" fmla="*/ 4537130 w 4763460"/>
                    <a:gd name="connsiteY83" fmla="*/ 2990653 h 6859140"/>
                    <a:gd name="connsiteX84" fmla="*/ 4576290 w 4763460"/>
                    <a:gd name="connsiteY84" fmla="*/ 2384182 h 6859140"/>
                    <a:gd name="connsiteX85" fmla="*/ 4370651 w 4763460"/>
                    <a:gd name="connsiteY85" fmla="*/ 204357 h 6859140"/>
                    <a:gd name="connsiteX86" fmla="*/ 3784970 w 4763460"/>
                    <a:gd name="connsiteY86" fmla="*/ 20115 h 6859140"/>
                    <a:gd name="connsiteX87" fmla="*/ 3784970 w 4763460"/>
                    <a:gd name="connsiteY87" fmla="*/ 20064 h 6859140"/>
                    <a:gd name="connsiteX0" fmla="*/ 3545067 w 4763460"/>
                    <a:gd name="connsiteY0" fmla="*/ 6859140 h 6859140"/>
                    <a:gd name="connsiteX1" fmla="*/ 3445351 w 4763460"/>
                    <a:gd name="connsiteY1" fmla="*/ 6855255 h 6859140"/>
                    <a:gd name="connsiteX2" fmla="*/ 2725639 w 4763460"/>
                    <a:gd name="connsiteY2" fmla="*/ 6570438 h 6859140"/>
                    <a:gd name="connsiteX3" fmla="*/ 1489937 w 4763460"/>
                    <a:gd name="connsiteY3" fmla="*/ 6259633 h 6859140"/>
                    <a:gd name="connsiteX4" fmla="*/ 1173884 w 4763460"/>
                    <a:gd name="connsiteY4" fmla="*/ 6314790 h 6859140"/>
                    <a:gd name="connsiteX5" fmla="*/ 530725 w 4763460"/>
                    <a:gd name="connsiteY5" fmla="*/ 6395077 h 6859140"/>
                    <a:gd name="connsiteX6" fmla="*/ 0 w 4763460"/>
                    <a:gd name="connsiteY6" fmla="*/ 6112734 h 6859140"/>
                    <a:gd name="connsiteX7" fmla="*/ 530776 w 4763460"/>
                    <a:gd name="connsiteY7" fmla="*/ 6374842 h 6859140"/>
                    <a:gd name="connsiteX8" fmla="*/ 540263 w 4763460"/>
                    <a:gd name="connsiteY8" fmla="*/ 6374842 h 6859140"/>
                    <a:gd name="connsiteX9" fmla="*/ 1170049 w 4763460"/>
                    <a:gd name="connsiteY9" fmla="*/ 6294907 h 6859140"/>
                    <a:gd name="connsiteX10" fmla="*/ 1487061 w 4763460"/>
                    <a:gd name="connsiteY10" fmla="*/ 6239548 h 6859140"/>
                    <a:gd name="connsiteX11" fmla="*/ 1718715 w 4763460"/>
                    <a:gd name="connsiteY11" fmla="*/ 5267674 h 6859140"/>
                    <a:gd name="connsiteX12" fmla="*/ 2736186 w 4763460"/>
                    <a:gd name="connsiteY12" fmla="*/ 6553180 h 6859140"/>
                    <a:gd name="connsiteX13" fmla="*/ 3446764 w 4763460"/>
                    <a:gd name="connsiteY13" fmla="*/ 6835069 h 6859140"/>
                    <a:gd name="connsiteX14" fmla="*/ 4367522 w 4763460"/>
                    <a:gd name="connsiteY14" fmla="*/ 6544904 h 6859140"/>
                    <a:gd name="connsiteX15" fmla="*/ 4330684 w 4763460"/>
                    <a:gd name="connsiteY15" fmla="*/ 6564635 h 6859140"/>
                    <a:gd name="connsiteX16" fmla="*/ 3883223 w 4763460"/>
                    <a:gd name="connsiteY16" fmla="*/ 6663695 h 6859140"/>
                    <a:gd name="connsiteX17" fmla="*/ 3325702 w 4763460"/>
                    <a:gd name="connsiteY17" fmla="*/ 6529865 h 6859140"/>
                    <a:gd name="connsiteX18" fmla="*/ 2925576 w 4763460"/>
                    <a:gd name="connsiteY18" fmla="*/ 6124895 h 6859140"/>
                    <a:gd name="connsiteX19" fmla="*/ 2855280 w 4763460"/>
                    <a:gd name="connsiteY19" fmla="*/ 5511813 h 6859140"/>
                    <a:gd name="connsiteX20" fmla="*/ 3150391 w 4763460"/>
                    <a:gd name="connsiteY20" fmla="*/ 5071620 h 6859140"/>
                    <a:gd name="connsiteX21" fmla="*/ 3410531 w 4763460"/>
                    <a:gd name="connsiteY21" fmla="*/ 4925982 h 6859140"/>
                    <a:gd name="connsiteX22" fmla="*/ 3639736 w 4763460"/>
                    <a:gd name="connsiteY22" fmla="*/ 4789528 h 6859140"/>
                    <a:gd name="connsiteX23" fmla="*/ 3918850 w 4763460"/>
                    <a:gd name="connsiteY23" fmla="*/ 4609777 h 6859140"/>
                    <a:gd name="connsiteX24" fmla="*/ 3703573 w 4763460"/>
                    <a:gd name="connsiteY24" fmla="*/ 4499716 h 6859140"/>
                    <a:gd name="connsiteX25" fmla="*/ 3446108 w 4763460"/>
                    <a:gd name="connsiteY25" fmla="*/ 4366896 h 6859140"/>
                    <a:gd name="connsiteX26" fmla="*/ 3099524 w 4763460"/>
                    <a:gd name="connsiteY26" fmla="*/ 3774453 h 6859140"/>
                    <a:gd name="connsiteX27" fmla="*/ 2968773 w 4763460"/>
                    <a:gd name="connsiteY27" fmla="*/ 2953259 h 6859140"/>
                    <a:gd name="connsiteX28" fmla="*/ 2929209 w 4763460"/>
                    <a:gd name="connsiteY28" fmla="*/ 2614296 h 6859140"/>
                    <a:gd name="connsiteX29" fmla="*/ 2939504 w 4763460"/>
                    <a:gd name="connsiteY29" fmla="*/ 560983 h 6859140"/>
                    <a:gd name="connsiteX30" fmla="*/ 3151148 w 4763460"/>
                    <a:gd name="connsiteY30" fmla="*/ 222928 h 6859140"/>
                    <a:gd name="connsiteX31" fmla="*/ 3478505 w 4763460"/>
                    <a:gd name="connsiteY31" fmla="*/ 42924 h 6859140"/>
                    <a:gd name="connsiteX32" fmla="*/ 4383671 w 4763460"/>
                    <a:gd name="connsiteY32" fmla="*/ 188915 h 6859140"/>
                    <a:gd name="connsiteX33" fmla="*/ 4596375 w 4763460"/>
                    <a:gd name="connsiteY33" fmla="*/ 2385544 h 6859140"/>
                    <a:gd name="connsiteX34" fmla="*/ 4557215 w 4763460"/>
                    <a:gd name="connsiteY34" fmla="*/ 2992066 h 6859140"/>
                    <a:gd name="connsiteX35" fmla="*/ 4325738 w 4763460"/>
                    <a:gd name="connsiteY35" fmla="*/ 4061137 h 6859140"/>
                    <a:gd name="connsiteX36" fmla="*/ 3954932 w 4763460"/>
                    <a:gd name="connsiteY36" fmla="*/ 4606295 h 6859140"/>
                    <a:gd name="connsiteX37" fmla="*/ 4564330 w 4763460"/>
                    <a:gd name="connsiteY37" fmla="*/ 5136112 h 6859140"/>
                    <a:gd name="connsiteX38" fmla="*/ 4763258 w 4763460"/>
                    <a:gd name="connsiteY38" fmla="*/ 5756158 h 6859140"/>
                    <a:gd name="connsiteX39" fmla="*/ 4628722 w 4763460"/>
                    <a:gd name="connsiteY39" fmla="*/ 6269726 h 6859140"/>
                    <a:gd name="connsiteX40" fmla="*/ 4489745 w 4763460"/>
                    <a:gd name="connsiteY40" fmla="*/ 6456592 h 6859140"/>
                    <a:gd name="connsiteX41" fmla="*/ 3545016 w 4763460"/>
                    <a:gd name="connsiteY41" fmla="*/ 6859090 h 6859140"/>
                    <a:gd name="connsiteX42" fmla="*/ 3545067 w 4763460"/>
                    <a:gd name="connsiteY42" fmla="*/ 6859140 h 6859140"/>
                    <a:gd name="connsiteX43" fmla="*/ 3355626 w 4763460"/>
                    <a:gd name="connsiteY43" fmla="*/ 4971197 h 6859140"/>
                    <a:gd name="connsiteX44" fmla="*/ 3162906 w 4763460"/>
                    <a:gd name="connsiteY44" fmla="*/ 5087516 h 6859140"/>
                    <a:gd name="connsiteX45" fmla="*/ 2943945 w 4763460"/>
                    <a:gd name="connsiteY45" fmla="*/ 6116418 h 6859140"/>
                    <a:gd name="connsiteX46" fmla="*/ 3879136 w 4763460"/>
                    <a:gd name="connsiteY46" fmla="*/ 6643510 h 6859140"/>
                    <a:gd name="connsiteX47" fmla="*/ 3883223 w 4763460"/>
                    <a:gd name="connsiteY47" fmla="*/ 6643510 h 6859140"/>
                    <a:gd name="connsiteX48" fmla="*/ 4480510 w 4763460"/>
                    <a:gd name="connsiteY48" fmla="*/ 6437012 h 6859140"/>
                    <a:gd name="connsiteX49" fmla="*/ 4602531 w 4763460"/>
                    <a:gd name="connsiteY49" fmla="*/ 6274520 h 6859140"/>
                    <a:gd name="connsiteX50" fmla="*/ 4611009 w 4763460"/>
                    <a:gd name="connsiteY50" fmla="*/ 6260390 h 6859140"/>
                    <a:gd name="connsiteX51" fmla="*/ 4611362 w 4763460"/>
                    <a:gd name="connsiteY51" fmla="*/ 6259633 h 6859140"/>
                    <a:gd name="connsiteX52" fmla="*/ 4611413 w 4763460"/>
                    <a:gd name="connsiteY52" fmla="*/ 6259633 h 6859140"/>
                    <a:gd name="connsiteX53" fmla="*/ 4547273 w 4763460"/>
                    <a:gd name="connsiteY53" fmla="*/ 5146760 h 6859140"/>
                    <a:gd name="connsiteX54" fmla="*/ 3938935 w 4763460"/>
                    <a:gd name="connsiteY54" fmla="*/ 4620576 h 6859140"/>
                    <a:gd name="connsiteX55" fmla="*/ 3648265 w 4763460"/>
                    <a:gd name="connsiteY55" fmla="*/ 4807897 h 6859140"/>
                    <a:gd name="connsiteX56" fmla="*/ 3476588 w 4763460"/>
                    <a:gd name="connsiteY56" fmla="*/ 4903929 h 6859140"/>
                    <a:gd name="connsiteX57" fmla="*/ 3704834 w 4763460"/>
                    <a:gd name="connsiteY57" fmla="*/ 4864719 h 6859140"/>
                    <a:gd name="connsiteX58" fmla="*/ 4277445 w 4763460"/>
                    <a:gd name="connsiteY58" fmla="*/ 5040534 h 6859140"/>
                    <a:gd name="connsiteX59" fmla="*/ 4536222 w 4763460"/>
                    <a:gd name="connsiteY59" fmla="*/ 5536995 h 6859140"/>
                    <a:gd name="connsiteX60" fmla="*/ 4434740 w 4763460"/>
                    <a:gd name="connsiteY60" fmla="*/ 6117023 h 6859140"/>
                    <a:gd name="connsiteX61" fmla="*/ 4103497 w 4763460"/>
                    <a:gd name="connsiteY61" fmla="*/ 6511598 h 6859140"/>
                    <a:gd name="connsiteX62" fmla="*/ 3603403 w 4763460"/>
                    <a:gd name="connsiteY62" fmla="*/ 6605359 h 6859140"/>
                    <a:gd name="connsiteX63" fmla="*/ 3029884 w 4763460"/>
                    <a:gd name="connsiteY63" fmla="*/ 5836900 h 6859140"/>
                    <a:gd name="connsiteX64" fmla="*/ 3136413 w 4763460"/>
                    <a:gd name="connsiteY64" fmla="*/ 5250715 h 6859140"/>
                    <a:gd name="connsiteX65" fmla="*/ 3355727 w 4763460"/>
                    <a:gd name="connsiteY65" fmla="*/ 4971197 h 6859140"/>
                    <a:gd name="connsiteX66" fmla="*/ 3355626 w 4763460"/>
                    <a:gd name="connsiteY66" fmla="*/ 4971197 h 6859140"/>
                    <a:gd name="connsiteX67" fmla="*/ 3420523 w 4763460"/>
                    <a:gd name="connsiteY67" fmla="*/ 4944502 h 6859140"/>
                    <a:gd name="connsiteX68" fmla="*/ 3049868 w 4763460"/>
                    <a:gd name="connsiteY68" fmla="*/ 5834780 h 6859140"/>
                    <a:gd name="connsiteX69" fmla="*/ 3607541 w 4763460"/>
                    <a:gd name="connsiteY69" fmla="*/ 6585628 h 6859140"/>
                    <a:gd name="connsiteX70" fmla="*/ 4416371 w 4763460"/>
                    <a:gd name="connsiteY70" fmla="*/ 6108444 h 6859140"/>
                    <a:gd name="connsiteX71" fmla="*/ 4264829 w 4763460"/>
                    <a:gd name="connsiteY71" fmla="*/ 5056329 h 6859140"/>
                    <a:gd name="connsiteX72" fmla="*/ 3420523 w 4763460"/>
                    <a:gd name="connsiteY72" fmla="*/ 4944502 h 6859140"/>
                    <a:gd name="connsiteX73" fmla="*/ 3784970 w 4763460"/>
                    <a:gd name="connsiteY73" fmla="*/ 20064 h 6859140"/>
                    <a:gd name="connsiteX74" fmla="*/ 3484309 w 4763460"/>
                    <a:gd name="connsiteY74" fmla="*/ 62302 h 6859140"/>
                    <a:gd name="connsiteX75" fmla="*/ 2958882 w 4763460"/>
                    <a:gd name="connsiteY75" fmla="*/ 566837 h 6859140"/>
                    <a:gd name="connsiteX76" fmla="*/ 2949294 w 4763460"/>
                    <a:gd name="connsiteY76" fmla="*/ 2611924 h 6859140"/>
                    <a:gd name="connsiteX77" fmla="*/ 2988857 w 4763460"/>
                    <a:gd name="connsiteY77" fmla="*/ 2951039 h 6859140"/>
                    <a:gd name="connsiteX78" fmla="*/ 3119053 w 4763460"/>
                    <a:gd name="connsiteY78" fmla="*/ 3769407 h 6859140"/>
                    <a:gd name="connsiteX79" fmla="*/ 3455948 w 4763460"/>
                    <a:gd name="connsiteY79" fmla="*/ 4349334 h 6859140"/>
                    <a:gd name="connsiteX80" fmla="*/ 3712606 w 4763460"/>
                    <a:gd name="connsiteY80" fmla="*/ 4481700 h 6859140"/>
                    <a:gd name="connsiteX81" fmla="*/ 3935049 w 4763460"/>
                    <a:gd name="connsiteY81" fmla="*/ 4595597 h 6859140"/>
                    <a:gd name="connsiteX82" fmla="*/ 4537130 w 4763460"/>
                    <a:gd name="connsiteY82" fmla="*/ 2990653 h 6859140"/>
                    <a:gd name="connsiteX83" fmla="*/ 4576290 w 4763460"/>
                    <a:gd name="connsiteY83" fmla="*/ 2384182 h 6859140"/>
                    <a:gd name="connsiteX84" fmla="*/ 4370651 w 4763460"/>
                    <a:gd name="connsiteY84" fmla="*/ 204357 h 6859140"/>
                    <a:gd name="connsiteX85" fmla="*/ 3784970 w 4763460"/>
                    <a:gd name="connsiteY85" fmla="*/ 20115 h 6859140"/>
                    <a:gd name="connsiteX86" fmla="*/ 3784970 w 4763460"/>
                    <a:gd name="connsiteY86" fmla="*/ 20064 h 6859140"/>
                    <a:gd name="connsiteX0" fmla="*/ 3062323 w 4280716"/>
                    <a:gd name="connsiteY0" fmla="*/ 6859140 h 6859140"/>
                    <a:gd name="connsiteX1" fmla="*/ 2962607 w 4280716"/>
                    <a:gd name="connsiteY1" fmla="*/ 6855255 h 6859140"/>
                    <a:gd name="connsiteX2" fmla="*/ 2242895 w 4280716"/>
                    <a:gd name="connsiteY2" fmla="*/ 6570438 h 6859140"/>
                    <a:gd name="connsiteX3" fmla="*/ 1007193 w 4280716"/>
                    <a:gd name="connsiteY3" fmla="*/ 6259633 h 6859140"/>
                    <a:gd name="connsiteX4" fmla="*/ 691140 w 4280716"/>
                    <a:gd name="connsiteY4" fmla="*/ 6314790 h 6859140"/>
                    <a:gd name="connsiteX5" fmla="*/ 47981 w 4280716"/>
                    <a:gd name="connsiteY5" fmla="*/ 6395077 h 6859140"/>
                    <a:gd name="connsiteX6" fmla="*/ 48032 w 4280716"/>
                    <a:gd name="connsiteY6" fmla="*/ 6374842 h 6859140"/>
                    <a:gd name="connsiteX7" fmla="*/ 57519 w 4280716"/>
                    <a:gd name="connsiteY7" fmla="*/ 6374842 h 6859140"/>
                    <a:gd name="connsiteX8" fmla="*/ 687305 w 4280716"/>
                    <a:gd name="connsiteY8" fmla="*/ 6294907 h 6859140"/>
                    <a:gd name="connsiteX9" fmla="*/ 1004317 w 4280716"/>
                    <a:gd name="connsiteY9" fmla="*/ 6239548 h 6859140"/>
                    <a:gd name="connsiteX10" fmla="*/ 1235971 w 4280716"/>
                    <a:gd name="connsiteY10" fmla="*/ 5267674 h 6859140"/>
                    <a:gd name="connsiteX11" fmla="*/ 2253442 w 4280716"/>
                    <a:gd name="connsiteY11" fmla="*/ 6553180 h 6859140"/>
                    <a:gd name="connsiteX12" fmla="*/ 2964020 w 4280716"/>
                    <a:gd name="connsiteY12" fmla="*/ 6835069 h 6859140"/>
                    <a:gd name="connsiteX13" fmla="*/ 3884778 w 4280716"/>
                    <a:gd name="connsiteY13" fmla="*/ 6544904 h 6859140"/>
                    <a:gd name="connsiteX14" fmla="*/ 3847940 w 4280716"/>
                    <a:gd name="connsiteY14" fmla="*/ 6564635 h 6859140"/>
                    <a:gd name="connsiteX15" fmla="*/ 3400479 w 4280716"/>
                    <a:gd name="connsiteY15" fmla="*/ 6663695 h 6859140"/>
                    <a:gd name="connsiteX16" fmla="*/ 2842958 w 4280716"/>
                    <a:gd name="connsiteY16" fmla="*/ 6529865 h 6859140"/>
                    <a:gd name="connsiteX17" fmla="*/ 2442832 w 4280716"/>
                    <a:gd name="connsiteY17" fmla="*/ 6124895 h 6859140"/>
                    <a:gd name="connsiteX18" fmla="*/ 2372536 w 4280716"/>
                    <a:gd name="connsiteY18" fmla="*/ 5511813 h 6859140"/>
                    <a:gd name="connsiteX19" fmla="*/ 2667647 w 4280716"/>
                    <a:gd name="connsiteY19" fmla="*/ 5071620 h 6859140"/>
                    <a:gd name="connsiteX20" fmla="*/ 2927787 w 4280716"/>
                    <a:gd name="connsiteY20" fmla="*/ 4925982 h 6859140"/>
                    <a:gd name="connsiteX21" fmla="*/ 3156992 w 4280716"/>
                    <a:gd name="connsiteY21" fmla="*/ 4789528 h 6859140"/>
                    <a:gd name="connsiteX22" fmla="*/ 3436106 w 4280716"/>
                    <a:gd name="connsiteY22" fmla="*/ 4609777 h 6859140"/>
                    <a:gd name="connsiteX23" fmla="*/ 3220829 w 4280716"/>
                    <a:gd name="connsiteY23" fmla="*/ 4499716 h 6859140"/>
                    <a:gd name="connsiteX24" fmla="*/ 2963364 w 4280716"/>
                    <a:gd name="connsiteY24" fmla="*/ 4366896 h 6859140"/>
                    <a:gd name="connsiteX25" fmla="*/ 2616780 w 4280716"/>
                    <a:gd name="connsiteY25" fmla="*/ 3774453 h 6859140"/>
                    <a:gd name="connsiteX26" fmla="*/ 2486029 w 4280716"/>
                    <a:gd name="connsiteY26" fmla="*/ 2953259 h 6859140"/>
                    <a:gd name="connsiteX27" fmla="*/ 2446465 w 4280716"/>
                    <a:gd name="connsiteY27" fmla="*/ 2614296 h 6859140"/>
                    <a:gd name="connsiteX28" fmla="*/ 2456760 w 4280716"/>
                    <a:gd name="connsiteY28" fmla="*/ 560983 h 6859140"/>
                    <a:gd name="connsiteX29" fmla="*/ 2668404 w 4280716"/>
                    <a:gd name="connsiteY29" fmla="*/ 222928 h 6859140"/>
                    <a:gd name="connsiteX30" fmla="*/ 2995761 w 4280716"/>
                    <a:gd name="connsiteY30" fmla="*/ 42924 h 6859140"/>
                    <a:gd name="connsiteX31" fmla="*/ 3900927 w 4280716"/>
                    <a:gd name="connsiteY31" fmla="*/ 188915 h 6859140"/>
                    <a:gd name="connsiteX32" fmla="*/ 4113631 w 4280716"/>
                    <a:gd name="connsiteY32" fmla="*/ 2385544 h 6859140"/>
                    <a:gd name="connsiteX33" fmla="*/ 4074471 w 4280716"/>
                    <a:gd name="connsiteY33" fmla="*/ 2992066 h 6859140"/>
                    <a:gd name="connsiteX34" fmla="*/ 3842994 w 4280716"/>
                    <a:gd name="connsiteY34" fmla="*/ 4061137 h 6859140"/>
                    <a:gd name="connsiteX35" fmla="*/ 3472188 w 4280716"/>
                    <a:gd name="connsiteY35" fmla="*/ 4606295 h 6859140"/>
                    <a:gd name="connsiteX36" fmla="*/ 4081586 w 4280716"/>
                    <a:gd name="connsiteY36" fmla="*/ 5136112 h 6859140"/>
                    <a:gd name="connsiteX37" fmla="*/ 4280514 w 4280716"/>
                    <a:gd name="connsiteY37" fmla="*/ 5756158 h 6859140"/>
                    <a:gd name="connsiteX38" fmla="*/ 4145978 w 4280716"/>
                    <a:gd name="connsiteY38" fmla="*/ 6269726 h 6859140"/>
                    <a:gd name="connsiteX39" fmla="*/ 4007001 w 4280716"/>
                    <a:gd name="connsiteY39" fmla="*/ 6456592 h 6859140"/>
                    <a:gd name="connsiteX40" fmla="*/ 3062272 w 4280716"/>
                    <a:gd name="connsiteY40" fmla="*/ 6859090 h 6859140"/>
                    <a:gd name="connsiteX41" fmla="*/ 3062323 w 4280716"/>
                    <a:gd name="connsiteY41" fmla="*/ 6859140 h 6859140"/>
                    <a:gd name="connsiteX42" fmla="*/ 2872882 w 4280716"/>
                    <a:gd name="connsiteY42" fmla="*/ 4971197 h 6859140"/>
                    <a:gd name="connsiteX43" fmla="*/ 2680162 w 4280716"/>
                    <a:gd name="connsiteY43" fmla="*/ 5087516 h 6859140"/>
                    <a:gd name="connsiteX44" fmla="*/ 2461201 w 4280716"/>
                    <a:gd name="connsiteY44" fmla="*/ 6116418 h 6859140"/>
                    <a:gd name="connsiteX45" fmla="*/ 3396392 w 4280716"/>
                    <a:gd name="connsiteY45" fmla="*/ 6643510 h 6859140"/>
                    <a:gd name="connsiteX46" fmla="*/ 3400479 w 4280716"/>
                    <a:gd name="connsiteY46" fmla="*/ 6643510 h 6859140"/>
                    <a:gd name="connsiteX47" fmla="*/ 3997766 w 4280716"/>
                    <a:gd name="connsiteY47" fmla="*/ 6437012 h 6859140"/>
                    <a:gd name="connsiteX48" fmla="*/ 4119787 w 4280716"/>
                    <a:gd name="connsiteY48" fmla="*/ 6274520 h 6859140"/>
                    <a:gd name="connsiteX49" fmla="*/ 4128265 w 4280716"/>
                    <a:gd name="connsiteY49" fmla="*/ 6260390 h 6859140"/>
                    <a:gd name="connsiteX50" fmla="*/ 4128618 w 4280716"/>
                    <a:gd name="connsiteY50" fmla="*/ 6259633 h 6859140"/>
                    <a:gd name="connsiteX51" fmla="*/ 4128669 w 4280716"/>
                    <a:gd name="connsiteY51" fmla="*/ 6259633 h 6859140"/>
                    <a:gd name="connsiteX52" fmla="*/ 4064529 w 4280716"/>
                    <a:gd name="connsiteY52" fmla="*/ 5146760 h 6859140"/>
                    <a:gd name="connsiteX53" fmla="*/ 3456191 w 4280716"/>
                    <a:gd name="connsiteY53" fmla="*/ 4620576 h 6859140"/>
                    <a:gd name="connsiteX54" fmla="*/ 3165521 w 4280716"/>
                    <a:gd name="connsiteY54" fmla="*/ 4807897 h 6859140"/>
                    <a:gd name="connsiteX55" fmla="*/ 2993844 w 4280716"/>
                    <a:gd name="connsiteY55" fmla="*/ 4903929 h 6859140"/>
                    <a:gd name="connsiteX56" fmla="*/ 3222090 w 4280716"/>
                    <a:gd name="connsiteY56" fmla="*/ 4864719 h 6859140"/>
                    <a:gd name="connsiteX57" fmla="*/ 3794701 w 4280716"/>
                    <a:gd name="connsiteY57" fmla="*/ 5040534 h 6859140"/>
                    <a:gd name="connsiteX58" fmla="*/ 4053478 w 4280716"/>
                    <a:gd name="connsiteY58" fmla="*/ 5536995 h 6859140"/>
                    <a:gd name="connsiteX59" fmla="*/ 3951996 w 4280716"/>
                    <a:gd name="connsiteY59" fmla="*/ 6117023 h 6859140"/>
                    <a:gd name="connsiteX60" fmla="*/ 3620753 w 4280716"/>
                    <a:gd name="connsiteY60" fmla="*/ 6511598 h 6859140"/>
                    <a:gd name="connsiteX61" fmla="*/ 3120659 w 4280716"/>
                    <a:gd name="connsiteY61" fmla="*/ 6605359 h 6859140"/>
                    <a:gd name="connsiteX62" fmla="*/ 2547140 w 4280716"/>
                    <a:gd name="connsiteY62" fmla="*/ 5836900 h 6859140"/>
                    <a:gd name="connsiteX63" fmla="*/ 2653669 w 4280716"/>
                    <a:gd name="connsiteY63" fmla="*/ 5250715 h 6859140"/>
                    <a:gd name="connsiteX64" fmla="*/ 2872983 w 4280716"/>
                    <a:gd name="connsiteY64" fmla="*/ 4971197 h 6859140"/>
                    <a:gd name="connsiteX65" fmla="*/ 2872882 w 4280716"/>
                    <a:gd name="connsiteY65" fmla="*/ 4971197 h 6859140"/>
                    <a:gd name="connsiteX66" fmla="*/ 2937779 w 4280716"/>
                    <a:gd name="connsiteY66" fmla="*/ 4944502 h 6859140"/>
                    <a:gd name="connsiteX67" fmla="*/ 2567124 w 4280716"/>
                    <a:gd name="connsiteY67" fmla="*/ 5834780 h 6859140"/>
                    <a:gd name="connsiteX68" fmla="*/ 3124797 w 4280716"/>
                    <a:gd name="connsiteY68" fmla="*/ 6585628 h 6859140"/>
                    <a:gd name="connsiteX69" fmla="*/ 3933627 w 4280716"/>
                    <a:gd name="connsiteY69" fmla="*/ 6108444 h 6859140"/>
                    <a:gd name="connsiteX70" fmla="*/ 3782085 w 4280716"/>
                    <a:gd name="connsiteY70" fmla="*/ 5056329 h 6859140"/>
                    <a:gd name="connsiteX71" fmla="*/ 2937779 w 4280716"/>
                    <a:gd name="connsiteY71" fmla="*/ 4944502 h 6859140"/>
                    <a:gd name="connsiteX72" fmla="*/ 3302226 w 4280716"/>
                    <a:gd name="connsiteY72" fmla="*/ 20064 h 6859140"/>
                    <a:gd name="connsiteX73" fmla="*/ 3001565 w 4280716"/>
                    <a:gd name="connsiteY73" fmla="*/ 62302 h 6859140"/>
                    <a:gd name="connsiteX74" fmla="*/ 2476138 w 4280716"/>
                    <a:gd name="connsiteY74" fmla="*/ 566837 h 6859140"/>
                    <a:gd name="connsiteX75" fmla="*/ 2466550 w 4280716"/>
                    <a:gd name="connsiteY75" fmla="*/ 2611924 h 6859140"/>
                    <a:gd name="connsiteX76" fmla="*/ 2506113 w 4280716"/>
                    <a:gd name="connsiteY76" fmla="*/ 2951039 h 6859140"/>
                    <a:gd name="connsiteX77" fmla="*/ 2636309 w 4280716"/>
                    <a:gd name="connsiteY77" fmla="*/ 3769407 h 6859140"/>
                    <a:gd name="connsiteX78" fmla="*/ 2973204 w 4280716"/>
                    <a:gd name="connsiteY78" fmla="*/ 4349334 h 6859140"/>
                    <a:gd name="connsiteX79" fmla="*/ 3229862 w 4280716"/>
                    <a:gd name="connsiteY79" fmla="*/ 4481700 h 6859140"/>
                    <a:gd name="connsiteX80" fmla="*/ 3452305 w 4280716"/>
                    <a:gd name="connsiteY80" fmla="*/ 4595597 h 6859140"/>
                    <a:gd name="connsiteX81" fmla="*/ 4054386 w 4280716"/>
                    <a:gd name="connsiteY81" fmla="*/ 2990653 h 6859140"/>
                    <a:gd name="connsiteX82" fmla="*/ 4093546 w 4280716"/>
                    <a:gd name="connsiteY82" fmla="*/ 2384182 h 6859140"/>
                    <a:gd name="connsiteX83" fmla="*/ 3887907 w 4280716"/>
                    <a:gd name="connsiteY83" fmla="*/ 204357 h 6859140"/>
                    <a:gd name="connsiteX84" fmla="*/ 3302226 w 4280716"/>
                    <a:gd name="connsiteY84" fmla="*/ 20115 h 6859140"/>
                    <a:gd name="connsiteX85" fmla="*/ 3302226 w 4280716"/>
                    <a:gd name="connsiteY85" fmla="*/ 20064 h 6859140"/>
                    <a:gd name="connsiteX0" fmla="*/ 3094466 w 4312859"/>
                    <a:gd name="connsiteY0" fmla="*/ 6859140 h 6859140"/>
                    <a:gd name="connsiteX1" fmla="*/ 2994750 w 4312859"/>
                    <a:gd name="connsiteY1" fmla="*/ 6855255 h 6859140"/>
                    <a:gd name="connsiteX2" fmla="*/ 2275038 w 4312859"/>
                    <a:gd name="connsiteY2" fmla="*/ 6570438 h 6859140"/>
                    <a:gd name="connsiteX3" fmla="*/ 1039336 w 4312859"/>
                    <a:gd name="connsiteY3" fmla="*/ 6259633 h 6859140"/>
                    <a:gd name="connsiteX4" fmla="*/ 723283 w 4312859"/>
                    <a:gd name="connsiteY4" fmla="*/ 6314790 h 6859140"/>
                    <a:gd name="connsiteX5" fmla="*/ 80124 w 4312859"/>
                    <a:gd name="connsiteY5" fmla="*/ 6395077 h 6859140"/>
                    <a:gd name="connsiteX6" fmla="*/ 80175 w 4312859"/>
                    <a:gd name="connsiteY6" fmla="*/ 6374842 h 6859140"/>
                    <a:gd name="connsiteX7" fmla="*/ 719448 w 4312859"/>
                    <a:gd name="connsiteY7" fmla="*/ 6294907 h 6859140"/>
                    <a:gd name="connsiteX8" fmla="*/ 1036460 w 4312859"/>
                    <a:gd name="connsiteY8" fmla="*/ 6239548 h 6859140"/>
                    <a:gd name="connsiteX9" fmla="*/ 1268114 w 4312859"/>
                    <a:gd name="connsiteY9" fmla="*/ 5267674 h 6859140"/>
                    <a:gd name="connsiteX10" fmla="*/ 2285585 w 4312859"/>
                    <a:gd name="connsiteY10" fmla="*/ 6553180 h 6859140"/>
                    <a:gd name="connsiteX11" fmla="*/ 2996163 w 4312859"/>
                    <a:gd name="connsiteY11" fmla="*/ 6835069 h 6859140"/>
                    <a:gd name="connsiteX12" fmla="*/ 3916921 w 4312859"/>
                    <a:gd name="connsiteY12" fmla="*/ 6544904 h 6859140"/>
                    <a:gd name="connsiteX13" fmla="*/ 3880083 w 4312859"/>
                    <a:gd name="connsiteY13" fmla="*/ 6564635 h 6859140"/>
                    <a:gd name="connsiteX14" fmla="*/ 3432622 w 4312859"/>
                    <a:gd name="connsiteY14" fmla="*/ 6663695 h 6859140"/>
                    <a:gd name="connsiteX15" fmla="*/ 2875101 w 4312859"/>
                    <a:gd name="connsiteY15" fmla="*/ 6529865 h 6859140"/>
                    <a:gd name="connsiteX16" fmla="*/ 2474975 w 4312859"/>
                    <a:gd name="connsiteY16" fmla="*/ 6124895 h 6859140"/>
                    <a:gd name="connsiteX17" fmla="*/ 2404679 w 4312859"/>
                    <a:gd name="connsiteY17" fmla="*/ 5511813 h 6859140"/>
                    <a:gd name="connsiteX18" fmla="*/ 2699790 w 4312859"/>
                    <a:gd name="connsiteY18" fmla="*/ 5071620 h 6859140"/>
                    <a:gd name="connsiteX19" fmla="*/ 2959930 w 4312859"/>
                    <a:gd name="connsiteY19" fmla="*/ 4925982 h 6859140"/>
                    <a:gd name="connsiteX20" fmla="*/ 3189135 w 4312859"/>
                    <a:gd name="connsiteY20" fmla="*/ 4789528 h 6859140"/>
                    <a:gd name="connsiteX21" fmla="*/ 3468249 w 4312859"/>
                    <a:gd name="connsiteY21" fmla="*/ 4609777 h 6859140"/>
                    <a:gd name="connsiteX22" fmla="*/ 3252972 w 4312859"/>
                    <a:gd name="connsiteY22" fmla="*/ 4499716 h 6859140"/>
                    <a:gd name="connsiteX23" fmla="*/ 2995507 w 4312859"/>
                    <a:gd name="connsiteY23" fmla="*/ 4366896 h 6859140"/>
                    <a:gd name="connsiteX24" fmla="*/ 2648923 w 4312859"/>
                    <a:gd name="connsiteY24" fmla="*/ 3774453 h 6859140"/>
                    <a:gd name="connsiteX25" fmla="*/ 2518172 w 4312859"/>
                    <a:gd name="connsiteY25" fmla="*/ 2953259 h 6859140"/>
                    <a:gd name="connsiteX26" fmla="*/ 2478608 w 4312859"/>
                    <a:gd name="connsiteY26" fmla="*/ 2614296 h 6859140"/>
                    <a:gd name="connsiteX27" fmla="*/ 2488903 w 4312859"/>
                    <a:gd name="connsiteY27" fmla="*/ 560983 h 6859140"/>
                    <a:gd name="connsiteX28" fmla="*/ 2700547 w 4312859"/>
                    <a:gd name="connsiteY28" fmla="*/ 222928 h 6859140"/>
                    <a:gd name="connsiteX29" fmla="*/ 3027904 w 4312859"/>
                    <a:gd name="connsiteY29" fmla="*/ 42924 h 6859140"/>
                    <a:gd name="connsiteX30" fmla="*/ 3933070 w 4312859"/>
                    <a:gd name="connsiteY30" fmla="*/ 188915 h 6859140"/>
                    <a:gd name="connsiteX31" fmla="*/ 4145774 w 4312859"/>
                    <a:gd name="connsiteY31" fmla="*/ 2385544 h 6859140"/>
                    <a:gd name="connsiteX32" fmla="*/ 4106614 w 4312859"/>
                    <a:gd name="connsiteY32" fmla="*/ 2992066 h 6859140"/>
                    <a:gd name="connsiteX33" fmla="*/ 3875137 w 4312859"/>
                    <a:gd name="connsiteY33" fmla="*/ 4061137 h 6859140"/>
                    <a:gd name="connsiteX34" fmla="*/ 3504331 w 4312859"/>
                    <a:gd name="connsiteY34" fmla="*/ 4606295 h 6859140"/>
                    <a:gd name="connsiteX35" fmla="*/ 4113729 w 4312859"/>
                    <a:gd name="connsiteY35" fmla="*/ 5136112 h 6859140"/>
                    <a:gd name="connsiteX36" fmla="*/ 4312657 w 4312859"/>
                    <a:gd name="connsiteY36" fmla="*/ 5756158 h 6859140"/>
                    <a:gd name="connsiteX37" fmla="*/ 4178121 w 4312859"/>
                    <a:gd name="connsiteY37" fmla="*/ 6269726 h 6859140"/>
                    <a:gd name="connsiteX38" fmla="*/ 4039144 w 4312859"/>
                    <a:gd name="connsiteY38" fmla="*/ 6456592 h 6859140"/>
                    <a:gd name="connsiteX39" fmla="*/ 3094415 w 4312859"/>
                    <a:gd name="connsiteY39" fmla="*/ 6859090 h 6859140"/>
                    <a:gd name="connsiteX40" fmla="*/ 3094466 w 4312859"/>
                    <a:gd name="connsiteY40" fmla="*/ 6859140 h 6859140"/>
                    <a:gd name="connsiteX41" fmla="*/ 2905025 w 4312859"/>
                    <a:gd name="connsiteY41" fmla="*/ 4971197 h 6859140"/>
                    <a:gd name="connsiteX42" fmla="*/ 2712305 w 4312859"/>
                    <a:gd name="connsiteY42" fmla="*/ 5087516 h 6859140"/>
                    <a:gd name="connsiteX43" fmla="*/ 2493344 w 4312859"/>
                    <a:gd name="connsiteY43" fmla="*/ 6116418 h 6859140"/>
                    <a:gd name="connsiteX44" fmla="*/ 3428535 w 4312859"/>
                    <a:gd name="connsiteY44" fmla="*/ 6643510 h 6859140"/>
                    <a:gd name="connsiteX45" fmla="*/ 3432622 w 4312859"/>
                    <a:gd name="connsiteY45" fmla="*/ 6643510 h 6859140"/>
                    <a:gd name="connsiteX46" fmla="*/ 4029909 w 4312859"/>
                    <a:gd name="connsiteY46" fmla="*/ 6437012 h 6859140"/>
                    <a:gd name="connsiteX47" fmla="*/ 4151930 w 4312859"/>
                    <a:gd name="connsiteY47" fmla="*/ 6274520 h 6859140"/>
                    <a:gd name="connsiteX48" fmla="*/ 4160408 w 4312859"/>
                    <a:gd name="connsiteY48" fmla="*/ 6260390 h 6859140"/>
                    <a:gd name="connsiteX49" fmla="*/ 4160761 w 4312859"/>
                    <a:gd name="connsiteY49" fmla="*/ 6259633 h 6859140"/>
                    <a:gd name="connsiteX50" fmla="*/ 4160812 w 4312859"/>
                    <a:gd name="connsiteY50" fmla="*/ 6259633 h 6859140"/>
                    <a:gd name="connsiteX51" fmla="*/ 4096672 w 4312859"/>
                    <a:gd name="connsiteY51" fmla="*/ 5146760 h 6859140"/>
                    <a:gd name="connsiteX52" fmla="*/ 3488334 w 4312859"/>
                    <a:gd name="connsiteY52" fmla="*/ 4620576 h 6859140"/>
                    <a:gd name="connsiteX53" fmla="*/ 3197664 w 4312859"/>
                    <a:gd name="connsiteY53" fmla="*/ 4807897 h 6859140"/>
                    <a:gd name="connsiteX54" fmla="*/ 3025987 w 4312859"/>
                    <a:gd name="connsiteY54" fmla="*/ 4903929 h 6859140"/>
                    <a:gd name="connsiteX55" fmla="*/ 3254233 w 4312859"/>
                    <a:gd name="connsiteY55" fmla="*/ 4864719 h 6859140"/>
                    <a:gd name="connsiteX56" fmla="*/ 3826844 w 4312859"/>
                    <a:gd name="connsiteY56" fmla="*/ 5040534 h 6859140"/>
                    <a:gd name="connsiteX57" fmla="*/ 4085621 w 4312859"/>
                    <a:gd name="connsiteY57" fmla="*/ 5536995 h 6859140"/>
                    <a:gd name="connsiteX58" fmla="*/ 3984139 w 4312859"/>
                    <a:gd name="connsiteY58" fmla="*/ 6117023 h 6859140"/>
                    <a:gd name="connsiteX59" fmla="*/ 3652896 w 4312859"/>
                    <a:gd name="connsiteY59" fmla="*/ 6511598 h 6859140"/>
                    <a:gd name="connsiteX60" fmla="*/ 3152802 w 4312859"/>
                    <a:gd name="connsiteY60" fmla="*/ 6605359 h 6859140"/>
                    <a:gd name="connsiteX61" fmla="*/ 2579283 w 4312859"/>
                    <a:gd name="connsiteY61" fmla="*/ 5836900 h 6859140"/>
                    <a:gd name="connsiteX62" fmla="*/ 2685812 w 4312859"/>
                    <a:gd name="connsiteY62" fmla="*/ 5250715 h 6859140"/>
                    <a:gd name="connsiteX63" fmla="*/ 2905126 w 4312859"/>
                    <a:gd name="connsiteY63" fmla="*/ 4971197 h 6859140"/>
                    <a:gd name="connsiteX64" fmla="*/ 2905025 w 4312859"/>
                    <a:gd name="connsiteY64" fmla="*/ 4971197 h 6859140"/>
                    <a:gd name="connsiteX65" fmla="*/ 2969922 w 4312859"/>
                    <a:gd name="connsiteY65" fmla="*/ 4944502 h 6859140"/>
                    <a:gd name="connsiteX66" fmla="*/ 2599267 w 4312859"/>
                    <a:gd name="connsiteY66" fmla="*/ 5834780 h 6859140"/>
                    <a:gd name="connsiteX67" fmla="*/ 3156940 w 4312859"/>
                    <a:gd name="connsiteY67" fmla="*/ 6585628 h 6859140"/>
                    <a:gd name="connsiteX68" fmla="*/ 3965770 w 4312859"/>
                    <a:gd name="connsiteY68" fmla="*/ 6108444 h 6859140"/>
                    <a:gd name="connsiteX69" fmla="*/ 3814228 w 4312859"/>
                    <a:gd name="connsiteY69" fmla="*/ 5056329 h 6859140"/>
                    <a:gd name="connsiteX70" fmla="*/ 2969922 w 4312859"/>
                    <a:gd name="connsiteY70" fmla="*/ 4944502 h 6859140"/>
                    <a:gd name="connsiteX71" fmla="*/ 3334369 w 4312859"/>
                    <a:gd name="connsiteY71" fmla="*/ 20064 h 6859140"/>
                    <a:gd name="connsiteX72" fmla="*/ 3033708 w 4312859"/>
                    <a:gd name="connsiteY72" fmla="*/ 62302 h 6859140"/>
                    <a:gd name="connsiteX73" fmla="*/ 2508281 w 4312859"/>
                    <a:gd name="connsiteY73" fmla="*/ 566837 h 6859140"/>
                    <a:gd name="connsiteX74" fmla="*/ 2498693 w 4312859"/>
                    <a:gd name="connsiteY74" fmla="*/ 2611924 h 6859140"/>
                    <a:gd name="connsiteX75" fmla="*/ 2538256 w 4312859"/>
                    <a:gd name="connsiteY75" fmla="*/ 2951039 h 6859140"/>
                    <a:gd name="connsiteX76" fmla="*/ 2668452 w 4312859"/>
                    <a:gd name="connsiteY76" fmla="*/ 3769407 h 6859140"/>
                    <a:gd name="connsiteX77" fmla="*/ 3005347 w 4312859"/>
                    <a:gd name="connsiteY77" fmla="*/ 4349334 h 6859140"/>
                    <a:gd name="connsiteX78" fmla="*/ 3262005 w 4312859"/>
                    <a:gd name="connsiteY78" fmla="*/ 4481700 h 6859140"/>
                    <a:gd name="connsiteX79" fmla="*/ 3484448 w 4312859"/>
                    <a:gd name="connsiteY79" fmla="*/ 4595597 h 6859140"/>
                    <a:gd name="connsiteX80" fmla="*/ 4086529 w 4312859"/>
                    <a:gd name="connsiteY80" fmla="*/ 2990653 h 6859140"/>
                    <a:gd name="connsiteX81" fmla="*/ 4125689 w 4312859"/>
                    <a:gd name="connsiteY81" fmla="*/ 2384182 h 6859140"/>
                    <a:gd name="connsiteX82" fmla="*/ 3920050 w 4312859"/>
                    <a:gd name="connsiteY82" fmla="*/ 204357 h 6859140"/>
                    <a:gd name="connsiteX83" fmla="*/ 3334369 w 4312859"/>
                    <a:gd name="connsiteY83" fmla="*/ 20115 h 6859140"/>
                    <a:gd name="connsiteX84" fmla="*/ 3334369 w 4312859"/>
                    <a:gd name="connsiteY84" fmla="*/ 20064 h 6859140"/>
                    <a:gd name="connsiteX0" fmla="*/ 3014343 w 4232736"/>
                    <a:gd name="connsiteY0" fmla="*/ 6859140 h 6859140"/>
                    <a:gd name="connsiteX1" fmla="*/ 2914627 w 4232736"/>
                    <a:gd name="connsiteY1" fmla="*/ 6855255 h 6859140"/>
                    <a:gd name="connsiteX2" fmla="*/ 2194915 w 4232736"/>
                    <a:gd name="connsiteY2" fmla="*/ 6570438 h 6859140"/>
                    <a:gd name="connsiteX3" fmla="*/ 959213 w 4232736"/>
                    <a:gd name="connsiteY3" fmla="*/ 6259633 h 6859140"/>
                    <a:gd name="connsiteX4" fmla="*/ 643160 w 4232736"/>
                    <a:gd name="connsiteY4" fmla="*/ 6314790 h 6859140"/>
                    <a:gd name="connsiteX5" fmla="*/ 1 w 4232736"/>
                    <a:gd name="connsiteY5" fmla="*/ 6395077 h 6859140"/>
                    <a:gd name="connsiteX6" fmla="*/ 639325 w 4232736"/>
                    <a:gd name="connsiteY6" fmla="*/ 6294907 h 6859140"/>
                    <a:gd name="connsiteX7" fmla="*/ 956337 w 4232736"/>
                    <a:gd name="connsiteY7" fmla="*/ 6239548 h 6859140"/>
                    <a:gd name="connsiteX8" fmla="*/ 1187991 w 4232736"/>
                    <a:gd name="connsiteY8" fmla="*/ 5267674 h 6859140"/>
                    <a:gd name="connsiteX9" fmla="*/ 2205462 w 4232736"/>
                    <a:gd name="connsiteY9" fmla="*/ 6553180 h 6859140"/>
                    <a:gd name="connsiteX10" fmla="*/ 2916040 w 4232736"/>
                    <a:gd name="connsiteY10" fmla="*/ 6835069 h 6859140"/>
                    <a:gd name="connsiteX11" fmla="*/ 3836798 w 4232736"/>
                    <a:gd name="connsiteY11" fmla="*/ 6544904 h 6859140"/>
                    <a:gd name="connsiteX12" fmla="*/ 3799960 w 4232736"/>
                    <a:gd name="connsiteY12" fmla="*/ 6564635 h 6859140"/>
                    <a:gd name="connsiteX13" fmla="*/ 3352499 w 4232736"/>
                    <a:gd name="connsiteY13" fmla="*/ 6663695 h 6859140"/>
                    <a:gd name="connsiteX14" fmla="*/ 2794978 w 4232736"/>
                    <a:gd name="connsiteY14" fmla="*/ 6529865 h 6859140"/>
                    <a:gd name="connsiteX15" fmla="*/ 2394852 w 4232736"/>
                    <a:gd name="connsiteY15" fmla="*/ 6124895 h 6859140"/>
                    <a:gd name="connsiteX16" fmla="*/ 2324556 w 4232736"/>
                    <a:gd name="connsiteY16" fmla="*/ 5511813 h 6859140"/>
                    <a:gd name="connsiteX17" fmla="*/ 2619667 w 4232736"/>
                    <a:gd name="connsiteY17" fmla="*/ 5071620 h 6859140"/>
                    <a:gd name="connsiteX18" fmla="*/ 2879807 w 4232736"/>
                    <a:gd name="connsiteY18" fmla="*/ 4925982 h 6859140"/>
                    <a:gd name="connsiteX19" fmla="*/ 3109012 w 4232736"/>
                    <a:gd name="connsiteY19" fmla="*/ 4789528 h 6859140"/>
                    <a:gd name="connsiteX20" fmla="*/ 3388126 w 4232736"/>
                    <a:gd name="connsiteY20" fmla="*/ 4609777 h 6859140"/>
                    <a:gd name="connsiteX21" fmla="*/ 3172849 w 4232736"/>
                    <a:gd name="connsiteY21" fmla="*/ 4499716 h 6859140"/>
                    <a:gd name="connsiteX22" fmla="*/ 2915384 w 4232736"/>
                    <a:gd name="connsiteY22" fmla="*/ 4366896 h 6859140"/>
                    <a:gd name="connsiteX23" fmla="*/ 2568800 w 4232736"/>
                    <a:gd name="connsiteY23" fmla="*/ 3774453 h 6859140"/>
                    <a:gd name="connsiteX24" fmla="*/ 2438049 w 4232736"/>
                    <a:gd name="connsiteY24" fmla="*/ 2953259 h 6859140"/>
                    <a:gd name="connsiteX25" fmla="*/ 2398485 w 4232736"/>
                    <a:gd name="connsiteY25" fmla="*/ 2614296 h 6859140"/>
                    <a:gd name="connsiteX26" fmla="*/ 2408780 w 4232736"/>
                    <a:gd name="connsiteY26" fmla="*/ 560983 h 6859140"/>
                    <a:gd name="connsiteX27" fmla="*/ 2620424 w 4232736"/>
                    <a:gd name="connsiteY27" fmla="*/ 222928 h 6859140"/>
                    <a:gd name="connsiteX28" fmla="*/ 2947781 w 4232736"/>
                    <a:gd name="connsiteY28" fmla="*/ 42924 h 6859140"/>
                    <a:gd name="connsiteX29" fmla="*/ 3852947 w 4232736"/>
                    <a:gd name="connsiteY29" fmla="*/ 188915 h 6859140"/>
                    <a:gd name="connsiteX30" fmla="*/ 4065651 w 4232736"/>
                    <a:gd name="connsiteY30" fmla="*/ 2385544 h 6859140"/>
                    <a:gd name="connsiteX31" fmla="*/ 4026491 w 4232736"/>
                    <a:gd name="connsiteY31" fmla="*/ 2992066 h 6859140"/>
                    <a:gd name="connsiteX32" fmla="*/ 3795014 w 4232736"/>
                    <a:gd name="connsiteY32" fmla="*/ 4061137 h 6859140"/>
                    <a:gd name="connsiteX33" fmla="*/ 3424208 w 4232736"/>
                    <a:gd name="connsiteY33" fmla="*/ 4606295 h 6859140"/>
                    <a:gd name="connsiteX34" fmla="*/ 4033606 w 4232736"/>
                    <a:gd name="connsiteY34" fmla="*/ 5136112 h 6859140"/>
                    <a:gd name="connsiteX35" fmla="*/ 4232534 w 4232736"/>
                    <a:gd name="connsiteY35" fmla="*/ 5756158 h 6859140"/>
                    <a:gd name="connsiteX36" fmla="*/ 4097998 w 4232736"/>
                    <a:gd name="connsiteY36" fmla="*/ 6269726 h 6859140"/>
                    <a:gd name="connsiteX37" fmla="*/ 3959021 w 4232736"/>
                    <a:gd name="connsiteY37" fmla="*/ 6456592 h 6859140"/>
                    <a:gd name="connsiteX38" fmla="*/ 3014292 w 4232736"/>
                    <a:gd name="connsiteY38" fmla="*/ 6859090 h 6859140"/>
                    <a:gd name="connsiteX39" fmla="*/ 3014343 w 4232736"/>
                    <a:gd name="connsiteY39" fmla="*/ 6859140 h 6859140"/>
                    <a:gd name="connsiteX40" fmla="*/ 2824902 w 4232736"/>
                    <a:gd name="connsiteY40" fmla="*/ 4971197 h 6859140"/>
                    <a:gd name="connsiteX41" fmla="*/ 2632182 w 4232736"/>
                    <a:gd name="connsiteY41" fmla="*/ 5087516 h 6859140"/>
                    <a:gd name="connsiteX42" fmla="*/ 2413221 w 4232736"/>
                    <a:gd name="connsiteY42" fmla="*/ 6116418 h 6859140"/>
                    <a:gd name="connsiteX43" fmla="*/ 3348412 w 4232736"/>
                    <a:gd name="connsiteY43" fmla="*/ 6643510 h 6859140"/>
                    <a:gd name="connsiteX44" fmla="*/ 3352499 w 4232736"/>
                    <a:gd name="connsiteY44" fmla="*/ 6643510 h 6859140"/>
                    <a:gd name="connsiteX45" fmla="*/ 3949786 w 4232736"/>
                    <a:gd name="connsiteY45" fmla="*/ 6437012 h 6859140"/>
                    <a:gd name="connsiteX46" fmla="*/ 4071807 w 4232736"/>
                    <a:gd name="connsiteY46" fmla="*/ 6274520 h 6859140"/>
                    <a:gd name="connsiteX47" fmla="*/ 4080285 w 4232736"/>
                    <a:gd name="connsiteY47" fmla="*/ 6260390 h 6859140"/>
                    <a:gd name="connsiteX48" fmla="*/ 4080638 w 4232736"/>
                    <a:gd name="connsiteY48" fmla="*/ 6259633 h 6859140"/>
                    <a:gd name="connsiteX49" fmla="*/ 4080689 w 4232736"/>
                    <a:gd name="connsiteY49" fmla="*/ 6259633 h 6859140"/>
                    <a:gd name="connsiteX50" fmla="*/ 4016549 w 4232736"/>
                    <a:gd name="connsiteY50" fmla="*/ 5146760 h 6859140"/>
                    <a:gd name="connsiteX51" fmla="*/ 3408211 w 4232736"/>
                    <a:gd name="connsiteY51" fmla="*/ 4620576 h 6859140"/>
                    <a:gd name="connsiteX52" fmla="*/ 3117541 w 4232736"/>
                    <a:gd name="connsiteY52" fmla="*/ 4807897 h 6859140"/>
                    <a:gd name="connsiteX53" fmla="*/ 2945864 w 4232736"/>
                    <a:gd name="connsiteY53" fmla="*/ 4903929 h 6859140"/>
                    <a:gd name="connsiteX54" fmla="*/ 3174110 w 4232736"/>
                    <a:gd name="connsiteY54" fmla="*/ 4864719 h 6859140"/>
                    <a:gd name="connsiteX55" fmla="*/ 3746721 w 4232736"/>
                    <a:gd name="connsiteY55" fmla="*/ 5040534 h 6859140"/>
                    <a:gd name="connsiteX56" fmla="*/ 4005498 w 4232736"/>
                    <a:gd name="connsiteY56" fmla="*/ 5536995 h 6859140"/>
                    <a:gd name="connsiteX57" fmla="*/ 3904016 w 4232736"/>
                    <a:gd name="connsiteY57" fmla="*/ 6117023 h 6859140"/>
                    <a:gd name="connsiteX58" fmla="*/ 3572773 w 4232736"/>
                    <a:gd name="connsiteY58" fmla="*/ 6511598 h 6859140"/>
                    <a:gd name="connsiteX59" fmla="*/ 3072679 w 4232736"/>
                    <a:gd name="connsiteY59" fmla="*/ 6605359 h 6859140"/>
                    <a:gd name="connsiteX60" fmla="*/ 2499160 w 4232736"/>
                    <a:gd name="connsiteY60" fmla="*/ 5836900 h 6859140"/>
                    <a:gd name="connsiteX61" fmla="*/ 2605689 w 4232736"/>
                    <a:gd name="connsiteY61" fmla="*/ 5250715 h 6859140"/>
                    <a:gd name="connsiteX62" fmla="*/ 2825003 w 4232736"/>
                    <a:gd name="connsiteY62" fmla="*/ 4971197 h 6859140"/>
                    <a:gd name="connsiteX63" fmla="*/ 2824902 w 4232736"/>
                    <a:gd name="connsiteY63" fmla="*/ 4971197 h 6859140"/>
                    <a:gd name="connsiteX64" fmla="*/ 2889799 w 4232736"/>
                    <a:gd name="connsiteY64" fmla="*/ 4944502 h 6859140"/>
                    <a:gd name="connsiteX65" fmla="*/ 2519144 w 4232736"/>
                    <a:gd name="connsiteY65" fmla="*/ 5834780 h 6859140"/>
                    <a:gd name="connsiteX66" fmla="*/ 3076817 w 4232736"/>
                    <a:gd name="connsiteY66" fmla="*/ 6585628 h 6859140"/>
                    <a:gd name="connsiteX67" fmla="*/ 3885647 w 4232736"/>
                    <a:gd name="connsiteY67" fmla="*/ 6108444 h 6859140"/>
                    <a:gd name="connsiteX68" fmla="*/ 3734105 w 4232736"/>
                    <a:gd name="connsiteY68" fmla="*/ 5056329 h 6859140"/>
                    <a:gd name="connsiteX69" fmla="*/ 2889799 w 4232736"/>
                    <a:gd name="connsiteY69" fmla="*/ 4944502 h 6859140"/>
                    <a:gd name="connsiteX70" fmla="*/ 3254246 w 4232736"/>
                    <a:gd name="connsiteY70" fmla="*/ 20064 h 6859140"/>
                    <a:gd name="connsiteX71" fmla="*/ 2953585 w 4232736"/>
                    <a:gd name="connsiteY71" fmla="*/ 62302 h 6859140"/>
                    <a:gd name="connsiteX72" fmla="*/ 2428158 w 4232736"/>
                    <a:gd name="connsiteY72" fmla="*/ 566837 h 6859140"/>
                    <a:gd name="connsiteX73" fmla="*/ 2418570 w 4232736"/>
                    <a:gd name="connsiteY73" fmla="*/ 2611924 h 6859140"/>
                    <a:gd name="connsiteX74" fmla="*/ 2458133 w 4232736"/>
                    <a:gd name="connsiteY74" fmla="*/ 2951039 h 6859140"/>
                    <a:gd name="connsiteX75" fmla="*/ 2588329 w 4232736"/>
                    <a:gd name="connsiteY75" fmla="*/ 3769407 h 6859140"/>
                    <a:gd name="connsiteX76" fmla="*/ 2925224 w 4232736"/>
                    <a:gd name="connsiteY76" fmla="*/ 4349334 h 6859140"/>
                    <a:gd name="connsiteX77" fmla="*/ 3181882 w 4232736"/>
                    <a:gd name="connsiteY77" fmla="*/ 4481700 h 6859140"/>
                    <a:gd name="connsiteX78" fmla="*/ 3404325 w 4232736"/>
                    <a:gd name="connsiteY78" fmla="*/ 4595597 h 6859140"/>
                    <a:gd name="connsiteX79" fmla="*/ 4006406 w 4232736"/>
                    <a:gd name="connsiteY79" fmla="*/ 2990653 h 6859140"/>
                    <a:gd name="connsiteX80" fmla="*/ 4045566 w 4232736"/>
                    <a:gd name="connsiteY80" fmla="*/ 2384182 h 6859140"/>
                    <a:gd name="connsiteX81" fmla="*/ 3839927 w 4232736"/>
                    <a:gd name="connsiteY81" fmla="*/ 204357 h 6859140"/>
                    <a:gd name="connsiteX82" fmla="*/ 3254246 w 4232736"/>
                    <a:gd name="connsiteY82" fmla="*/ 20115 h 6859140"/>
                    <a:gd name="connsiteX83" fmla="*/ 3254246 w 4232736"/>
                    <a:gd name="connsiteY83" fmla="*/ 20064 h 6859140"/>
                    <a:gd name="connsiteX0" fmla="*/ 2412705 w 3631098"/>
                    <a:gd name="connsiteY0" fmla="*/ 6859140 h 6859140"/>
                    <a:gd name="connsiteX1" fmla="*/ 2312989 w 3631098"/>
                    <a:gd name="connsiteY1" fmla="*/ 6855255 h 6859140"/>
                    <a:gd name="connsiteX2" fmla="*/ 1593277 w 3631098"/>
                    <a:gd name="connsiteY2" fmla="*/ 6570438 h 6859140"/>
                    <a:gd name="connsiteX3" fmla="*/ 357575 w 3631098"/>
                    <a:gd name="connsiteY3" fmla="*/ 6259633 h 6859140"/>
                    <a:gd name="connsiteX4" fmla="*/ 41522 w 3631098"/>
                    <a:gd name="connsiteY4" fmla="*/ 6314790 h 6859140"/>
                    <a:gd name="connsiteX5" fmla="*/ 37687 w 3631098"/>
                    <a:gd name="connsiteY5" fmla="*/ 6294907 h 6859140"/>
                    <a:gd name="connsiteX6" fmla="*/ 354699 w 3631098"/>
                    <a:gd name="connsiteY6" fmla="*/ 6239548 h 6859140"/>
                    <a:gd name="connsiteX7" fmla="*/ 586353 w 3631098"/>
                    <a:gd name="connsiteY7" fmla="*/ 5267674 h 6859140"/>
                    <a:gd name="connsiteX8" fmla="*/ 1603824 w 3631098"/>
                    <a:gd name="connsiteY8" fmla="*/ 6553180 h 6859140"/>
                    <a:gd name="connsiteX9" fmla="*/ 2314402 w 3631098"/>
                    <a:gd name="connsiteY9" fmla="*/ 6835069 h 6859140"/>
                    <a:gd name="connsiteX10" fmla="*/ 3235160 w 3631098"/>
                    <a:gd name="connsiteY10" fmla="*/ 6544904 h 6859140"/>
                    <a:gd name="connsiteX11" fmla="*/ 3198322 w 3631098"/>
                    <a:gd name="connsiteY11" fmla="*/ 6564635 h 6859140"/>
                    <a:gd name="connsiteX12" fmla="*/ 2750861 w 3631098"/>
                    <a:gd name="connsiteY12" fmla="*/ 6663695 h 6859140"/>
                    <a:gd name="connsiteX13" fmla="*/ 2193340 w 3631098"/>
                    <a:gd name="connsiteY13" fmla="*/ 6529865 h 6859140"/>
                    <a:gd name="connsiteX14" fmla="*/ 1793214 w 3631098"/>
                    <a:gd name="connsiteY14" fmla="*/ 6124895 h 6859140"/>
                    <a:gd name="connsiteX15" fmla="*/ 1722918 w 3631098"/>
                    <a:gd name="connsiteY15" fmla="*/ 5511813 h 6859140"/>
                    <a:gd name="connsiteX16" fmla="*/ 2018029 w 3631098"/>
                    <a:gd name="connsiteY16" fmla="*/ 5071620 h 6859140"/>
                    <a:gd name="connsiteX17" fmla="*/ 2278169 w 3631098"/>
                    <a:gd name="connsiteY17" fmla="*/ 4925982 h 6859140"/>
                    <a:gd name="connsiteX18" fmla="*/ 2507374 w 3631098"/>
                    <a:gd name="connsiteY18" fmla="*/ 4789528 h 6859140"/>
                    <a:gd name="connsiteX19" fmla="*/ 2786488 w 3631098"/>
                    <a:gd name="connsiteY19" fmla="*/ 4609777 h 6859140"/>
                    <a:gd name="connsiteX20" fmla="*/ 2571211 w 3631098"/>
                    <a:gd name="connsiteY20" fmla="*/ 4499716 h 6859140"/>
                    <a:gd name="connsiteX21" fmla="*/ 2313746 w 3631098"/>
                    <a:gd name="connsiteY21" fmla="*/ 4366896 h 6859140"/>
                    <a:gd name="connsiteX22" fmla="*/ 1967162 w 3631098"/>
                    <a:gd name="connsiteY22" fmla="*/ 3774453 h 6859140"/>
                    <a:gd name="connsiteX23" fmla="*/ 1836411 w 3631098"/>
                    <a:gd name="connsiteY23" fmla="*/ 2953259 h 6859140"/>
                    <a:gd name="connsiteX24" fmla="*/ 1796847 w 3631098"/>
                    <a:gd name="connsiteY24" fmla="*/ 2614296 h 6859140"/>
                    <a:gd name="connsiteX25" fmla="*/ 1807142 w 3631098"/>
                    <a:gd name="connsiteY25" fmla="*/ 560983 h 6859140"/>
                    <a:gd name="connsiteX26" fmla="*/ 2018786 w 3631098"/>
                    <a:gd name="connsiteY26" fmla="*/ 222928 h 6859140"/>
                    <a:gd name="connsiteX27" fmla="*/ 2346143 w 3631098"/>
                    <a:gd name="connsiteY27" fmla="*/ 42924 h 6859140"/>
                    <a:gd name="connsiteX28" fmla="*/ 3251309 w 3631098"/>
                    <a:gd name="connsiteY28" fmla="*/ 188915 h 6859140"/>
                    <a:gd name="connsiteX29" fmla="*/ 3464013 w 3631098"/>
                    <a:gd name="connsiteY29" fmla="*/ 2385544 h 6859140"/>
                    <a:gd name="connsiteX30" fmla="*/ 3424853 w 3631098"/>
                    <a:gd name="connsiteY30" fmla="*/ 2992066 h 6859140"/>
                    <a:gd name="connsiteX31" fmla="*/ 3193376 w 3631098"/>
                    <a:gd name="connsiteY31" fmla="*/ 4061137 h 6859140"/>
                    <a:gd name="connsiteX32" fmla="*/ 2822570 w 3631098"/>
                    <a:gd name="connsiteY32" fmla="*/ 4606295 h 6859140"/>
                    <a:gd name="connsiteX33" fmla="*/ 3431968 w 3631098"/>
                    <a:gd name="connsiteY33" fmla="*/ 5136112 h 6859140"/>
                    <a:gd name="connsiteX34" fmla="*/ 3630896 w 3631098"/>
                    <a:gd name="connsiteY34" fmla="*/ 5756158 h 6859140"/>
                    <a:gd name="connsiteX35" fmla="*/ 3496360 w 3631098"/>
                    <a:gd name="connsiteY35" fmla="*/ 6269726 h 6859140"/>
                    <a:gd name="connsiteX36" fmla="*/ 3357383 w 3631098"/>
                    <a:gd name="connsiteY36" fmla="*/ 6456592 h 6859140"/>
                    <a:gd name="connsiteX37" fmla="*/ 2412654 w 3631098"/>
                    <a:gd name="connsiteY37" fmla="*/ 6859090 h 6859140"/>
                    <a:gd name="connsiteX38" fmla="*/ 2412705 w 3631098"/>
                    <a:gd name="connsiteY38" fmla="*/ 6859140 h 6859140"/>
                    <a:gd name="connsiteX39" fmla="*/ 2223264 w 3631098"/>
                    <a:gd name="connsiteY39" fmla="*/ 4971197 h 6859140"/>
                    <a:gd name="connsiteX40" fmla="*/ 2030544 w 3631098"/>
                    <a:gd name="connsiteY40" fmla="*/ 5087516 h 6859140"/>
                    <a:gd name="connsiteX41" fmla="*/ 1811583 w 3631098"/>
                    <a:gd name="connsiteY41" fmla="*/ 6116418 h 6859140"/>
                    <a:gd name="connsiteX42" fmla="*/ 2746774 w 3631098"/>
                    <a:gd name="connsiteY42" fmla="*/ 6643510 h 6859140"/>
                    <a:gd name="connsiteX43" fmla="*/ 2750861 w 3631098"/>
                    <a:gd name="connsiteY43" fmla="*/ 6643510 h 6859140"/>
                    <a:gd name="connsiteX44" fmla="*/ 3348148 w 3631098"/>
                    <a:gd name="connsiteY44" fmla="*/ 6437012 h 6859140"/>
                    <a:gd name="connsiteX45" fmla="*/ 3470169 w 3631098"/>
                    <a:gd name="connsiteY45" fmla="*/ 6274520 h 6859140"/>
                    <a:gd name="connsiteX46" fmla="*/ 3478647 w 3631098"/>
                    <a:gd name="connsiteY46" fmla="*/ 6260390 h 6859140"/>
                    <a:gd name="connsiteX47" fmla="*/ 3479000 w 3631098"/>
                    <a:gd name="connsiteY47" fmla="*/ 6259633 h 6859140"/>
                    <a:gd name="connsiteX48" fmla="*/ 3479051 w 3631098"/>
                    <a:gd name="connsiteY48" fmla="*/ 6259633 h 6859140"/>
                    <a:gd name="connsiteX49" fmla="*/ 3414911 w 3631098"/>
                    <a:gd name="connsiteY49" fmla="*/ 5146760 h 6859140"/>
                    <a:gd name="connsiteX50" fmla="*/ 2806573 w 3631098"/>
                    <a:gd name="connsiteY50" fmla="*/ 4620576 h 6859140"/>
                    <a:gd name="connsiteX51" fmla="*/ 2515903 w 3631098"/>
                    <a:gd name="connsiteY51" fmla="*/ 4807897 h 6859140"/>
                    <a:gd name="connsiteX52" fmla="*/ 2344226 w 3631098"/>
                    <a:gd name="connsiteY52" fmla="*/ 4903929 h 6859140"/>
                    <a:gd name="connsiteX53" fmla="*/ 2572472 w 3631098"/>
                    <a:gd name="connsiteY53" fmla="*/ 4864719 h 6859140"/>
                    <a:gd name="connsiteX54" fmla="*/ 3145083 w 3631098"/>
                    <a:gd name="connsiteY54" fmla="*/ 5040534 h 6859140"/>
                    <a:gd name="connsiteX55" fmla="*/ 3403860 w 3631098"/>
                    <a:gd name="connsiteY55" fmla="*/ 5536995 h 6859140"/>
                    <a:gd name="connsiteX56" fmla="*/ 3302378 w 3631098"/>
                    <a:gd name="connsiteY56" fmla="*/ 6117023 h 6859140"/>
                    <a:gd name="connsiteX57" fmla="*/ 2971135 w 3631098"/>
                    <a:gd name="connsiteY57" fmla="*/ 6511598 h 6859140"/>
                    <a:gd name="connsiteX58" fmla="*/ 2471041 w 3631098"/>
                    <a:gd name="connsiteY58" fmla="*/ 6605359 h 6859140"/>
                    <a:gd name="connsiteX59" fmla="*/ 1897522 w 3631098"/>
                    <a:gd name="connsiteY59" fmla="*/ 5836900 h 6859140"/>
                    <a:gd name="connsiteX60" fmla="*/ 2004051 w 3631098"/>
                    <a:gd name="connsiteY60" fmla="*/ 5250715 h 6859140"/>
                    <a:gd name="connsiteX61" fmla="*/ 2223365 w 3631098"/>
                    <a:gd name="connsiteY61" fmla="*/ 4971197 h 6859140"/>
                    <a:gd name="connsiteX62" fmla="*/ 2223264 w 3631098"/>
                    <a:gd name="connsiteY62" fmla="*/ 4971197 h 6859140"/>
                    <a:gd name="connsiteX63" fmla="*/ 2288161 w 3631098"/>
                    <a:gd name="connsiteY63" fmla="*/ 4944502 h 6859140"/>
                    <a:gd name="connsiteX64" fmla="*/ 1917506 w 3631098"/>
                    <a:gd name="connsiteY64" fmla="*/ 5834780 h 6859140"/>
                    <a:gd name="connsiteX65" fmla="*/ 2475179 w 3631098"/>
                    <a:gd name="connsiteY65" fmla="*/ 6585628 h 6859140"/>
                    <a:gd name="connsiteX66" fmla="*/ 3284009 w 3631098"/>
                    <a:gd name="connsiteY66" fmla="*/ 6108444 h 6859140"/>
                    <a:gd name="connsiteX67" fmla="*/ 3132467 w 3631098"/>
                    <a:gd name="connsiteY67" fmla="*/ 5056329 h 6859140"/>
                    <a:gd name="connsiteX68" fmla="*/ 2288161 w 3631098"/>
                    <a:gd name="connsiteY68" fmla="*/ 4944502 h 6859140"/>
                    <a:gd name="connsiteX69" fmla="*/ 2652608 w 3631098"/>
                    <a:gd name="connsiteY69" fmla="*/ 20064 h 6859140"/>
                    <a:gd name="connsiteX70" fmla="*/ 2351947 w 3631098"/>
                    <a:gd name="connsiteY70" fmla="*/ 62302 h 6859140"/>
                    <a:gd name="connsiteX71" fmla="*/ 1826520 w 3631098"/>
                    <a:gd name="connsiteY71" fmla="*/ 566837 h 6859140"/>
                    <a:gd name="connsiteX72" fmla="*/ 1816932 w 3631098"/>
                    <a:gd name="connsiteY72" fmla="*/ 2611924 h 6859140"/>
                    <a:gd name="connsiteX73" fmla="*/ 1856495 w 3631098"/>
                    <a:gd name="connsiteY73" fmla="*/ 2951039 h 6859140"/>
                    <a:gd name="connsiteX74" fmla="*/ 1986691 w 3631098"/>
                    <a:gd name="connsiteY74" fmla="*/ 3769407 h 6859140"/>
                    <a:gd name="connsiteX75" fmla="*/ 2323586 w 3631098"/>
                    <a:gd name="connsiteY75" fmla="*/ 4349334 h 6859140"/>
                    <a:gd name="connsiteX76" fmla="*/ 2580244 w 3631098"/>
                    <a:gd name="connsiteY76" fmla="*/ 4481700 h 6859140"/>
                    <a:gd name="connsiteX77" fmla="*/ 2802687 w 3631098"/>
                    <a:gd name="connsiteY77" fmla="*/ 4595597 h 6859140"/>
                    <a:gd name="connsiteX78" fmla="*/ 3404768 w 3631098"/>
                    <a:gd name="connsiteY78" fmla="*/ 2990653 h 6859140"/>
                    <a:gd name="connsiteX79" fmla="*/ 3443928 w 3631098"/>
                    <a:gd name="connsiteY79" fmla="*/ 2384182 h 6859140"/>
                    <a:gd name="connsiteX80" fmla="*/ 3238289 w 3631098"/>
                    <a:gd name="connsiteY80" fmla="*/ 204357 h 6859140"/>
                    <a:gd name="connsiteX81" fmla="*/ 2652608 w 3631098"/>
                    <a:gd name="connsiteY81" fmla="*/ 20115 h 6859140"/>
                    <a:gd name="connsiteX82" fmla="*/ 2652608 w 3631098"/>
                    <a:gd name="connsiteY82" fmla="*/ 20064 h 6859140"/>
                    <a:gd name="connsiteX0" fmla="*/ 2371186 w 3589579"/>
                    <a:gd name="connsiteY0" fmla="*/ 6859140 h 6859140"/>
                    <a:gd name="connsiteX1" fmla="*/ 2271470 w 3589579"/>
                    <a:gd name="connsiteY1" fmla="*/ 6855255 h 6859140"/>
                    <a:gd name="connsiteX2" fmla="*/ 1551758 w 3589579"/>
                    <a:gd name="connsiteY2" fmla="*/ 6570438 h 6859140"/>
                    <a:gd name="connsiteX3" fmla="*/ 316056 w 3589579"/>
                    <a:gd name="connsiteY3" fmla="*/ 6259633 h 6859140"/>
                    <a:gd name="connsiteX4" fmla="*/ 3 w 3589579"/>
                    <a:gd name="connsiteY4" fmla="*/ 6314790 h 6859140"/>
                    <a:gd name="connsiteX5" fmla="*/ 313180 w 3589579"/>
                    <a:gd name="connsiteY5" fmla="*/ 6239548 h 6859140"/>
                    <a:gd name="connsiteX6" fmla="*/ 544834 w 3589579"/>
                    <a:gd name="connsiteY6" fmla="*/ 5267674 h 6859140"/>
                    <a:gd name="connsiteX7" fmla="*/ 1562305 w 3589579"/>
                    <a:gd name="connsiteY7" fmla="*/ 6553180 h 6859140"/>
                    <a:gd name="connsiteX8" fmla="*/ 2272883 w 3589579"/>
                    <a:gd name="connsiteY8" fmla="*/ 6835069 h 6859140"/>
                    <a:gd name="connsiteX9" fmla="*/ 3193641 w 3589579"/>
                    <a:gd name="connsiteY9" fmla="*/ 6544904 h 6859140"/>
                    <a:gd name="connsiteX10" fmla="*/ 3156803 w 3589579"/>
                    <a:gd name="connsiteY10" fmla="*/ 6564635 h 6859140"/>
                    <a:gd name="connsiteX11" fmla="*/ 2709342 w 3589579"/>
                    <a:gd name="connsiteY11" fmla="*/ 6663695 h 6859140"/>
                    <a:gd name="connsiteX12" fmla="*/ 2151821 w 3589579"/>
                    <a:gd name="connsiteY12" fmla="*/ 6529865 h 6859140"/>
                    <a:gd name="connsiteX13" fmla="*/ 1751695 w 3589579"/>
                    <a:gd name="connsiteY13" fmla="*/ 6124895 h 6859140"/>
                    <a:gd name="connsiteX14" fmla="*/ 1681399 w 3589579"/>
                    <a:gd name="connsiteY14" fmla="*/ 5511813 h 6859140"/>
                    <a:gd name="connsiteX15" fmla="*/ 1976510 w 3589579"/>
                    <a:gd name="connsiteY15" fmla="*/ 5071620 h 6859140"/>
                    <a:gd name="connsiteX16" fmla="*/ 2236650 w 3589579"/>
                    <a:gd name="connsiteY16" fmla="*/ 4925982 h 6859140"/>
                    <a:gd name="connsiteX17" fmla="*/ 2465855 w 3589579"/>
                    <a:gd name="connsiteY17" fmla="*/ 4789528 h 6859140"/>
                    <a:gd name="connsiteX18" fmla="*/ 2744969 w 3589579"/>
                    <a:gd name="connsiteY18" fmla="*/ 4609777 h 6859140"/>
                    <a:gd name="connsiteX19" fmla="*/ 2529692 w 3589579"/>
                    <a:gd name="connsiteY19" fmla="*/ 4499716 h 6859140"/>
                    <a:gd name="connsiteX20" fmla="*/ 2272227 w 3589579"/>
                    <a:gd name="connsiteY20" fmla="*/ 4366896 h 6859140"/>
                    <a:gd name="connsiteX21" fmla="*/ 1925643 w 3589579"/>
                    <a:gd name="connsiteY21" fmla="*/ 3774453 h 6859140"/>
                    <a:gd name="connsiteX22" fmla="*/ 1794892 w 3589579"/>
                    <a:gd name="connsiteY22" fmla="*/ 2953259 h 6859140"/>
                    <a:gd name="connsiteX23" fmla="*/ 1755328 w 3589579"/>
                    <a:gd name="connsiteY23" fmla="*/ 2614296 h 6859140"/>
                    <a:gd name="connsiteX24" fmla="*/ 1765623 w 3589579"/>
                    <a:gd name="connsiteY24" fmla="*/ 560983 h 6859140"/>
                    <a:gd name="connsiteX25" fmla="*/ 1977267 w 3589579"/>
                    <a:gd name="connsiteY25" fmla="*/ 222928 h 6859140"/>
                    <a:gd name="connsiteX26" fmla="*/ 2304624 w 3589579"/>
                    <a:gd name="connsiteY26" fmla="*/ 42924 h 6859140"/>
                    <a:gd name="connsiteX27" fmla="*/ 3209790 w 3589579"/>
                    <a:gd name="connsiteY27" fmla="*/ 188915 h 6859140"/>
                    <a:gd name="connsiteX28" fmla="*/ 3422494 w 3589579"/>
                    <a:gd name="connsiteY28" fmla="*/ 2385544 h 6859140"/>
                    <a:gd name="connsiteX29" fmla="*/ 3383334 w 3589579"/>
                    <a:gd name="connsiteY29" fmla="*/ 2992066 h 6859140"/>
                    <a:gd name="connsiteX30" fmla="*/ 3151857 w 3589579"/>
                    <a:gd name="connsiteY30" fmla="*/ 4061137 h 6859140"/>
                    <a:gd name="connsiteX31" fmla="*/ 2781051 w 3589579"/>
                    <a:gd name="connsiteY31" fmla="*/ 4606295 h 6859140"/>
                    <a:gd name="connsiteX32" fmla="*/ 3390449 w 3589579"/>
                    <a:gd name="connsiteY32" fmla="*/ 5136112 h 6859140"/>
                    <a:gd name="connsiteX33" fmla="*/ 3589377 w 3589579"/>
                    <a:gd name="connsiteY33" fmla="*/ 5756158 h 6859140"/>
                    <a:gd name="connsiteX34" fmla="*/ 3454841 w 3589579"/>
                    <a:gd name="connsiteY34" fmla="*/ 6269726 h 6859140"/>
                    <a:gd name="connsiteX35" fmla="*/ 3315864 w 3589579"/>
                    <a:gd name="connsiteY35" fmla="*/ 6456592 h 6859140"/>
                    <a:gd name="connsiteX36" fmla="*/ 2371135 w 3589579"/>
                    <a:gd name="connsiteY36" fmla="*/ 6859090 h 6859140"/>
                    <a:gd name="connsiteX37" fmla="*/ 2371186 w 3589579"/>
                    <a:gd name="connsiteY37" fmla="*/ 6859140 h 6859140"/>
                    <a:gd name="connsiteX38" fmla="*/ 2181745 w 3589579"/>
                    <a:gd name="connsiteY38" fmla="*/ 4971197 h 6859140"/>
                    <a:gd name="connsiteX39" fmla="*/ 1989025 w 3589579"/>
                    <a:gd name="connsiteY39" fmla="*/ 5087516 h 6859140"/>
                    <a:gd name="connsiteX40" fmla="*/ 1770064 w 3589579"/>
                    <a:gd name="connsiteY40" fmla="*/ 6116418 h 6859140"/>
                    <a:gd name="connsiteX41" fmla="*/ 2705255 w 3589579"/>
                    <a:gd name="connsiteY41" fmla="*/ 6643510 h 6859140"/>
                    <a:gd name="connsiteX42" fmla="*/ 2709342 w 3589579"/>
                    <a:gd name="connsiteY42" fmla="*/ 6643510 h 6859140"/>
                    <a:gd name="connsiteX43" fmla="*/ 3306629 w 3589579"/>
                    <a:gd name="connsiteY43" fmla="*/ 6437012 h 6859140"/>
                    <a:gd name="connsiteX44" fmla="*/ 3428650 w 3589579"/>
                    <a:gd name="connsiteY44" fmla="*/ 6274520 h 6859140"/>
                    <a:gd name="connsiteX45" fmla="*/ 3437128 w 3589579"/>
                    <a:gd name="connsiteY45" fmla="*/ 6260390 h 6859140"/>
                    <a:gd name="connsiteX46" fmla="*/ 3437481 w 3589579"/>
                    <a:gd name="connsiteY46" fmla="*/ 6259633 h 6859140"/>
                    <a:gd name="connsiteX47" fmla="*/ 3437532 w 3589579"/>
                    <a:gd name="connsiteY47" fmla="*/ 6259633 h 6859140"/>
                    <a:gd name="connsiteX48" fmla="*/ 3373392 w 3589579"/>
                    <a:gd name="connsiteY48" fmla="*/ 5146760 h 6859140"/>
                    <a:gd name="connsiteX49" fmla="*/ 2765054 w 3589579"/>
                    <a:gd name="connsiteY49" fmla="*/ 4620576 h 6859140"/>
                    <a:gd name="connsiteX50" fmla="*/ 2474384 w 3589579"/>
                    <a:gd name="connsiteY50" fmla="*/ 4807897 h 6859140"/>
                    <a:gd name="connsiteX51" fmla="*/ 2302707 w 3589579"/>
                    <a:gd name="connsiteY51" fmla="*/ 4903929 h 6859140"/>
                    <a:gd name="connsiteX52" fmla="*/ 2530953 w 3589579"/>
                    <a:gd name="connsiteY52" fmla="*/ 4864719 h 6859140"/>
                    <a:gd name="connsiteX53" fmla="*/ 3103564 w 3589579"/>
                    <a:gd name="connsiteY53" fmla="*/ 5040534 h 6859140"/>
                    <a:gd name="connsiteX54" fmla="*/ 3362341 w 3589579"/>
                    <a:gd name="connsiteY54" fmla="*/ 5536995 h 6859140"/>
                    <a:gd name="connsiteX55" fmla="*/ 3260859 w 3589579"/>
                    <a:gd name="connsiteY55" fmla="*/ 6117023 h 6859140"/>
                    <a:gd name="connsiteX56" fmla="*/ 2929616 w 3589579"/>
                    <a:gd name="connsiteY56" fmla="*/ 6511598 h 6859140"/>
                    <a:gd name="connsiteX57" fmla="*/ 2429522 w 3589579"/>
                    <a:gd name="connsiteY57" fmla="*/ 6605359 h 6859140"/>
                    <a:gd name="connsiteX58" fmla="*/ 1856003 w 3589579"/>
                    <a:gd name="connsiteY58" fmla="*/ 5836900 h 6859140"/>
                    <a:gd name="connsiteX59" fmla="*/ 1962532 w 3589579"/>
                    <a:gd name="connsiteY59" fmla="*/ 5250715 h 6859140"/>
                    <a:gd name="connsiteX60" fmla="*/ 2181846 w 3589579"/>
                    <a:gd name="connsiteY60" fmla="*/ 4971197 h 6859140"/>
                    <a:gd name="connsiteX61" fmla="*/ 2181745 w 3589579"/>
                    <a:gd name="connsiteY61" fmla="*/ 4971197 h 6859140"/>
                    <a:gd name="connsiteX62" fmla="*/ 2246642 w 3589579"/>
                    <a:gd name="connsiteY62" fmla="*/ 4944502 h 6859140"/>
                    <a:gd name="connsiteX63" fmla="*/ 1875987 w 3589579"/>
                    <a:gd name="connsiteY63" fmla="*/ 5834780 h 6859140"/>
                    <a:gd name="connsiteX64" fmla="*/ 2433660 w 3589579"/>
                    <a:gd name="connsiteY64" fmla="*/ 6585628 h 6859140"/>
                    <a:gd name="connsiteX65" fmla="*/ 3242490 w 3589579"/>
                    <a:gd name="connsiteY65" fmla="*/ 6108444 h 6859140"/>
                    <a:gd name="connsiteX66" fmla="*/ 3090948 w 3589579"/>
                    <a:gd name="connsiteY66" fmla="*/ 5056329 h 6859140"/>
                    <a:gd name="connsiteX67" fmla="*/ 2246642 w 3589579"/>
                    <a:gd name="connsiteY67" fmla="*/ 4944502 h 6859140"/>
                    <a:gd name="connsiteX68" fmla="*/ 2611089 w 3589579"/>
                    <a:gd name="connsiteY68" fmla="*/ 20064 h 6859140"/>
                    <a:gd name="connsiteX69" fmla="*/ 2310428 w 3589579"/>
                    <a:gd name="connsiteY69" fmla="*/ 62302 h 6859140"/>
                    <a:gd name="connsiteX70" fmla="*/ 1785001 w 3589579"/>
                    <a:gd name="connsiteY70" fmla="*/ 566837 h 6859140"/>
                    <a:gd name="connsiteX71" fmla="*/ 1775413 w 3589579"/>
                    <a:gd name="connsiteY71" fmla="*/ 2611924 h 6859140"/>
                    <a:gd name="connsiteX72" fmla="*/ 1814976 w 3589579"/>
                    <a:gd name="connsiteY72" fmla="*/ 2951039 h 6859140"/>
                    <a:gd name="connsiteX73" fmla="*/ 1945172 w 3589579"/>
                    <a:gd name="connsiteY73" fmla="*/ 3769407 h 6859140"/>
                    <a:gd name="connsiteX74" fmla="*/ 2282067 w 3589579"/>
                    <a:gd name="connsiteY74" fmla="*/ 4349334 h 6859140"/>
                    <a:gd name="connsiteX75" fmla="*/ 2538725 w 3589579"/>
                    <a:gd name="connsiteY75" fmla="*/ 4481700 h 6859140"/>
                    <a:gd name="connsiteX76" fmla="*/ 2761168 w 3589579"/>
                    <a:gd name="connsiteY76" fmla="*/ 4595597 h 6859140"/>
                    <a:gd name="connsiteX77" fmla="*/ 3363249 w 3589579"/>
                    <a:gd name="connsiteY77" fmla="*/ 2990653 h 6859140"/>
                    <a:gd name="connsiteX78" fmla="*/ 3402409 w 3589579"/>
                    <a:gd name="connsiteY78" fmla="*/ 2384182 h 6859140"/>
                    <a:gd name="connsiteX79" fmla="*/ 3196770 w 3589579"/>
                    <a:gd name="connsiteY79" fmla="*/ 204357 h 6859140"/>
                    <a:gd name="connsiteX80" fmla="*/ 2611089 w 3589579"/>
                    <a:gd name="connsiteY80" fmla="*/ 20115 h 6859140"/>
                    <a:gd name="connsiteX81" fmla="*/ 2611089 w 3589579"/>
                    <a:gd name="connsiteY81" fmla="*/ 20064 h 6859140"/>
                    <a:gd name="connsiteX0" fmla="*/ 2156831 w 3375224"/>
                    <a:gd name="connsiteY0" fmla="*/ 6859140 h 6859140"/>
                    <a:gd name="connsiteX1" fmla="*/ 2057115 w 3375224"/>
                    <a:gd name="connsiteY1" fmla="*/ 6855255 h 6859140"/>
                    <a:gd name="connsiteX2" fmla="*/ 1337403 w 3375224"/>
                    <a:gd name="connsiteY2" fmla="*/ 6570438 h 6859140"/>
                    <a:gd name="connsiteX3" fmla="*/ 101701 w 3375224"/>
                    <a:gd name="connsiteY3" fmla="*/ 6259633 h 6859140"/>
                    <a:gd name="connsiteX4" fmla="*/ 98825 w 3375224"/>
                    <a:gd name="connsiteY4" fmla="*/ 6239548 h 6859140"/>
                    <a:gd name="connsiteX5" fmla="*/ 330479 w 3375224"/>
                    <a:gd name="connsiteY5" fmla="*/ 5267674 h 6859140"/>
                    <a:gd name="connsiteX6" fmla="*/ 1347950 w 3375224"/>
                    <a:gd name="connsiteY6" fmla="*/ 6553180 h 6859140"/>
                    <a:gd name="connsiteX7" fmla="*/ 2058528 w 3375224"/>
                    <a:gd name="connsiteY7" fmla="*/ 6835069 h 6859140"/>
                    <a:gd name="connsiteX8" fmla="*/ 2979286 w 3375224"/>
                    <a:gd name="connsiteY8" fmla="*/ 6544904 h 6859140"/>
                    <a:gd name="connsiteX9" fmla="*/ 2942448 w 3375224"/>
                    <a:gd name="connsiteY9" fmla="*/ 6564635 h 6859140"/>
                    <a:gd name="connsiteX10" fmla="*/ 2494987 w 3375224"/>
                    <a:gd name="connsiteY10" fmla="*/ 6663695 h 6859140"/>
                    <a:gd name="connsiteX11" fmla="*/ 1937466 w 3375224"/>
                    <a:gd name="connsiteY11" fmla="*/ 6529865 h 6859140"/>
                    <a:gd name="connsiteX12" fmla="*/ 1537340 w 3375224"/>
                    <a:gd name="connsiteY12" fmla="*/ 6124895 h 6859140"/>
                    <a:gd name="connsiteX13" fmla="*/ 1467044 w 3375224"/>
                    <a:gd name="connsiteY13" fmla="*/ 5511813 h 6859140"/>
                    <a:gd name="connsiteX14" fmla="*/ 1762155 w 3375224"/>
                    <a:gd name="connsiteY14" fmla="*/ 5071620 h 6859140"/>
                    <a:gd name="connsiteX15" fmla="*/ 2022295 w 3375224"/>
                    <a:gd name="connsiteY15" fmla="*/ 4925982 h 6859140"/>
                    <a:gd name="connsiteX16" fmla="*/ 2251500 w 3375224"/>
                    <a:gd name="connsiteY16" fmla="*/ 4789528 h 6859140"/>
                    <a:gd name="connsiteX17" fmla="*/ 2530614 w 3375224"/>
                    <a:gd name="connsiteY17" fmla="*/ 4609777 h 6859140"/>
                    <a:gd name="connsiteX18" fmla="*/ 2315337 w 3375224"/>
                    <a:gd name="connsiteY18" fmla="*/ 4499716 h 6859140"/>
                    <a:gd name="connsiteX19" fmla="*/ 2057872 w 3375224"/>
                    <a:gd name="connsiteY19" fmla="*/ 4366896 h 6859140"/>
                    <a:gd name="connsiteX20" fmla="*/ 1711288 w 3375224"/>
                    <a:gd name="connsiteY20" fmla="*/ 3774453 h 6859140"/>
                    <a:gd name="connsiteX21" fmla="*/ 1580537 w 3375224"/>
                    <a:gd name="connsiteY21" fmla="*/ 2953259 h 6859140"/>
                    <a:gd name="connsiteX22" fmla="*/ 1540973 w 3375224"/>
                    <a:gd name="connsiteY22" fmla="*/ 2614296 h 6859140"/>
                    <a:gd name="connsiteX23" fmla="*/ 1551268 w 3375224"/>
                    <a:gd name="connsiteY23" fmla="*/ 560983 h 6859140"/>
                    <a:gd name="connsiteX24" fmla="*/ 1762912 w 3375224"/>
                    <a:gd name="connsiteY24" fmla="*/ 222928 h 6859140"/>
                    <a:gd name="connsiteX25" fmla="*/ 2090269 w 3375224"/>
                    <a:gd name="connsiteY25" fmla="*/ 42924 h 6859140"/>
                    <a:gd name="connsiteX26" fmla="*/ 2995435 w 3375224"/>
                    <a:gd name="connsiteY26" fmla="*/ 188915 h 6859140"/>
                    <a:gd name="connsiteX27" fmla="*/ 3208139 w 3375224"/>
                    <a:gd name="connsiteY27" fmla="*/ 2385544 h 6859140"/>
                    <a:gd name="connsiteX28" fmla="*/ 3168979 w 3375224"/>
                    <a:gd name="connsiteY28" fmla="*/ 2992066 h 6859140"/>
                    <a:gd name="connsiteX29" fmla="*/ 2937502 w 3375224"/>
                    <a:gd name="connsiteY29" fmla="*/ 4061137 h 6859140"/>
                    <a:gd name="connsiteX30" fmla="*/ 2566696 w 3375224"/>
                    <a:gd name="connsiteY30" fmla="*/ 4606295 h 6859140"/>
                    <a:gd name="connsiteX31" fmla="*/ 3176094 w 3375224"/>
                    <a:gd name="connsiteY31" fmla="*/ 5136112 h 6859140"/>
                    <a:gd name="connsiteX32" fmla="*/ 3375022 w 3375224"/>
                    <a:gd name="connsiteY32" fmla="*/ 5756158 h 6859140"/>
                    <a:gd name="connsiteX33" fmla="*/ 3240486 w 3375224"/>
                    <a:gd name="connsiteY33" fmla="*/ 6269726 h 6859140"/>
                    <a:gd name="connsiteX34" fmla="*/ 3101509 w 3375224"/>
                    <a:gd name="connsiteY34" fmla="*/ 6456592 h 6859140"/>
                    <a:gd name="connsiteX35" fmla="*/ 2156780 w 3375224"/>
                    <a:gd name="connsiteY35" fmla="*/ 6859090 h 6859140"/>
                    <a:gd name="connsiteX36" fmla="*/ 2156831 w 3375224"/>
                    <a:gd name="connsiteY36" fmla="*/ 6859140 h 6859140"/>
                    <a:gd name="connsiteX37" fmla="*/ 1967390 w 3375224"/>
                    <a:gd name="connsiteY37" fmla="*/ 4971197 h 6859140"/>
                    <a:gd name="connsiteX38" fmla="*/ 1774670 w 3375224"/>
                    <a:gd name="connsiteY38" fmla="*/ 5087516 h 6859140"/>
                    <a:gd name="connsiteX39" fmla="*/ 1555709 w 3375224"/>
                    <a:gd name="connsiteY39" fmla="*/ 6116418 h 6859140"/>
                    <a:gd name="connsiteX40" fmla="*/ 2490900 w 3375224"/>
                    <a:gd name="connsiteY40" fmla="*/ 6643510 h 6859140"/>
                    <a:gd name="connsiteX41" fmla="*/ 2494987 w 3375224"/>
                    <a:gd name="connsiteY41" fmla="*/ 6643510 h 6859140"/>
                    <a:gd name="connsiteX42" fmla="*/ 3092274 w 3375224"/>
                    <a:gd name="connsiteY42" fmla="*/ 6437012 h 6859140"/>
                    <a:gd name="connsiteX43" fmla="*/ 3214295 w 3375224"/>
                    <a:gd name="connsiteY43" fmla="*/ 6274520 h 6859140"/>
                    <a:gd name="connsiteX44" fmla="*/ 3222773 w 3375224"/>
                    <a:gd name="connsiteY44" fmla="*/ 6260390 h 6859140"/>
                    <a:gd name="connsiteX45" fmla="*/ 3223126 w 3375224"/>
                    <a:gd name="connsiteY45" fmla="*/ 6259633 h 6859140"/>
                    <a:gd name="connsiteX46" fmla="*/ 3223177 w 3375224"/>
                    <a:gd name="connsiteY46" fmla="*/ 6259633 h 6859140"/>
                    <a:gd name="connsiteX47" fmla="*/ 3159037 w 3375224"/>
                    <a:gd name="connsiteY47" fmla="*/ 5146760 h 6859140"/>
                    <a:gd name="connsiteX48" fmla="*/ 2550699 w 3375224"/>
                    <a:gd name="connsiteY48" fmla="*/ 4620576 h 6859140"/>
                    <a:gd name="connsiteX49" fmla="*/ 2260029 w 3375224"/>
                    <a:gd name="connsiteY49" fmla="*/ 4807897 h 6859140"/>
                    <a:gd name="connsiteX50" fmla="*/ 2088352 w 3375224"/>
                    <a:gd name="connsiteY50" fmla="*/ 4903929 h 6859140"/>
                    <a:gd name="connsiteX51" fmla="*/ 2316598 w 3375224"/>
                    <a:gd name="connsiteY51" fmla="*/ 4864719 h 6859140"/>
                    <a:gd name="connsiteX52" fmla="*/ 2889209 w 3375224"/>
                    <a:gd name="connsiteY52" fmla="*/ 5040534 h 6859140"/>
                    <a:gd name="connsiteX53" fmla="*/ 3147986 w 3375224"/>
                    <a:gd name="connsiteY53" fmla="*/ 5536995 h 6859140"/>
                    <a:gd name="connsiteX54" fmla="*/ 3046504 w 3375224"/>
                    <a:gd name="connsiteY54" fmla="*/ 6117023 h 6859140"/>
                    <a:gd name="connsiteX55" fmla="*/ 2715261 w 3375224"/>
                    <a:gd name="connsiteY55" fmla="*/ 6511598 h 6859140"/>
                    <a:gd name="connsiteX56" fmla="*/ 2215167 w 3375224"/>
                    <a:gd name="connsiteY56" fmla="*/ 6605359 h 6859140"/>
                    <a:gd name="connsiteX57" fmla="*/ 1641648 w 3375224"/>
                    <a:gd name="connsiteY57" fmla="*/ 5836900 h 6859140"/>
                    <a:gd name="connsiteX58" fmla="*/ 1748177 w 3375224"/>
                    <a:gd name="connsiteY58" fmla="*/ 5250715 h 6859140"/>
                    <a:gd name="connsiteX59" fmla="*/ 1967491 w 3375224"/>
                    <a:gd name="connsiteY59" fmla="*/ 4971197 h 6859140"/>
                    <a:gd name="connsiteX60" fmla="*/ 1967390 w 3375224"/>
                    <a:gd name="connsiteY60" fmla="*/ 4971197 h 6859140"/>
                    <a:gd name="connsiteX61" fmla="*/ 2032287 w 3375224"/>
                    <a:gd name="connsiteY61" fmla="*/ 4944502 h 6859140"/>
                    <a:gd name="connsiteX62" fmla="*/ 1661632 w 3375224"/>
                    <a:gd name="connsiteY62" fmla="*/ 5834780 h 6859140"/>
                    <a:gd name="connsiteX63" fmla="*/ 2219305 w 3375224"/>
                    <a:gd name="connsiteY63" fmla="*/ 6585628 h 6859140"/>
                    <a:gd name="connsiteX64" fmla="*/ 3028135 w 3375224"/>
                    <a:gd name="connsiteY64" fmla="*/ 6108444 h 6859140"/>
                    <a:gd name="connsiteX65" fmla="*/ 2876593 w 3375224"/>
                    <a:gd name="connsiteY65" fmla="*/ 5056329 h 6859140"/>
                    <a:gd name="connsiteX66" fmla="*/ 2032287 w 3375224"/>
                    <a:gd name="connsiteY66" fmla="*/ 4944502 h 6859140"/>
                    <a:gd name="connsiteX67" fmla="*/ 2396734 w 3375224"/>
                    <a:gd name="connsiteY67" fmla="*/ 20064 h 6859140"/>
                    <a:gd name="connsiteX68" fmla="*/ 2096073 w 3375224"/>
                    <a:gd name="connsiteY68" fmla="*/ 62302 h 6859140"/>
                    <a:gd name="connsiteX69" fmla="*/ 1570646 w 3375224"/>
                    <a:gd name="connsiteY69" fmla="*/ 566837 h 6859140"/>
                    <a:gd name="connsiteX70" fmla="*/ 1561058 w 3375224"/>
                    <a:gd name="connsiteY70" fmla="*/ 2611924 h 6859140"/>
                    <a:gd name="connsiteX71" fmla="*/ 1600621 w 3375224"/>
                    <a:gd name="connsiteY71" fmla="*/ 2951039 h 6859140"/>
                    <a:gd name="connsiteX72" fmla="*/ 1730817 w 3375224"/>
                    <a:gd name="connsiteY72" fmla="*/ 3769407 h 6859140"/>
                    <a:gd name="connsiteX73" fmla="*/ 2067712 w 3375224"/>
                    <a:gd name="connsiteY73" fmla="*/ 4349334 h 6859140"/>
                    <a:gd name="connsiteX74" fmla="*/ 2324370 w 3375224"/>
                    <a:gd name="connsiteY74" fmla="*/ 4481700 h 6859140"/>
                    <a:gd name="connsiteX75" fmla="*/ 2546813 w 3375224"/>
                    <a:gd name="connsiteY75" fmla="*/ 4595597 h 6859140"/>
                    <a:gd name="connsiteX76" fmla="*/ 3148894 w 3375224"/>
                    <a:gd name="connsiteY76" fmla="*/ 2990653 h 6859140"/>
                    <a:gd name="connsiteX77" fmla="*/ 3188054 w 3375224"/>
                    <a:gd name="connsiteY77" fmla="*/ 2384182 h 6859140"/>
                    <a:gd name="connsiteX78" fmla="*/ 2982415 w 3375224"/>
                    <a:gd name="connsiteY78" fmla="*/ 204357 h 6859140"/>
                    <a:gd name="connsiteX79" fmla="*/ 2396734 w 3375224"/>
                    <a:gd name="connsiteY79" fmla="*/ 20115 h 6859140"/>
                    <a:gd name="connsiteX80" fmla="*/ 2396734 w 3375224"/>
                    <a:gd name="connsiteY80" fmla="*/ 20064 h 6859140"/>
                    <a:gd name="connsiteX0" fmla="*/ 2106170 w 3324563"/>
                    <a:gd name="connsiteY0" fmla="*/ 6859140 h 6859140"/>
                    <a:gd name="connsiteX1" fmla="*/ 2006454 w 3324563"/>
                    <a:gd name="connsiteY1" fmla="*/ 6855255 h 6859140"/>
                    <a:gd name="connsiteX2" fmla="*/ 1286742 w 3324563"/>
                    <a:gd name="connsiteY2" fmla="*/ 6570438 h 6859140"/>
                    <a:gd name="connsiteX3" fmla="*/ 51040 w 3324563"/>
                    <a:gd name="connsiteY3" fmla="*/ 6259633 h 6859140"/>
                    <a:gd name="connsiteX4" fmla="*/ 240222 w 3324563"/>
                    <a:gd name="connsiteY4" fmla="*/ 5289935 h 6859140"/>
                    <a:gd name="connsiteX5" fmla="*/ 279818 w 3324563"/>
                    <a:gd name="connsiteY5" fmla="*/ 5267674 h 6859140"/>
                    <a:gd name="connsiteX6" fmla="*/ 1297289 w 3324563"/>
                    <a:gd name="connsiteY6" fmla="*/ 6553180 h 6859140"/>
                    <a:gd name="connsiteX7" fmla="*/ 2007867 w 3324563"/>
                    <a:gd name="connsiteY7" fmla="*/ 6835069 h 6859140"/>
                    <a:gd name="connsiteX8" fmla="*/ 2928625 w 3324563"/>
                    <a:gd name="connsiteY8" fmla="*/ 6544904 h 6859140"/>
                    <a:gd name="connsiteX9" fmla="*/ 2891787 w 3324563"/>
                    <a:gd name="connsiteY9" fmla="*/ 6564635 h 6859140"/>
                    <a:gd name="connsiteX10" fmla="*/ 2444326 w 3324563"/>
                    <a:gd name="connsiteY10" fmla="*/ 6663695 h 6859140"/>
                    <a:gd name="connsiteX11" fmla="*/ 1886805 w 3324563"/>
                    <a:gd name="connsiteY11" fmla="*/ 6529865 h 6859140"/>
                    <a:gd name="connsiteX12" fmla="*/ 1486679 w 3324563"/>
                    <a:gd name="connsiteY12" fmla="*/ 6124895 h 6859140"/>
                    <a:gd name="connsiteX13" fmla="*/ 1416383 w 3324563"/>
                    <a:gd name="connsiteY13" fmla="*/ 5511813 h 6859140"/>
                    <a:gd name="connsiteX14" fmla="*/ 1711494 w 3324563"/>
                    <a:gd name="connsiteY14" fmla="*/ 5071620 h 6859140"/>
                    <a:gd name="connsiteX15" fmla="*/ 1971634 w 3324563"/>
                    <a:gd name="connsiteY15" fmla="*/ 4925982 h 6859140"/>
                    <a:gd name="connsiteX16" fmla="*/ 2200839 w 3324563"/>
                    <a:gd name="connsiteY16" fmla="*/ 4789528 h 6859140"/>
                    <a:gd name="connsiteX17" fmla="*/ 2479953 w 3324563"/>
                    <a:gd name="connsiteY17" fmla="*/ 4609777 h 6859140"/>
                    <a:gd name="connsiteX18" fmla="*/ 2264676 w 3324563"/>
                    <a:gd name="connsiteY18" fmla="*/ 4499716 h 6859140"/>
                    <a:gd name="connsiteX19" fmla="*/ 2007211 w 3324563"/>
                    <a:gd name="connsiteY19" fmla="*/ 4366896 h 6859140"/>
                    <a:gd name="connsiteX20" fmla="*/ 1660627 w 3324563"/>
                    <a:gd name="connsiteY20" fmla="*/ 3774453 h 6859140"/>
                    <a:gd name="connsiteX21" fmla="*/ 1529876 w 3324563"/>
                    <a:gd name="connsiteY21" fmla="*/ 2953259 h 6859140"/>
                    <a:gd name="connsiteX22" fmla="*/ 1490312 w 3324563"/>
                    <a:gd name="connsiteY22" fmla="*/ 2614296 h 6859140"/>
                    <a:gd name="connsiteX23" fmla="*/ 1500607 w 3324563"/>
                    <a:gd name="connsiteY23" fmla="*/ 560983 h 6859140"/>
                    <a:gd name="connsiteX24" fmla="*/ 1712251 w 3324563"/>
                    <a:gd name="connsiteY24" fmla="*/ 222928 h 6859140"/>
                    <a:gd name="connsiteX25" fmla="*/ 2039608 w 3324563"/>
                    <a:gd name="connsiteY25" fmla="*/ 42924 h 6859140"/>
                    <a:gd name="connsiteX26" fmla="*/ 2944774 w 3324563"/>
                    <a:gd name="connsiteY26" fmla="*/ 188915 h 6859140"/>
                    <a:gd name="connsiteX27" fmla="*/ 3157478 w 3324563"/>
                    <a:gd name="connsiteY27" fmla="*/ 2385544 h 6859140"/>
                    <a:gd name="connsiteX28" fmla="*/ 3118318 w 3324563"/>
                    <a:gd name="connsiteY28" fmla="*/ 2992066 h 6859140"/>
                    <a:gd name="connsiteX29" fmla="*/ 2886841 w 3324563"/>
                    <a:gd name="connsiteY29" fmla="*/ 4061137 h 6859140"/>
                    <a:gd name="connsiteX30" fmla="*/ 2516035 w 3324563"/>
                    <a:gd name="connsiteY30" fmla="*/ 4606295 h 6859140"/>
                    <a:gd name="connsiteX31" fmla="*/ 3125433 w 3324563"/>
                    <a:gd name="connsiteY31" fmla="*/ 5136112 h 6859140"/>
                    <a:gd name="connsiteX32" fmla="*/ 3324361 w 3324563"/>
                    <a:gd name="connsiteY32" fmla="*/ 5756158 h 6859140"/>
                    <a:gd name="connsiteX33" fmla="*/ 3189825 w 3324563"/>
                    <a:gd name="connsiteY33" fmla="*/ 6269726 h 6859140"/>
                    <a:gd name="connsiteX34" fmla="*/ 3050848 w 3324563"/>
                    <a:gd name="connsiteY34" fmla="*/ 6456592 h 6859140"/>
                    <a:gd name="connsiteX35" fmla="*/ 2106119 w 3324563"/>
                    <a:gd name="connsiteY35" fmla="*/ 6859090 h 6859140"/>
                    <a:gd name="connsiteX36" fmla="*/ 2106170 w 3324563"/>
                    <a:gd name="connsiteY36" fmla="*/ 6859140 h 6859140"/>
                    <a:gd name="connsiteX37" fmla="*/ 1916729 w 3324563"/>
                    <a:gd name="connsiteY37" fmla="*/ 4971197 h 6859140"/>
                    <a:gd name="connsiteX38" fmla="*/ 1724009 w 3324563"/>
                    <a:gd name="connsiteY38" fmla="*/ 5087516 h 6859140"/>
                    <a:gd name="connsiteX39" fmla="*/ 1505048 w 3324563"/>
                    <a:gd name="connsiteY39" fmla="*/ 6116418 h 6859140"/>
                    <a:gd name="connsiteX40" fmla="*/ 2440239 w 3324563"/>
                    <a:gd name="connsiteY40" fmla="*/ 6643510 h 6859140"/>
                    <a:gd name="connsiteX41" fmla="*/ 2444326 w 3324563"/>
                    <a:gd name="connsiteY41" fmla="*/ 6643510 h 6859140"/>
                    <a:gd name="connsiteX42" fmla="*/ 3041613 w 3324563"/>
                    <a:gd name="connsiteY42" fmla="*/ 6437012 h 6859140"/>
                    <a:gd name="connsiteX43" fmla="*/ 3163634 w 3324563"/>
                    <a:gd name="connsiteY43" fmla="*/ 6274520 h 6859140"/>
                    <a:gd name="connsiteX44" fmla="*/ 3172112 w 3324563"/>
                    <a:gd name="connsiteY44" fmla="*/ 6260390 h 6859140"/>
                    <a:gd name="connsiteX45" fmla="*/ 3172465 w 3324563"/>
                    <a:gd name="connsiteY45" fmla="*/ 6259633 h 6859140"/>
                    <a:gd name="connsiteX46" fmla="*/ 3172516 w 3324563"/>
                    <a:gd name="connsiteY46" fmla="*/ 6259633 h 6859140"/>
                    <a:gd name="connsiteX47" fmla="*/ 3108376 w 3324563"/>
                    <a:gd name="connsiteY47" fmla="*/ 5146760 h 6859140"/>
                    <a:gd name="connsiteX48" fmla="*/ 2500038 w 3324563"/>
                    <a:gd name="connsiteY48" fmla="*/ 4620576 h 6859140"/>
                    <a:gd name="connsiteX49" fmla="*/ 2209368 w 3324563"/>
                    <a:gd name="connsiteY49" fmla="*/ 4807897 h 6859140"/>
                    <a:gd name="connsiteX50" fmla="*/ 2037691 w 3324563"/>
                    <a:gd name="connsiteY50" fmla="*/ 4903929 h 6859140"/>
                    <a:gd name="connsiteX51" fmla="*/ 2265937 w 3324563"/>
                    <a:gd name="connsiteY51" fmla="*/ 4864719 h 6859140"/>
                    <a:gd name="connsiteX52" fmla="*/ 2838548 w 3324563"/>
                    <a:gd name="connsiteY52" fmla="*/ 5040534 h 6859140"/>
                    <a:gd name="connsiteX53" fmla="*/ 3097325 w 3324563"/>
                    <a:gd name="connsiteY53" fmla="*/ 5536995 h 6859140"/>
                    <a:gd name="connsiteX54" fmla="*/ 2995843 w 3324563"/>
                    <a:gd name="connsiteY54" fmla="*/ 6117023 h 6859140"/>
                    <a:gd name="connsiteX55" fmla="*/ 2664600 w 3324563"/>
                    <a:gd name="connsiteY55" fmla="*/ 6511598 h 6859140"/>
                    <a:gd name="connsiteX56" fmla="*/ 2164506 w 3324563"/>
                    <a:gd name="connsiteY56" fmla="*/ 6605359 h 6859140"/>
                    <a:gd name="connsiteX57" fmla="*/ 1590987 w 3324563"/>
                    <a:gd name="connsiteY57" fmla="*/ 5836900 h 6859140"/>
                    <a:gd name="connsiteX58" fmla="*/ 1697516 w 3324563"/>
                    <a:gd name="connsiteY58" fmla="*/ 5250715 h 6859140"/>
                    <a:gd name="connsiteX59" fmla="*/ 1916830 w 3324563"/>
                    <a:gd name="connsiteY59" fmla="*/ 4971197 h 6859140"/>
                    <a:gd name="connsiteX60" fmla="*/ 1916729 w 3324563"/>
                    <a:gd name="connsiteY60" fmla="*/ 4971197 h 6859140"/>
                    <a:gd name="connsiteX61" fmla="*/ 1981626 w 3324563"/>
                    <a:gd name="connsiteY61" fmla="*/ 4944502 h 6859140"/>
                    <a:gd name="connsiteX62" fmla="*/ 1610971 w 3324563"/>
                    <a:gd name="connsiteY62" fmla="*/ 5834780 h 6859140"/>
                    <a:gd name="connsiteX63" fmla="*/ 2168644 w 3324563"/>
                    <a:gd name="connsiteY63" fmla="*/ 6585628 h 6859140"/>
                    <a:gd name="connsiteX64" fmla="*/ 2977474 w 3324563"/>
                    <a:gd name="connsiteY64" fmla="*/ 6108444 h 6859140"/>
                    <a:gd name="connsiteX65" fmla="*/ 2825932 w 3324563"/>
                    <a:gd name="connsiteY65" fmla="*/ 5056329 h 6859140"/>
                    <a:gd name="connsiteX66" fmla="*/ 1981626 w 3324563"/>
                    <a:gd name="connsiteY66" fmla="*/ 4944502 h 6859140"/>
                    <a:gd name="connsiteX67" fmla="*/ 2346073 w 3324563"/>
                    <a:gd name="connsiteY67" fmla="*/ 20064 h 6859140"/>
                    <a:gd name="connsiteX68" fmla="*/ 2045412 w 3324563"/>
                    <a:gd name="connsiteY68" fmla="*/ 62302 h 6859140"/>
                    <a:gd name="connsiteX69" fmla="*/ 1519985 w 3324563"/>
                    <a:gd name="connsiteY69" fmla="*/ 566837 h 6859140"/>
                    <a:gd name="connsiteX70" fmla="*/ 1510397 w 3324563"/>
                    <a:gd name="connsiteY70" fmla="*/ 2611924 h 6859140"/>
                    <a:gd name="connsiteX71" fmla="*/ 1549960 w 3324563"/>
                    <a:gd name="connsiteY71" fmla="*/ 2951039 h 6859140"/>
                    <a:gd name="connsiteX72" fmla="*/ 1680156 w 3324563"/>
                    <a:gd name="connsiteY72" fmla="*/ 3769407 h 6859140"/>
                    <a:gd name="connsiteX73" fmla="*/ 2017051 w 3324563"/>
                    <a:gd name="connsiteY73" fmla="*/ 4349334 h 6859140"/>
                    <a:gd name="connsiteX74" fmla="*/ 2273709 w 3324563"/>
                    <a:gd name="connsiteY74" fmla="*/ 4481700 h 6859140"/>
                    <a:gd name="connsiteX75" fmla="*/ 2496152 w 3324563"/>
                    <a:gd name="connsiteY75" fmla="*/ 4595597 h 6859140"/>
                    <a:gd name="connsiteX76" fmla="*/ 3098233 w 3324563"/>
                    <a:gd name="connsiteY76" fmla="*/ 2990653 h 6859140"/>
                    <a:gd name="connsiteX77" fmla="*/ 3137393 w 3324563"/>
                    <a:gd name="connsiteY77" fmla="*/ 2384182 h 6859140"/>
                    <a:gd name="connsiteX78" fmla="*/ 2931754 w 3324563"/>
                    <a:gd name="connsiteY78" fmla="*/ 204357 h 6859140"/>
                    <a:gd name="connsiteX79" fmla="*/ 2346073 w 3324563"/>
                    <a:gd name="connsiteY79" fmla="*/ 20115 h 6859140"/>
                    <a:gd name="connsiteX80" fmla="*/ 2346073 w 3324563"/>
                    <a:gd name="connsiteY80" fmla="*/ 20064 h 6859140"/>
                    <a:gd name="connsiteX0" fmla="*/ 1967930 w 3186323"/>
                    <a:gd name="connsiteY0" fmla="*/ 6859140 h 6859140"/>
                    <a:gd name="connsiteX1" fmla="*/ 1868214 w 3186323"/>
                    <a:gd name="connsiteY1" fmla="*/ 6855255 h 6859140"/>
                    <a:gd name="connsiteX2" fmla="*/ 1148502 w 3186323"/>
                    <a:gd name="connsiteY2" fmla="*/ 6570438 h 6859140"/>
                    <a:gd name="connsiteX3" fmla="*/ 72845 w 3186323"/>
                    <a:gd name="connsiteY3" fmla="*/ 5256669 h 6859140"/>
                    <a:gd name="connsiteX4" fmla="*/ 101982 w 3186323"/>
                    <a:gd name="connsiteY4" fmla="*/ 5289935 h 6859140"/>
                    <a:gd name="connsiteX5" fmla="*/ 141578 w 3186323"/>
                    <a:gd name="connsiteY5" fmla="*/ 5267674 h 6859140"/>
                    <a:gd name="connsiteX6" fmla="*/ 1159049 w 3186323"/>
                    <a:gd name="connsiteY6" fmla="*/ 6553180 h 6859140"/>
                    <a:gd name="connsiteX7" fmla="*/ 1869627 w 3186323"/>
                    <a:gd name="connsiteY7" fmla="*/ 6835069 h 6859140"/>
                    <a:gd name="connsiteX8" fmla="*/ 2790385 w 3186323"/>
                    <a:gd name="connsiteY8" fmla="*/ 6544904 h 6859140"/>
                    <a:gd name="connsiteX9" fmla="*/ 2753547 w 3186323"/>
                    <a:gd name="connsiteY9" fmla="*/ 6564635 h 6859140"/>
                    <a:gd name="connsiteX10" fmla="*/ 2306086 w 3186323"/>
                    <a:gd name="connsiteY10" fmla="*/ 6663695 h 6859140"/>
                    <a:gd name="connsiteX11" fmla="*/ 1748565 w 3186323"/>
                    <a:gd name="connsiteY11" fmla="*/ 6529865 h 6859140"/>
                    <a:gd name="connsiteX12" fmla="*/ 1348439 w 3186323"/>
                    <a:gd name="connsiteY12" fmla="*/ 6124895 h 6859140"/>
                    <a:gd name="connsiteX13" fmla="*/ 1278143 w 3186323"/>
                    <a:gd name="connsiteY13" fmla="*/ 5511813 h 6859140"/>
                    <a:gd name="connsiteX14" fmla="*/ 1573254 w 3186323"/>
                    <a:gd name="connsiteY14" fmla="*/ 5071620 h 6859140"/>
                    <a:gd name="connsiteX15" fmla="*/ 1833394 w 3186323"/>
                    <a:gd name="connsiteY15" fmla="*/ 4925982 h 6859140"/>
                    <a:gd name="connsiteX16" fmla="*/ 2062599 w 3186323"/>
                    <a:gd name="connsiteY16" fmla="*/ 4789528 h 6859140"/>
                    <a:gd name="connsiteX17" fmla="*/ 2341713 w 3186323"/>
                    <a:gd name="connsiteY17" fmla="*/ 4609777 h 6859140"/>
                    <a:gd name="connsiteX18" fmla="*/ 2126436 w 3186323"/>
                    <a:gd name="connsiteY18" fmla="*/ 4499716 h 6859140"/>
                    <a:gd name="connsiteX19" fmla="*/ 1868971 w 3186323"/>
                    <a:gd name="connsiteY19" fmla="*/ 4366896 h 6859140"/>
                    <a:gd name="connsiteX20" fmla="*/ 1522387 w 3186323"/>
                    <a:gd name="connsiteY20" fmla="*/ 3774453 h 6859140"/>
                    <a:gd name="connsiteX21" fmla="*/ 1391636 w 3186323"/>
                    <a:gd name="connsiteY21" fmla="*/ 2953259 h 6859140"/>
                    <a:gd name="connsiteX22" fmla="*/ 1352072 w 3186323"/>
                    <a:gd name="connsiteY22" fmla="*/ 2614296 h 6859140"/>
                    <a:gd name="connsiteX23" fmla="*/ 1362367 w 3186323"/>
                    <a:gd name="connsiteY23" fmla="*/ 560983 h 6859140"/>
                    <a:gd name="connsiteX24" fmla="*/ 1574011 w 3186323"/>
                    <a:gd name="connsiteY24" fmla="*/ 222928 h 6859140"/>
                    <a:gd name="connsiteX25" fmla="*/ 1901368 w 3186323"/>
                    <a:gd name="connsiteY25" fmla="*/ 42924 h 6859140"/>
                    <a:gd name="connsiteX26" fmla="*/ 2806534 w 3186323"/>
                    <a:gd name="connsiteY26" fmla="*/ 188915 h 6859140"/>
                    <a:gd name="connsiteX27" fmla="*/ 3019238 w 3186323"/>
                    <a:gd name="connsiteY27" fmla="*/ 2385544 h 6859140"/>
                    <a:gd name="connsiteX28" fmla="*/ 2980078 w 3186323"/>
                    <a:gd name="connsiteY28" fmla="*/ 2992066 h 6859140"/>
                    <a:gd name="connsiteX29" fmla="*/ 2748601 w 3186323"/>
                    <a:gd name="connsiteY29" fmla="*/ 4061137 h 6859140"/>
                    <a:gd name="connsiteX30" fmla="*/ 2377795 w 3186323"/>
                    <a:gd name="connsiteY30" fmla="*/ 4606295 h 6859140"/>
                    <a:gd name="connsiteX31" fmla="*/ 2987193 w 3186323"/>
                    <a:gd name="connsiteY31" fmla="*/ 5136112 h 6859140"/>
                    <a:gd name="connsiteX32" fmla="*/ 3186121 w 3186323"/>
                    <a:gd name="connsiteY32" fmla="*/ 5756158 h 6859140"/>
                    <a:gd name="connsiteX33" fmla="*/ 3051585 w 3186323"/>
                    <a:gd name="connsiteY33" fmla="*/ 6269726 h 6859140"/>
                    <a:gd name="connsiteX34" fmla="*/ 2912608 w 3186323"/>
                    <a:gd name="connsiteY34" fmla="*/ 6456592 h 6859140"/>
                    <a:gd name="connsiteX35" fmla="*/ 1967879 w 3186323"/>
                    <a:gd name="connsiteY35" fmla="*/ 6859090 h 6859140"/>
                    <a:gd name="connsiteX36" fmla="*/ 1967930 w 3186323"/>
                    <a:gd name="connsiteY36" fmla="*/ 6859140 h 6859140"/>
                    <a:gd name="connsiteX37" fmla="*/ 1778489 w 3186323"/>
                    <a:gd name="connsiteY37" fmla="*/ 4971197 h 6859140"/>
                    <a:gd name="connsiteX38" fmla="*/ 1585769 w 3186323"/>
                    <a:gd name="connsiteY38" fmla="*/ 5087516 h 6859140"/>
                    <a:gd name="connsiteX39" fmla="*/ 1366808 w 3186323"/>
                    <a:gd name="connsiteY39" fmla="*/ 6116418 h 6859140"/>
                    <a:gd name="connsiteX40" fmla="*/ 2301999 w 3186323"/>
                    <a:gd name="connsiteY40" fmla="*/ 6643510 h 6859140"/>
                    <a:gd name="connsiteX41" fmla="*/ 2306086 w 3186323"/>
                    <a:gd name="connsiteY41" fmla="*/ 6643510 h 6859140"/>
                    <a:gd name="connsiteX42" fmla="*/ 2903373 w 3186323"/>
                    <a:gd name="connsiteY42" fmla="*/ 6437012 h 6859140"/>
                    <a:gd name="connsiteX43" fmla="*/ 3025394 w 3186323"/>
                    <a:gd name="connsiteY43" fmla="*/ 6274520 h 6859140"/>
                    <a:gd name="connsiteX44" fmla="*/ 3033872 w 3186323"/>
                    <a:gd name="connsiteY44" fmla="*/ 6260390 h 6859140"/>
                    <a:gd name="connsiteX45" fmla="*/ 3034225 w 3186323"/>
                    <a:gd name="connsiteY45" fmla="*/ 6259633 h 6859140"/>
                    <a:gd name="connsiteX46" fmla="*/ 3034276 w 3186323"/>
                    <a:gd name="connsiteY46" fmla="*/ 6259633 h 6859140"/>
                    <a:gd name="connsiteX47" fmla="*/ 2970136 w 3186323"/>
                    <a:gd name="connsiteY47" fmla="*/ 5146760 h 6859140"/>
                    <a:gd name="connsiteX48" fmla="*/ 2361798 w 3186323"/>
                    <a:gd name="connsiteY48" fmla="*/ 4620576 h 6859140"/>
                    <a:gd name="connsiteX49" fmla="*/ 2071128 w 3186323"/>
                    <a:gd name="connsiteY49" fmla="*/ 4807897 h 6859140"/>
                    <a:gd name="connsiteX50" fmla="*/ 1899451 w 3186323"/>
                    <a:gd name="connsiteY50" fmla="*/ 4903929 h 6859140"/>
                    <a:gd name="connsiteX51" fmla="*/ 2127697 w 3186323"/>
                    <a:gd name="connsiteY51" fmla="*/ 4864719 h 6859140"/>
                    <a:gd name="connsiteX52" fmla="*/ 2700308 w 3186323"/>
                    <a:gd name="connsiteY52" fmla="*/ 5040534 h 6859140"/>
                    <a:gd name="connsiteX53" fmla="*/ 2959085 w 3186323"/>
                    <a:gd name="connsiteY53" fmla="*/ 5536995 h 6859140"/>
                    <a:gd name="connsiteX54" fmla="*/ 2857603 w 3186323"/>
                    <a:gd name="connsiteY54" fmla="*/ 6117023 h 6859140"/>
                    <a:gd name="connsiteX55" fmla="*/ 2526360 w 3186323"/>
                    <a:gd name="connsiteY55" fmla="*/ 6511598 h 6859140"/>
                    <a:gd name="connsiteX56" fmla="*/ 2026266 w 3186323"/>
                    <a:gd name="connsiteY56" fmla="*/ 6605359 h 6859140"/>
                    <a:gd name="connsiteX57" fmla="*/ 1452747 w 3186323"/>
                    <a:gd name="connsiteY57" fmla="*/ 5836900 h 6859140"/>
                    <a:gd name="connsiteX58" fmla="*/ 1559276 w 3186323"/>
                    <a:gd name="connsiteY58" fmla="*/ 5250715 h 6859140"/>
                    <a:gd name="connsiteX59" fmla="*/ 1778590 w 3186323"/>
                    <a:gd name="connsiteY59" fmla="*/ 4971197 h 6859140"/>
                    <a:gd name="connsiteX60" fmla="*/ 1778489 w 3186323"/>
                    <a:gd name="connsiteY60" fmla="*/ 4971197 h 6859140"/>
                    <a:gd name="connsiteX61" fmla="*/ 1843386 w 3186323"/>
                    <a:gd name="connsiteY61" fmla="*/ 4944502 h 6859140"/>
                    <a:gd name="connsiteX62" fmla="*/ 1472731 w 3186323"/>
                    <a:gd name="connsiteY62" fmla="*/ 5834780 h 6859140"/>
                    <a:gd name="connsiteX63" fmla="*/ 2030404 w 3186323"/>
                    <a:gd name="connsiteY63" fmla="*/ 6585628 h 6859140"/>
                    <a:gd name="connsiteX64" fmla="*/ 2839234 w 3186323"/>
                    <a:gd name="connsiteY64" fmla="*/ 6108444 h 6859140"/>
                    <a:gd name="connsiteX65" fmla="*/ 2687692 w 3186323"/>
                    <a:gd name="connsiteY65" fmla="*/ 5056329 h 6859140"/>
                    <a:gd name="connsiteX66" fmla="*/ 1843386 w 3186323"/>
                    <a:gd name="connsiteY66" fmla="*/ 4944502 h 6859140"/>
                    <a:gd name="connsiteX67" fmla="*/ 2207833 w 3186323"/>
                    <a:gd name="connsiteY67" fmla="*/ 20064 h 6859140"/>
                    <a:gd name="connsiteX68" fmla="*/ 1907172 w 3186323"/>
                    <a:gd name="connsiteY68" fmla="*/ 62302 h 6859140"/>
                    <a:gd name="connsiteX69" fmla="*/ 1381745 w 3186323"/>
                    <a:gd name="connsiteY69" fmla="*/ 566837 h 6859140"/>
                    <a:gd name="connsiteX70" fmla="*/ 1372157 w 3186323"/>
                    <a:gd name="connsiteY70" fmla="*/ 2611924 h 6859140"/>
                    <a:gd name="connsiteX71" fmla="*/ 1411720 w 3186323"/>
                    <a:gd name="connsiteY71" fmla="*/ 2951039 h 6859140"/>
                    <a:gd name="connsiteX72" fmla="*/ 1541916 w 3186323"/>
                    <a:gd name="connsiteY72" fmla="*/ 3769407 h 6859140"/>
                    <a:gd name="connsiteX73" fmla="*/ 1878811 w 3186323"/>
                    <a:gd name="connsiteY73" fmla="*/ 4349334 h 6859140"/>
                    <a:gd name="connsiteX74" fmla="*/ 2135469 w 3186323"/>
                    <a:gd name="connsiteY74" fmla="*/ 4481700 h 6859140"/>
                    <a:gd name="connsiteX75" fmla="*/ 2357912 w 3186323"/>
                    <a:gd name="connsiteY75" fmla="*/ 4595597 h 6859140"/>
                    <a:gd name="connsiteX76" fmla="*/ 2959993 w 3186323"/>
                    <a:gd name="connsiteY76" fmla="*/ 2990653 h 6859140"/>
                    <a:gd name="connsiteX77" fmla="*/ 2999153 w 3186323"/>
                    <a:gd name="connsiteY77" fmla="*/ 2384182 h 6859140"/>
                    <a:gd name="connsiteX78" fmla="*/ 2793514 w 3186323"/>
                    <a:gd name="connsiteY78" fmla="*/ 204357 h 6859140"/>
                    <a:gd name="connsiteX79" fmla="*/ 2207833 w 3186323"/>
                    <a:gd name="connsiteY79" fmla="*/ 20115 h 6859140"/>
                    <a:gd name="connsiteX80" fmla="*/ 2207833 w 3186323"/>
                    <a:gd name="connsiteY80" fmla="*/ 20064 h 6859140"/>
                    <a:gd name="connsiteX0" fmla="*/ 1951291 w 3169684"/>
                    <a:gd name="connsiteY0" fmla="*/ 6859140 h 6859140"/>
                    <a:gd name="connsiteX1" fmla="*/ 1851575 w 3169684"/>
                    <a:gd name="connsiteY1" fmla="*/ 6855255 h 6859140"/>
                    <a:gd name="connsiteX2" fmla="*/ 1131863 w 3169684"/>
                    <a:gd name="connsiteY2" fmla="*/ 6570438 h 6859140"/>
                    <a:gd name="connsiteX3" fmla="*/ 56206 w 3169684"/>
                    <a:gd name="connsiteY3" fmla="*/ 5256669 h 6859140"/>
                    <a:gd name="connsiteX4" fmla="*/ 149071 w 3169684"/>
                    <a:gd name="connsiteY4" fmla="*/ 5377555 h 6859140"/>
                    <a:gd name="connsiteX5" fmla="*/ 124939 w 3169684"/>
                    <a:gd name="connsiteY5" fmla="*/ 5267674 h 6859140"/>
                    <a:gd name="connsiteX6" fmla="*/ 1142410 w 3169684"/>
                    <a:gd name="connsiteY6" fmla="*/ 6553180 h 6859140"/>
                    <a:gd name="connsiteX7" fmla="*/ 1852988 w 3169684"/>
                    <a:gd name="connsiteY7" fmla="*/ 6835069 h 6859140"/>
                    <a:gd name="connsiteX8" fmla="*/ 2773746 w 3169684"/>
                    <a:gd name="connsiteY8" fmla="*/ 6544904 h 6859140"/>
                    <a:gd name="connsiteX9" fmla="*/ 2736908 w 3169684"/>
                    <a:gd name="connsiteY9" fmla="*/ 6564635 h 6859140"/>
                    <a:gd name="connsiteX10" fmla="*/ 2289447 w 3169684"/>
                    <a:gd name="connsiteY10" fmla="*/ 6663695 h 6859140"/>
                    <a:gd name="connsiteX11" fmla="*/ 1731926 w 3169684"/>
                    <a:gd name="connsiteY11" fmla="*/ 6529865 h 6859140"/>
                    <a:gd name="connsiteX12" fmla="*/ 1331800 w 3169684"/>
                    <a:gd name="connsiteY12" fmla="*/ 6124895 h 6859140"/>
                    <a:gd name="connsiteX13" fmla="*/ 1261504 w 3169684"/>
                    <a:gd name="connsiteY13" fmla="*/ 5511813 h 6859140"/>
                    <a:gd name="connsiteX14" fmla="*/ 1556615 w 3169684"/>
                    <a:gd name="connsiteY14" fmla="*/ 5071620 h 6859140"/>
                    <a:gd name="connsiteX15" fmla="*/ 1816755 w 3169684"/>
                    <a:gd name="connsiteY15" fmla="*/ 4925982 h 6859140"/>
                    <a:gd name="connsiteX16" fmla="*/ 2045960 w 3169684"/>
                    <a:gd name="connsiteY16" fmla="*/ 4789528 h 6859140"/>
                    <a:gd name="connsiteX17" fmla="*/ 2325074 w 3169684"/>
                    <a:gd name="connsiteY17" fmla="*/ 4609777 h 6859140"/>
                    <a:gd name="connsiteX18" fmla="*/ 2109797 w 3169684"/>
                    <a:gd name="connsiteY18" fmla="*/ 4499716 h 6859140"/>
                    <a:gd name="connsiteX19" fmla="*/ 1852332 w 3169684"/>
                    <a:gd name="connsiteY19" fmla="*/ 4366896 h 6859140"/>
                    <a:gd name="connsiteX20" fmla="*/ 1505748 w 3169684"/>
                    <a:gd name="connsiteY20" fmla="*/ 3774453 h 6859140"/>
                    <a:gd name="connsiteX21" fmla="*/ 1374997 w 3169684"/>
                    <a:gd name="connsiteY21" fmla="*/ 2953259 h 6859140"/>
                    <a:gd name="connsiteX22" fmla="*/ 1335433 w 3169684"/>
                    <a:gd name="connsiteY22" fmla="*/ 2614296 h 6859140"/>
                    <a:gd name="connsiteX23" fmla="*/ 1345728 w 3169684"/>
                    <a:gd name="connsiteY23" fmla="*/ 560983 h 6859140"/>
                    <a:gd name="connsiteX24" fmla="*/ 1557372 w 3169684"/>
                    <a:gd name="connsiteY24" fmla="*/ 222928 h 6859140"/>
                    <a:gd name="connsiteX25" fmla="*/ 1884729 w 3169684"/>
                    <a:gd name="connsiteY25" fmla="*/ 42924 h 6859140"/>
                    <a:gd name="connsiteX26" fmla="*/ 2789895 w 3169684"/>
                    <a:gd name="connsiteY26" fmla="*/ 188915 h 6859140"/>
                    <a:gd name="connsiteX27" fmla="*/ 3002599 w 3169684"/>
                    <a:gd name="connsiteY27" fmla="*/ 2385544 h 6859140"/>
                    <a:gd name="connsiteX28" fmla="*/ 2963439 w 3169684"/>
                    <a:gd name="connsiteY28" fmla="*/ 2992066 h 6859140"/>
                    <a:gd name="connsiteX29" fmla="*/ 2731962 w 3169684"/>
                    <a:gd name="connsiteY29" fmla="*/ 4061137 h 6859140"/>
                    <a:gd name="connsiteX30" fmla="*/ 2361156 w 3169684"/>
                    <a:gd name="connsiteY30" fmla="*/ 4606295 h 6859140"/>
                    <a:gd name="connsiteX31" fmla="*/ 2970554 w 3169684"/>
                    <a:gd name="connsiteY31" fmla="*/ 5136112 h 6859140"/>
                    <a:gd name="connsiteX32" fmla="*/ 3169482 w 3169684"/>
                    <a:gd name="connsiteY32" fmla="*/ 5756158 h 6859140"/>
                    <a:gd name="connsiteX33" fmla="*/ 3034946 w 3169684"/>
                    <a:gd name="connsiteY33" fmla="*/ 6269726 h 6859140"/>
                    <a:gd name="connsiteX34" fmla="*/ 2895969 w 3169684"/>
                    <a:gd name="connsiteY34" fmla="*/ 6456592 h 6859140"/>
                    <a:gd name="connsiteX35" fmla="*/ 1951240 w 3169684"/>
                    <a:gd name="connsiteY35" fmla="*/ 6859090 h 6859140"/>
                    <a:gd name="connsiteX36" fmla="*/ 1951291 w 3169684"/>
                    <a:gd name="connsiteY36" fmla="*/ 6859140 h 6859140"/>
                    <a:gd name="connsiteX37" fmla="*/ 1761850 w 3169684"/>
                    <a:gd name="connsiteY37" fmla="*/ 4971197 h 6859140"/>
                    <a:gd name="connsiteX38" fmla="*/ 1569130 w 3169684"/>
                    <a:gd name="connsiteY38" fmla="*/ 5087516 h 6859140"/>
                    <a:gd name="connsiteX39" fmla="*/ 1350169 w 3169684"/>
                    <a:gd name="connsiteY39" fmla="*/ 6116418 h 6859140"/>
                    <a:gd name="connsiteX40" fmla="*/ 2285360 w 3169684"/>
                    <a:gd name="connsiteY40" fmla="*/ 6643510 h 6859140"/>
                    <a:gd name="connsiteX41" fmla="*/ 2289447 w 3169684"/>
                    <a:gd name="connsiteY41" fmla="*/ 6643510 h 6859140"/>
                    <a:gd name="connsiteX42" fmla="*/ 2886734 w 3169684"/>
                    <a:gd name="connsiteY42" fmla="*/ 6437012 h 6859140"/>
                    <a:gd name="connsiteX43" fmla="*/ 3008755 w 3169684"/>
                    <a:gd name="connsiteY43" fmla="*/ 6274520 h 6859140"/>
                    <a:gd name="connsiteX44" fmla="*/ 3017233 w 3169684"/>
                    <a:gd name="connsiteY44" fmla="*/ 6260390 h 6859140"/>
                    <a:gd name="connsiteX45" fmla="*/ 3017586 w 3169684"/>
                    <a:gd name="connsiteY45" fmla="*/ 6259633 h 6859140"/>
                    <a:gd name="connsiteX46" fmla="*/ 3017637 w 3169684"/>
                    <a:gd name="connsiteY46" fmla="*/ 6259633 h 6859140"/>
                    <a:gd name="connsiteX47" fmla="*/ 2953497 w 3169684"/>
                    <a:gd name="connsiteY47" fmla="*/ 5146760 h 6859140"/>
                    <a:gd name="connsiteX48" fmla="*/ 2345159 w 3169684"/>
                    <a:gd name="connsiteY48" fmla="*/ 4620576 h 6859140"/>
                    <a:gd name="connsiteX49" fmla="*/ 2054489 w 3169684"/>
                    <a:gd name="connsiteY49" fmla="*/ 4807897 h 6859140"/>
                    <a:gd name="connsiteX50" fmla="*/ 1882812 w 3169684"/>
                    <a:gd name="connsiteY50" fmla="*/ 4903929 h 6859140"/>
                    <a:gd name="connsiteX51" fmla="*/ 2111058 w 3169684"/>
                    <a:gd name="connsiteY51" fmla="*/ 4864719 h 6859140"/>
                    <a:gd name="connsiteX52" fmla="*/ 2683669 w 3169684"/>
                    <a:gd name="connsiteY52" fmla="*/ 5040534 h 6859140"/>
                    <a:gd name="connsiteX53" fmla="*/ 2942446 w 3169684"/>
                    <a:gd name="connsiteY53" fmla="*/ 5536995 h 6859140"/>
                    <a:gd name="connsiteX54" fmla="*/ 2840964 w 3169684"/>
                    <a:gd name="connsiteY54" fmla="*/ 6117023 h 6859140"/>
                    <a:gd name="connsiteX55" fmla="*/ 2509721 w 3169684"/>
                    <a:gd name="connsiteY55" fmla="*/ 6511598 h 6859140"/>
                    <a:gd name="connsiteX56" fmla="*/ 2009627 w 3169684"/>
                    <a:gd name="connsiteY56" fmla="*/ 6605359 h 6859140"/>
                    <a:gd name="connsiteX57" fmla="*/ 1436108 w 3169684"/>
                    <a:gd name="connsiteY57" fmla="*/ 5836900 h 6859140"/>
                    <a:gd name="connsiteX58" fmla="*/ 1542637 w 3169684"/>
                    <a:gd name="connsiteY58" fmla="*/ 5250715 h 6859140"/>
                    <a:gd name="connsiteX59" fmla="*/ 1761951 w 3169684"/>
                    <a:gd name="connsiteY59" fmla="*/ 4971197 h 6859140"/>
                    <a:gd name="connsiteX60" fmla="*/ 1761850 w 3169684"/>
                    <a:gd name="connsiteY60" fmla="*/ 4971197 h 6859140"/>
                    <a:gd name="connsiteX61" fmla="*/ 1826747 w 3169684"/>
                    <a:gd name="connsiteY61" fmla="*/ 4944502 h 6859140"/>
                    <a:gd name="connsiteX62" fmla="*/ 1456092 w 3169684"/>
                    <a:gd name="connsiteY62" fmla="*/ 5834780 h 6859140"/>
                    <a:gd name="connsiteX63" fmla="*/ 2013765 w 3169684"/>
                    <a:gd name="connsiteY63" fmla="*/ 6585628 h 6859140"/>
                    <a:gd name="connsiteX64" fmla="*/ 2822595 w 3169684"/>
                    <a:gd name="connsiteY64" fmla="*/ 6108444 h 6859140"/>
                    <a:gd name="connsiteX65" fmla="*/ 2671053 w 3169684"/>
                    <a:gd name="connsiteY65" fmla="*/ 5056329 h 6859140"/>
                    <a:gd name="connsiteX66" fmla="*/ 1826747 w 3169684"/>
                    <a:gd name="connsiteY66" fmla="*/ 4944502 h 6859140"/>
                    <a:gd name="connsiteX67" fmla="*/ 2191194 w 3169684"/>
                    <a:gd name="connsiteY67" fmla="*/ 20064 h 6859140"/>
                    <a:gd name="connsiteX68" fmla="*/ 1890533 w 3169684"/>
                    <a:gd name="connsiteY68" fmla="*/ 62302 h 6859140"/>
                    <a:gd name="connsiteX69" fmla="*/ 1365106 w 3169684"/>
                    <a:gd name="connsiteY69" fmla="*/ 566837 h 6859140"/>
                    <a:gd name="connsiteX70" fmla="*/ 1355518 w 3169684"/>
                    <a:gd name="connsiteY70" fmla="*/ 2611924 h 6859140"/>
                    <a:gd name="connsiteX71" fmla="*/ 1395081 w 3169684"/>
                    <a:gd name="connsiteY71" fmla="*/ 2951039 h 6859140"/>
                    <a:gd name="connsiteX72" fmla="*/ 1525277 w 3169684"/>
                    <a:gd name="connsiteY72" fmla="*/ 3769407 h 6859140"/>
                    <a:gd name="connsiteX73" fmla="*/ 1862172 w 3169684"/>
                    <a:gd name="connsiteY73" fmla="*/ 4349334 h 6859140"/>
                    <a:gd name="connsiteX74" fmla="*/ 2118830 w 3169684"/>
                    <a:gd name="connsiteY74" fmla="*/ 4481700 h 6859140"/>
                    <a:gd name="connsiteX75" fmla="*/ 2341273 w 3169684"/>
                    <a:gd name="connsiteY75" fmla="*/ 4595597 h 6859140"/>
                    <a:gd name="connsiteX76" fmla="*/ 2943354 w 3169684"/>
                    <a:gd name="connsiteY76" fmla="*/ 2990653 h 6859140"/>
                    <a:gd name="connsiteX77" fmla="*/ 2982514 w 3169684"/>
                    <a:gd name="connsiteY77" fmla="*/ 2384182 h 6859140"/>
                    <a:gd name="connsiteX78" fmla="*/ 2776875 w 3169684"/>
                    <a:gd name="connsiteY78" fmla="*/ 204357 h 6859140"/>
                    <a:gd name="connsiteX79" fmla="*/ 2191194 w 3169684"/>
                    <a:gd name="connsiteY79" fmla="*/ 20115 h 6859140"/>
                    <a:gd name="connsiteX80" fmla="*/ 2191194 w 3169684"/>
                    <a:gd name="connsiteY80" fmla="*/ 20064 h 6859140"/>
                    <a:gd name="connsiteX0" fmla="*/ 1951291 w 3169684"/>
                    <a:gd name="connsiteY0" fmla="*/ 6859140 h 6859140"/>
                    <a:gd name="connsiteX1" fmla="*/ 1851575 w 3169684"/>
                    <a:gd name="connsiteY1" fmla="*/ 6855255 h 6859140"/>
                    <a:gd name="connsiteX2" fmla="*/ 1131863 w 3169684"/>
                    <a:gd name="connsiteY2" fmla="*/ 6570438 h 6859140"/>
                    <a:gd name="connsiteX3" fmla="*/ 56206 w 3169684"/>
                    <a:gd name="connsiteY3" fmla="*/ 5256669 h 6859140"/>
                    <a:gd name="connsiteX4" fmla="*/ 149071 w 3169684"/>
                    <a:gd name="connsiteY4" fmla="*/ 5377555 h 6859140"/>
                    <a:gd name="connsiteX5" fmla="*/ 124939 w 3169684"/>
                    <a:gd name="connsiteY5" fmla="*/ 5267674 h 6859140"/>
                    <a:gd name="connsiteX6" fmla="*/ 1142410 w 3169684"/>
                    <a:gd name="connsiteY6" fmla="*/ 6553180 h 6859140"/>
                    <a:gd name="connsiteX7" fmla="*/ 1852988 w 3169684"/>
                    <a:gd name="connsiteY7" fmla="*/ 6835069 h 6859140"/>
                    <a:gd name="connsiteX8" fmla="*/ 2773746 w 3169684"/>
                    <a:gd name="connsiteY8" fmla="*/ 6544904 h 6859140"/>
                    <a:gd name="connsiteX9" fmla="*/ 2736908 w 3169684"/>
                    <a:gd name="connsiteY9" fmla="*/ 6564635 h 6859140"/>
                    <a:gd name="connsiteX10" fmla="*/ 2289447 w 3169684"/>
                    <a:gd name="connsiteY10" fmla="*/ 6663695 h 6859140"/>
                    <a:gd name="connsiteX11" fmla="*/ 1731926 w 3169684"/>
                    <a:gd name="connsiteY11" fmla="*/ 6529865 h 6859140"/>
                    <a:gd name="connsiteX12" fmla="*/ 1331800 w 3169684"/>
                    <a:gd name="connsiteY12" fmla="*/ 6124895 h 6859140"/>
                    <a:gd name="connsiteX13" fmla="*/ 1261504 w 3169684"/>
                    <a:gd name="connsiteY13" fmla="*/ 5511813 h 6859140"/>
                    <a:gd name="connsiteX14" fmla="*/ 1556615 w 3169684"/>
                    <a:gd name="connsiteY14" fmla="*/ 5071620 h 6859140"/>
                    <a:gd name="connsiteX15" fmla="*/ 1816755 w 3169684"/>
                    <a:gd name="connsiteY15" fmla="*/ 4925982 h 6859140"/>
                    <a:gd name="connsiteX16" fmla="*/ 2045960 w 3169684"/>
                    <a:gd name="connsiteY16" fmla="*/ 4789528 h 6859140"/>
                    <a:gd name="connsiteX17" fmla="*/ 2325074 w 3169684"/>
                    <a:gd name="connsiteY17" fmla="*/ 4609777 h 6859140"/>
                    <a:gd name="connsiteX18" fmla="*/ 2109797 w 3169684"/>
                    <a:gd name="connsiteY18" fmla="*/ 4499716 h 6859140"/>
                    <a:gd name="connsiteX19" fmla="*/ 1852332 w 3169684"/>
                    <a:gd name="connsiteY19" fmla="*/ 4366896 h 6859140"/>
                    <a:gd name="connsiteX20" fmla="*/ 1505748 w 3169684"/>
                    <a:gd name="connsiteY20" fmla="*/ 3774453 h 6859140"/>
                    <a:gd name="connsiteX21" fmla="*/ 1374997 w 3169684"/>
                    <a:gd name="connsiteY21" fmla="*/ 2953259 h 6859140"/>
                    <a:gd name="connsiteX22" fmla="*/ 1335433 w 3169684"/>
                    <a:gd name="connsiteY22" fmla="*/ 2614296 h 6859140"/>
                    <a:gd name="connsiteX23" fmla="*/ 1345728 w 3169684"/>
                    <a:gd name="connsiteY23" fmla="*/ 560983 h 6859140"/>
                    <a:gd name="connsiteX24" fmla="*/ 1557372 w 3169684"/>
                    <a:gd name="connsiteY24" fmla="*/ 222928 h 6859140"/>
                    <a:gd name="connsiteX25" fmla="*/ 1884729 w 3169684"/>
                    <a:gd name="connsiteY25" fmla="*/ 42924 h 6859140"/>
                    <a:gd name="connsiteX26" fmla="*/ 2789895 w 3169684"/>
                    <a:gd name="connsiteY26" fmla="*/ 188915 h 6859140"/>
                    <a:gd name="connsiteX27" fmla="*/ 3002599 w 3169684"/>
                    <a:gd name="connsiteY27" fmla="*/ 2385544 h 6859140"/>
                    <a:gd name="connsiteX28" fmla="*/ 2963439 w 3169684"/>
                    <a:gd name="connsiteY28" fmla="*/ 2992066 h 6859140"/>
                    <a:gd name="connsiteX29" fmla="*/ 2731962 w 3169684"/>
                    <a:gd name="connsiteY29" fmla="*/ 4061137 h 6859140"/>
                    <a:gd name="connsiteX30" fmla="*/ 2361156 w 3169684"/>
                    <a:gd name="connsiteY30" fmla="*/ 4606295 h 6859140"/>
                    <a:gd name="connsiteX31" fmla="*/ 2970554 w 3169684"/>
                    <a:gd name="connsiteY31" fmla="*/ 5136112 h 6859140"/>
                    <a:gd name="connsiteX32" fmla="*/ 3169482 w 3169684"/>
                    <a:gd name="connsiteY32" fmla="*/ 5756158 h 6859140"/>
                    <a:gd name="connsiteX33" fmla="*/ 3034946 w 3169684"/>
                    <a:gd name="connsiteY33" fmla="*/ 6269726 h 6859140"/>
                    <a:gd name="connsiteX34" fmla="*/ 2895969 w 3169684"/>
                    <a:gd name="connsiteY34" fmla="*/ 6456592 h 6859140"/>
                    <a:gd name="connsiteX35" fmla="*/ 1951240 w 3169684"/>
                    <a:gd name="connsiteY35" fmla="*/ 6859090 h 6859140"/>
                    <a:gd name="connsiteX36" fmla="*/ 1951291 w 3169684"/>
                    <a:gd name="connsiteY36" fmla="*/ 6859140 h 6859140"/>
                    <a:gd name="connsiteX37" fmla="*/ 1761850 w 3169684"/>
                    <a:gd name="connsiteY37" fmla="*/ 4971197 h 6859140"/>
                    <a:gd name="connsiteX38" fmla="*/ 1569130 w 3169684"/>
                    <a:gd name="connsiteY38" fmla="*/ 5087516 h 6859140"/>
                    <a:gd name="connsiteX39" fmla="*/ 1350169 w 3169684"/>
                    <a:gd name="connsiteY39" fmla="*/ 6116418 h 6859140"/>
                    <a:gd name="connsiteX40" fmla="*/ 2285360 w 3169684"/>
                    <a:gd name="connsiteY40" fmla="*/ 6643510 h 6859140"/>
                    <a:gd name="connsiteX41" fmla="*/ 2289447 w 3169684"/>
                    <a:gd name="connsiteY41" fmla="*/ 6643510 h 6859140"/>
                    <a:gd name="connsiteX42" fmla="*/ 2886734 w 3169684"/>
                    <a:gd name="connsiteY42" fmla="*/ 6437012 h 6859140"/>
                    <a:gd name="connsiteX43" fmla="*/ 3008755 w 3169684"/>
                    <a:gd name="connsiteY43" fmla="*/ 6274520 h 6859140"/>
                    <a:gd name="connsiteX44" fmla="*/ 3017233 w 3169684"/>
                    <a:gd name="connsiteY44" fmla="*/ 6260390 h 6859140"/>
                    <a:gd name="connsiteX45" fmla="*/ 3017586 w 3169684"/>
                    <a:gd name="connsiteY45" fmla="*/ 6259633 h 6859140"/>
                    <a:gd name="connsiteX46" fmla="*/ 3017637 w 3169684"/>
                    <a:gd name="connsiteY46" fmla="*/ 6259633 h 6859140"/>
                    <a:gd name="connsiteX47" fmla="*/ 2953497 w 3169684"/>
                    <a:gd name="connsiteY47" fmla="*/ 5146760 h 6859140"/>
                    <a:gd name="connsiteX48" fmla="*/ 2345159 w 3169684"/>
                    <a:gd name="connsiteY48" fmla="*/ 4620576 h 6859140"/>
                    <a:gd name="connsiteX49" fmla="*/ 2054489 w 3169684"/>
                    <a:gd name="connsiteY49" fmla="*/ 4807897 h 6859140"/>
                    <a:gd name="connsiteX50" fmla="*/ 1882812 w 3169684"/>
                    <a:gd name="connsiteY50" fmla="*/ 4903929 h 6859140"/>
                    <a:gd name="connsiteX51" fmla="*/ 2111058 w 3169684"/>
                    <a:gd name="connsiteY51" fmla="*/ 4864719 h 6859140"/>
                    <a:gd name="connsiteX52" fmla="*/ 2683669 w 3169684"/>
                    <a:gd name="connsiteY52" fmla="*/ 5040534 h 6859140"/>
                    <a:gd name="connsiteX53" fmla="*/ 2942446 w 3169684"/>
                    <a:gd name="connsiteY53" fmla="*/ 5536995 h 6859140"/>
                    <a:gd name="connsiteX54" fmla="*/ 2840964 w 3169684"/>
                    <a:gd name="connsiteY54" fmla="*/ 6117023 h 6859140"/>
                    <a:gd name="connsiteX55" fmla="*/ 2509721 w 3169684"/>
                    <a:gd name="connsiteY55" fmla="*/ 6511598 h 6859140"/>
                    <a:gd name="connsiteX56" fmla="*/ 2009627 w 3169684"/>
                    <a:gd name="connsiteY56" fmla="*/ 6605359 h 6859140"/>
                    <a:gd name="connsiteX57" fmla="*/ 1436108 w 3169684"/>
                    <a:gd name="connsiteY57" fmla="*/ 5836900 h 6859140"/>
                    <a:gd name="connsiteX58" fmla="*/ 1542637 w 3169684"/>
                    <a:gd name="connsiteY58" fmla="*/ 5250715 h 6859140"/>
                    <a:gd name="connsiteX59" fmla="*/ 1761951 w 3169684"/>
                    <a:gd name="connsiteY59" fmla="*/ 4971197 h 6859140"/>
                    <a:gd name="connsiteX60" fmla="*/ 1761850 w 3169684"/>
                    <a:gd name="connsiteY60" fmla="*/ 4971197 h 6859140"/>
                    <a:gd name="connsiteX61" fmla="*/ 1826747 w 3169684"/>
                    <a:gd name="connsiteY61" fmla="*/ 4944502 h 6859140"/>
                    <a:gd name="connsiteX62" fmla="*/ 1456092 w 3169684"/>
                    <a:gd name="connsiteY62" fmla="*/ 5834780 h 6859140"/>
                    <a:gd name="connsiteX63" fmla="*/ 2013765 w 3169684"/>
                    <a:gd name="connsiteY63" fmla="*/ 6585628 h 6859140"/>
                    <a:gd name="connsiteX64" fmla="*/ 2822595 w 3169684"/>
                    <a:gd name="connsiteY64" fmla="*/ 6108444 h 6859140"/>
                    <a:gd name="connsiteX65" fmla="*/ 2671053 w 3169684"/>
                    <a:gd name="connsiteY65" fmla="*/ 5056329 h 6859140"/>
                    <a:gd name="connsiteX66" fmla="*/ 1826747 w 3169684"/>
                    <a:gd name="connsiteY66" fmla="*/ 4944502 h 6859140"/>
                    <a:gd name="connsiteX67" fmla="*/ 2191194 w 3169684"/>
                    <a:gd name="connsiteY67" fmla="*/ 20064 h 6859140"/>
                    <a:gd name="connsiteX68" fmla="*/ 1890533 w 3169684"/>
                    <a:gd name="connsiteY68" fmla="*/ 62302 h 6859140"/>
                    <a:gd name="connsiteX69" fmla="*/ 1365106 w 3169684"/>
                    <a:gd name="connsiteY69" fmla="*/ 566837 h 6859140"/>
                    <a:gd name="connsiteX70" fmla="*/ 1355518 w 3169684"/>
                    <a:gd name="connsiteY70" fmla="*/ 2611924 h 6859140"/>
                    <a:gd name="connsiteX71" fmla="*/ 1395081 w 3169684"/>
                    <a:gd name="connsiteY71" fmla="*/ 2951039 h 6859140"/>
                    <a:gd name="connsiteX72" fmla="*/ 1525277 w 3169684"/>
                    <a:gd name="connsiteY72" fmla="*/ 3769407 h 6859140"/>
                    <a:gd name="connsiteX73" fmla="*/ 1862172 w 3169684"/>
                    <a:gd name="connsiteY73" fmla="*/ 4349334 h 6859140"/>
                    <a:gd name="connsiteX74" fmla="*/ 2118830 w 3169684"/>
                    <a:gd name="connsiteY74" fmla="*/ 4481700 h 6859140"/>
                    <a:gd name="connsiteX75" fmla="*/ 2341273 w 3169684"/>
                    <a:gd name="connsiteY75" fmla="*/ 4595597 h 6859140"/>
                    <a:gd name="connsiteX76" fmla="*/ 2943354 w 3169684"/>
                    <a:gd name="connsiteY76" fmla="*/ 2990653 h 6859140"/>
                    <a:gd name="connsiteX77" fmla="*/ 2982514 w 3169684"/>
                    <a:gd name="connsiteY77" fmla="*/ 2384182 h 6859140"/>
                    <a:gd name="connsiteX78" fmla="*/ 2776875 w 3169684"/>
                    <a:gd name="connsiteY78" fmla="*/ 204357 h 6859140"/>
                    <a:gd name="connsiteX79" fmla="*/ 2191194 w 3169684"/>
                    <a:gd name="connsiteY79" fmla="*/ 20115 h 6859140"/>
                    <a:gd name="connsiteX80" fmla="*/ 2191194 w 3169684"/>
                    <a:gd name="connsiteY80" fmla="*/ 20064 h 6859140"/>
                    <a:gd name="connsiteX0" fmla="*/ 1951291 w 3169684"/>
                    <a:gd name="connsiteY0" fmla="*/ 6859140 h 6859140"/>
                    <a:gd name="connsiteX1" fmla="*/ 1851575 w 3169684"/>
                    <a:gd name="connsiteY1" fmla="*/ 6855255 h 6859140"/>
                    <a:gd name="connsiteX2" fmla="*/ 1131863 w 3169684"/>
                    <a:gd name="connsiteY2" fmla="*/ 6570438 h 6859140"/>
                    <a:gd name="connsiteX3" fmla="*/ 56206 w 3169684"/>
                    <a:gd name="connsiteY3" fmla="*/ 5256669 h 6859140"/>
                    <a:gd name="connsiteX4" fmla="*/ 149071 w 3169684"/>
                    <a:gd name="connsiteY4" fmla="*/ 5377555 h 6859140"/>
                    <a:gd name="connsiteX5" fmla="*/ 124939 w 3169684"/>
                    <a:gd name="connsiteY5" fmla="*/ 5267674 h 6859140"/>
                    <a:gd name="connsiteX6" fmla="*/ 1142410 w 3169684"/>
                    <a:gd name="connsiteY6" fmla="*/ 6553180 h 6859140"/>
                    <a:gd name="connsiteX7" fmla="*/ 1852988 w 3169684"/>
                    <a:gd name="connsiteY7" fmla="*/ 6835069 h 6859140"/>
                    <a:gd name="connsiteX8" fmla="*/ 2773746 w 3169684"/>
                    <a:gd name="connsiteY8" fmla="*/ 6544904 h 6859140"/>
                    <a:gd name="connsiteX9" fmla="*/ 2736908 w 3169684"/>
                    <a:gd name="connsiteY9" fmla="*/ 6564635 h 6859140"/>
                    <a:gd name="connsiteX10" fmla="*/ 2289447 w 3169684"/>
                    <a:gd name="connsiteY10" fmla="*/ 6663695 h 6859140"/>
                    <a:gd name="connsiteX11" fmla="*/ 1731926 w 3169684"/>
                    <a:gd name="connsiteY11" fmla="*/ 6529865 h 6859140"/>
                    <a:gd name="connsiteX12" fmla="*/ 1331800 w 3169684"/>
                    <a:gd name="connsiteY12" fmla="*/ 6124895 h 6859140"/>
                    <a:gd name="connsiteX13" fmla="*/ 1261504 w 3169684"/>
                    <a:gd name="connsiteY13" fmla="*/ 5511813 h 6859140"/>
                    <a:gd name="connsiteX14" fmla="*/ 1556615 w 3169684"/>
                    <a:gd name="connsiteY14" fmla="*/ 5071620 h 6859140"/>
                    <a:gd name="connsiteX15" fmla="*/ 1816755 w 3169684"/>
                    <a:gd name="connsiteY15" fmla="*/ 4925982 h 6859140"/>
                    <a:gd name="connsiteX16" fmla="*/ 2045960 w 3169684"/>
                    <a:gd name="connsiteY16" fmla="*/ 4789528 h 6859140"/>
                    <a:gd name="connsiteX17" fmla="*/ 2325074 w 3169684"/>
                    <a:gd name="connsiteY17" fmla="*/ 4609777 h 6859140"/>
                    <a:gd name="connsiteX18" fmla="*/ 2109797 w 3169684"/>
                    <a:gd name="connsiteY18" fmla="*/ 4499716 h 6859140"/>
                    <a:gd name="connsiteX19" fmla="*/ 1852332 w 3169684"/>
                    <a:gd name="connsiteY19" fmla="*/ 4366896 h 6859140"/>
                    <a:gd name="connsiteX20" fmla="*/ 1505748 w 3169684"/>
                    <a:gd name="connsiteY20" fmla="*/ 3774453 h 6859140"/>
                    <a:gd name="connsiteX21" fmla="*/ 1374997 w 3169684"/>
                    <a:gd name="connsiteY21" fmla="*/ 2953259 h 6859140"/>
                    <a:gd name="connsiteX22" fmla="*/ 1335433 w 3169684"/>
                    <a:gd name="connsiteY22" fmla="*/ 2614296 h 6859140"/>
                    <a:gd name="connsiteX23" fmla="*/ 1345728 w 3169684"/>
                    <a:gd name="connsiteY23" fmla="*/ 560983 h 6859140"/>
                    <a:gd name="connsiteX24" fmla="*/ 1557372 w 3169684"/>
                    <a:gd name="connsiteY24" fmla="*/ 222928 h 6859140"/>
                    <a:gd name="connsiteX25" fmla="*/ 1884729 w 3169684"/>
                    <a:gd name="connsiteY25" fmla="*/ 42924 h 6859140"/>
                    <a:gd name="connsiteX26" fmla="*/ 2789895 w 3169684"/>
                    <a:gd name="connsiteY26" fmla="*/ 188915 h 6859140"/>
                    <a:gd name="connsiteX27" fmla="*/ 3002599 w 3169684"/>
                    <a:gd name="connsiteY27" fmla="*/ 2385544 h 6859140"/>
                    <a:gd name="connsiteX28" fmla="*/ 2963439 w 3169684"/>
                    <a:gd name="connsiteY28" fmla="*/ 2992066 h 6859140"/>
                    <a:gd name="connsiteX29" fmla="*/ 2731962 w 3169684"/>
                    <a:gd name="connsiteY29" fmla="*/ 4061137 h 6859140"/>
                    <a:gd name="connsiteX30" fmla="*/ 2361156 w 3169684"/>
                    <a:gd name="connsiteY30" fmla="*/ 4606295 h 6859140"/>
                    <a:gd name="connsiteX31" fmla="*/ 2970554 w 3169684"/>
                    <a:gd name="connsiteY31" fmla="*/ 5136112 h 6859140"/>
                    <a:gd name="connsiteX32" fmla="*/ 3169482 w 3169684"/>
                    <a:gd name="connsiteY32" fmla="*/ 5756158 h 6859140"/>
                    <a:gd name="connsiteX33" fmla="*/ 3034946 w 3169684"/>
                    <a:gd name="connsiteY33" fmla="*/ 6269726 h 6859140"/>
                    <a:gd name="connsiteX34" fmla="*/ 2895969 w 3169684"/>
                    <a:gd name="connsiteY34" fmla="*/ 6456592 h 6859140"/>
                    <a:gd name="connsiteX35" fmla="*/ 1951240 w 3169684"/>
                    <a:gd name="connsiteY35" fmla="*/ 6859090 h 6859140"/>
                    <a:gd name="connsiteX36" fmla="*/ 1951291 w 3169684"/>
                    <a:gd name="connsiteY36" fmla="*/ 6859140 h 6859140"/>
                    <a:gd name="connsiteX37" fmla="*/ 1761850 w 3169684"/>
                    <a:gd name="connsiteY37" fmla="*/ 4971197 h 6859140"/>
                    <a:gd name="connsiteX38" fmla="*/ 1569130 w 3169684"/>
                    <a:gd name="connsiteY38" fmla="*/ 5087516 h 6859140"/>
                    <a:gd name="connsiteX39" fmla="*/ 1350169 w 3169684"/>
                    <a:gd name="connsiteY39" fmla="*/ 6116418 h 6859140"/>
                    <a:gd name="connsiteX40" fmla="*/ 2285360 w 3169684"/>
                    <a:gd name="connsiteY40" fmla="*/ 6643510 h 6859140"/>
                    <a:gd name="connsiteX41" fmla="*/ 2289447 w 3169684"/>
                    <a:gd name="connsiteY41" fmla="*/ 6643510 h 6859140"/>
                    <a:gd name="connsiteX42" fmla="*/ 2886734 w 3169684"/>
                    <a:gd name="connsiteY42" fmla="*/ 6437012 h 6859140"/>
                    <a:gd name="connsiteX43" fmla="*/ 3008755 w 3169684"/>
                    <a:gd name="connsiteY43" fmla="*/ 6274520 h 6859140"/>
                    <a:gd name="connsiteX44" fmla="*/ 3017233 w 3169684"/>
                    <a:gd name="connsiteY44" fmla="*/ 6260390 h 6859140"/>
                    <a:gd name="connsiteX45" fmla="*/ 3017586 w 3169684"/>
                    <a:gd name="connsiteY45" fmla="*/ 6259633 h 6859140"/>
                    <a:gd name="connsiteX46" fmla="*/ 3017637 w 3169684"/>
                    <a:gd name="connsiteY46" fmla="*/ 6259633 h 6859140"/>
                    <a:gd name="connsiteX47" fmla="*/ 2953497 w 3169684"/>
                    <a:gd name="connsiteY47" fmla="*/ 5146760 h 6859140"/>
                    <a:gd name="connsiteX48" fmla="*/ 2345159 w 3169684"/>
                    <a:gd name="connsiteY48" fmla="*/ 4620576 h 6859140"/>
                    <a:gd name="connsiteX49" fmla="*/ 2054489 w 3169684"/>
                    <a:gd name="connsiteY49" fmla="*/ 4807897 h 6859140"/>
                    <a:gd name="connsiteX50" fmla="*/ 1882812 w 3169684"/>
                    <a:gd name="connsiteY50" fmla="*/ 4903929 h 6859140"/>
                    <a:gd name="connsiteX51" fmla="*/ 2111058 w 3169684"/>
                    <a:gd name="connsiteY51" fmla="*/ 4864719 h 6859140"/>
                    <a:gd name="connsiteX52" fmla="*/ 2683669 w 3169684"/>
                    <a:gd name="connsiteY52" fmla="*/ 5040534 h 6859140"/>
                    <a:gd name="connsiteX53" fmla="*/ 2942446 w 3169684"/>
                    <a:gd name="connsiteY53" fmla="*/ 5536995 h 6859140"/>
                    <a:gd name="connsiteX54" fmla="*/ 2840964 w 3169684"/>
                    <a:gd name="connsiteY54" fmla="*/ 6117023 h 6859140"/>
                    <a:gd name="connsiteX55" fmla="*/ 2509721 w 3169684"/>
                    <a:gd name="connsiteY55" fmla="*/ 6511598 h 6859140"/>
                    <a:gd name="connsiteX56" fmla="*/ 2009627 w 3169684"/>
                    <a:gd name="connsiteY56" fmla="*/ 6605359 h 6859140"/>
                    <a:gd name="connsiteX57" fmla="*/ 1436108 w 3169684"/>
                    <a:gd name="connsiteY57" fmla="*/ 5836900 h 6859140"/>
                    <a:gd name="connsiteX58" fmla="*/ 1542637 w 3169684"/>
                    <a:gd name="connsiteY58" fmla="*/ 5250715 h 6859140"/>
                    <a:gd name="connsiteX59" fmla="*/ 1761951 w 3169684"/>
                    <a:gd name="connsiteY59" fmla="*/ 4971197 h 6859140"/>
                    <a:gd name="connsiteX60" fmla="*/ 1761850 w 3169684"/>
                    <a:gd name="connsiteY60" fmla="*/ 4971197 h 6859140"/>
                    <a:gd name="connsiteX61" fmla="*/ 1826747 w 3169684"/>
                    <a:gd name="connsiteY61" fmla="*/ 4944502 h 6859140"/>
                    <a:gd name="connsiteX62" fmla="*/ 1456092 w 3169684"/>
                    <a:gd name="connsiteY62" fmla="*/ 5834780 h 6859140"/>
                    <a:gd name="connsiteX63" fmla="*/ 2013765 w 3169684"/>
                    <a:gd name="connsiteY63" fmla="*/ 6585628 h 6859140"/>
                    <a:gd name="connsiteX64" fmla="*/ 2822595 w 3169684"/>
                    <a:gd name="connsiteY64" fmla="*/ 6108444 h 6859140"/>
                    <a:gd name="connsiteX65" fmla="*/ 2671053 w 3169684"/>
                    <a:gd name="connsiteY65" fmla="*/ 5056329 h 6859140"/>
                    <a:gd name="connsiteX66" fmla="*/ 1826747 w 3169684"/>
                    <a:gd name="connsiteY66" fmla="*/ 4944502 h 6859140"/>
                    <a:gd name="connsiteX67" fmla="*/ 2191194 w 3169684"/>
                    <a:gd name="connsiteY67" fmla="*/ 20064 h 6859140"/>
                    <a:gd name="connsiteX68" fmla="*/ 1890533 w 3169684"/>
                    <a:gd name="connsiteY68" fmla="*/ 62302 h 6859140"/>
                    <a:gd name="connsiteX69" fmla="*/ 1365106 w 3169684"/>
                    <a:gd name="connsiteY69" fmla="*/ 566837 h 6859140"/>
                    <a:gd name="connsiteX70" fmla="*/ 1355518 w 3169684"/>
                    <a:gd name="connsiteY70" fmla="*/ 2611924 h 6859140"/>
                    <a:gd name="connsiteX71" fmla="*/ 1395081 w 3169684"/>
                    <a:gd name="connsiteY71" fmla="*/ 2951039 h 6859140"/>
                    <a:gd name="connsiteX72" fmla="*/ 1525277 w 3169684"/>
                    <a:gd name="connsiteY72" fmla="*/ 3769407 h 6859140"/>
                    <a:gd name="connsiteX73" fmla="*/ 1862172 w 3169684"/>
                    <a:gd name="connsiteY73" fmla="*/ 4349334 h 6859140"/>
                    <a:gd name="connsiteX74" fmla="*/ 2118830 w 3169684"/>
                    <a:gd name="connsiteY74" fmla="*/ 4481700 h 6859140"/>
                    <a:gd name="connsiteX75" fmla="*/ 2341273 w 3169684"/>
                    <a:gd name="connsiteY75" fmla="*/ 4595597 h 6859140"/>
                    <a:gd name="connsiteX76" fmla="*/ 2943354 w 3169684"/>
                    <a:gd name="connsiteY76" fmla="*/ 2990653 h 6859140"/>
                    <a:gd name="connsiteX77" fmla="*/ 2982514 w 3169684"/>
                    <a:gd name="connsiteY77" fmla="*/ 2384182 h 6859140"/>
                    <a:gd name="connsiteX78" fmla="*/ 2776875 w 3169684"/>
                    <a:gd name="connsiteY78" fmla="*/ 204357 h 6859140"/>
                    <a:gd name="connsiteX79" fmla="*/ 2191194 w 3169684"/>
                    <a:gd name="connsiteY79" fmla="*/ 20115 h 6859140"/>
                    <a:gd name="connsiteX80" fmla="*/ 2191194 w 3169684"/>
                    <a:gd name="connsiteY80" fmla="*/ 20064 h 6859140"/>
                    <a:gd name="connsiteX0" fmla="*/ 1892007 w 3110400"/>
                    <a:gd name="connsiteY0" fmla="*/ 6859140 h 6859140"/>
                    <a:gd name="connsiteX1" fmla="*/ 1792291 w 3110400"/>
                    <a:gd name="connsiteY1" fmla="*/ 6855255 h 6859140"/>
                    <a:gd name="connsiteX2" fmla="*/ 1072579 w 3110400"/>
                    <a:gd name="connsiteY2" fmla="*/ 6570438 h 6859140"/>
                    <a:gd name="connsiteX3" fmla="*/ 76581 w 3110400"/>
                    <a:gd name="connsiteY3" fmla="*/ 5376152 h 6859140"/>
                    <a:gd name="connsiteX4" fmla="*/ 89787 w 3110400"/>
                    <a:gd name="connsiteY4" fmla="*/ 5377555 h 6859140"/>
                    <a:gd name="connsiteX5" fmla="*/ 65655 w 3110400"/>
                    <a:gd name="connsiteY5" fmla="*/ 5267674 h 6859140"/>
                    <a:gd name="connsiteX6" fmla="*/ 1083126 w 3110400"/>
                    <a:gd name="connsiteY6" fmla="*/ 6553180 h 6859140"/>
                    <a:gd name="connsiteX7" fmla="*/ 1793704 w 3110400"/>
                    <a:gd name="connsiteY7" fmla="*/ 6835069 h 6859140"/>
                    <a:gd name="connsiteX8" fmla="*/ 2714462 w 3110400"/>
                    <a:gd name="connsiteY8" fmla="*/ 6544904 h 6859140"/>
                    <a:gd name="connsiteX9" fmla="*/ 2677624 w 3110400"/>
                    <a:gd name="connsiteY9" fmla="*/ 6564635 h 6859140"/>
                    <a:gd name="connsiteX10" fmla="*/ 2230163 w 3110400"/>
                    <a:gd name="connsiteY10" fmla="*/ 6663695 h 6859140"/>
                    <a:gd name="connsiteX11" fmla="*/ 1672642 w 3110400"/>
                    <a:gd name="connsiteY11" fmla="*/ 6529865 h 6859140"/>
                    <a:gd name="connsiteX12" fmla="*/ 1272516 w 3110400"/>
                    <a:gd name="connsiteY12" fmla="*/ 6124895 h 6859140"/>
                    <a:gd name="connsiteX13" fmla="*/ 1202220 w 3110400"/>
                    <a:gd name="connsiteY13" fmla="*/ 5511813 h 6859140"/>
                    <a:gd name="connsiteX14" fmla="*/ 1497331 w 3110400"/>
                    <a:gd name="connsiteY14" fmla="*/ 5071620 h 6859140"/>
                    <a:gd name="connsiteX15" fmla="*/ 1757471 w 3110400"/>
                    <a:gd name="connsiteY15" fmla="*/ 4925982 h 6859140"/>
                    <a:gd name="connsiteX16" fmla="*/ 1986676 w 3110400"/>
                    <a:gd name="connsiteY16" fmla="*/ 4789528 h 6859140"/>
                    <a:gd name="connsiteX17" fmla="*/ 2265790 w 3110400"/>
                    <a:gd name="connsiteY17" fmla="*/ 4609777 h 6859140"/>
                    <a:gd name="connsiteX18" fmla="*/ 2050513 w 3110400"/>
                    <a:gd name="connsiteY18" fmla="*/ 4499716 h 6859140"/>
                    <a:gd name="connsiteX19" fmla="*/ 1793048 w 3110400"/>
                    <a:gd name="connsiteY19" fmla="*/ 4366896 h 6859140"/>
                    <a:gd name="connsiteX20" fmla="*/ 1446464 w 3110400"/>
                    <a:gd name="connsiteY20" fmla="*/ 3774453 h 6859140"/>
                    <a:gd name="connsiteX21" fmla="*/ 1315713 w 3110400"/>
                    <a:gd name="connsiteY21" fmla="*/ 2953259 h 6859140"/>
                    <a:gd name="connsiteX22" fmla="*/ 1276149 w 3110400"/>
                    <a:gd name="connsiteY22" fmla="*/ 2614296 h 6859140"/>
                    <a:gd name="connsiteX23" fmla="*/ 1286444 w 3110400"/>
                    <a:gd name="connsiteY23" fmla="*/ 560983 h 6859140"/>
                    <a:gd name="connsiteX24" fmla="*/ 1498088 w 3110400"/>
                    <a:gd name="connsiteY24" fmla="*/ 222928 h 6859140"/>
                    <a:gd name="connsiteX25" fmla="*/ 1825445 w 3110400"/>
                    <a:gd name="connsiteY25" fmla="*/ 42924 h 6859140"/>
                    <a:gd name="connsiteX26" fmla="*/ 2730611 w 3110400"/>
                    <a:gd name="connsiteY26" fmla="*/ 188915 h 6859140"/>
                    <a:gd name="connsiteX27" fmla="*/ 2943315 w 3110400"/>
                    <a:gd name="connsiteY27" fmla="*/ 2385544 h 6859140"/>
                    <a:gd name="connsiteX28" fmla="*/ 2904155 w 3110400"/>
                    <a:gd name="connsiteY28" fmla="*/ 2992066 h 6859140"/>
                    <a:gd name="connsiteX29" fmla="*/ 2672678 w 3110400"/>
                    <a:gd name="connsiteY29" fmla="*/ 4061137 h 6859140"/>
                    <a:gd name="connsiteX30" fmla="*/ 2301872 w 3110400"/>
                    <a:gd name="connsiteY30" fmla="*/ 4606295 h 6859140"/>
                    <a:gd name="connsiteX31" fmla="*/ 2911270 w 3110400"/>
                    <a:gd name="connsiteY31" fmla="*/ 5136112 h 6859140"/>
                    <a:gd name="connsiteX32" fmla="*/ 3110198 w 3110400"/>
                    <a:gd name="connsiteY32" fmla="*/ 5756158 h 6859140"/>
                    <a:gd name="connsiteX33" fmla="*/ 2975662 w 3110400"/>
                    <a:gd name="connsiteY33" fmla="*/ 6269726 h 6859140"/>
                    <a:gd name="connsiteX34" fmla="*/ 2836685 w 3110400"/>
                    <a:gd name="connsiteY34" fmla="*/ 6456592 h 6859140"/>
                    <a:gd name="connsiteX35" fmla="*/ 1891956 w 3110400"/>
                    <a:gd name="connsiteY35" fmla="*/ 6859090 h 6859140"/>
                    <a:gd name="connsiteX36" fmla="*/ 1892007 w 3110400"/>
                    <a:gd name="connsiteY36" fmla="*/ 6859140 h 6859140"/>
                    <a:gd name="connsiteX37" fmla="*/ 1702566 w 3110400"/>
                    <a:gd name="connsiteY37" fmla="*/ 4971197 h 6859140"/>
                    <a:gd name="connsiteX38" fmla="*/ 1509846 w 3110400"/>
                    <a:gd name="connsiteY38" fmla="*/ 5087516 h 6859140"/>
                    <a:gd name="connsiteX39" fmla="*/ 1290885 w 3110400"/>
                    <a:gd name="connsiteY39" fmla="*/ 6116418 h 6859140"/>
                    <a:gd name="connsiteX40" fmla="*/ 2226076 w 3110400"/>
                    <a:gd name="connsiteY40" fmla="*/ 6643510 h 6859140"/>
                    <a:gd name="connsiteX41" fmla="*/ 2230163 w 3110400"/>
                    <a:gd name="connsiteY41" fmla="*/ 6643510 h 6859140"/>
                    <a:gd name="connsiteX42" fmla="*/ 2827450 w 3110400"/>
                    <a:gd name="connsiteY42" fmla="*/ 6437012 h 6859140"/>
                    <a:gd name="connsiteX43" fmla="*/ 2949471 w 3110400"/>
                    <a:gd name="connsiteY43" fmla="*/ 6274520 h 6859140"/>
                    <a:gd name="connsiteX44" fmla="*/ 2957949 w 3110400"/>
                    <a:gd name="connsiteY44" fmla="*/ 6260390 h 6859140"/>
                    <a:gd name="connsiteX45" fmla="*/ 2958302 w 3110400"/>
                    <a:gd name="connsiteY45" fmla="*/ 6259633 h 6859140"/>
                    <a:gd name="connsiteX46" fmla="*/ 2958353 w 3110400"/>
                    <a:gd name="connsiteY46" fmla="*/ 6259633 h 6859140"/>
                    <a:gd name="connsiteX47" fmla="*/ 2894213 w 3110400"/>
                    <a:gd name="connsiteY47" fmla="*/ 5146760 h 6859140"/>
                    <a:gd name="connsiteX48" fmla="*/ 2285875 w 3110400"/>
                    <a:gd name="connsiteY48" fmla="*/ 4620576 h 6859140"/>
                    <a:gd name="connsiteX49" fmla="*/ 1995205 w 3110400"/>
                    <a:gd name="connsiteY49" fmla="*/ 4807897 h 6859140"/>
                    <a:gd name="connsiteX50" fmla="*/ 1823528 w 3110400"/>
                    <a:gd name="connsiteY50" fmla="*/ 4903929 h 6859140"/>
                    <a:gd name="connsiteX51" fmla="*/ 2051774 w 3110400"/>
                    <a:gd name="connsiteY51" fmla="*/ 4864719 h 6859140"/>
                    <a:gd name="connsiteX52" fmla="*/ 2624385 w 3110400"/>
                    <a:gd name="connsiteY52" fmla="*/ 5040534 h 6859140"/>
                    <a:gd name="connsiteX53" fmla="*/ 2883162 w 3110400"/>
                    <a:gd name="connsiteY53" fmla="*/ 5536995 h 6859140"/>
                    <a:gd name="connsiteX54" fmla="*/ 2781680 w 3110400"/>
                    <a:gd name="connsiteY54" fmla="*/ 6117023 h 6859140"/>
                    <a:gd name="connsiteX55" fmla="*/ 2450437 w 3110400"/>
                    <a:gd name="connsiteY55" fmla="*/ 6511598 h 6859140"/>
                    <a:gd name="connsiteX56" fmla="*/ 1950343 w 3110400"/>
                    <a:gd name="connsiteY56" fmla="*/ 6605359 h 6859140"/>
                    <a:gd name="connsiteX57" fmla="*/ 1376824 w 3110400"/>
                    <a:gd name="connsiteY57" fmla="*/ 5836900 h 6859140"/>
                    <a:gd name="connsiteX58" fmla="*/ 1483353 w 3110400"/>
                    <a:gd name="connsiteY58" fmla="*/ 5250715 h 6859140"/>
                    <a:gd name="connsiteX59" fmla="*/ 1702667 w 3110400"/>
                    <a:gd name="connsiteY59" fmla="*/ 4971197 h 6859140"/>
                    <a:gd name="connsiteX60" fmla="*/ 1702566 w 3110400"/>
                    <a:gd name="connsiteY60" fmla="*/ 4971197 h 6859140"/>
                    <a:gd name="connsiteX61" fmla="*/ 1767463 w 3110400"/>
                    <a:gd name="connsiteY61" fmla="*/ 4944502 h 6859140"/>
                    <a:gd name="connsiteX62" fmla="*/ 1396808 w 3110400"/>
                    <a:gd name="connsiteY62" fmla="*/ 5834780 h 6859140"/>
                    <a:gd name="connsiteX63" fmla="*/ 1954481 w 3110400"/>
                    <a:gd name="connsiteY63" fmla="*/ 6585628 h 6859140"/>
                    <a:gd name="connsiteX64" fmla="*/ 2763311 w 3110400"/>
                    <a:gd name="connsiteY64" fmla="*/ 6108444 h 6859140"/>
                    <a:gd name="connsiteX65" fmla="*/ 2611769 w 3110400"/>
                    <a:gd name="connsiteY65" fmla="*/ 5056329 h 6859140"/>
                    <a:gd name="connsiteX66" fmla="*/ 1767463 w 3110400"/>
                    <a:gd name="connsiteY66" fmla="*/ 4944502 h 6859140"/>
                    <a:gd name="connsiteX67" fmla="*/ 2131910 w 3110400"/>
                    <a:gd name="connsiteY67" fmla="*/ 20064 h 6859140"/>
                    <a:gd name="connsiteX68" fmla="*/ 1831249 w 3110400"/>
                    <a:gd name="connsiteY68" fmla="*/ 62302 h 6859140"/>
                    <a:gd name="connsiteX69" fmla="*/ 1305822 w 3110400"/>
                    <a:gd name="connsiteY69" fmla="*/ 566837 h 6859140"/>
                    <a:gd name="connsiteX70" fmla="*/ 1296234 w 3110400"/>
                    <a:gd name="connsiteY70" fmla="*/ 2611924 h 6859140"/>
                    <a:gd name="connsiteX71" fmla="*/ 1335797 w 3110400"/>
                    <a:gd name="connsiteY71" fmla="*/ 2951039 h 6859140"/>
                    <a:gd name="connsiteX72" fmla="*/ 1465993 w 3110400"/>
                    <a:gd name="connsiteY72" fmla="*/ 3769407 h 6859140"/>
                    <a:gd name="connsiteX73" fmla="*/ 1802888 w 3110400"/>
                    <a:gd name="connsiteY73" fmla="*/ 4349334 h 6859140"/>
                    <a:gd name="connsiteX74" fmla="*/ 2059546 w 3110400"/>
                    <a:gd name="connsiteY74" fmla="*/ 4481700 h 6859140"/>
                    <a:gd name="connsiteX75" fmla="*/ 2281989 w 3110400"/>
                    <a:gd name="connsiteY75" fmla="*/ 4595597 h 6859140"/>
                    <a:gd name="connsiteX76" fmla="*/ 2884070 w 3110400"/>
                    <a:gd name="connsiteY76" fmla="*/ 2990653 h 6859140"/>
                    <a:gd name="connsiteX77" fmla="*/ 2923230 w 3110400"/>
                    <a:gd name="connsiteY77" fmla="*/ 2384182 h 6859140"/>
                    <a:gd name="connsiteX78" fmla="*/ 2717591 w 3110400"/>
                    <a:gd name="connsiteY78" fmla="*/ 204357 h 6859140"/>
                    <a:gd name="connsiteX79" fmla="*/ 2131910 w 3110400"/>
                    <a:gd name="connsiteY79" fmla="*/ 20115 h 6859140"/>
                    <a:gd name="connsiteX80" fmla="*/ 2131910 w 3110400"/>
                    <a:gd name="connsiteY80" fmla="*/ 20064 h 6859140"/>
                    <a:gd name="connsiteX0" fmla="*/ 1887364 w 3105757"/>
                    <a:gd name="connsiteY0" fmla="*/ 6859140 h 6859140"/>
                    <a:gd name="connsiteX1" fmla="*/ 1787648 w 3105757"/>
                    <a:gd name="connsiteY1" fmla="*/ 6855255 h 6859140"/>
                    <a:gd name="connsiteX2" fmla="*/ 1067936 w 3105757"/>
                    <a:gd name="connsiteY2" fmla="*/ 6570438 h 6859140"/>
                    <a:gd name="connsiteX3" fmla="*/ 71938 w 3105757"/>
                    <a:gd name="connsiteY3" fmla="*/ 5376152 h 6859140"/>
                    <a:gd name="connsiteX4" fmla="*/ 85144 w 3105757"/>
                    <a:gd name="connsiteY4" fmla="*/ 5377555 h 6859140"/>
                    <a:gd name="connsiteX5" fmla="*/ 84906 w 3105757"/>
                    <a:gd name="connsiteY5" fmla="*/ 5387158 h 6859140"/>
                    <a:gd name="connsiteX6" fmla="*/ 1078483 w 3105757"/>
                    <a:gd name="connsiteY6" fmla="*/ 6553180 h 6859140"/>
                    <a:gd name="connsiteX7" fmla="*/ 1789061 w 3105757"/>
                    <a:gd name="connsiteY7" fmla="*/ 6835069 h 6859140"/>
                    <a:gd name="connsiteX8" fmla="*/ 2709819 w 3105757"/>
                    <a:gd name="connsiteY8" fmla="*/ 6544904 h 6859140"/>
                    <a:gd name="connsiteX9" fmla="*/ 2672981 w 3105757"/>
                    <a:gd name="connsiteY9" fmla="*/ 6564635 h 6859140"/>
                    <a:gd name="connsiteX10" fmla="*/ 2225520 w 3105757"/>
                    <a:gd name="connsiteY10" fmla="*/ 6663695 h 6859140"/>
                    <a:gd name="connsiteX11" fmla="*/ 1667999 w 3105757"/>
                    <a:gd name="connsiteY11" fmla="*/ 6529865 h 6859140"/>
                    <a:gd name="connsiteX12" fmla="*/ 1267873 w 3105757"/>
                    <a:gd name="connsiteY12" fmla="*/ 6124895 h 6859140"/>
                    <a:gd name="connsiteX13" fmla="*/ 1197577 w 3105757"/>
                    <a:gd name="connsiteY13" fmla="*/ 5511813 h 6859140"/>
                    <a:gd name="connsiteX14" fmla="*/ 1492688 w 3105757"/>
                    <a:gd name="connsiteY14" fmla="*/ 5071620 h 6859140"/>
                    <a:gd name="connsiteX15" fmla="*/ 1752828 w 3105757"/>
                    <a:gd name="connsiteY15" fmla="*/ 4925982 h 6859140"/>
                    <a:gd name="connsiteX16" fmla="*/ 1982033 w 3105757"/>
                    <a:gd name="connsiteY16" fmla="*/ 4789528 h 6859140"/>
                    <a:gd name="connsiteX17" fmla="*/ 2261147 w 3105757"/>
                    <a:gd name="connsiteY17" fmla="*/ 4609777 h 6859140"/>
                    <a:gd name="connsiteX18" fmla="*/ 2045870 w 3105757"/>
                    <a:gd name="connsiteY18" fmla="*/ 4499716 h 6859140"/>
                    <a:gd name="connsiteX19" fmla="*/ 1788405 w 3105757"/>
                    <a:gd name="connsiteY19" fmla="*/ 4366896 h 6859140"/>
                    <a:gd name="connsiteX20" fmla="*/ 1441821 w 3105757"/>
                    <a:gd name="connsiteY20" fmla="*/ 3774453 h 6859140"/>
                    <a:gd name="connsiteX21" fmla="*/ 1311070 w 3105757"/>
                    <a:gd name="connsiteY21" fmla="*/ 2953259 h 6859140"/>
                    <a:gd name="connsiteX22" fmla="*/ 1271506 w 3105757"/>
                    <a:gd name="connsiteY22" fmla="*/ 2614296 h 6859140"/>
                    <a:gd name="connsiteX23" fmla="*/ 1281801 w 3105757"/>
                    <a:gd name="connsiteY23" fmla="*/ 560983 h 6859140"/>
                    <a:gd name="connsiteX24" fmla="*/ 1493445 w 3105757"/>
                    <a:gd name="connsiteY24" fmla="*/ 222928 h 6859140"/>
                    <a:gd name="connsiteX25" fmla="*/ 1820802 w 3105757"/>
                    <a:gd name="connsiteY25" fmla="*/ 42924 h 6859140"/>
                    <a:gd name="connsiteX26" fmla="*/ 2725968 w 3105757"/>
                    <a:gd name="connsiteY26" fmla="*/ 188915 h 6859140"/>
                    <a:gd name="connsiteX27" fmla="*/ 2938672 w 3105757"/>
                    <a:gd name="connsiteY27" fmla="*/ 2385544 h 6859140"/>
                    <a:gd name="connsiteX28" fmla="*/ 2899512 w 3105757"/>
                    <a:gd name="connsiteY28" fmla="*/ 2992066 h 6859140"/>
                    <a:gd name="connsiteX29" fmla="*/ 2668035 w 3105757"/>
                    <a:gd name="connsiteY29" fmla="*/ 4061137 h 6859140"/>
                    <a:gd name="connsiteX30" fmla="*/ 2297229 w 3105757"/>
                    <a:gd name="connsiteY30" fmla="*/ 4606295 h 6859140"/>
                    <a:gd name="connsiteX31" fmla="*/ 2906627 w 3105757"/>
                    <a:gd name="connsiteY31" fmla="*/ 5136112 h 6859140"/>
                    <a:gd name="connsiteX32" fmla="*/ 3105555 w 3105757"/>
                    <a:gd name="connsiteY32" fmla="*/ 5756158 h 6859140"/>
                    <a:gd name="connsiteX33" fmla="*/ 2971019 w 3105757"/>
                    <a:gd name="connsiteY33" fmla="*/ 6269726 h 6859140"/>
                    <a:gd name="connsiteX34" fmla="*/ 2832042 w 3105757"/>
                    <a:gd name="connsiteY34" fmla="*/ 6456592 h 6859140"/>
                    <a:gd name="connsiteX35" fmla="*/ 1887313 w 3105757"/>
                    <a:gd name="connsiteY35" fmla="*/ 6859090 h 6859140"/>
                    <a:gd name="connsiteX36" fmla="*/ 1887364 w 3105757"/>
                    <a:gd name="connsiteY36" fmla="*/ 6859140 h 6859140"/>
                    <a:gd name="connsiteX37" fmla="*/ 1697923 w 3105757"/>
                    <a:gd name="connsiteY37" fmla="*/ 4971197 h 6859140"/>
                    <a:gd name="connsiteX38" fmla="*/ 1505203 w 3105757"/>
                    <a:gd name="connsiteY38" fmla="*/ 5087516 h 6859140"/>
                    <a:gd name="connsiteX39" fmla="*/ 1286242 w 3105757"/>
                    <a:gd name="connsiteY39" fmla="*/ 6116418 h 6859140"/>
                    <a:gd name="connsiteX40" fmla="*/ 2221433 w 3105757"/>
                    <a:gd name="connsiteY40" fmla="*/ 6643510 h 6859140"/>
                    <a:gd name="connsiteX41" fmla="*/ 2225520 w 3105757"/>
                    <a:gd name="connsiteY41" fmla="*/ 6643510 h 6859140"/>
                    <a:gd name="connsiteX42" fmla="*/ 2822807 w 3105757"/>
                    <a:gd name="connsiteY42" fmla="*/ 6437012 h 6859140"/>
                    <a:gd name="connsiteX43" fmla="*/ 2944828 w 3105757"/>
                    <a:gd name="connsiteY43" fmla="*/ 6274520 h 6859140"/>
                    <a:gd name="connsiteX44" fmla="*/ 2953306 w 3105757"/>
                    <a:gd name="connsiteY44" fmla="*/ 6260390 h 6859140"/>
                    <a:gd name="connsiteX45" fmla="*/ 2953659 w 3105757"/>
                    <a:gd name="connsiteY45" fmla="*/ 6259633 h 6859140"/>
                    <a:gd name="connsiteX46" fmla="*/ 2953710 w 3105757"/>
                    <a:gd name="connsiteY46" fmla="*/ 6259633 h 6859140"/>
                    <a:gd name="connsiteX47" fmla="*/ 2889570 w 3105757"/>
                    <a:gd name="connsiteY47" fmla="*/ 5146760 h 6859140"/>
                    <a:gd name="connsiteX48" fmla="*/ 2281232 w 3105757"/>
                    <a:gd name="connsiteY48" fmla="*/ 4620576 h 6859140"/>
                    <a:gd name="connsiteX49" fmla="*/ 1990562 w 3105757"/>
                    <a:gd name="connsiteY49" fmla="*/ 4807897 h 6859140"/>
                    <a:gd name="connsiteX50" fmla="*/ 1818885 w 3105757"/>
                    <a:gd name="connsiteY50" fmla="*/ 4903929 h 6859140"/>
                    <a:gd name="connsiteX51" fmla="*/ 2047131 w 3105757"/>
                    <a:gd name="connsiteY51" fmla="*/ 4864719 h 6859140"/>
                    <a:gd name="connsiteX52" fmla="*/ 2619742 w 3105757"/>
                    <a:gd name="connsiteY52" fmla="*/ 5040534 h 6859140"/>
                    <a:gd name="connsiteX53" fmla="*/ 2878519 w 3105757"/>
                    <a:gd name="connsiteY53" fmla="*/ 5536995 h 6859140"/>
                    <a:gd name="connsiteX54" fmla="*/ 2777037 w 3105757"/>
                    <a:gd name="connsiteY54" fmla="*/ 6117023 h 6859140"/>
                    <a:gd name="connsiteX55" fmla="*/ 2445794 w 3105757"/>
                    <a:gd name="connsiteY55" fmla="*/ 6511598 h 6859140"/>
                    <a:gd name="connsiteX56" fmla="*/ 1945700 w 3105757"/>
                    <a:gd name="connsiteY56" fmla="*/ 6605359 h 6859140"/>
                    <a:gd name="connsiteX57" fmla="*/ 1372181 w 3105757"/>
                    <a:gd name="connsiteY57" fmla="*/ 5836900 h 6859140"/>
                    <a:gd name="connsiteX58" fmla="*/ 1478710 w 3105757"/>
                    <a:gd name="connsiteY58" fmla="*/ 5250715 h 6859140"/>
                    <a:gd name="connsiteX59" fmla="*/ 1698024 w 3105757"/>
                    <a:gd name="connsiteY59" fmla="*/ 4971197 h 6859140"/>
                    <a:gd name="connsiteX60" fmla="*/ 1697923 w 3105757"/>
                    <a:gd name="connsiteY60" fmla="*/ 4971197 h 6859140"/>
                    <a:gd name="connsiteX61" fmla="*/ 1762820 w 3105757"/>
                    <a:gd name="connsiteY61" fmla="*/ 4944502 h 6859140"/>
                    <a:gd name="connsiteX62" fmla="*/ 1392165 w 3105757"/>
                    <a:gd name="connsiteY62" fmla="*/ 5834780 h 6859140"/>
                    <a:gd name="connsiteX63" fmla="*/ 1949838 w 3105757"/>
                    <a:gd name="connsiteY63" fmla="*/ 6585628 h 6859140"/>
                    <a:gd name="connsiteX64" fmla="*/ 2758668 w 3105757"/>
                    <a:gd name="connsiteY64" fmla="*/ 6108444 h 6859140"/>
                    <a:gd name="connsiteX65" fmla="*/ 2607126 w 3105757"/>
                    <a:gd name="connsiteY65" fmla="*/ 5056329 h 6859140"/>
                    <a:gd name="connsiteX66" fmla="*/ 1762820 w 3105757"/>
                    <a:gd name="connsiteY66" fmla="*/ 4944502 h 6859140"/>
                    <a:gd name="connsiteX67" fmla="*/ 2127267 w 3105757"/>
                    <a:gd name="connsiteY67" fmla="*/ 20064 h 6859140"/>
                    <a:gd name="connsiteX68" fmla="*/ 1826606 w 3105757"/>
                    <a:gd name="connsiteY68" fmla="*/ 62302 h 6859140"/>
                    <a:gd name="connsiteX69" fmla="*/ 1301179 w 3105757"/>
                    <a:gd name="connsiteY69" fmla="*/ 566837 h 6859140"/>
                    <a:gd name="connsiteX70" fmla="*/ 1291591 w 3105757"/>
                    <a:gd name="connsiteY70" fmla="*/ 2611924 h 6859140"/>
                    <a:gd name="connsiteX71" fmla="*/ 1331154 w 3105757"/>
                    <a:gd name="connsiteY71" fmla="*/ 2951039 h 6859140"/>
                    <a:gd name="connsiteX72" fmla="*/ 1461350 w 3105757"/>
                    <a:gd name="connsiteY72" fmla="*/ 3769407 h 6859140"/>
                    <a:gd name="connsiteX73" fmla="*/ 1798245 w 3105757"/>
                    <a:gd name="connsiteY73" fmla="*/ 4349334 h 6859140"/>
                    <a:gd name="connsiteX74" fmla="*/ 2054903 w 3105757"/>
                    <a:gd name="connsiteY74" fmla="*/ 4481700 h 6859140"/>
                    <a:gd name="connsiteX75" fmla="*/ 2277346 w 3105757"/>
                    <a:gd name="connsiteY75" fmla="*/ 4595597 h 6859140"/>
                    <a:gd name="connsiteX76" fmla="*/ 2879427 w 3105757"/>
                    <a:gd name="connsiteY76" fmla="*/ 2990653 h 6859140"/>
                    <a:gd name="connsiteX77" fmla="*/ 2918587 w 3105757"/>
                    <a:gd name="connsiteY77" fmla="*/ 2384182 h 6859140"/>
                    <a:gd name="connsiteX78" fmla="*/ 2712948 w 3105757"/>
                    <a:gd name="connsiteY78" fmla="*/ 204357 h 6859140"/>
                    <a:gd name="connsiteX79" fmla="*/ 2127267 w 3105757"/>
                    <a:gd name="connsiteY79" fmla="*/ 20115 h 6859140"/>
                    <a:gd name="connsiteX80" fmla="*/ 2127267 w 3105757"/>
                    <a:gd name="connsiteY80" fmla="*/ 20064 h 6859140"/>
                    <a:gd name="connsiteX0" fmla="*/ 1887364 w 3105757"/>
                    <a:gd name="connsiteY0" fmla="*/ 6859140 h 6859140"/>
                    <a:gd name="connsiteX1" fmla="*/ 1787648 w 3105757"/>
                    <a:gd name="connsiteY1" fmla="*/ 6855255 h 6859140"/>
                    <a:gd name="connsiteX2" fmla="*/ 1067936 w 3105757"/>
                    <a:gd name="connsiteY2" fmla="*/ 6570438 h 6859140"/>
                    <a:gd name="connsiteX3" fmla="*/ 71938 w 3105757"/>
                    <a:gd name="connsiteY3" fmla="*/ 5376152 h 6859140"/>
                    <a:gd name="connsiteX4" fmla="*/ 85144 w 3105757"/>
                    <a:gd name="connsiteY4" fmla="*/ 5377555 h 6859140"/>
                    <a:gd name="connsiteX5" fmla="*/ 84906 w 3105757"/>
                    <a:gd name="connsiteY5" fmla="*/ 5387158 h 6859140"/>
                    <a:gd name="connsiteX6" fmla="*/ 1078483 w 3105757"/>
                    <a:gd name="connsiteY6" fmla="*/ 6553180 h 6859140"/>
                    <a:gd name="connsiteX7" fmla="*/ 1789061 w 3105757"/>
                    <a:gd name="connsiteY7" fmla="*/ 6835069 h 6859140"/>
                    <a:gd name="connsiteX8" fmla="*/ 2709819 w 3105757"/>
                    <a:gd name="connsiteY8" fmla="*/ 6544904 h 6859140"/>
                    <a:gd name="connsiteX9" fmla="*/ 2672981 w 3105757"/>
                    <a:gd name="connsiteY9" fmla="*/ 6564635 h 6859140"/>
                    <a:gd name="connsiteX10" fmla="*/ 2225520 w 3105757"/>
                    <a:gd name="connsiteY10" fmla="*/ 6663695 h 6859140"/>
                    <a:gd name="connsiteX11" fmla="*/ 1667999 w 3105757"/>
                    <a:gd name="connsiteY11" fmla="*/ 6529865 h 6859140"/>
                    <a:gd name="connsiteX12" fmla="*/ 1267873 w 3105757"/>
                    <a:gd name="connsiteY12" fmla="*/ 6124895 h 6859140"/>
                    <a:gd name="connsiteX13" fmla="*/ 1197577 w 3105757"/>
                    <a:gd name="connsiteY13" fmla="*/ 5511813 h 6859140"/>
                    <a:gd name="connsiteX14" fmla="*/ 1492688 w 3105757"/>
                    <a:gd name="connsiteY14" fmla="*/ 5071620 h 6859140"/>
                    <a:gd name="connsiteX15" fmla="*/ 1752828 w 3105757"/>
                    <a:gd name="connsiteY15" fmla="*/ 4925982 h 6859140"/>
                    <a:gd name="connsiteX16" fmla="*/ 1982033 w 3105757"/>
                    <a:gd name="connsiteY16" fmla="*/ 4789528 h 6859140"/>
                    <a:gd name="connsiteX17" fmla="*/ 2261147 w 3105757"/>
                    <a:gd name="connsiteY17" fmla="*/ 4609777 h 6859140"/>
                    <a:gd name="connsiteX18" fmla="*/ 2045870 w 3105757"/>
                    <a:gd name="connsiteY18" fmla="*/ 4499716 h 6859140"/>
                    <a:gd name="connsiteX19" fmla="*/ 1788405 w 3105757"/>
                    <a:gd name="connsiteY19" fmla="*/ 4366896 h 6859140"/>
                    <a:gd name="connsiteX20" fmla="*/ 1441821 w 3105757"/>
                    <a:gd name="connsiteY20" fmla="*/ 3774453 h 6859140"/>
                    <a:gd name="connsiteX21" fmla="*/ 1311070 w 3105757"/>
                    <a:gd name="connsiteY21" fmla="*/ 2953259 h 6859140"/>
                    <a:gd name="connsiteX22" fmla="*/ 1271506 w 3105757"/>
                    <a:gd name="connsiteY22" fmla="*/ 2614296 h 6859140"/>
                    <a:gd name="connsiteX23" fmla="*/ 1281801 w 3105757"/>
                    <a:gd name="connsiteY23" fmla="*/ 560983 h 6859140"/>
                    <a:gd name="connsiteX24" fmla="*/ 1493445 w 3105757"/>
                    <a:gd name="connsiteY24" fmla="*/ 222928 h 6859140"/>
                    <a:gd name="connsiteX25" fmla="*/ 1820802 w 3105757"/>
                    <a:gd name="connsiteY25" fmla="*/ 42924 h 6859140"/>
                    <a:gd name="connsiteX26" fmla="*/ 2725968 w 3105757"/>
                    <a:gd name="connsiteY26" fmla="*/ 188915 h 6859140"/>
                    <a:gd name="connsiteX27" fmla="*/ 2938672 w 3105757"/>
                    <a:gd name="connsiteY27" fmla="*/ 2385544 h 6859140"/>
                    <a:gd name="connsiteX28" fmla="*/ 2899512 w 3105757"/>
                    <a:gd name="connsiteY28" fmla="*/ 2992066 h 6859140"/>
                    <a:gd name="connsiteX29" fmla="*/ 2668035 w 3105757"/>
                    <a:gd name="connsiteY29" fmla="*/ 4061137 h 6859140"/>
                    <a:gd name="connsiteX30" fmla="*/ 2297229 w 3105757"/>
                    <a:gd name="connsiteY30" fmla="*/ 4606295 h 6859140"/>
                    <a:gd name="connsiteX31" fmla="*/ 2906627 w 3105757"/>
                    <a:gd name="connsiteY31" fmla="*/ 5136112 h 6859140"/>
                    <a:gd name="connsiteX32" fmla="*/ 3105555 w 3105757"/>
                    <a:gd name="connsiteY32" fmla="*/ 5756158 h 6859140"/>
                    <a:gd name="connsiteX33" fmla="*/ 2971019 w 3105757"/>
                    <a:gd name="connsiteY33" fmla="*/ 6269726 h 6859140"/>
                    <a:gd name="connsiteX34" fmla="*/ 2832042 w 3105757"/>
                    <a:gd name="connsiteY34" fmla="*/ 6456592 h 6859140"/>
                    <a:gd name="connsiteX35" fmla="*/ 1887313 w 3105757"/>
                    <a:gd name="connsiteY35" fmla="*/ 6859090 h 6859140"/>
                    <a:gd name="connsiteX36" fmla="*/ 1887364 w 3105757"/>
                    <a:gd name="connsiteY36" fmla="*/ 6859140 h 6859140"/>
                    <a:gd name="connsiteX37" fmla="*/ 1697923 w 3105757"/>
                    <a:gd name="connsiteY37" fmla="*/ 4971197 h 6859140"/>
                    <a:gd name="connsiteX38" fmla="*/ 1505203 w 3105757"/>
                    <a:gd name="connsiteY38" fmla="*/ 5087516 h 6859140"/>
                    <a:gd name="connsiteX39" fmla="*/ 1286242 w 3105757"/>
                    <a:gd name="connsiteY39" fmla="*/ 6116418 h 6859140"/>
                    <a:gd name="connsiteX40" fmla="*/ 2221433 w 3105757"/>
                    <a:gd name="connsiteY40" fmla="*/ 6643510 h 6859140"/>
                    <a:gd name="connsiteX41" fmla="*/ 2225520 w 3105757"/>
                    <a:gd name="connsiteY41" fmla="*/ 6643510 h 6859140"/>
                    <a:gd name="connsiteX42" fmla="*/ 2822807 w 3105757"/>
                    <a:gd name="connsiteY42" fmla="*/ 6437012 h 6859140"/>
                    <a:gd name="connsiteX43" fmla="*/ 2944828 w 3105757"/>
                    <a:gd name="connsiteY43" fmla="*/ 6274520 h 6859140"/>
                    <a:gd name="connsiteX44" fmla="*/ 2953306 w 3105757"/>
                    <a:gd name="connsiteY44" fmla="*/ 6260390 h 6859140"/>
                    <a:gd name="connsiteX45" fmla="*/ 2953659 w 3105757"/>
                    <a:gd name="connsiteY45" fmla="*/ 6259633 h 6859140"/>
                    <a:gd name="connsiteX46" fmla="*/ 2953710 w 3105757"/>
                    <a:gd name="connsiteY46" fmla="*/ 6259633 h 6859140"/>
                    <a:gd name="connsiteX47" fmla="*/ 2889570 w 3105757"/>
                    <a:gd name="connsiteY47" fmla="*/ 5146760 h 6859140"/>
                    <a:gd name="connsiteX48" fmla="*/ 2281232 w 3105757"/>
                    <a:gd name="connsiteY48" fmla="*/ 4620576 h 6859140"/>
                    <a:gd name="connsiteX49" fmla="*/ 1990562 w 3105757"/>
                    <a:gd name="connsiteY49" fmla="*/ 4807897 h 6859140"/>
                    <a:gd name="connsiteX50" fmla="*/ 1818885 w 3105757"/>
                    <a:gd name="connsiteY50" fmla="*/ 4903929 h 6859140"/>
                    <a:gd name="connsiteX51" fmla="*/ 2047131 w 3105757"/>
                    <a:gd name="connsiteY51" fmla="*/ 4864719 h 6859140"/>
                    <a:gd name="connsiteX52" fmla="*/ 2619742 w 3105757"/>
                    <a:gd name="connsiteY52" fmla="*/ 5040534 h 6859140"/>
                    <a:gd name="connsiteX53" fmla="*/ 2878519 w 3105757"/>
                    <a:gd name="connsiteY53" fmla="*/ 5536995 h 6859140"/>
                    <a:gd name="connsiteX54" fmla="*/ 2777037 w 3105757"/>
                    <a:gd name="connsiteY54" fmla="*/ 6117023 h 6859140"/>
                    <a:gd name="connsiteX55" fmla="*/ 2445794 w 3105757"/>
                    <a:gd name="connsiteY55" fmla="*/ 6511598 h 6859140"/>
                    <a:gd name="connsiteX56" fmla="*/ 1945700 w 3105757"/>
                    <a:gd name="connsiteY56" fmla="*/ 6605359 h 6859140"/>
                    <a:gd name="connsiteX57" fmla="*/ 1372181 w 3105757"/>
                    <a:gd name="connsiteY57" fmla="*/ 5836900 h 6859140"/>
                    <a:gd name="connsiteX58" fmla="*/ 1478710 w 3105757"/>
                    <a:gd name="connsiteY58" fmla="*/ 5250715 h 6859140"/>
                    <a:gd name="connsiteX59" fmla="*/ 1698024 w 3105757"/>
                    <a:gd name="connsiteY59" fmla="*/ 4971197 h 6859140"/>
                    <a:gd name="connsiteX60" fmla="*/ 1697923 w 3105757"/>
                    <a:gd name="connsiteY60" fmla="*/ 4971197 h 6859140"/>
                    <a:gd name="connsiteX61" fmla="*/ 1762820 w 3105757"/>
                    <a:gd name="connsiteY61" fmla="*/ 4944502 h 6859140"/>
                    <a:gd name="connsiteX62" fmla="*/ 1392165 w 3105757"/>
                    <a:gd name="connsiteY62" fmla="*/ 5834780 h 6859140"/>
                    <a:gd name="connsiteX63" fmla="*/ 1949838 w 3105757"/>
                    <a:gd name="connsiteY63" fmla="*/ 6585628 h 6859140"/>
                    <a:gd name="connsiteX64" fmla="*/ 2758668 w 3105757"/>
                    <a:gd name="connsiteY64" fmla="*/ 6108444 h 6859140"/>
                    <a:gd name="connsiteX65" fmla="*/ 2607126 w 3105757"/>
                    <a:gd name="connsiteY65" fmla="*/ 5056329 h 6859140"/>
                    <a:gd name="connsiteX66" fmla="*/ 1762820 w 3105757"/>
                    <a:gd name="connsiteY66" fmla="*/ 4944502 h 6859140"/>
                    <a:gd name="connsiteX67" fmla="*/ 2127267 w 3105757"/>
                    <a:gd name="connsiteY67" fmla="*/ 20064 h 6859140"/>
                    <a:gd name="connsiteX68" fmla="*/ 1826606 w 3105757"/>
                    <a:gd name="connsiteY68" fmla="*/ 62302 h 6859140"/>
                    <a:gd name="connsiteX69" fmla="*/ 1301179 w 3105757"/>
                    <a:gd name="connsiteY69" fmla="*/ 566837 h 6859140"/>
                    <a:gd name="connsiteX70" fmla="*/ 1291591 w 3105757"/>
                    <a:gd name="connsiteY70" fmla="*/ 2611924 h 6859140"/>
                    <a:gd name="connsiteX71" fmla="*/ 1331154 w 3105757"/>
                    <a:gd name="connsiteY71" fmla="*/ 2951039 h 6859140"/>
                    <a:gd name="connsiteX72" fmla="*/ 1461350 w 3105757"/>
                    <a:gd name="connsiteY72" fmla="*/ 3769407 h 6859140"/>
                    <a:gd name="connsiteX73" fmla="*/ 1798245 w 3105757"/>
                    <a:gd name="connsiteY73" fmla="*/ 4349334 h 6859140"/>
                    <a:gd name="connsiteX74" fmla="*/ 2054903 w 3105757"/>
                    <a:gd name="connsiteY74" fmla="*/ 4481700 h 6859140"/>
                    <a:gd name="connsiteX75" fmla="*/ 2277346 w 3105757"/>
                    <a:gd name="connsiteY75" fmla="*/ 4595597 h 6859140"/>
                    <a:gd name="connsiteX76" fmla="*/ 2879427 w 3105757"/>
                    <a:gd name="connsiteY76" fmla="*/ 2990653 h 6859140"/>
                    <a:gd name="connsiteX77" fmla="*/ 2918587 w 3105757"/>
                    <a:gd name="connsiteY77" fmla="*/ 2384182 h 6859140"/>
                    <a:gd name="connsiteX78" fmla="*/ 2712948 w 3105757"/>
                    <a:gd name="connsiteY78" fmla="*/ 204357 h 6859140"/>
                    <a:gd name="connsiteX79" fmla="*/ 2127267 w 3105757"/>
                    <a:gd name="connsiteY79" fmla="*/ 20115 h 6859140"/>
                    <a:gd name="connsiteX80" fmla="*/ 2127267 w 3105757"/>
                    <a:gd name="connsiteY80" fmla="*/ 20064 h 6859140"/>
                    <a:gd name="connsiteX0" fmla="*/ 1887364 w 3105757"/>
                    <a:gd name="connsiteY0" fmla="*/ 6859140 h 6859140"/>
                    <a:gd name="connsiteX1" fmla="*/ 1787648 w 3105757"/>
                    <a:gd name="connsiteY1" fmla="*/ 6855255 h 6859140"/>
                    <a:gd name="connsiteX2" fmla="*/ 1067936 w 3105757"/>
                    <a:gd name="connsiteY2" fmla="*/ 6570438 h 6859140"/>
                    <a:gd name="connsiteX3" fmla="*/ 71938 w 3105757"/>
                    <a:gd name="connsiteY3" fmla="*/ 5376152 h 6859140"/>
                    <a:gd name="connsiteX4" fmla="*/ 85144 w 3105757"/>
                    <a:gd name="connsiteY4" fmla="*/ 5377555 h 6859140"/>
                    <a:gd name="connsiteX5" fmla="*/ 124735 w 3105757"/>
                    <a:gd name="connsiteY5" fmla="*/ 5347333 h 6859140"/>
                    <a:gd name="connsiteX6" fmla="*/ 1078483 w 3105757"/>
                    <a:gd name="connsiteY6" fmla="*/ 6553180 h 6859140"/>
                    <a:gd name="connsiteX7" fmla="*/ 1789061 w 3105757"/>
                    <a:gd name="connsiteY7" fmla="*/ 6835069 h 6859140"/>
                    <a:gd name="connsiteX8" fmla="*/ 2709819 w 3105757"/>
                    <a:gd name="connsiteY8" fmla="*/ 6544904 h 6859140"/>
                    <a:gd name="connsiteX9" fmla="*/ 2672981 w 3105757"/>
                    <a:gd name="connsiteY9" fmla="*/ 6564635 h 6859140"/>
                    <a:gd name="connsiteX10" fmla="*/ 2225520 w 3105757"/>
                    <a:gd name="connsiteY10" fmla="*/ 6663695 h 6859140"/>
                    <a:gd name="connsiteX11" fmla="*/ 1667999 w 3105757"/>
                    <a:gd name="connsiteY11" fmla="*/ 6529865 h 6859140"/>
                    <a:gd name="connsiteX12" fmla="*/ 1267873 w 3105757"/>
                    <a:gd name="connsiteY12" fmla="*/ 6124895 h 6859140"/>
                    <a:gd name="connsiteX13" fmla="*/ 1197577 w 3105757"/>
                    <a:gd name="connsiteY13" fmla="*/ 5511813 h 6859140"/>
                    <a:gd name="connsiteX14" fmla="*/ 1492688 w 3105757"/>
                    <a:gd name="connsiteY14" fmla="*/ 5071620 h 6859140"/>
                    <a:gd name="connsiteX15" fmla="*/ 1752828 w 3105757"/>
                    <a:gd name="connsiteY15" fmla="*/ 4925982 h 6859140"/>
                    <a:gd name="connsiteX16" fmla="*/ 1982033 w 3105757"/>
                    <a:gd name="connsiteY16" fmla="*/ 4789528 h 6859140"/>
                    <a:gd name="connsiteX17" fmla="*/ 2261147 w 3105757"/>
                    <a:gd name="connsiteY17" fmla="*/ 4609777 h 6859140"/>
                    <a:gd name="connsiteX18" fmla="*/ 2045870 w 3105757"/>
                    <a:gd name="connsiteY18" fmla="*/ 4499716 h 6859140"/>
                    <a:gd name="connsiteX19" fmla="*/ 1788405 w 3105757"/>
                    <a:gd name="connsiteY19" fmla="*/ 4366896 h 6859140"/>
                    <a:gd name="connsiteX20" fmla="*/ 1441821 w 3105757"/>
                    <a:gd name="connsiteY20" fmla="*/ 3774453 h 6859140"/>
                    <a:gd name="connsiteX21" fmla="*/ 1311070 w 3105757"/>
                    <a:gd name="connsiteY21" fmla="*/ 2953259 h 6859140"/>
                    <a:gd name="connsiteX22" fmla="*/ 1271506 w 3105757"/>
                    <a:gd name="connsiteY22" fmla="*/ 2614296 h 6859140"/>
                    <a:gd name="connsiteX23" fmla="*/ 1281801 w 3105757"/>
                    <a:gd name="connsiteY23" fmla="*/ 560983 h 6859140"/>
                    <a:gd name="connsiteX24" fmla="*/ 1493445 w 3105757"/>
                    <a:gd name="connsiteY24" fmla="*/ 222928 h 6859140"/>
                    <a:gd name="connsiteX25" fmla="*/ 1820802 w 3105757"/>
                    <a:gd name="connsiteY25" fmla="*/ 42924 h 6859140"/>
                    <a:gd name="connsiteX26" fmla="*/ 2725968 w 3105757"/>
                    <a:gd name="connsiteY26" fmla="*/ 188915 h 6859140"/>
                    <a:gd name="connsiteX27" fmla="*/ 2938672 w 3105757"/>
                    <a:gd name="connsiteY27" fmla="*/ 2385544 h 6859140"/>
                    <a:gd name="connsiteX28" fmla="*/ 2899512 w 3105757"/>
                    <a:gd name="connsiteY28" fmla="*/ 2992066 h 6859140"/>
                    <a:gd name="connsiteX29" fmla="*/ 2668035 w 3105757"/>
                    <a:gd name="connsiteY29" fmla="*/ 4061137 h 6859140"/>
                    <a:gd name="connsiteX30" fmla="*/ 2297229 w 3105757"/>
                    <a:gd name="connsiteY30" fmla="*/ 4606295 h 6859140"/>
                    <a:gd name="connsiteX31" fmla="*/ 2906627 w 3105757"/>
                    <a:gd name="connsiteY31" fmla="*/ 5136112 h 6859140"/>
                    <a:gd name="connsiteX32" fmla="*/ 3105555 w 3105757"/>
                    <a:gd name="connsiteY32" fmla="*/ 5756158 h 6859140"/>
                    <a:gd name="connsiteX33" fmla="*/ 2971019 w 3105757"/>
                    <a:gd name="connsiteY33" fmla="*/ 6269726 h 6859140"/>
                    <a:gd name="connsiteX34" fmla="*/ 2832042 w 3105757"/>
                    <a:gd name="connsiteY34" fmla="*/ 6456592 h 6859140"/>
                    <a:gd name="connsiteX35" fmla="*/ 1887313 w 3105757"/>
                    <a:gd name="connsiteY35" fmla="*/ 6859090 h 6859140"/>
                    <a:gd name="connsiteX36" fmla="*/ 1887364 w 3105757"/>
                    <a:gd name="connsiteY36" fmla="*/ 6859140 h 6859140"/>
                    <a:gd name="connsiteX37" fmla="*/ 1697923 w 3105757"/>
                    <a:gd name="connsiteY37" fmla="*/ 4971197 h 6859140"/>
                    <a:gd name="connsiteX38" fmla="*/ 1505203 w 3105757"/>
                    <a:gd name="connsiteY38" fmla="*/ 5087516 h 6859140"/>
                    <a:gd name="connsiteX39" fmla="*/ 1286242 w 3105757"/>
                    <a:gd name="connsiteY39" fmla="*/ 6116418 h 6859140"/>
                    <a:gd name="connsiteX40" fmla="*/ 2221433 w 3105757"/>
                    <a:gd name="connsiteY40" fmla="*/ 6643510 h 6859140"/>
                    <a:gd name="connsiteX41" fmla="*/ 2225520 w 3105757"/>
                    <a:gd name="connsiteY41" fmla="*/ 6643510 h 6859140"/>
                    <a:gd name="connsiteX42" fmla="*/ 2822807 w 3105757"/>
                    <a:gd name="connsiteY42" fmla="*/ 6437012 h 6859140"/>
                    <a:gd name="connsiteX43" fmla="*/ 2944828 w 3105757"/>
                    <a:gd name="connsiteY43" fmla="*/ 6274520 h 6859140"/>
                    <a:gd name="connsiteX44" fmla="*/ 2953306 w 3105757"/>
                    <a:gd name="connsiteY44" fmla="*/ 6260390 h 6859140"/>
                    <a:gd name="connsiteX45" fmla="*/ 2953659 w 3105757"/>
                    <a:gd name="connsiteY45" fmla="*/ 6259633 h 6859140"/>
                    <a:gd name="connsiteX46" fmla="*/ 2953710 w 3105757"/>
                    <a:gd name="connsiteY46" fmla="*/ 6259633 h 6859140"/>
                    <a:gd name="connsiteX47" fmla="*/ 2889570 w 3105757"/>
                    <a:gd name="connsiteY47" fmla="*/ 5146760 h 6859140"/>
                    <a:gd name="connsiteX48" fmla="*/ 2281232 w 3105757"/>
                    <a:gd name="connsiteY48" fmla="*/ 4620576 h 6859140"/>
                    <a:gd name="connsiteX49" fmla="*/ 1990562 w 3105757"/>
                    <a:gd name="connsiteY49" fmla="*/ 4807897 h 6859140"/>
                    <a:gd name="connsiteX50" fmla="*/ 1818885 w 3105757"/>
                    <a:gd name="connsiteY50" fmla="*/ 4903929 h 6859140"/>
                    <a:gd name="connsiteX51" fmla="*/ 2047131 w 3105757"/>
                    <a:gd name="connsiteY51" fmla="*/ 4864719 h 6859140"/>
                    <a:gd name="connsiteX52" fmla="*/ 2619742 w 3105757"/>
                    <a:gd name="connsiteY52" fmla="*/ 5040534 h 6859140"/>
                    <a:gd name="connsiteX53" fmla="*/ 2878519 w 3105757"/>
                    <a:gd name="connsiteY53" fmla="*/ 5536995 h 6859140"/>
                    <a:gd name="connsiteX54" fmla="*/ 2777037 w 3105757"/>
                    <a:gd name="connsiteY54" fmla="*/ 6117023 h 6859140"/>
                    <a:gd name="connsiteX55" fmla="*/ 2445794 w 3105757"/>
                    <a:gd name="connsiteY55" fmla="*/ 6511598 h 6859140"/>
                    <a:gd name="connsiteX56" fmla="*/ 1945700 w 3105757"/>
                    <a:gd name="connsiteY56" fmla="*/ 6605359 h 6859140"/>
                    <a:gd name="connsiteX57" fmla="*/ 1372181 w 3105757"/>
                    <a:gd name="connsiteY57" fmla="*/ 5836900 h 6859140"/>
                    <a:gd name="connsiteX58" fmla="*/ 1478710 w 3105757"/>
                    <a:gd name="connsiteY58" fmla="*/ 5250715 h 6859140"/>
                    <a:gd name="connsiteX59" fmla="*/ 1698024 w 3105757"/>
                    <a:gd name="connsiteY59" fmla="*/ 4971197 h 6859140"/>
                    <a:gd name="connsiteX60" fmla="*/ 1697923 w 3105757"/>
                    <a:gd name="connsiteY60" fmla="*/ 4971197 h 6859140"/>
                    <a:gd name="connsiteX61" fmla="*/ 1762820 w 3105757"/>
                    <a:gd name="connsiteY61" fmla="*/ 4944502 h 6859140"/>
                    <a:gd name="connsiteX62" fmla="*/ 1392165 w 3105757"/>
                    <a:gd name="connsiteY62" fmla="*/ 5834780 h 6859140"/>
                    <a:gd name="connsiteX63" fmla="*/ 1949838 w 3105757"/>
                    <a:gd name="connsiteY63" fmla="*/ 6585628 h 6859140"/>
                    <a:gd name="connsiteX64" fmla="*/ 2758668 w 3105757"/>
                    <a:gd name="connsiteY64" fmla="*/ 6108444 h 6859140"/>
                    <a:gd name="connsiteX65" fmla="*/ 2607126 w 3105757"/>
                    <a:gd name="connsiteY65" fmla="*/ 5056329 h 6859140"/>
                    <a:gd name="connsiteX66" fmla="*/ 1762820 w 3105757"/>
                    <a:gd name="connsiteY66" fmla="*/ 4944502 h 6859140"/>
                    <a:gd name="connsiteX67" fmla="*/ 2127267 w 3105757"/>
                    <a:gd name="connsiteY67" fmla="*/ 20064 h 6859140"/>
                    <a:gd name="connsiteX68" fmla="*/ 1826606 w 3105757"/>
                    <a:gd name="connsiteY68" fmla="*/ 62302 h 6859140"/>
                    <a:gd name="connsiteX69" fmla="*/ 1301179 w 3105757"/>
                    <a:gd name="connsiteY69" fmla="*/ 566837 h 6859140"/>
                    <a:gd name="connsiteX70" fmla="*/ 1291591 w 3105757"/>
                    <a:gd name="connsiteY70" fmla="*/ 2611924 h 6859140"/>
                    <a:gd name="connsiteX71" fmla="*/ 1331154 w 3105757"/>
                    <a:gd name="connsiteY71" fmla="*/ 2951039 h 6859140"/>
                    <a:gd name="connsiteX72" fmla="*/ 1461350 w 3105757"/>
                    <a:gd name="connsiteY72" fmla="*/ 3769407 h 6859140"/>
                    <a:gd name="connsiteX73" fmla="*/ 1798245 w 3105757"/>
                    <a:gd name="connsiteY73" fmla="*/ 4349334 h 6859140"/>
                    <a:gd name="connsiteX74" fmla="*/ 2054903 w 3105757"/>
                    <a:gd name="connsiteY74" fmla="*/ 4481700 h 6859140"/>
                    <a:gd name="connsiteX75" fmla="*/ 2277346 w 3105757"/>
                    <a:gd name="connsiteY75" fmla="*/ 4595597 h 6859140"/>
                    <a:gd name="connsiteX76" fmla="*/ 2879427 w 3105757"/>
                    <a:gd name="connsiteY76" fmla="*/ 2990653 h 6859140"/>
                    <a:gd name="connsiteX77" fmla="*/ 2918587 w 3105757"/>
                    <a:gd name="connsiteY77" fmla="*/ 2384182 h 6859140"/>
                    <a:gd name="connsiteX78" fmla="*/ 2712948 w 3105757"/>
                    <a:gd name="connsiteY78" fmla="*/ 204357 h 6859140"/>
                    <a:gd name="connsiteX79" fmla="*/ 2127267 w 3105757"/>
                    <a:gd name="connsiteY79" fmla="*/ 20115 h 6859140"/>
                    <a:gd name="connsiteX80" fmla="*/ 2127267 w 3105757"/>
                    <a:gd name="connsiteY80" fmla="*/ 20064 h 6859140"/>
                    <a:gd name="connsiteX0" fmla="*/ 1887364 w 3105757"/>
                    <a:gd name="connsiteY0" fmla="*/ 6859140 h 6859140"/>
                    <a:gd name="connsiteX1" fmla="*/ 1787648 w 3105757"/>
                    <a:gd name="connsiteY1" fmla="*/ 6855255 h 6859140"/>
                    <a:gd name="connsiteX2" fmla="*/ 1067936 w 3105757"/>
                    <a:gd name="connsiteY2" fmla="*/ 6570438 h 6859140"/>
                    <a:gd name="connsiteX3" fmla="*/ 71938 w 3105757"/>
                    <a:gd name="connsiteY3" fmla="*/ 5376152 h 6859140"/>
                    <a:gd name="connsiteX4" fmla="*/ 85144 w 3105757"/>
                    <a:gd name="connsiteY4" fmla="*/ 5377555 h 6859140"/>
                    <a:gd name="connsiteX5" fmla="*/ 116769 w 3105757"/>
                    <a:gd name="connsiteY5" fmla="*/ 5379192 h 6859140"/>
                    <a:gd name="connsiteX6" fmla="*/ 1078483 w 3105757"/>
                    <a:gd name="connsiteY6" fmla="*/ 6553180 h 6859140"/>
                    <a:gd name="connsiteX7" fmla="*/ 1789061 w 3105757"/>
                    <a:gd name="connsiteY7" fmla="*/ 6835069 h 6859140"/>
                    <a:gd name="connsiteX8" fmla="*/ 2709819 w 3105757"/>
                    <a:gd name="connsiteY8" fmla="*/ 6544904 h 6859140"/>
                    <a:gd name="connsiteX9" fmla="*/ 2672981 w 3105757"/>
                    <a:gd name="connsiteY9" fmla="*/ 6564635 h 6859140"/>
                    <a:gd name="connsiteX10" fmla="*/ 2225520 w 3105757"/>
                    <a:gd name="connsiteY10" fmla="*/ 6663695 h 6859140"/>
                    <a:gd name="connsiteX11" fmla="*/ 1667999 w 3105757"/>
                    <a:gd name="connsiteY11" fmla="*/ 6529865 h 6859140"/>
                    <a:gd name="connsiteX12" fmla="*/ 1267873 w 3105757"/>
                    <a:gd name="connsiteY12" fmla="*/ 6124895 h 6859140"/>
                    <a:gd name="connsiteX13" fmla="*/ 1197577 w 3105757"/>
                    <a:gd name="connsiteY13" fmla="*/ 5511813 h 6859140"/>
                    <a:gd name="connsiteX14" fmla="*/ 1492688 w 3105757"/>
                    <a:gd name="connsiteY14" fmla="*/ 5071620 h 6859140"/>
                    <a:gd name="connsiteX15" fmla="*/ 1752828 w 3105757"/>
                    <a:gd name="connsiteY15" fmla="*/ 4925982 h 6859140"/>
                    <a:gd name="connsiteX16" fmla="*/ 1982033 w 3105757"/>
                    <a:gd name="connsiteY16" fmla="*/ 4789528 h 6859140"/>
                    <a:gd name="connsiteX17" fmla="*/ 2261147 w 3105757"/>
                    <a:gd name="connsiteY17" fmla="*/ 4609777 h 6859140"/>
                    <a:gd name="connsiteX18" fmla="*/ 2045870 w 3105757"/>
                    <a:gd name="connsiteY18" fmla="*/ 4499716 h 6859140"/>
                    <a:gd name="connsiteX19" fmla="*/ 1788405 w 3105757"/>
                    <a:gd name="connsiteY19" fmla="*/ 4366896 h 6859140"/>
                    <a:gd name="connsiteX20" fmla="*/ 1441821 w 3105757"/>
                    <a:gd name="connsiteY20" fmla="*/ 3774453 h 6859140"/>
                    <a:gd name="connsiteX21" fmla="*/ 1311070 w 3105757"/>
                    <a:gd name="connsiteY21" fmla="*/ 2953259 h 6859140"/>
                    <a:gd name="connsiteX22" fmla="*/ 1271506 w 3105757"/>
                    <a:gd name="connsiteY22" fmla="*/ 2614296 h 6859140"/>
                    <a:gd name="connsiteX23" fmla="*/ 1281801 w 3105757"/>
                    <a:gd name="connsiteY23" fmla="*/ 560983 h 6859140"/>
                    <a:gd name="connsiteX24" fmla="*/ 1493445 w 3105757"/>
                    <a:gd name="connsiteY24" fmla="*/ 222928 h 6859140"/>
                    <a:gd name="connsiteX25" fmla="*/ 1820802 w 3105757"/>
                    <a:gd name="connsiteY25" fmla="*/ 42924 h 6859140"/>
                    <a:gd name="connsiteX26" fmla="*/ 2725968 w 3105757"/>
                    <a:gd name="connsiteY26" fmla="*/ 188915 h 6859140"/>
                    <a:gd name="connsiteX27" fmla="*/ 2938672 w 3105757"/>
                    <a:gd name="connsiteY27" fmla="*/ 2385544 h 6859140"/>
                    <a:gd name="connsiteX28" fmla="*/ 2899512 w 3105757"/>
                    <a:gd name="connsiteY28" fmla="*/ 2992066 h 6859140"/>
                    <a:gd name="connsiteX29" fmla="*/ 2668035 w 3105757"/>
                    <a:gd name="connsiteY29" fmla="*/ 4061137 h 6859140"/>
                    <a:gd name="connsiteX30" fmla="*/ 2297229 w 3105757"/>
                    <a:gd name="connsiteY30" fmla="*/ 4606295 h 6859140"/>
                    <a:gd name="connsiteX31" fmla="*/ 2906627 w 3105757"/>
                    <a:gd name="connsiteY31" fmla="*/ 5136112 h 6859140"/>
                    <a:gd name="connsiteX32" fmla="*/ 3105555 w 3105757"/>
                    <a:gd name="connsiteY32" fmla="*/ 5756158 h 6859140"/>
                    <a:gd name="connsiteX33" fmla="*/ 2971019 w 3105757"/>
                    <a:gd name="connsiteY33" fmla="*/ 6269726 h 6859140"/>
                    <a:gd name="connsiteX34" fmla="*/ 2832042 w 3105757"/>
                    <a:gd name="connsiteY34" fmla="*/ 6456592 h 6859140"/>
                    <a:gd name="connsiteX35" fmla="*/ 1887313 w 3105757"/>
                    <a:gd name="connsiteY35" fmla="*/ 6859090 h 6859140"/>
                    <a:gd name="connsiteX36" fmla="*/ 1887364 w 3105757"/>
                    <a:gd name="connsiteY36" fmla="*/ 6859140 h 6859140"/>
                    <a:gd name="connsiteX37" fmla="*/ 1697923 w 3105757"/>
                    <a:gd name="connsiteY37" fmla="*/ 4971197 h 6859140"/>
                    <a:gd name="connsiteX38" fmla="*/ 1505203 w 3105757"/>
                    <a:gd name="connsiteY38" fmla="*/ 5087516 h 6859140"/>
                    <a:gd name="connsiteX39" fmla="*/ 1286242 w 3105757"/>
                    <a:gd name="connsiteY39" fmla="*/ 6116418 h 6859140"/>
                    <a:gd name="connsiteX40" fmla="*/ 2221433 w 3105757"/>
                    <a:gd name="connsiteY40" fmla="*/ 6643510 h 6859140"/>
                    <a:gd name="connsiteX41" fmla="*/ 2225520 w 3105757"/>
                    <a:gd name="connsiteY41" fmla="*/ 6643510 h 6859140"/>
                    <a:gd name="connsiteX42" fmla="*/ 2822807 w 3105757"/>
                    <a:gd name="connsiteY42" fmla="*/ 6437012 h 6859140"/>
                    <a:gd name="connsiteX43" fmla="*/ 2944828 w 3105757"/>
                    <a:gd name="connsiteY43" fmla="*/ 6274520 h 6859140"/>
                    <a:gd name="connsiteX44" fmla="*/ 2953306 w 3105757"/>
                    <a:gd name="connsiteY44" fmla="*/ 6260390 h 6859140"/>
                    <a:gd name="connsiteX45" fmla="*/ 2953659 w 3105757"/>
                    <a:gd name="connsiteY45" fmla="*/ 6259633 h 6859140"/>
                    <a:gd name="connsiteX46" fmla="*/ 2953710 w 3105757"/>
                    <a:gd name="connsiteY46" fmla="*/ 6259633 h 6859140"/>
                    <a:gd name="connsiteX47" fmla="*/ 2889570 w 3105757"/>
                    <a:gd name="connsiteY47" fmla="*/ 5146760 h 6859140"/>
                    <a:gd name="connsiteX48" fmla="*/ 2281232 w 3105757"/>
                    <a:gd name="connsiteY48" fmla="*/ 4620576 h 6859140"/>
                    <a:gd name="connsiteX49" fmla="*/ 1990562 w 3105757"/>
                    <a:gd name="connsiteY49" fmla="*/ 4807897 h 6859140"/>
                    <a:gd name="connsiteX50" fmla="*/ 1818885 w 3105757"/>
                    <a:gd name="connsiteY50" fmla="*/ 4903929 h 6859140"/>
                    <a:gd name="connsiteX51" fmla="*/ 2047131 w 3105757"/>
                    <a:gd name="connsiteY51" fmla="*/ 4864719 h 6859140"/>
                    <a:gd name="connsiteX52" fmla="*/ 2619742 w 3105757"/>
                    <a:gd name="connsiteY52" fmla="*/ 5040534 h 6859140"/>
                    <a:gd name="connsiteX53" fmla="*/ 2878519 w 3105757"/>
                    <a:gd name="connsiteY53" fmla="*/ 5536995 h 6859140"/>
                    <a:gd name="connsiteX54" fmla="*/ 2777037 w 3105757"/>
                    <a:gd name="connsiteY54" fmla="*/ 6117023 h 6859140"/>
                    <a:gd name="connsiteX55" fmla="*/ 2445794 w 3105757"/>
                    <a:gd name="connsiteY55" fmla="*/ 6511598 h 6859140"/>
                    <a:gd name="connsiteX56" fmla="*/ 1945700 w 3105757"/>
                    <a:gd name="connsiteY56" fmla="*/ 6605359 h 6859140"/>
                    <a:gd name="connsiteX57" fmla="*/ 1372181 w 3105757"/>
                    <a:gd name="connsiteY57" fmla="*/ 5836900 h 6859140"/>
                    <a:gd name="connsiteX58" fmla="*/ 1478710 w 3105757"/>
                    <a:gd name="connsiteY58" fmla="*/ 5250715 h 6859140"/>
                    <a:gd name="connsiteX59" fmla="*/ 1698024 w 3105757"/>
                    <a:gd name="connsiteY59" fmla="*/ 4971197 h 6859140"/>
                    <a:gd name="connsiteX60" fmla="*/ 1697923 w 3105757"/>
                    <a:gd name="connsiteY60" fmla="*/ 4971197 h 6859140"/>
                    <a:gd name="connsiteX61" fmla="*/ 1762820 w 3105757"/>
                    <a:gd name="connsiteY61" fmla="*/ 4944502 h 6859140"/>
                    <a:gd name="connsiteX62" fmla="*/ 1392165 w 3105757"/>
                    <a:gd name="connsiteY62" fmla="*/ 5834780 h 6859140"/>
                    <a:gd name="connsiteX63" fmla="*/ 1949838 w 3105757"/>
                    <a:gd name="connsiteY63" fmla="*/ 6585628 h 6859140"/>
                    <a:gd name="connsiteX64" fmla="*/ 2758668 w 3105757"/>
                    <a:gd name="connsiteY64" fmla="*/ 6108444 h 6859140"/>
                    <a:gd name="connsiteX65" fmla="*/ 2607126 w 3105757"/>
                    <a:gd name="connsiteY65" fmla="*/ 5056329 h 6859140"/>
                    <a:gd name="connsiteX66" fmla="*/ 1762820 w 3105757"/>
                    <a:gd name="connsiteY66" fmla="*/ 4944502 h 6859140"/>
                    <a:gd name="connsiteX67" fmla="*/ 2127267 w 3105757"/>
                    <a:gd name="connsiteY67" fmla="*/ 20064 h 6859140"/>
                    <a:gd name="connsiteX68" fmla="*/ 1826606 w 3105757"/>
                    <a:gd name="connsiteY68" fmla="*/ 62302 h 6859140"/>
                    <a:gd name="connsiteX69" fmla="*/ 1301179 w 3105757"/>
                    <a:gd name="connsiteY69" fmla="*/ 566837 h 6859140"/>
                    <a:gd name="connsiteX70" fmla="*/ 1291591 w 3105757"/>
                    <a:gd name="connsiteY70" fmla="*/ 2611924 h 6859140"/>
                    <a:gd name="connsiteX71" fmla="*/ 1331154 w 3105757"/>
                    <a:gd name="connsiteY71" fmla="*/ 2951039 h 6859140"/>
                    <a:gd name="connsiteX72" fmla="*/ 1461350 w 3105757"/>
                    <a:gd name="connsiteY72" fmla="*/ 3769407 h 6859140"/>
                    <a:gd name="connsiteX73" fmla="*/ 1798245 w 3105757"/>
                    <a:gd name="connsiteY73" fmla="*/ 4349334 h 6859140"/>
                    <a:gd name="connsiteX74" fmla="*/ 2054903 w 3105757"/>
                    <a:gd name="connsiteY74" fmla="*/ 4481700 h 6859140"/>
                    <a:gd name="connsiteX75" fmla="*/ 2277346 w 3105757"/>
                    <a:gd name="connsiteY75" fmla="*/ 4595597 h 6859140"/>
                    <a:gd name="connsiteX76" fmla="*/ 2879427 w 3105757"/>
                    <a:gd name="connsiteY76" fmla="*/ 2990653 h 6859140"/>
                    <a:gd name="connsiteX77" fmla="*/ 2918587 w 3105757"/>
                    <a:gd name="connsiteY77" fmla="*/ 2384182 h 6859140"/>
                    <a:gd name="connsiteX78" fmla="*/ 2712948 w 3105757"/>
                    <a:gd name="connsiteY78" fmla="*/ 204357 h 6859140"/>
                    <a:gd name="connsiteX79" fmla="*/ 2127267 w 3105757"/>
                    <a:gd name="connsiteY79" fmla="*/ 20115 h 6859140"/>
                    <a:gd name="connsiteX80" fmla="*/ 2127267 w 3105757"/>
                    <a:gd name="connsiteY80" fmla="*/ 20064 h 6859140"/>
                    <a:gd name="connsiteX0" fmla="*/ 1933300 w 3151693"/>
                    <a:gd name="connsiteY0" fmla="*/ 6859140 h 6859140"/>
                    <a:gd name="connsiteX1" fmla="*/ 1833584 w 3151693"/>
                    <a:gd name="connsiteY1" fmla="*/ 6855255 h 6859140"/>
                    <a:gd name="connsiteX2" fmla="*/ 1113872 w 3151693"/>
                    <a:gd name="connsiteY2" fmla="*/ 6570438 h 6859140"/>
                    <a:gd name="connsiteX3" fmla="*/ 117874 w 3151693"/>
                    <a:gd name="connsiteY3" fmla="*/ 5376152 h 6859140"/>
                    <a:gd name="connsiteX4" fmla="*/ 131080 w 3151693"/>
                    <a:gd name="connsiteY4" fmla="*/ 5377555 h 6859140"/>
                    <a:gd name="connsiteX5" fmla="*/ 1124419 w 3151693"/>
                    <a:gd name="connsiteY5" fmla="*/ 6553180 h 6859140"/>
                    <a:gd name="connsiteX6" fmla="*/ 1834997 w 3151693"/>
                    <a:gd name="connsiteY6" fmla="*/ 6835069 h 6859140"/>
                    <a:gd name="connsiteX7" fmla="*/ 2755755 w 3151693"/>
                    <a:gd name="connsiteY7" fmla="*/ 6544904 h 6859140"/>
                    <a:gd name="connsiteX8" fmla="*/ 2718917 w 3151693"/>
                    <a:gd name="connsiteY8" fmla="*/ 6564635 h 6859140"/>
                    <a:gd name="connsiteX9" fmla="*/ 2271456 w 3151693"/>
                    <a:gd name="connsiteY9" fmla="*/ 6663695 h 6859140"/>
                    <a:gd name="connsiteX10" fmla="*/ 1713935 w 3151693"/>
                    <a:gd name="connsiteY10" fmla="*/ 6529865 h 6859140"/>
                    <a:gd name="connsiteX11" fmla="*/ 1313809 w 3151693"/>
                    <a:gd name="connsiteY11" fmla="*/ 6124895 h 6859140"/>
                    <a:gd name="connsiteX12" fmla="*/ 1243513 w 3151693"/>
                    <a:gd name="connsiteY12" fmla="*/ 5511813 h 6859140"/>
                    <a:gd name="connsiteX13" fmla="*/ 1538624 w 3151693"/>
                    <a:gd name="connsiteY13" fmla="*/ 5071620 h 6859140"/>
                    <a:gd name="connsiteX14" fmla="*/ 1798764 w 3151693"/>
                    <a:gd name="connsiteY14" fmla="*/ 4925982 h 6859140"/>
                    <a:gd name="connsiteX15" fmla="*/ 2027969 w 3151693"/>
                    <a:gd name="connsiteY15" fmla="*/ 4789528 h 6859140"/>
                    <a:gd name="connsiteX16" fmla="*/ 2307083 w 3151693"/>
                    <a:gd name="connsiteY16" fmla="*/ 4609777 h 6859140"/>
                    <a:gd name="connsiteX17" fmla="*/ 2091806 w 3151693"/>
                    <a:gd name="connsiteY17" fmla="*/ 4499716 h 6859140"/>
                    <a:gd name="connsiteX18" fmla="*/ 1834341 w 3151693"/>
                    <a:gd name="connsiteY18" fmla="*/ 4366896 h 6859140"/>
                    <a:gd name="connsiteX19" fmla="*/ 1487757 w 3151693"/>
                    <a:gd name="connsiteY19" fmla="*/ 3774453 h 6859140"/>
                    <a:gd name="connsiteX20" fmla="*/ 1357006 w 3151693"/>
                    <a:gd name="connsiteY20" fmla="*/ 2953259 h 6859140"/>
                    <a:gd name="connsiteX21" fmla="*/ 1317442 w 3151693"/>
                    <a:gd name="connsiteY21" fmla="*/ 2614296 h 6859140"/>
                    <a:gd name="connsiteX22" fmla="*/ 1327737 w 3151693"/>
                    <a:gd name="connsiteY22" fmla="*/ 560983 h 6859140"/>
                    <a:gd name="connsiteX23" fmla="*/ 1539381 w 3151693"/>
                    <a:gd name="connsiteY23" fmla="*/ 222928 h 6859140"/>
                    <a:gd name="connsiteX24" fmla="*/ 1866738 w 3151693"/>
                    <a:gd name="connsiteY24" fmla="*/ 42924 h 6859140"/>
                    <a:gd name="connsiteX25" fmla="*/ 2771904 w 3151693"/>
                    <a:gd name="connsiteY25" fmla="*/ 188915 h 6859140"/>
                    <a:gd name="connsiteX26" fmla="*/ 2984608 w 3151693"/>
                    <a:gd name="connsiteY26" fmla="*/ 2385544 h 6859140"/>
                    <a:gd name="connsiteX27" fmla="*/ 2945448 w 3151693"/>
                    <a:gd name="connsiteY27" fmla="*/ 2992066 h 6859140"/>
                    <a:gd name="connsiteX28" fmla="*/ 2713971 w 3151693"/>
                    <a:gd name="connsiteY28" fmla="*/ 4061137 h 6859140"/>
                    <a:gd name="connsiteX29" fmla="*/ 2343165 w 3151693"/>
                    <a:gd name="connsiteY29" fmla="*/ 4606295 h 6859140"/>
                    <a:gd name="connsiteX30" fmla="*/ 2952563 w 3151693"/>
                    <a:gd name="connsiteY30" fmla="*/ 5136112 h 6859140"/>
                    <a:gd name="connsiteX31" fmla="*/ 3151491 w 3151693"/>
                    <a:gd name="connsiteY31" fmla="*/ 5756158 h 6859140"/>
                    <a:gd name="connsiteX32" fmla="*/ 3016955 w 3151693"/>
                    <a:gd name="connsiteY32" fmla="*/ 6269726 h 6859140"/>
                    <a:gd name="connsiteX33" fmla="*/ 2877978 w 3151693"/>
                    <a:gd name="connsiteY33" fmla="*/ 6456592 h 6859140"/>
                    <a:gd name="connsiteX34" fmla="*/ 1933249 w 3151693"/>
                    <a:gd name="connsiteY34" fmla="*/ 6859090 h 6859140"/>
                    <a:gd name="connsiteX35" fmla="*/ 1933300 w 3151693"/>
                    <a:gd name="connsiteY35" fmla="*/ 6859140 h 6859140"/>
                    <a:gd name="connsiteX36" fmla="*/ 1743859 w 3151693"/>
                    <a:gd name="connsiteY36" fmla="*/ 4971197 h 6859140"/>
                    <a:gd name="connsiteX37" fmla="*/ 1551139 w 3151693"/>
                    <a:gd name="connsiteY37" fmla="*/ 5087516 h 6859140"/>
                    <a:gd name="connsiteX38" fmla="*/ 1332178 w 3151693"/>
                    <a:gd name="connsiteY38" fmla="*/ 6116418 h 6859140"/>
                    <a:gd name="connsiteX39" fmla="*/ 2267369 w 3151693"/>
                    <a:gd name="connsiteY39" fmla="*/ 6643510 h 6859140"/>
                    <a:gd name="connsiteX40" fmla="*/ 2271456 w 3151693"/>
                    <a:gd name="connsiteY40" fmla="*/ 6643510 h 6859140"/>
                    <a:gd name="connsiteX41" fmla="*/ 2868743 w 3151693"/>
                    <a:gd name="connsiteY41" fmla="*/ 6437012 h 6859140"/>
                    <a:gd name="connsiteX42" fmla="*/ 2990764 w 3151693"/>
                    <a:gd name="connsiteY42" fmla="*/ 6274520 h 6859140"/>
                    <a:gd name="connsiteX43" fmla="*/ 2999242 w 3151693"/>
                    <a:gd name="connsiteY43" fmla="*/ 6260390 h 6859140"/>
                    <a:gd name="connsiteX44" fmla="*/ 2999595 w 3151693"/>
                    <a:gd name="connsiteY44" fmla="*/ 6259633 h 6859140"/>
                    <a:gd name="connsiteX45" fmla="*/ 2999646 w 3151693"/>
                    <a:gd name="connsiteY45" fmla="*/ 6259633 h 6859140"/>
                    <a:gd name="connsiteX46" fmla="*/ 2935506 w 3151693"/>
                    <a:gd name="connsiteY46" fmla="*/ 5146760 h 6859140"/>
                    <a:gd name="connsiteX47" fmla="*/ 2327168 w 3151693"/>
                    <a:gd name="connsiteY47" fmla="*/ 4620576 h 6859140"/>
                    <a:gd name="connsiteX48" fmla="*/ 2036498 w 3151693"/>
                    <a:gd name="connsiteY48" fmla="*/ 4807897 h 6859140"/>
                    <a:gd name="connsiteX49" fmla="*/ 1864821 w 3151693"/>
                    <a:gd name="connsiteY49" fmla="*/ 4903929 h 6859140"/>
                    <a:gd name="connsiteX50" fmla="*/ 2093067 w 3151693"/>
                    <a:gd name="connsiteY50" fmla="*/ 4864719 h 6859140"/>
                    <a:gd name="connsiteX51" fmla="*/ 2665678 w 3151693"/>
                    <a:gd name="connsiteY51" fmla="*/ 5040534 h 6859140"/>
                    <a:gd name="connsiteX52" fmla="*/ 2924455 w 3151693"/>
                    <a:gd name="connsiteY52" fmla="*/ 5536995 h 6859140"/>
                    <a:gd name="connsiteX53" fmla="*/ 2822973 w 3151693"/>
                    <a:gd name="connsiteY53" fmla="*/ 6117023 h 6859140"/>
                    <a:gd name="connsiteX54" fmla="*/ 2491730 w 3151693"/>
                    <a:gd name="connsiteY54" fmla="*/ 6511598 h 6859140"/>
                    <a:gd name="connsiteX55" fmla="*/ 1991636 w 3151693"/>
                    <a:gd name="connsiteY55" fmla="*/ 6605359 h 6859140"/>
                    <a:gd name="connsiteX56" fmla="*/ 1418117 w 3151693"/>
                    <a:gd name="connsiteY56" fmla="*/ 5836900 h 6859140"/>
                    <a:gd name="connsiteX57" fmla="*/ 1524646 w 3151693"/>
                    <a:gd name="connsiteY57" fmla="*/ 5250715 h 6859140"/>
                    <a:gd name="connsiteX58" fmla="*/ 1743960 w 3151693"/>
                    <a:gd name="connsiteY58" fmla="*/ 4971197 h 6859140"/>
                    <a:gd name="connsiteX59" fmla="*/ 1743859 w 3151693"/>
                    <a:gd name="connsiteY59" fmla="*/ 4971197 h 6859140"/>
                    <a:gd name="connsiteX60" fmla="*/ 1808756 w 3151693"/>
                    <a:gd name="connsiteY60" fmla="*/ 4944502 h 6859140"/>
                    <a:gd name="connsiteX61" fmla="*/ 1438101 w 3151693"/>
                    <a:gd name="connsiteY61" fmla="*/ 5834780 h 6859140"/>
                    <a:gd name="connsiteX62" fmla="*/ 1995774 w 3151693"/>
                    <a:gd name="connsiteY62" fmla="*/ 6585628 h 6859140"/>
                    <a:gd name="connsiteX63" fmla="*/ 2804604 w 3151693"/>
                    <a:gd name="connsiteY63" fmla="*/ 6108444 h 6859140"/>
                    <a:gd name="connsiteX64" fmla="*/ 2653062 w 3151693"/>
                    <a:gd name="connsiteY64" fmla="*/ 5056329 h 6859140"/>
                    <a:gd name="connsiteX65" fmla="*/ 1808756 w 3151693"/>
                    <a:gd name="connsiteY65" fmla="*/ 4944502 h 6859140"/>
                    <a:gd name="connsiteX66" fmla="*/ 2173203 w 3151693"/>
                    <a:gd name="connsiteY66" fmla="*/ 20064 h 6859140"/>
                    <a:gd name="connsiteX67" fmla="*/ 1872542 w 3151693"/>
                    <a:gd name="connsiteY67" fmla="*/ 62302 h 6859140"/>
                    <a:gd name="connsiteX68" fmla="*/ 1347115 w 3151693"/>
                    <a:gd name="connsiteY68" fmla="*/ 566837 h 6859140"/>
                    <a:gd name="connsiteX69" fmla="*/ 1337527 w 3151693"/>
                    <a:gd name="connsiteY69" fmla="*/ 2611924 h 6859140"/>
                    <a:gd name="connsiteX70" fmla="*/ 1377090 w 3151693"/>
                    <a:gd name="connsiteY70" fmla="*/ 2951039 h 6859140"/>
                    <a:gd name="connsiteX71" fmla="*/ 1507286 w 3151693"/>
                    <a:gd name="connsiteY71" fmla="*/ 3769407 h 6859140"/>
                    <a:gd name="connsiteX72" fmla="*/ 1844181 w 3151693"/>
                    <a:gd name="connsiteY72" fmla="*/ 4349334 h 6859140"/>
                    <a:gd name="connsiteX73" fmla="*/ 2100839 w 3151693"/>
                    <a:gd name="connsiteY73" fmla="*/ 4481700 h 6859140"/>
                    <a:gd name="connsiteX74" fmla="*/ 2323282 w 3151693"/>
                    <a:gd name="connsiteY74" fmla="*/ 4595597 h 6859140"/>
                    <a:gd name="connsiteX75" fmla="*/ 2925363 w 3151693"/>
                    <a:gd name="connsiteY75" fmla="*/ 2990653 h 6859140"/>
                    <a:gd name="connsiteX76" fmla="*/ 2964523 w 3151693"/>
                    <a:gd name="connsiteY76" fmla="*/ 2384182 h 6859140"/>
                    <a:gd name="connsiteX77" fmla="*/ 2758884 w 3151693"/>
                    <a:gd name="connsiteY77" fmla="*/ 204357 h 6859140"/>
                    <a:gd name="connsiteX78" fmla="*/ 2173203 w 3151693"/>
                    <a:gd name="connsiteY78" fmla="*/ 20115 h 6859140"/>
                    <a:gd name="connsiteX79" fmla="*/ 2173203 w 3151693"/>
                    <a:gd name="connsiteY79" fmla="*/ 20064 h 6859140"/>
                    <a:gd name="connsiteX0" fmla="*/ 1933300 w 3151693"/>
                    <a:gd name="connsiteY0" fmla="*/ 6859140 h 6859140"/>
                    <a:gd name="connsiteX1" fmla="*/ 1833584 w 3151693"/>
                    <a:gd name="connsiteY1" fmla="*/ 6855255 h 6859140"/>
                    <a:gd name="connsiteX2" fmla="*/ 1113872 w 3151693"/>
                    <a:gd name="connsiteY2" fmla="*/ 6570438 h 6859140"/>
                    <a:gd name="connsiteX3" fmla="*/ 117874 w 3151693"/>
                    <a:gd name="connsiteY3" fmla="*/ 5376152 h 6859140"/>
                    <a:gd name="connsiteX4" fmla="*/ 131080 w 3151693"/>
                    <a:gd name="connsiteY4" fmla="*/ 5377555 h 6859140"/>
                    <a:gd name="connsiteX5" fmla="*/ 1124419 w 3151693"/>
                    <a:gd name="connsiteY5" fmla="*/ 6553180 h 6859140"/>
                    <a:gd name="connsiteX6" fmla="*/ 1834997 w 3151693"/>
                    <a:gd name="connsiteY6" fmla="*/ 6835069 h 6859140"/>
                    <a:gd name="connsiteX7" fmla="*/ 2755755 w 3151693"/>
                    <a:gd name="connsiteY7" fmla="*/ 6544904 h 6859140"/>
                    <a:gd name="connsiteX8" fmla="*/ 2718917 w 3151693"/>
                    <a:gd name="connsiteY8" fmla="*/ 6564635 h 6859140"/>
                    <a:gd name="connsiteX9" fmla="*/ 2271456 w 3151693"/>
                    <a:gd name="connsiteY9" fmla="*/ 6663695 h 6859140"/>
                    <a:gd name="connsiteX10" fmla="*/ 1713935 w 3151693"/>
                    <a:gd name="connsiteY10" fmla="*/ 6529865 h 6859140"/>
                    <a:gd name="connsiteX11" fmla="*/ 1313809 w 3151693"/>
                    <a:gd name="connsiteY11" fmla="*/ 6124895 h 6859140"/>
                    <a:gd name="connsiteX12" fmla="*/ 1243513 w 3151693"/>
                    <a:gd name="connsiteY12" fmla="*/ 5511813 h 6859140"/>
                    <a:gd name="connsiteX13" fmla="*/ 1538624 w 3151693"/>
                    <a:gd name="connsiteY13" fmla="*/ 5071620 h 6859140"/>
                    <a:gd name="connsiteX14" fmla="*/ 1798764 w 3151693"/>
                    <a:gd name="connsiteY14" fmla="*/ 4925982 h 6859140"/>
                    <a:gd name="connsiteX15" fmla="*/ 2027969 w 3151693"/>
                    <a:gd name="connsiteY15" fmla="*/ 4789528 h 6859140"/>
                    <a:gd name="connsiteX16" fmla="*/ 2307083 w 3151693"/>
                    <a:gd name="connsiteY16" fmla="*/ 4609777 h 6859140"/>
                    <a:gd name="connsiteX17" fmla="*/ 2091806 w 3151693"/>
                    <a:gd name="connsiteY17" fmla="*/ 4499716 h 6859140"/>
                    <a:gd name="connsiteX18" fmla="*/ 1834341 w 3151693"/>
                    <a:gd name="connsiteY18" fmla="*/ 4366896 h 6859140"/>
                    <a:gd name="connsiteX19" fmla="*/ 1487757 w 3151693"/>
                    <a:gd name="connsiteY19" fmla="*/ 3774453 h 6859140"/>
                    <a:gd name="connsiteX20" fmla="*/ 1357006 w 3151693"/>
                    <a:gd name="connsiteY20" fmla="*/ 2953259 h 6859140"/>
                    <a:gd name="connsiteX21" fmla="*/ 1317442 w 3151693"/>
                    <a:gd name="connsiteY21" fmla="*/ 2614296 h 6859140"/>
                    <a:gd name="connsiteX22" fmla="*/ 1327737 w 3151693"/>
                    <a:gd name="connsiteY22" fmla="*/ 560983 h 6859140"/>
                    <a:gd name="connsiteX23" fmla="*/ 1539381 w 3151693"/>
                    <a:gd name="connsiteY23" fmla="*/ 222928 h 6859140"/>
                    <a:gd name="connsiteX24" fmla="*/ 1866738 w 3151693"/>
                    <a:gd name="connsiteY24" fmla="*/ 42924 h 6859140"/>
                    <a:gd name="connsiteX25" fmla="*/ 2771904 w 3151693"/>
                    <a:gd name="connsiteY25" fmla="*/ 188915 h 6859140"/>
                    <a:gd name="connsiteX26" fmla="*/ 2984608 w 3151693"/>
                    <a:gd name="connsiteY26" fmla="*/ 2385544 h 6859140"/>
                    <a:gd name="connsiteX27" fmla="*/ 2945448 w 3151693"/>
                    <a:gd name="connsiteY27" fmla="*/ 2992066 h 6859140"/>
                    <a:gd name="connsiteX28" fmla="*/ 2713971 w 3151693"/>
                    <a:gd name="connsiteY28" fmla="*/ 4061137 h 6859140"/>
                    <a:gd name="connsiteX29" fmla="*/ 2343165 w 3151693"/>
                    <a:gd name="connsiteY29" fmla="*/ 4606295 h 6859140"/>
                    <a:gd name="connsiteX30" fmla="*/ 2952563 w 3151693"/>
                    <a:gd name="connsiteY30" fmla="*/ 5136112 h 6859140"/>
                    <a:gd name="connsiteX31" fmla="*/ 3151491 w 3151693"/>
                    <a:gd name="connsiteY31" fmla="*/ 5756158 h 6859140"/>
                    <a:gd name="connsiteX32" fmla="*/ 3016955 w 3151693"/>
                    <a:gd name="connsiteY32" fmla="*/ 6269726 h 6859140"/>
                    <a:gd name="connsiteX33" fmla="*/ 2877978 w 3151693"/>
                    <a:gd name="connsiteY33" fmla="*/ 6456592 h 6859140"/>
                    <a:gd name="connsiteX34" fmla="*/ 1933249 w 3151693"/>
                    <a:gd name="connsiteY34" fmla="*/ 6859090 h 6859140"/>
                    <a:gd name="connsiteX35" fmla="*/ 1933300 w 3151693"/>
                    <a:gd name="connsiteY35" fmla="*/ 6859140 h 6859140"/>
                    <a:gd name="connsiteX36" fmla="*/ 1743859 w 3151693"/>
                    <a:gd name="connsiteY36" fmla="*/ 4971197 h 6859140"/>
                    <a:gd name="connsiteX37" fmla="*/ 1551139 w 3151693"/>
                    <a:gd name="connsiteY37" fmla="*/ 5087516 h 6859140"/>
                    <a:gd name="connsiteX38" fmla="*/ 1332178 w 3151693"/>
                    <a:gd name="connsiteY38" fmla="*/ 6116418 h 6859140"/>
                    <a:gd name="connsiteX39" fmla="*/ 2267369 w 3151693"/>
                    <a:gd name="connsiteY39" fmla="*/ 6643510 h 6859140"/>
                    <a:gd name="connsiteX40" fmla="*/ 2271456 w 3151693"/>
                    <a:gd name="connsiteY40" fmla="*/ 6643510 h 6859140"/>
                    <a:gd name="connsiteX41" fmla="*/ 2868743 w 3151693"/>
                    <a:gd name="connsiteY41" fmla="*/ 6437012 h 6859140"/>
                    <a:gd name="connsiteX42" fmla="*/ 2990764 w 3151693"/>
                    <a:gd name="connsiteY42" fmla="*/ 6274520 h 6859140"/>
                    <a:gd name="connsiteX43" fmla="*/ 2999242 w 3151693"/>
                    <a:gd name="connsiteY43" fmla="*/ 6260390 h 6859140"/>
                    <a:gd name="connsiteX44" fmla="*/ 2999595 w 3151693"/>
                    <a:gd name="connsiteY44" fmla="*/ 6259633 h 6859140"/>
                    <a:gd name="connsiteX45" fmla="*/ 2999646 w 3151693"/>
                    <a:gd name="connsiteY45" fmla="*/ 6259633 h 6859140"/>
                    <a:gd name="connsiteX46" fmla="*/ 2935506 w 3151693"/>
                    <a:gd name="connsiteY46" fmla="*/ 5146760 h 6859140"/>
                    <a:gd name="connsiteX47" fmla="*/ 2327168 w 3151693"/>
                    <a:gd name="connsiteY47" fmla="*/ 4620576 h 6859140"/>
                    <a:gd name="connsiteX48" fmla="*/ 2036498 w 3151693"/>
                    <a:gd name="connsiteY48" fmla="*/ 4807897 h 6859140"/>
                    <a:gd name="connsiteX49" fmla="*/ 1864821 w 3151693"/>
                    <a:gd name="connsiteY49" fmla="*/ 4903929 h 6859140"/>
                    <a:gd name="connsiteX50" fmla="*/ 2093067 w 3151693"/>
                    <a:gd name="connsiteY50" fmla="*/ 4864719 h 6859140"/>
                    <a:gd name="connsiteX51" fmla="*/ 2665678 w 3151693"/>
                    <a:gd name="connsiteY51" fmla="*/ 5040534 h 6859140"/>
                    <a:gd name="connsiteX52" fmla="*/ 2924455 w 3151693"/>
                    <a:gd name="connsiteY52" fmla="*/ 5536995 h 6859140"/>
                    <a:gd name="connsiteX53" fmla="*/ 2822973 w 3151693"/>
                    <a:gd name="connsiteY53" fmla="*/ 6117023 h 6859140"/>
                    <a:gd name="connsiteX54" fmla="*/ 2491730 w 3151693"/>
                    <a:gd name="connsiteY54" fmla="*/ 6511598 h 6859140"/>
                    <a:gd name="connsiteX55" fmla="*/ 1991636 w 3151693"/>
                    <a:gd name="connsiteY55" fmla="*/ 6605359 h 6859140"/>
                    <a:gd name="connsiteX56" fmla="*/ 1418117 w 3151693"/>
                    <a:gd name="connsiteY56" fmla="*/ 5836900 h 6859140"/>
                    <a:gd name="connsiteX57" fmla="*/ 1524646 w 3151693"/>
                    <a:gd name="connsiteY57" fmla="*/ 5250715 h 6859140"/>
                    <a:gd name="connsiteX58" fmla="*/ 1743960 w 3151693"/>
                    <a:gd name="connsiteY58" fmla="*/ 4971197 h 6859140"/>
                    <a:gd name="connsiteX59" fmla="*/ 1743859 w 3151693"/>
                    <a:gd name="connsiteY59" fmla="*/ 4971197 h 6859140"/>
                    <a:gd name="connsiteX60" fmla="*/ 1808756 w 3151693"/>
                    <a:gd name="connsiteY60" fmla="*/ 4944502 h 6859140"/>
                    <a:gd name="connsiteX61" fmla="*/ 1438101 w 3151693"/>
                    <a:gd name="connsiteY61" fmla="*/ 5834780 h 6859140"/>
                    <a:gd name="connsiteX62" fmla="*/ 1995774 w 3151693"/>
                    <a:gd name="connsiteY62" fmla="*/ 6585628 h 6859140"/>
                    <a:gd name="connsiteX63" fmla="*/ 2804604 w 3151693"/>
                    <a:gd name="connsiteY63" fmla="*/ 6108444 h 6859140"/>
                    <a:gd name="connsiteX64" fmla="*/ 2653062 w 3151693"/>
                    <a:gd name="connsiteY64" fmla="*/ 5056329 h 6859140"/>
                    <a:gd name="connsiteX65" fmla="*/ 1808756 w 3151693"/>
                    <a:gd name="connsiteY65" fmla="*/ 4944502 h 6859140"/>
                    <a:gd name="connsiteX66" fmla="*/ 2173203 w 3151693"/>
                    <a:gd name="connsiteY66" fmla="*/ 20064 h 6859140"/>
                    <a:gd name="connsiteX67" fmla="*/ 1872542 w 3151693"/>
                    <a:gd name="connsiteY67" fmla="*/ 62302 h 6859140"/>
                    <a:gd name="connsiteX68" fmla="*/ 1347115 w 3151693"/>
                    <a:gd name="connsiteY68" fmla="*/ 566837 h 6859140"/>
                    <a:gd name="connsiteX69" fmla="*/ 1337527 w 3151693"/>
                    <a:gd name="connsiteY69" fmla="*/ 2611924 h 6859140"/>
                    <a:gd name="connsiteX70" fmla="*/ 1377090 w 3151693"/>
                    <a:gd name="connsiteY70" fmla="*/ 2951039 h 6859140"/>
                    <a:gd name="connsiteX71" fmla="*/ 1507286 w 3151693"/>
                    <a:gd name="connsiteY71" fmla="*/ 3769407 h 6859140"/>
                    <a:gd name="connsiteX72" fmla="*/ 1844181 w 3151693"/>
                    <a:gd name="connsiteY72" fmla="*/ 4349334 h 6859140"/>
                    <a:gd name="connsiteX73" fmla="*/ 2100839 w 3151693"/>
                    <a:gd name="connsiteY73" fmla="*/ 4481700 h 6859140"/>
                    <a:gd name="connsiteX74" fmla="*/ 2323282 w 3151693"/>
                    <a:gd name="connsiteY74" fmla="*/ 4595597 h 6859140"/>
                    <a:gd name="connsiteX75" fmla="*/ 2925363 w 3151693"/>
                    <a:gd name="connsiteY75" fmla="*/ 2990653 h 6859140"/>
                    <a:gd name="connsiteX76" fmla="*/ 2964523 w 3151693"/>
                    <a:gd name="connsiteY76" fmla="*/ 2384182 h 6859140"/>
                    <a:gd name="connsiteX77" fmla="*/ 2758884 w 3151693"/>
                    <a:gd name="connsiteY77" fmla="*/ 204357 h 6859140"/>
                    <a:gd name="connsiteX78" fmla="*/ 2173203 w 3151693"/>
                    <a:gd name="connsiteY78" fmla="*/ 20115 h 6859140"/>
                    <a:gd name="connsiteX79" fmla="*/ 2173203 w 3151693"/>
                    <a:gd name="connsiteY79" fmla="*/ 20064 h 6859140"/>
                    <a:gd name="connsiteX0" fmla="*/ 1815429 w 3033822"/>
                    <a:gd name="connsiteY0" fmla="*/ 6859140 h 6859140"/>
                    <a:gd name="connsiteX1" fmla="*/ 1715713 w 3033822"/>
                    <a:gd name="connsiteY1" fmla="*/ 6855255 h 6859140"/>
                    <a:gd name="connsiteX2" fmla="*/ 996001 w 3033822"/>
                    <a:gd name="connsiteY2" fmla="*/ 6570438 h 6859140"/>
                    <a:gd name="connsiteX3" fmla="*/ 3 w 3033822"/>
                    <a:gd name="connsiteY3" fmla="*/ 5376152 h 6859140"/>
                    <a:gd name="connsiteX4" fmla="*/ 1006548 w 3033822"/>
                    <a:gd name="connsiteY4" fmla="*/ 6553180 h 6859140"/>
                    <a:gd name="connsiteX5" fmla="*/ 1717126 w 3033822"/>
                    <a:gd name="connsiteY5" fmla="*/ 6835069 h 6859140"/>
                    <a:gd name="connsiteX6" fmla="*/ 2637884 w 3033822"/>
                    <a:gd name="connsiteY6" fmla="*/ 6544904 h 6859140"/>
                    <a:gd name="connsiteX7" fmla="*/ 2601046 w 3033822"/>
                    <a:gd name="connsiteY7" fmla="*/ 6564635 h 6859140"/>
                    <a:gd name="connsiteX8" fmla="*/ 2153585 w 3033822"/>
                    <a:gd name="connsiteY8" fmla="*/ 6663695 h 6859140"/>
                    <a:gd name="connsiteX9" fmla="*/ 1596064 w 3033822"/>
                    <a:gd name="connsiteY9" fmla="*/ 6529865 h 6859140"/>
                    <a:gd name="connsiteX10" fmla="*/ 1195938 w 3033822"/>
                    <a:gd name="connsiteY10" fmla="*/ 6124895 h 6859140"/>
                    <a:gd name="connsiteX11" fmla="*/ 1125642 w 3033822"/>
                    <a:gd name="connsiteY11" fmla="*/ 5511813 h 6859140"/>
                    <a:gd name="connsiteX12" fmla="*/ 1420753 w 3033822"/>
                    <a:gd name="connsiteY12" fmla="*/ 5071620 h 6859140"/>
                    <a:gd name="connsiteX13" fmla="*/ 1680893 w 3033822"/>
                    <a:gd name="connsiteY13" fmla="*/ 4925982 h 6859140"/>
                    <a:gd name="connsiteX14" fmla="*/ 1910098 w 3033822"/>
                    <a:gd name="connsiteY14" fmla="*/ 4789528 h 6859140"/>
                    <a:gd name="connsiteX15" fmla="*/ 2189212 w 3033822"/>
                    <a:gd name="connsiteY15" fmla="*/ 4609777 h 6859140"/>
                    <a:gd name="connsiteX16" fmla="*/ 1973935 w 3033822"/>
                    <a:gd name="connsiteY16" fmla="*/ 4499716 h 6859140"/>
                    <a:gd name="connsiteX17" fmla="*/ 1716470 w 3033822"/>
                    <a:gd name="connsiteY17" fmla="*/ 4366896 h 6859140"/>
                    <a:gd name="connsiteX18" fmla="*/ 1369886 w 3033822"/>
                    <a:gd name="connsiteY18" fmla="*/ 3774453 h 6859140"/>
                    <a:gd name="connsiteX19" fmla="*/ 1239135 w 3033822"/>
                    <a:gd name="connsiteY19" fmla="*/ 2953259 h 6859140"/>
                    <a:gd name="connsiteX20" fmla="*/ 1199571 w 3033822"/>
                    <a:gd name="connsiteY20" fmla="*/ 2614296 h 6859140"/>
                    <a:gd name="connsiteX21" fmla="*/ 1209866 w 3033822"/>
                    <a:gd name="connsiteY21" fmla="*/ 560983 h 6859140"/>
                    <a:gd name="connsiteX22" fmla="*/ 1421510 w 3033822"/>
                    <a:gd name="connsiteY22" fmla="*/ 222928 h 6859140"/>
                    <a:gd name="connsiteX23" fmla="*/ 1748867 w 3033822"/>
                    <a:gd name="connsiteY23" fmla="*/ 42924 h 6859140"/>
                    <a:gd name="connsiteX24" fmla="*/ 2654033 w 3033822"/>
                    <a:gd name="connsiteY24" fmla="*/ 188915 h 6859140"/>
                    <a:gd name="connsiteX25" fmla="*/ 2866737 w 3033822"/>
                    <a:gd name="connsiteY25" fmla="*/ 2385544 h 6859140"/>
                    <a:gd name="connsiteX26" fmla="*/ 2827577 w 3033822"/>
                    <a:gd name="connsiteY26" fmla="*/ 2992066 h 6859140"/>
                    <a:gd name="connsiteX27" fmla="*/ 2596100 w 3033822"/>
                    <a:gd name="connsiteY27" fmla="*/ 4061137 h 6859140"/>
                    <a:gd name="connsiteX28" fmla="*/ 2225294 w 3033822"/>
                    <a:gd name="connsiteY28" fmla="*/ 4606295 h 6859140"/>
                    <a:gd name="connsiteX29" fmla="*/ 2834692 w 3033822"/>
                    <a:gd name="connsiteY29" fmla="*/ 5136112 h 6859140"/>
                    <a:gd name="connsiteX30" fmla="*/ 3033620 w 3033822"/>
                    <a:gd name="connsiteY30" fmla="*/ 5756158 h 6859140"/>
                    <a:gd name="connsiteX31" fmla="*/ 2899084 w 3033822"/>
                    <a:gd name="connsiteY31" fmla="*/ 6269726 h 6859140"/>
                    <a:gd name="connsiteX32" fmla="*/ 2760107 w 3033822"/>
                    <a:gd name="connsiteY32" fmla="*/ 6456592 h 6859140"/>
                    <a:gd name="connsiteX33" fmla="*/ 1815378 w 3033822"/>
                    <a:gd name="connsiteY33" fmla="*/ 6859090 h 6859140"/>
                    <a:gd name="connsiteX34" fmla="*/ 1815429 w 3033822"/>
                    <a:gd name="connsiteY34" fmla="*/ 6859140 h 6859140"/>
                    <a:gd name="connsiteX35" fmla="*/ 1625988 w 3033822"/>
                    <a:gd name="connsiteY35" fmla="*/ 4971197 h 6859140"/>
                    <a:gd name="connsiteX36" fmla="*/ 1433268 w 3033822"/>
                    <a:gd name="connsiteY36" fmla="*/ 5087516 h 6859140"/>
                    <a:gd name="connsiteX37" fmla="*/ 1214307 w 3033822"/>
                    <a:gd name="connsiteY37" fmla="*/ 6116418 h 6859140"/>
                    <a:gd name="connsiteX38" fmla="*/ 2149498 w 3033822"/>
                    <a:gd name="connsiteY38" fmla="*/ 6643510 h 6859140"/>
                    <a:gd name="connsiteX39" fmla="*/ 2153585 w 3033822"/>
                    <a:gd name="connsiteY39" fmla="*/ 6643510 h 6859140"/>
                    <a:gd name="connsiteX40" fmla="*/ 2750872 w 3033822"/>
                    <a:gd name="connsiteY40" fmla="*/ 6437012 h 6859140"/>
                    <a:gd name="connsiteX41" fmla="*/ 2872893 w 3033822"/>
                    <a:gd name="connsiteY41" fmla="*/ 6274520 h 6859140"/>
                    <a:gd name="connsiteX42" fmla="*/ 2881371 w 3033822"/>
                    <a:gd name="connsiteY42" fmla="*/ 6260390 h 6859140"/>
                    <a:gd name="connsiteX43" fmla="*/ 2881724 w 3033822"/>
                    <a:gd name="connsiteY43" fmla="*/ 6259633 h 6859140"/>
                    <a:gd name="connsiteX44" fmla="*/ 2881775 w 3033822"/>
                    <a:gd name="connsiteY44" fmla="*/ 6259633 h 6859140"/>
                    <a:gd name="connsiteX45" fmla="*/ 2817635 w 3033822"/>
                    <a:gd name="connsiteY45" fmla="*/ 5146760 h 6859140"/>
                    <a:gd name="connsiteX46" fmla="*/ 2209297 w 3033822"/>
                    <a:gd name="connsiteY46" fmla="*/ 4620576 h 6859140"/>
                    <a:gd name="connsiteX47" fmla="*/ 1918627 w 3033822"/>
                    <a:gd name="connsiteY47" fmla="*/ 4807897 h 6859140"/>
                    <a:gd name="connsiteX48" fmla="*/ 1746950 w 3033822"/>
                    <a:gd name="connsiteY48" fmla="*/ 4903929 h 6859140"/>
                    <a:gd name="connsiteX49" fmla="*/ 1975196 w 3033822"/>
                    <a:gd name="connsiteY49" fmla="*/ 4864719 h 6859140"/>
                    <a:gd name="connsiteX50" fmla="*/ 2547807 w 3033822"/>
                    <a:gd name="connsiteY50" fmla="*/ 5040534 h 6859140"/>
                    <a:gd name="connsiteX51" fmla="*/ 2806584 w 3033822"/>
                    <a:gd name="connsiteY51" fmla="*/ 5536995 h 6859140"/>
                    <a:gd name="connsiteX52" fmla="*/ 2705102 w 3033822"/>
                    <a:gd name="connsiteY52" fmla="*/ 6117023 h 6859140"/>
                    <a:gd name="connsiteX53" fmla="*/ 2373859 w 3033822"/>
                    <a:gd name="connsiteY53" fmla="*/ 6511598 h 6859140"/>
                    <a:gd name="connsiteX54" fmla="*/ 1873765 w 3033822"/>
                    <a:gd name="connsiteY54" fmla="*/ 6605359 h 6859140"/>
                    <a:gd name="connsiteX55" fmla="*/ 1300246 w 3033822"/>
                    <a:gd name="connsiteY55" fmla="*/ 5836900 h 6859140"/>
                    <a:gd name="connsiteX56" fmla="*/ 1406775 w 3033822"/>
                    <a:gd name="connsiteY56" fmla="*/ 5250715 h 6859140"/>
                    <a:gd name="connsiteX57" fmla="*/ 1626089 w 3033822"/>
                    <a:gd name="connsiteY57" fmla="*/ 4971197 h 6859140"/>
                    <a:gd name="connsiteX58" fmla="*/ 1625988 w 3033822"/>
                    <a:gd name="connsiteY58" fmla="*/ 4971197 h 6859140"/>
                    <a:gd name="connsiteX59" fmla="*/ 1690885 w 3033822"/>
                    <a:gd name="connsiteY59" fmla="*/ 4944502 h 6859140"/>
                    <a:gd name="connsiteX60" fmla="*/ 1320230 w 3033822"/>
                    <a:gd name="connsiteY60" fmla="*/ 5834780 h 6859140"/>
                    <a:gd name="connsiteX61" fmla="*/ 1877903 w 3033822"/>
                    <a:gd name="connsiteY61" fmla="*/ 6585628 h 6859140"/>
                    <a:gd name="connsiteX62" fmla="*/ 2686733 w 3033822"/>
                    <a:gd name="connsiteY62" fmla="*/ 6108444 h 6859140"/>
                    <a:gd name="connsiteX63" fmla="*/ 2535191 w 3033822"/>
                    <a:gd name="connsiteY63" fmla="*/ 5056329 h 6859140"/>
                    <a:gd name="connsiteX64" fmla="*/ 1690885 w 3033822"/>
                    <a:gd name="connsiteY64" fmla="*/ 4944502 h 6859140"/>
                    <a:gd name="connsiteX65" fmla="*/ 2055332 w 3033822"/>
                    <a:gd name="connsiteY65" fmla="*/ 20064 h 6859140"/>
                    <a:gd name="connsiteX66" fmla="*/ 1754671 w 3033822"/>
                    <a:gd name="connsiteY66" fmla="*/ 62302 h 6859140"/>
                    <a:gd name="connsiteX67" fmla="*/ 1229244 w 3033822"/>
                    <a:gd name="connsiteY67" fmla="*/ 566837 h 6859140"/>
                    <a:gd name="connsiteX68" fmla="*/ 1219656 w 3033822"/>
                    <a:gd name="connsiteY68" fmla="*/ 2611924 h 6859140"/>
                    <a:gd name="connsiteX69" fmla="*/ 1259219 w 3033822"/>
                    <a:gd name="connsiteY69" fmla="*/ 2951039 h 6859140"/>
                    <a:gd name="connsiteX70" fmla="*/ 1389415 w 3033822"/>
                    <a:gd name="connsiteY70" fmla="*/ 3769407 h 6859140"/>
                    <a:gd name="connsiteX71" fmla="*/ 1726310 w 3033822"/>
                    <a:gd name="connsiteY71" fmla="*/ 4349334 h 6859140"/>
                    <a:gd name="connsiteX72" fmla="*/ 1982968 w 3033822"/>
                    <a:gd name="connsiteY72" fmla="*/ 4481700 h 6859140"/>
                    <a:gd name="connsiteX73" fmla="*/ 2205411 w 3033822"/>
                    <a:gd name="connsiteY73" fmla="*/ 4595597 h 6859140"/>
                    <a:gd name="connsiteX74" fmla="*/ 2807492 w 3033822"/>
                    <a:gd name="connsiteY74" fmla="*/ 2990653 h 6859140"/>
                    <a:gd name="connsiteX75" fmla="*/ 2846652 w 3033822"/>
                    <a:gd name="connsiteY75" fmla="*/ 2384182 h 6859140"/>
                    <a:gd name="connsiteX76" fmla="*/ 2641013 w 3033822"/>
                    <a:gd name="connsiteY76" fmla="*/ 204357 h 6859140"/>
                    <a:gd name="connsiteX77" fmla="*/ 2055332 w 3033822"/>
                    <a:gd name="connsiteY77" fmla="*/ 20115 h 6859140"/>
                    <a:gd name="connsiteX78" fmla="*/ 2055332 w 3033822"/>
                    <a:gd name="connsiteY78" fmla="*/ 20064 h 6859140"/>
                    <a:gd name="connsiteX0" fmla="*/ 903689 w 2122082"/>
                    <a:gd name="connsiteY0" fmla="*/ 6859140 h 6859140"/>
                    <a:gd name="connsiteX1" fmla="*/ 803973 w 2122082"/>
                    <a:gd name="connsiteY1" fmla="*/ 6855255 h 6859140"/>
                    <a:gd name="connsiteX2" fmla="*/ 84261 w 2122082"/>
                    <a:gd name="connsiteY2" fmla="*/ 6570438 h 6859140"/>
                    <a:gd name="connsiteX3" fmla="*/ 94808 w 2122082"/>
                    <a:gd name="connsiteY3" fmla="*/ 6553180 h 6859140"/>
                    <a:gd name="connsiteX4" fmla="*/ 805386 w 2122082"/>
                    <a:gd name="connsiteY4" fmla="*/ 6835069 h 6859140"/>
                    <a:gd name="connsiteX5" fmla="*/ 1726144 w 2122082"/>
                    <a:gd name="connsiteY5" fmla="*/ 6544904 h 6859140"/>
                    <a:gd name="connsiteX6" fmla="*/ 1689306 w 2122082"/>
                    <a:gd name="connsiteY6" fmla="*/ 6564635 h 6859140"/>
                    <a:gd name="connsiteX7" fmla="*/ 1241845 w 2122082"/>
                    <a:gd name="connsiteY7" fmla="*/ 6663695 h 6859140"/>
                    <a:gd name="connsiteX8" fmla="*/ 684324 w 2122082"/>
                    <a:gd name="connsiteY8" fmla="*/ 6529865 h 6859140"/>
                    <a:gd name="connsiteX9" fmla="*/ 284198 w 2122082"/>
                    <a:gd name="connsiteY9" fmla="*/ 6124895 h 6859140"/>
                    <a:gd name="connsiteX10" fmla="*/ 213902 w 2122082"/>
                    <a:gd name="connsiteY10" fmla="*/ 5511813 h 6859140"/>
                    <a:gd name="connsiteX11" fmla="*/ 509013 w 2122082"/>
                    <a:gd name="connsiteY11" fmla="*/ 5071620 h 6859140"/>
                    <a:gd name="connsiteX12" fmla="*/ 769153 w 2122082"/>
                    <a:gd name="connsiteY12" fmla="*/ 4925982 h 6859140"/>
                    <a:gd name="connsiteX13" fmla="*/ 998358 w 2122082"/>
                    <a:gd name="connsiteY13" fmla="*/ 4789528 h 6859140"/>
                    <a:gd name="connsiteX14" fmla="*/ 1277472 w 2122082"/>
                    <a:gd name="connsiteY14" fmla="*/ 4609777 h 6859140"/>
                    <a:gd name="connsiteX15" fmla="*/ 1062195 w 2122082"/>
                    <a:gd name="connsiteY15" fmla="*/ 4499716 h 6859140"/>
                    <a:gd name="connsiteX16" fmla="*/ 804730 w 2122082"/>
                    <a:gd name="connsiteY16" fmla="*/ 4366896 h 6859140"/>
                    <a:gd name="connsiteX17" fmla="*/ 458146 w 2122082"/>
                    <a:gd name="connsiteY17" fmla="*/ 3774453 h 6859140"/>
                    <a:gd name="connsiteX18" fmla="*/ 327395 w 2122082"/>
                    <a:gd name="connsiteY18" fmla="*/ 2953259 h 6859140"/>
                    <a:gd name="connsiteX19" fmla="*/ 287831 w 2122082"/>
                    <a:gd name="connsiteY19" fmla="*/ 2614296 h 6859140"/>
                    <a:gd name="connsiteX20" fmla="*/ 298126 w 2122082"/>
                    <a:gd name="connsiteY20" fmla="*/ 560983 h 6859140"/>
                    <a:gd name="connsiteX21" fmla="*/ 509770 w 2122082"/>
                    <a:gd name="connsiteY21" fmla="*/ 222928 h 6859140"/>
                    <a:gd name="connsiteX22" fmla="*/ 837127 w 2122082"/>
                    <a:gd name="connsiteY22" fmla="*/ 42924 h 6859140"/>
                    <a:gd name="connsiteX23" fmla="*/ 1742293 w 2122082"/>
                    <a:gd name="connsiteY23" fmla="*/ 188915 h 6859140"/>
                    <a:gd name="connsiteX24" fmla="*/ 1954997 w 2122082"/>
                    <a:gd name="connsiteY24" fmla="*/ 2385544 h 6859140"/>
                    <a:gd name="connsiteX25" fmla="*/ 1915837 w 2122082"/>
                    <a:gd name="connsiteY25" fmla="*/ 2992066 h 6859140"/>
                    <a:gd name="connsiteX26" fmla="*/ 1684360 w 2122082"/>
                    <a:gd name="connsiteY26" fmla="*/ 4061137 h 6859140"/>
                    <a:gd name="connsiteX27" fmla="*/ 1313554 w 2122082"/>
                    <a:gd name="connsiteY27" fmla="*/ 4606295 h 6859140"/>
                    <a:gd name="connsiteX28" fmla="*/ 1922952 w 2122082"/>
                    <a:gd name="connsiteY28" fmla="*/ 5136112 h 6859140"/>
                    <a:gd name="connsiteX29" fmla="*/ 2121880 w 2122082"/>
                    <a:gd name="connsiteY29" fmla="*/ 5756158 h 6859140"/>
                    <a:gd name="connsiteX30" fmla="*/ 1987344 w 2122082"/>
                    <a:gd name="connsiteY30" fmla="*/ 6269726 h 6859140"/>
                    <a:gd name="connsiteX31" fmla="*/ 1848367 w 2122082"/>
                    <a:gd name="connsiteY31" fmla="*/ 6456592 h 6859140"/>
                    <a:gd name="connsiteX32" fmla="*/ 903638 w 2122082"/>
                    <a:gd name="connsiteY32" fmla="*/ 6859090 h 6859140"/>
                    <a:gd name="connsiteX33" fmla="*/ 903689 w 2122082"/>
                    <a:gd name="connsiteY33" fmla="*/ 6859140 h 6859140"/>
                    <a:gd name="connsiteX34" fmla="*/ 714248 w 2122082"/>
                    <a:gd name="connsiteY34" fmla="*/ 4971197 h 6859140"/>
                    <a:gd name="connsiteX35" fmla="*/ 521528 w 2122082"/>
                    <a:gd name="connsiteY35" fmla="*/ 5087516 h 6859140"/>
                    <a:gd name="connsiteX36" fmla="*/ 302567 w 2122082"/>
                    <a:gd name="connsiteY36" fmla="*/ 6116418 h 6859140"/>
                    <a:gd name="connsiteX37" fmla="*/ 1237758 w 2122082"/>
                    <a:gd name="connsiteY37" fmla="*/ 6643510 h 6859140"/>
                    <a:gd name="connsiteX38" fmla="*/ 1241845 w 2122082"/>
                    <a:gd name="connsiteY38" fmla="*/ 6643510 h 6859140"/>
                    <a:gd name="connsiteX39" fmla="*/ 1839132 w 2122082"/>
                    <a:gd name="connsiteY39" fmla="*/ 6437012 h 6859140"/>
                    <a:gd name="connsiteX40" fmla="*/ 1961153 w 2122082"/>
                    <a:gd name="connsiteY40" fmla="*/ 6274520 h 6859140"/>
                    <a:gd name="connsiteX41" fmla="*/ 1969631 w 2122082"/>
                    <a:gd name="connsiteY41" fmla="*/ 6260390 h 6859140"/>
                    <a:gd name="connsiteX42" fmla="*/ 1969984 w 2122082"/>
                    <a:gd name="connsiteY42" fmla="*/ 6259633 h 6859140"/>
                    <a:gd name="connsiteX43" fmla="*/ 1970035 w 2122082"/>
                    <a:gd name="connsiteY43" fmla="*/ 6259633 h 6859140"/>
                    <a:gd name="connsiteX44" fmla="*/ 1905895 w 2122082"/>
                    <a:gd name="connsiteY44" fmla="*/ 5146760 h 6859140"/>
                    <a:gd name="connsiteX45" fmla="*/ 1297557 w 2122082"/>
                    <a:gd name="connsiteY45" fmla="*/ 4620576 h 6859140"/>
                    <a:gd name="connsiteX46" fmla="*/ 1006887 w 2122082"/>
                    <a:gd name="connsiteY46" fmla="*/ 4807897 h 6859140"/>
                    <a:gd name="connsiteX47" fmla="*/ 835210 w 2122082"/>
                    <a:gd name="connsiteY47" fmla="*/ 4903929 h 6859140"/>
                    <a:gd name="connsiteX48" fmla="*/ 1063456 w 2122082"/>
                    <a:gd name="connsiteY48" fmla="*/ 4864719 h 6859140"/>
                    <a:gd name="connsiteX49" fmla="*/ 1636067 w 2122082"/>
                    <a:gd name="connsiteY49" fmla="*/ 5040534 h 6859140"/>
                    <a:gd name="connsiteX50" fmla="*/ 1894844 w 2122082"/>
                    <a:gd name="connsiteY50" fmla="*/ 5536995 h 6859140"/>
                    <a:gd name="connsiteX51" fmla="*/ 1793362 w 2122082"/>
                    <a:gd name="connsiteY51" fmla="*/ 6117023 h 6859140"/>
                    <a:gd name="connsiteX52" fmla="*/ 1462119 w 2122082"/>
                    <a:gd name="connsiteY52" fmla="*/ 6511598 h 6859140"/>
                    <a:gd name="connsiteX53" fmla="*/ 962025 w 2122082"/>
                    <a:gd name="connsiteY53" fmla="*/ 6605359 h 6859140"/>
                    <a:gd name="connsiteX54" fmla="*/ 388506 w 2122082"/>
                    <a:gd name="connsiteY54" fmla="*/ 5836900 h 6859140"/>
                    <a:gd name="connsiteX55" fmla="*/ 495035 w 2122082"/>
                    <a:gd name="connsiteY55" fmla="*/ 5250715 h 6859140"/>
                    <a:gd name="connsiteX56" fmla="*/ 714349 w 2122082"/>
                    <a:gd name="connsiteY56" fmla="*/ 4971197 h 6859140"/>
                    <a:gd name="connsiteX57" fmla="*/ 714248 w 2122082"/>
                    <a:gd name="connsiteY57" fmla="*/ 4971197 h 6859140"/>
                    <a:gd name="connsiteX58" fmla="*/ 779145 w 2122082"/>
                    <a:gd name="connsiteY58" fmla="*/ 4944502 h 6859140"/>
                    <a:gd name="connsiteX59" fmla="*/ 408490 w 2122082"/>
                    <a:gd name="connsiteY59" fmla="*/ 5834780 h 6859140"/>
                    <a:gd name="connsiteX60" fmla="*/ 966163 w 2122082"/>
                    <a:gd name="connsiteY60" fmla="*/ 6585628 h 6859140"/>
                    <a:gd name="connsiteX61" fmla="*/ 1774993 w 2122082"/>
                    <a:gd name="connsiteY61" fmla="*/ 6108444 h 6859140"/>
                    <a:gd name="connsiteX62" fmla="*/ 1623451 w 2122082"/>
                    <a:gd name="connsiteY62" fmla="*/ 5056329 h 6859140"/>
                    <a:gd name="connsiteX63" fmla="*/ 779145 w 2122082"/>
                    <a:gd name="connsiteY63" fmla="*/ 4944502 h 6859140"/>
                    <a:gd name="connsiteX64" fmla="*/ 1143592 w 2122082"/>
                    <a:gd name="connsiteY64" fmla="*/ 20064 h 6859140"/>
                    <a:gd name="connsiteX65" fmla="*/ 842931 w 2122082"/>
                    <a:gd name="connsiteY65" fmla="*/ 62302 h 6859140"/>
                    <a:gd name="connsiteX66" fmla="*/ 317504 w 2122082"/>
                    <a:gd name="connsiteY66" fmla="*/ 566837 h 6859140"/>
                    <a:gd name="connsiteX67" fmla="*/ 307916 w 2122082"/>
                    <a:gd name="connsiteY67" fmla="*/ 2611924 h 6859140"/>
                    <a:gd name="connsiteX68" fmla="*/ 347479 w 2122082"/>
                    <a:gd name="connsiteY68" fmla="*/ 2951039 h 6859140"/>
                    <a:gd name="connsiteX69" fmla="*/ 477675 w 2122082"/>
                    <a:gd name="connsiteY69" fmla="*/ 3769407 h 6859140"/>
                    <a:gd name="connsiteX70" fmla="*/ 814570 w 2122082"/>
                    <a:gd name="connsiteY70" fmla="*/ 4349334 h 6859140"/>
                    <a:gd name="connsiteX71" fmla="*/ 1071228 w 2122082"/>
                    <a:gd name="connsiteY71" fmla="*/ 4481700 h 6859140"/>
                    <a:gd name="connsiteX72" fmla="*/ 1293671 w 2122082"/>
                    <a:gd name="connsiteY72" fmla="*/ 4595597 h 6859140"/>
                    <a:gd name="connsiteX73" fmla="*/ 1895752 w 2122082"/>
                    <a:gd name="connsiteY73" fmla="*/ 2990653 h 6859140"/>
                    <a:gd name="connsiteX74" fmla="*/ 1934912 w 2122082"/>
                    <a:gd name="connsiteY74" fmla="*/ 2384182 h 6859140"/>
                    <a:gd name="connsiteX75" fmla="*/ 1729273 w 2122082"/>
                    <a:gd name="connsiteY75" fmla="*/ 204357 h 6859140"/>
                    <a:gd name="connsiteX76" fmla="*/ 1143592 w 2122082"/>
                    <a:gd name="connsiteY76" fmla="*/ 20115 h 6859140"/>
                    <a:gd name="connsiteX77" fmla="*/ 1143592 w 2122082"/>
                    <a:gd name="connsiteY77" fmla="*/ 20064 h 6859140"/>
                    <a:gd name="connsiteX0" fmla="*/ 819428 w 2037821"/>
                    <a:gd name="connsiteY0" fmla="*/ 6859140 h 6859140"/>
                    <a:gd name="connsiteX1" fmla="*/ 719712 w 2037821"/>
                    <a:gd name="connsiteY1" fmla="*/ 6855255 h 6859140"/>
                    <a:gd name="connsiteX2" fmla="*/ 0 w 2037821"/>
                    <a:gd name="connsiteY2" fmla="*/ 6570438 h 6859140"/>
                    <a:gd name="connsiteX3" fmla="*/ 721125 w 2037821"/>
                    <a:gd name="connsiteY3" fmla="*/ 6835069 h 6859140"/>
                    <a:gd name="connsiteX4" fmla="*/ 1641883 w 2037821"/>
                    <a:gd name="connsiteY4" fmla="*/ 6544904 h 6859140"/>
                    <a:gd name="connsiteX5" fmla="*/ 1605045 w 2037821"/>
                    <a:gd name="connsiteY5" fmla="*/ 6564635 h 6859140"/>
                    <a:gd name="connsiteX6" fmla="*/ 1157584 w 2037821"/>
                    <a:gd name="connsiteY6" fmla="*/ 6663695 h 6859140"/>
                    <a:gd name="connsiteX7" fmla="*/ 600063 w 2037821"/>
                    <a:gd name="connsiteY7" fmla="*/ 6529865 h 6859140"/>
                    <a:gd name="connsiteX8" fmla="*/ 199937 w 2037821"/>
                    <a:gd name="connsiteY8" fmla="*/ 6124895 h 6859140"/>
                    <a:gd name="connsiteX9" fmla="*/ 129641 w 2037821"/>
                    <a:gd name="connsiteY9" fmla="*/ 5511813 h 6859140"/>
                    <a:gd name="connsiteX10" fmla="*/ 424752 w 2037821"/>
                    <a:gd name="connsiteY10" fmla="*/ 5071620 h 6859140"/>
                    <a:gd name="connsiteX11" fmla="*/ 684892 w 2037821"/>
                    <a:gd name="connsiteY11" fmla="*/ 4925982 h 6859140"/>
                    <a:gd name="connsiteX12" fmla="*/ 914097 w 2037821"/>
                    <a:gd name="connsiteY12" fmla="*/ 4789528 h 6859140"/>
                    <a:gd name="connsiteX13" fmla="*/ 1193211 w 2037821"/>
                    <a:gd name="connsiteY13" fmla="*/ 4609777 h 6859140"/>
                    <a:gd name="connsiteX14" fmla="*/ 977934 w 2037821"/>
                    <a:gd name="connsiteY14" fmla="*/ 4499716 h 6859140"/>
                    <a:gd name="connsiteX15" fmla="*/ 720469 w 2037821"/>
                    <a:gd name="connsiteY15" fmla="*/ 4366896 h 6859140"/>
                    <a:gd name="connsiteX16" fmla="*/ 373885 w 2037821"/>
                    <a:gd name="connsiteY16" fmla="*/ 3774453 h 6859140"/>
                    <a:gd name="connsiteX17" fmla="*/ 243134 w 2037821"/>
                    <a:gd name="connsiteY17" fmla="*/ 2953259 h 6859140"/>
                    <a:gd name="connsiteX18" fmla="*/ 203570 w 2037821"/>
                    <a:gd name="connsiteY18" fmla="*/ 2614296 h 6859140"/>
                    <a:gd name="connsiteX19" fmla="*/ 213865 w 2037821"/>
                    <a:gd name="connsiteY19" fmla="*/ 560983 h 6859140"/>
                    <a:gd name="connsiteX20" fmla="*/ 425509 w 2037821"/>
                    <a:gd name="connsiteY20" fmla="*/ 222928 h 6859140"/>
                    <a:gd name="connsiteX21" fmla="*/ 752866 w 2037821"/>
                    <a:gd name="connsiteY21" fmla="*/ 42924 h 6859140"/>
                    <a:gd name="connsiteX22" fmla="*/ 1658032 w 2037821"/>
                    <a:gd name="connsiteY22" fmla="*/ 188915 h 6859140"/>
                    <a:gd name="connsiteX23" fmla="*/ 1870736 w 2037821"/>
                    <a:gd name="connsiteY23" fmla="*/ 2385544 h 6859140"/>
                    <a:gd name="connsiteX24" fmla="*/ 1831576 w 2037821"/>
                    <a:gd name="connsiteY24" fmla="*/ 2992066 h 6859140"/>
                    <a:gd name="connsiteX25" fmla="*/ 1600099 w 2037821"/>
                    <a:gd name="connsiteY25" fmla="*/ 4061137 h 6859140"/>
                    <a:gd name="connsiteX26" fmla="*/ 1229293 w 2037821"/>
                    <a:gd name="connsiteY26" fmla="*/ 4606295 h 6859140"/>
                    <a:gd name="connsiteX27" fmla="*/ 1838691 w 2037821"/>
                    <a:gd name="connsiteY27" fmla="*/ 5136112 h 6859140"/>
                    <a:gd name="connsiteX28" fmla="*/ 2037619 w 2037821"/>
                    <a:gd name="connsiteY28" fmla="*/ 5756158 h 6859140"/>
                    <a:gd name="connsiteX29" fmla="*/ 1903083 w 2037821"/>
                    <a:gd name="connsiteY29" fmla="*/ 6269726 h 6859140"/>
                    <a:gd name="connsiteX30" fmla="*/ 1764106 w 2037821"/>
                    <a:gd name="connsiteY30" fmla="*/ 6456592 h 6859140"/>
                    <a:gd name="connsiteX31" fmla="*/ 819377 w 2037821"/>
                    <a:gd name="connsiteY31" fmla="*/ 6859090 h 6859140"/>
                    <a:gd name="connsiteX32" fmla="*/ 819428 w 2037821"/>
                    <a:gd name="connsiteY32" fmla="*/ 6859140 h 6859140"/>
                    <a:gd name="connsiteX33" fmla="*/ 629987 w 2037821"/>
                    <a:gd name="connsiteY33" fmla="*/ 4971197 h 6859140"/>
                    <a:gd name="connsiteX34" fmla="*/ 437267 w 2037821"/>
                    <a:gd name="connsiteY34" fmla="*/ 5087516 h 6859140"/>
                    <a:gd name="connsiteX35" fmla="*/ 218306 w 2037821"/>
                    <a:gd name="connsiteY35" fmla="*/ 6116418 h 6859140"/>
                    <a:gd name="connsiteX36" fmla="*/ 1153497 w 2037821"/>
                    <a:gd name="connsiteY36" fmla="*/ 6643510 h 6859140"/>
                    <a:gd name="connsiteX37" fmla="*/ 1157584 w 2037821"/>
                    <a:gd name="connsiteY37" fmla="*/ 6643510 h 6859140"/>
                    <a:gd name="connsiteX38" fmla="*/ 1754871 w 2037821"/>
                    <a:gd name="connsiteY38" fmla="*/ 6437012 h 6859140"/>
                    <a:gd name="connsiteX39" fmla="*/ 1876892 w 2037821"/>
                    <a:gd name="connsiteY39" fmla="*/ 6274520 h 6859140"/>
                    <a:gd name="connsiteX40" fmla="*/ 1885370 w 2037821"/>
                    <a:gd name="connsiteY40" fmla="*/ 6260390 h 6859140"/>
                    <a:gd name="connsiteX41" fmla="*/ 1885723 w 2037821"/>
                    <a:gd name="connsiteY41" fmla="*/ 6259633 h 6859140"/>
                    <a:gd name="connsiteX42" fmla="*/ 1885774 w 2037821"/>
                    <a:gd name="connsiteY42" fmla="*/ 6259633 h 6859140"/>
                    <a:gd name="connsiteX43" fmla="*/ 1821634 w 2037821"/>
                    <a:gd name="connsiteY43" fmla="*/ 5146760 h 6859140"/>
                    <a:gd name="connsiteX44" fmla="*/ 1213296 w 2037821"/>
                    <a:gd name="connsiteY44" fmla="*/ 4620576 h 6859140"/>
                    <a:gd name="connsiteX45" fmla="*/ 922626 w 2037821"/>
                    <a:gd name="connsiteY45" fmla="*/ 4807897 h 6859140"/>
                    <a:gd name="connsiteX46" fmla="*/ 750949 w 2037821"/>
                    <a:gd name="connsiteY46" fmla="*/ 4903929 h 6859140"/>
                    <a:gd name="connsiteX47" fmla="*/ 979195 w 2037821"/>
                    <a:gd name="connsiteY47" fmla="*/ 4864719 h 6859140"/>
                    <a:gd name="connsiteX48" fmla="*/ 1551806 w 2037821"/>
                    <a:gd name="connsiteY48" fmla="*/ 5040534 h 6859140"/>
                    <a:gd name="connsiteX49" fmla="*/ 1810583 w 2037821"/>
                    <a:gd name="connsiteY49" fmla="*/ 5536995 h 6859140"/>
                    <a:gd name="connsiteX50" fmla="*/ 1709101 w 2037821"/>
                    <a:gd name="connsiteY50" fmla="*/ 6117023 h 6859140"/>
                    <a:gd name="connsiteX51" fmla="*/ 1377858 w 2037821"/>
                    <a:gd name="connsiteY51" fmla="*/ 6511598 h 6859140"/>
                    <a:gd name="connsiteX52" fmla="*/ 877764 w 2037821"/>
                    <a:gd name="connsiteY52" fmla="*/ 6605359 h 6859140"/>
                    <a:gd name="connsiteX53" fmla="*/ 304245 w 2037821"/>
                    <a:gd name="connsiteY53" fmla="*/ 5836900 h 6859140"/>
                    <a:gd name="connsiteX54" fmla="*/ 410774 w 2037821"/>
                    <a:gd name="connsiteY54" fmla="*/ 5250715 h 6859140"/>
                    <a:gd name="connsiteX55" fmla="*/ 630088 w 2037821"/>
                    <a:gd name="connsiteY55" fmla="*/ 4971197 h 6859140"/>
                    <a:gd name="connsiteX56" fmla="*/ 629987 w 2037821"/>
                    <a:gd name="connsiteY56" fmla="*/ 4971197 h 6859140"/>
                    <a:gd name="connsiteX57" fmla="*/ 694884 w 2037821"/>
                    <a:gd name="connsiteY57" fmla="*/ 4944502 h 6859140"/>
                    <a:gd name="connsiteX58" fmla="*/ 324229 w 2037821"/>
                    <a:gd name="connsiteY58" fmla="*/ 5834780 h 6859140"/>
                    <a:gd name="connsiteX59" fmla="*/ 881902 w 2037821"/>
                    <a:gd name="connsiteY59" fmla="*/ 6585628 h 6859140"/>
                    <a:gd name="connsiteX60" fmla="*/ 1690732 w 2037821"/>
                    <a:gd name="connsiteY60" fmla="*/ 6108444 h 6859140"/>
                    <a:gd name="connsiteX61" fmla="*/ 1539190 w 2037821"/>
                    <a:gd name="connsiteY61" fmla="*/ 5056329 h 6859140"/>
                    <a:gd name="connsiteX62" fmla="*/ 694884 w 2037821"/>
                    <a:gd name="connsiteY62" fmla="*/ 4944502 h 6859140"/>
                    <a:gd name="connsiteX63" fmla="*/ 1059331 w 2037821"/>
                    <a:gd name="connsiteY63" fmla="*/ 20064 h 6859140"/>
                    <a:gd name="connsiteX64" fmla="*/ 758670 w 2037821"/>
                    <a:gd name="connsiteY64" fmla="*/ 62302 h 6859140"/>
                    <a:gd name="connsiteX65" fmla="*/ 233243 w 2037821"/>
                    <a:gd name="connsiteY65" fmla="*/ 566837 h 6859140"/>
                    <a:gd name="connsiteX66" fmla="*/ 223655 w 2037821"/>
                    <a:gd name="connsiteY66" fmla="*/ 2611924 h 6859140"/>
                    <a:gd name="connsiteX67" fmla="*/ 263218 w 2037821"/>
                    <a:gd name="connsiteY67" fmla="*/ 2951039 h 6859140"/>
                    <a:gd name="connsiteX68" fmla="*/ 393414 w 2037821"/>
                    <a:gd name="connsiteY68" fmla="*/ 3769407 h 6859140"/>
                    <a:gd name="connsiteX69" fmla="*/ 730309 w 2037821"/>
                    <a:gd name="connsiteY69" fmla="*/ 4349334 h 6859140"/>
                    <a:gd name="connsiteX70" fmla="*/ 986967 w 2037821"/>
                    <a:gd name="connsiteY70" fmla="*/ 4481700 h 6859140"/>
                    <a:gd name="connsiteX71" fmla="*/ 1209410 w 2037821"/>
                    <a:gd name="connsiteY71" fmla="*/ 4595597 h 6859140"/>
                    <a:gd name="connsiteX72" fmla="*/ 1811491 w 2037821"/>
                    <a:gd name="connsiteY72" fmla="*/ 2990653 h 6859140"/>
                    <a:gd name="connsiteX73" fmla="*/ 1850651 w 2037821"/>
                    <a:gd name="connsiteY73" fmla="*/ 2384182 h 6859140"/>
                    <a:gd name="connsiteX74" fmla="*/ 1645012 w 2037821"/>
                    <a:gd name="connsiteY74" fmla="*/ 204357 h 6859140"/>
                    <a:gd name="connsiteX75" fmla="*/ 1059331 w 2037821"/>
                    <a:gd name="connsiteY75" fmla="*/ 20115 h 6859140"/>
                    <a:gd name="connsiteX76" fmla="*/ 1059331 w 2037821"/>
                    <a:gd name="connsiteY76" fmla="*/ 20064 h 6859140"/>
                    <a:gd name="connsiteX0" fmla="*/ 715997 w 1934390"/>
                    <a:gd name="connsiteY0" fmla="*/ 6859140 h 6863465"/>
                    <a:gd name="connsiteX1" fmla="*/ 616281 w 1934390"/>
                    <a:gd name="connsiteY1" fmla="*/ 6855255 h 6863465"/>
                    <a:gd name="connsiteX2" fmla="*/ 617694 w 1934390"/>
                    <a:gd name="connsiteY2" fmla="*/ 6835069 h 6863465"/>
                    <a:gd name="connsiteX3" fmla="*/ 1538452 w 1934390"/>
                    <a:gd name="connsiteY3" fmla="*/ 6544904 h 6863465"/>
                    <a:gd name="connsiteX4" fmla="*/ 1501614 w 1934390"/>
                    <a:gd name="connsiteY4" fmla="*/ 6564635 h 6863465"/>
                    <a:gd name="connsiteX5" fmla="*/ 1054153 w 1934390"/>
                    <a:gd name="connsiteY5" fmla="*/ 6663695 h 6863465"/>
                    <a:gd name="connsiteX6" fmla="*/ 496632 w 1934390"/>
                    <a:gd name="connsiteY6" fmla="*/ 6529865 h 6863465"/>
                    <a:gd name="connsiteX7" fmla="*/ 96506 w 1934390"/>
                    <a:gd name="connsiteY7" fmla="*/ 6124895 h 6863465"/>
                    <a:gd name="connsiteX8" fmla="*/ 26210 w 1934390"/>
                    <a:gd name="connsiteY8" fmla="*/ 5511813 h 6863465"/>
                    <a:gd name="connsiteX9" fmla="*/ 321321 w 1934390"/>
                    <a:gd name="connsiteY9" fmla="*/ 5071620 h 6863465"/>
                    <a:gd name="connsiteX10" fmla="*/ 581461 w 1934390"/>
                    <a:gd name="connsiteY10" fmla="*/ 4925982 h 6863465"/>
                    <a:gd name="connsiteX11" fmla="*/ 810666 w 1934390"/>
                    <a:gd name="connsiteY11" fmla="*/ 4789528 h 6863465"/>
                    <a:gd name="connsiteX12" fmla="*/ 1089780 w 1934390"/>
                    <a:gd name="connsiteY12" fmla="*/ 4609777 h 6863465"/>
                    <a:gd name="connsiteX13" fmla="*/ 874503 w 1934390"/>
                    <a:gd name="connsiteY13" fmla="*/ 4499716 h 6863465"/>
                    <a:gd name="connsiteX14" fmla="*/ 617038 w 1934390"/>
                    <a:gd name="connsiteY14" fmla="*/ 4366896 h 6863465"/>
                    <a:gd name="connsiteX15" fmla="*/ 270454 w 1934390"/>
                    <a:gd name="connsiteY15" fmla="*/ 3774453 h 6863465"/>
                    <a:gd name="connsiteX16" fmla="*/ 139703 w 1934390"/>
                    <a:gd name="connsiteY16" fmla="*/ 2953259 h 6863465"/>
                    <a:gd name="connsiteX17" fmla="*/ 100139 w 1934390"/>
                    <a:gd name="connsiteY17" fmla="*/ 2614296 h 6863465"/>
                    <a:gd name="connsiteX18" fmla="*/ 110434 w 1934390"/>
                    <a:gd name="connsiteY18" fmla="*/ 560983 h 6863465"/>
                    <a:gd name="connsiteX19" fmla="*/ 322078 w 1934390"/>
                    <a:gd name="connsiteY19" fmla="*/ 222928 h 6863465"/>
                    <a:gd name="connsiteX20" fmla="*/ 649435 w 1934390"/>
                    <a:gd name="connsiteY20" fmla="*/ 42924 h 6863465"/>
                    <a:gd name="connsiteX21" fmla="*/ 1554601 w 1934390"/>
                    <a:gd name="connsiteY21" fmla="*/ 188915 h 6863465"/>
                    <a:gd name="connsiteX22" fmla="*/ 1767305 w 1934390"/>
                    <a:gd name="connsiteY22" fmla="*/ 2385544 h 6863465"/>
                    <a:gd name="connsiteX23" fmla="*/ 1728145 w 1934390"/>
                    <a:gd name="connsiteY23" fmla="*/ 2992066 h 6863465"/>
                    <a:gd name="connsiteX24" fmla="*/ 1496668 w 1934390"/>
                    <a:gd name="connsiteY24" fmla="*/ 4061137 h 6863465"/>
                    <a:gd name="connsiteX25" fmla="*/ 1125862 w 1934390"/>
                    <a:gd name="connsiteY25" fmla="*/ 4606295 h 6863465"/>
                    <a:gd name="connsiteX26" fmla="*/ 1735260 w 1934390"/>
                    <a:gd name="connsiteY26" fmla="*/ 5136112 h 6863465"/>
                    <a:gd name="connsiteX27" fmla="*/ 1934188 w 1934390"/>
                    <a:gd name="connsiteY27" fmla="*/ 5756158 h 6863465"/>
                    <a:gd name="connsiteX28" fmla="*/ 1799652 w 1934390"/>
                    <a:gd name="connsiteY28" fmla="*/ 6269726 h 6863465"/>
                    <a:gd name="connsiteX29" fmla="*/ 1660675 w 1934390"/>
                    <a:gd name="connsiteY29" fmla="*/ 6456592 h 6863465"/>
                    <a:gd name="connsiteX30" fmla="*/ 715946 w 1934390"/>
                    <a:gd name="connsiteY30" fmla="*/ 6859090 h 6863465"/>
                    <a:gd name="connsiteX31" fmla="*/ 715997 w 1934390"/>
                    <a:gd name="connsiteY31" fmla="*/ 6859140 h 6863465"/>
                    <a:gd name="connsiteX32" fmla="*/ 526556 w 1934390"/>
                    <a:gd name="connsiteY32" fmla="*/ 4971197 h 6863465"/>
                    <a:gd name="connsiteX33" fmla="*/ 333836 w 1934390"/>
                    <a:gd name="connsiteY33" fmla="*/ 5087516 h 6863465"/>
                    <a:gd name="connsiteX34" fmla="*/ 114875 w 1934390"/>
                    <a:gd name="connsiteY34" fmla="*/ 6116418 h 6863465"/>
                    <a:gd name="connsiteX35" fmla="*/ 1050066 w 1934390"/>
                    <a:gd name="connsiteY35" fmla="*/ 6643510 h 6863465"/>
                    <a:gd name="connsiteX36" fmla="*/ 1054153 w 1934390"/>
                    <a:gd name="connsiteY36" fmla="*/ 6643510 h 6863465"/>
                    <a:gd name="connsiteX37" fmla="*/ 1651440 w 1934390"/>
                    <a:gd name="connsiteY37" fmla="*/ 6437012 h 6863465"/>
                    <a:gd name="connsiteX38" fmla="*/ 1773461 w 1934390"/>
                    <a:gd name="connsiteY38" fmla="*/ 6274520 h 6863465"/>
                    <a:gd name="connsiteX39" fmla="*/ 1781939 w 1934390"/>
                    <a:gd name="connsiteY39" fmla="*/ 6260390 h 6863465"/>
                    <a:gd name="connsiteX40" fmla="*/ 1782292 w 1934390"/>
                    <a:gd name="connsiteY40" fmla="*/ 6259633 h 6863465"/>
                    <a:gd name="connsiteX41" fmla="*/ 1782343 w 1934390"/>
                    <a:gd name="connsiteY41" fmla="*/ 6259633 h 6863465"/>
                    <a:gd name="connsiteX42" fmla="*/ 1718203 w 1934390"/>
                    <a:gd name="connsiteY42" fmla="*/ 5146760 h 6863465"/>
                    <a:gd name="connsiteX43" fmla="*/ 1109865 w 1934390"/>
                    <a:gd name="connsiteY43" fmla="*/ 4620576 h 6863465"/>
                    <a:gd name="connsiteX44" fmla="*/ 819195 w 1934390"/>
                    <a:gd name="connsiteY44" fmla="*/ 4807897 h 6863465"/>
                    <a:gd name="connsiteX45" fmla="*/ 647518 w 1934390"/>
                    <a:gd name="connsiteY45" fmla="*/ 4903929 h 6863465"/>
                    <a:gd name="connsiteX46" fmla="*/ 875764 w 1934390"/>
                    <a:gd name="connsiteY46" fmla="*/ 4864719 h 6863465"/>
                    <a:gd name="connsiteX47" fmla="*/ 1448375 w 1934390"/>
                    <a:gd name="connsiteY47" fmla="*/ 5040534 h 6863465"/>
                    <a:gd name="connsiteX48" fmla="*/ 1707152 w 1934390"/>
                    <a:gd name="connsiteY48" fmla="*/ 5536995 h 6863465"/>
                    <a:gd name="connsiteX49" fmla="*/ 1605670 w 1934390"/>
                    <a:gd name="connsiteY49" fmla="*/ 6117023 h 6863465"/>
                    <a:gd name="connsiteX50" fmla="*/ 1274427 w 1934390"/>
                    <a:gd name="connsiteY50" fmla="*/ 6511598 h 6863465"/>
                    <a:gd name="connsiteX51" fmla="*/ 774333 w 1934390"/>
                    <a:gd name="connsiteY51" fmla="*/ 6605359 h 6863465"/>
                    <a:gd name="connsiteX52" fmla="*/ 200814 w 1934390"/>
                    <a:gd name="connsiteY52" fmla="*/ 5836900 h 6863465"/>
                    <a:gd name="connsiteX53" fmla="*/ 307343 w 1934390"/>
                    <a:gd name="connsiteY53" fmla="*/ 5250715 h 6863465"/>
                    <a:gd name="connsiteX54" fmla="*/ 526657 w 1934390"/>
                    <a:gd name="connsiteY54" fmla="*/ 4971197 h 6863465"/>
                    <a:gd name="connsiteX55" fmla="*/ 526556 w 1934390"/>
                    <a:gd name="connsiteY55" fmla="*/ 4971197 h 6863465"/>
                    <a:gd name="connsiteX56" fmla="*/ 591453 w 1934390"/>
                    <a:gd name="connsiteY56" fmla="*/ 4944502 h 6863465"/>
                    <a:gd name="connsiteX57" fmla="*/ 220798 w 1934390"/>
                    <a:gd name="connsiteY57" fmla="*/ 5834780 h 6863465"/>
                    <a:gd name="connsiteX58" fmla="*/ 778471 w 1934390"/>
                    <a:gd name="connsiteY58" fmla="*/ 6585628 h 6863465"/>
                    <a:gd name="connsiteX59" fmla="*/ 1587301 w 1934390"/>
                    <a:gd name="connsiteY59" fmla="*/ 6108444 h 6863465"/>
                    <a:gd name="connsiteX60" fmla="*/ 1435759 w 1934390"/>
                    <a:gd name="connsiteY60" fmla="*/ 5056329 h 6863465"/>
                    <a:gd name="connsiteX61" fmla="*/ 591453 w 1934390"/>
                    <a:gd name="connsiteY61" fmla="*/ 4944502 h 6863465"/>
                    <a:gd name="connsiteX62" fmla="*/ 955900 w 1934390"/>
                    <a:gd name="connsiteY62" fmla="*/ 20064 h 6863465"/>
                    <a:gd name="connsiteX63" fmla="*/ 655239 w 1934390"/>
                    <a:gd name="connsiteY63" fmla="*/ 62302 h 6863465"/>
                    <a:gd name="connsiteX64" fmla="*/ 129812 w 1934390"/>
                    <a:gd name="connsiteY64" fmla="*/ 566837 h 6863465"/>
                    <a:gd name="connsiteX65" fmla="*/ 120224 w 1934390"/>
                    <a:gd name="connsiteY65" fmla="*/ 2611924 h 6863465"/>
                    <a:gd name="connsiteX66" fmla="*/ 159787 w 1934390"/>
                    <a:gd name="connsiteY66" fmla="*/ 2951039 h 6863465"/>
                    <a:gd name="connsiteX67" fmla="*/ 289983 w 1934390"/>
                    <a:gd name="connsiteY67" fmla="*/ 3769407 h 6863465"/>
                    <a:gd name="connsiteX68" fmla="*/ 626878 w 1934390"/>
                    <a:gd name="connsiteY68" fmla="*/ 4349334 h 6863465"/>
                    <a:gd name="connsiteX69" fmla="*/ 883536 w 1934390"/>
                    <a:gd name="connsiteY69" fmla="*/ 4481700 h 6863465"/>
                    <a:gd name="connsiteX70" fmla="*/ 1105979 w 1934390"/>
                    <a:gd name="connsiteY70" fmla="*/ 4595597 h 6863465"/>
                    <a:gd name="connsiteX71" fmla="*/ 1708060 w 1934390"/>
                    <a:gd name="connsiteY71" fmla="*/ 2990653 h 6863465"/>
                    <a:gd name="connsiteX72" fmla="*/ 1747220 w 1934390"/>
                    <a:gd name="connsiteY72" fmla="*/ 2384182 h 6863465"/>
                    <a:gd name="connsiteX73" fmla="*/ 1541581 w 1934390"/>
                    <a:gd name="connsiteY73" fmla="*/ 204357 h 6863465"/>
                    <a:gd name="connsiteX74" fmla="*/ 955900 w 1934390"/>
                    <a:gd name="connsiteY74" fmla="*/ 20115 h 6863465"/>
                    <a:gd name="connsiteX75" fmla="*/ 955900 w 1934390"/>
                    <a:gd name="connsiteY75" fmla="*/ 20064 h 686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1934390" h="6863465">
                      <a:moveTo>
                        <a:pt x="715997" y="6859140"/>
                      </a:moveTo>
                      <a:cubicBezTo>
                        <a:pt x="682792" y="6859140"/>
                        <a:pt x="632665" y="6859267"/>
                        <a:pt x="616281" y="6855255"/>
                      </a:cubicBezTo>
                      <a:cubicBezTo>
                        <a:pt x="599897" y="6851243"/>
                        <a:pt x="463999" y="6886794"/>
                        <a:pt x="617694" y="6835069"/>
                      </a:cubicBezTo>
                      <a:cubicBezTo>
                        <a:pt x="771389" y="6783344"/>
                        <a:pt x="1292493" y="6750038"/>
                        <a:pt x="1538452" y="6544904"/>
                      </a:cubicBezTo>
                      <a:cubicBezTo>
                        <a:pt x="1526442" y="6551767"/>
                        <a:pt x="1514179" y="6558327"/>
                        <a:pt x="1501614" y="6564635"/>
                      </a:cubicBezTo>
                      <a:cubicBezTo>
                        <a:pt x="1373335" y="6628925"/>
                        <a:pt x="1218614" y="6663190"/>
                        <a:pt x="1054153" y="6663695"/>
                      </a:cubicBezTo>
                      <a:cubicBezTo>
                        <a:pt x="859868" y="6664452"/>
                        <a:pt x="661900" y="6616814"/>
                        <a:pt x="496632" y="6529865"/>
                      </a:cubicBezTo>
                      <a:cubicBezTo>
                        <a:pt x="314458" y="6434035"/>
                        <a:pt x="176087" y="6293999"/>
                        <a:pt x="96506" y="6124895"/>
                      </a:cubicBezTo>
                      <a:cubicBezTo>
                        <a:pt x="-536" y="5911485"/>
                        <a:pt x="-24203" y="5705291"/>
                        <a:pt x="26210" y="5511813"/>
                      </a:cubicBezTo>
                      <a:cubicBezTo>
                        <a:pt x="70870" y="5340439"/>
                        <a:pt x="172908" y="5188190"/>
                        <a:pt x="321321" y="5071620"/>
                      </a:cubicBezTo>
                      <a:cubicBezTo>
                        <a:pt x="399590" y="5010105"/>
                        <a:pt x="487800" y="4961004"/>
                        <a:pt x="581461" y="4925982"/>
                      </a:cubicBezTo>
                      <a:cubicBezTo>
                        <a:pt x="649587" y="4873752"/>
                        <a:pt x="726039" y="4828183"/>
                        <a:pt x="810666" y="4789528"/>
                      </a:cubicBezTo>
                      <a:cubicBezTo>
                        <a:pt x="915631" y="4740932"/>
                        <a:pt x="1008181" y="4680224"/>
                        <a:pt x="1089780" y="4609777"/>
                      </a:cubicBezTo>
                      <a:cubicBezTo>
                        <a:pt x="1018526" y="4571576"/>
                        <a:pt x="946262" y="4535545"/>
                        <a:pt x="874503" y="4499716"/>
                      </a:cubicBezTo>
                      <a:cubicBezTo>
                        <a:pt x="789472" y="4457276"/>
                        <a:pt x="701514" y="4413423"/>
                        <a:pt x="617038" y="4366896"/>
                      </a:cubicBezTo>
                      <a:cubicBezTo>
                        <a:pt x="465142" y="4280401"/>
                        <a:pt x="351852" y="4086621"/>
                        <a:pt x="270454" y="3774453"/>
                      </a:cubicBezTo>
                      <a:cubicBezTo>
                        <a:pt x="200814" y="3507249"/>
                        <a:pt x="166953" y="3200077"/>
                        <a:pt x="139703" y="2953259"/>
                      </a:cubicBezTo>
                      <a:cubicBezTo>
                        <a:pt x="126532" y="2836739"/>
                        <a:pt x="113108" y="2723650"/>
                        <a:pt x="100139" y="2614296"/>
                      </a:cubicBezTo>
                      <a:cubicBezTo>
                        <a:pt x="4511" y="1807534"/>
                        <a:pt x="-70983" y="1170331"/>
                        <a:pt x="110434" y="560983"/>
                      </a:cubicBezTo>
                      <a:cubicBezTo>
                        <a:pt x="151612" y="426901"/>
                        <a:pt x="222816" y="313157"/>
                        <a:pt x="322078" y="222928"/>
                      </a:cubicBezTo>
                      <a:cubicBezTo>
                        <a:pt x="411752" y="141378"/>
                        <a:pt x="521914" y="80822"/>
                        <a:pt x="649435" y="42924"/>
                      </a:cubicBezTo>
                      <a:cubicBezTo>
                        <a:pt x="961452" y="-49778"/>
                        <a:pt x="1342149" y="11637"/>
                        <a:pt x="1554601" y="188915"/>
                      </a:cubicBezTo>
                      <a:cubicBezTo>
                        <a:pt x="1899772" y="487256"/>
                        <a:pt x="1835430" y="1409326"/>
                        <a:pt x="1767305" y="2385544"/>
                      </a:cubicBezTo>
                      <a:cubicBezTo>
                        <a:pt x="1753427" y="2584674"/>
                        <a:pt x="1739045" y="2790565"/>
                        <a:pt x="1728145" y="2992066"/>
                      </a:cubicBezTo>
                      <a:cubicBezTo>
                        <a:pt x="1685251" y="3447096"/>
                        <a:pt x="1611725" y="3786716"/>
                        <a:pt x="1496668" y="4061137"/>
                      </a:cubicBezTo>
                      <a:cubicBezTo>
                        <a:pt x="1401645" y="4287819"/>
                        <a:pt x="1279069" y="4468428"/>
                        <a:pt x="1125862" y="4606295"/>
                      </a:cubicBezTo>
                      <a:cubicBezTo>
                        <a:pt x="1361325" y="4734775"/>
                        <a:pt x="1583466" y="4889042"/>
                        <a:pt x="1735260" y="5136112"/>
                      </a:cubicBezTo>
                      <a:cubicBezTo>
                        <a:pt x="1863135" y="5342054"/>
                        <a:pt x="1930100" y="5550671"/>
                        <a:pt x="1934188" y="5756158"/>
                      </a:cubicBezTo>
                      <a:cubicBezTo>
                        <a:pt x="1937821" y="5938332"/>
                        <a:pt x="1892605" y="6111018"/>
                        <a:pt x="1799652" y="6269726"/>
                      </a:cubicBezTo>
                      <a:cubicBezTo>
                        <a:pt x="1766951" y="6339770"/>
                        <a:pt x="1719970" y="6402698"/>
                        <a:pt x="1660675" y="6456592"/>
                      </a:cubicBezTo>
                      <a:cubicBezTo>
                        <a:pt x="1428896" y="6707245"/>
                        <a:pt x="1077568" y="6859090"/>
                        <a:pt x="715946" y="6859090"/>
                      </a:cubicBezTo>
                      <a:cubicBezTo>
                        <a:pt x="715963" y="6859107"/>
                        <a:pt x="715980" y="6859123"/>
                        <a:pt x="715997" y="6859140"/>
                      </a:cubicBezTo>
                      <a:close/>
                      <a:moveTo>
                        <a:pt x="526556" y="4971197"/>
                      </a:moveTo>
                      <a:cubicBezTo>
                        <a:pt x="456361" y="5002989"/>
                        <a:pt x="391314" y="5042401"/>
                        <a:pt x="333836" y="5087516"/>
                      </a:cubicBezTo>
                      <a:cubicBezTo>
                        <a:pt x="16925" y="5336452"/>
                        <a:pt x="-64927" y="5721086"/>
                        <a:pt x="114875" y="6116418"/>
                      </a:cubicBezTo>
                      <a:cubicBezTo>
                        <a:pt x="265710" y="6436861"/>
                        <a:pt x="632530" y="6643510"/>
                        <a:pt x="1050066" y="6643510"/>
                      </a:cubicBezTo>
                      <a:lnTo>
                        <a:pt x="1054153" y="6643510"/>
                      </a:lnTo>
                      <a:cubicBezTo>
                        <a:pt x="1298044" y="6642702"/>
                        <a:pt x="1510495" y="6566805"/>
                        <a:pt x="1651440" y="6437012"/>
                      </a:cubicBezTo>
                      <a:cubicBezTo>
                        <a:pt x="1697312" y="6386700"/>
                        <a:pt x="1738238" y="6332401"/>
                        <a:pt x="1773461" y="6274520"/>
                      </a:cubicBezTo>
                      <a:cubicBezTo>
                        <a:pt x="1776338" y="6269827"/>
                        <a:pt x="1779113" y="6265083"/>
                        <a:pt x="1781939" y="6260390"/>
                      </a:cubicBezTo>
                      <a:cubicBezTo>
                        <a:pt x="1782040" y="6260138"/>
                        <a:pt x="1782191" y="6259885"/>
                        <a:pt x="1782292" y="6259633"/>
                      </a:cubicBezTo>
                      <a:lnTo>
                        <a:pt x="1782343" y="6259633"/>
                      </a:lnTo>
                      <a:cubicBezTo>
                        <a:pt x="1978696" y="5924454"/>
                        <a:pt x="1956190" y="5529930"/>
                        <a:pt x="1718203" y="5146760"/>
                      </a:cubicBezTo>
                      <a:cubicBezTo>
                        <a:pt x="1567570" y="4901557"/>
                        <a:pt x="1345278" y="4748501"/>
                        <a:pt x="1109865" y="4620576"/>
                      </a:cubicBezTo>
                      <a:cubicBezTo>
                        <a:pt x="1022815" y="4696171"/>
                        <a:pt x="926077" y="4758392"/>
                        <a:pt x="819195" y="4807897"/>
                      </a:cubicBezTo>
                      <a:cubicBezTo>
                        <a:pt x="757680" y="4836005"/>
                        <a:pt x="700403" y="4868100"/>
                        <a:pt x="647518" y="4903929"/>
                      </a:cubicBezTo>
                      <a:cubicBezTo>
                        <a:pt x="721649" y="4881977"/>
                        <a:pt x="798454" y="4868605"/>
                        <a:pt x="875764" y="4864719"/>
                      </a:cubicBezTo>
                      <a:cubicBezTo>
                        <a:pt x="1090184" y="4853869"/>
                        <a:pt x="1288153" y="4914628"/>
                        <a:pt x="1448375" y="5040534"/>
                      </a:cubicBezTo>
                      <a:cubicBezTo>
                        <a:pt x="1594416" y="5157307"/>
                        <a:pt x="1683888" y="5328933"/>
                        <a:pt x="1707152" y="5536995"/>
                      </a:cubicBezTo>
                      <a:cubicBezTo>
                        <a:pt x="1728347" y="5726385"/>
                        <a:pt x="1692265" y="5932377"/>
                        <a:pt x="1605670" y="6117023"/>
                      </a:cubicBezTo>
                      <a:cubicBezTo>
                        <a:pt x="1525937" y="6286934"/>
                        <a:pt x="1411435" y="6423387"/>
                        <a:pt x="1274427" y="6511598"/>
                      </a:cubicBezTo>
                      <a:cubicBezTo>
                        <a:pt x="1123036" y="6609094"/>
                        <a:pt x="950097" y="6641541"/>
                        <a:pt x="774333" y="6605359"/>
                      </a:cubicBezTo>
                      <a:cubicBezTo>
                        <a:pt x="477808" y="6540211"/>
                        <a:pt x="242043" y="6224258"/>
                        <a:pt x="200814" y="5836900"/>
                      </a:cubicBezTo>
                      <a:cubicBezTo>
                        <a:pt x="178711" y="5629293"/>
                        <a:pt x="215549" y="5426580"/>
                        <a:pt x="307343" y="5250715"/>
                      </a:cubicBezTo>
                      <a:cubicBezTo>
                        <a:pt x="362802" y="5144439"/>
                        <a:pt x="436126" y="5051030"/>
                        <a:pt x="526657" y="4971197"/>
                      </a:cubicBezTo>
                      <a:lnTo>
                        <a:pt x="526556" y="4971197"/>
                      </a:lnTo>
                      <a:close/>
                      <a:moveTo>
                        <a:pt x="591453" y="4944502"/>
                      </a:moveTo>
                      <a:cubicBezTo>
                        <a:pt x="318444" y="5155995"/>
                        <a:pt x="182395" y="5474117"/>
                        <a:pt x="220798" y="5834780"/>
                      </a:cubicBezTo>
                      <a:cubicBezTo>
                        <a:pt x="261118" y="6213611"/>
                        <a:pt x="490424" y="6522346"/>
                        <a:pt x="778471" y="6585628"/>
                      </a:cubicBezTo>
                      <a:cubicBezTo>
                        <a:pt x="1171784" y="6666521"/>
                        <a:pt x="1454178" y="6392151"/>
                        <a:pt x="1587301" y="6108444"/>
                      </a:cubicBezTo>
                      <a:cubicBezTo>
                        <a:pt x="1740256" y="5782348"/>
                        <a:pt x="1758120" y="5314047"/>
                        <a:pt x="1435759" y="5056329"/>
                      </a:cubicBezTo>
                      <a:cubicBezTo>
                        <a:pt x="1179101" y="4854677"/>
                        <a:pt x="856790" y="4846047"/>
                        <a:pt x="591453" y="4944502"/>
                      </a:cubicBezTo>
                      <a:close/>
                      <a:moveTo>
                        <a:pt x="955900" y="20064"/>
                      </a:moveTo>
                      <a:cubicBezTo>
                        <a:pt x="853863" y="20064"/>
                        <a:pt x="751271" y="33740"/>
                        <a:pt x="655239" y="62302"/>
                      </a:cubicBezTo>
                      <a:cubicBezTo>
                        <a:pt x="392273" y="140420"/>
                        <a:pt x="205658" y="319616"/>
                        <a:pt x="129812" y="566837"/>
                      </a:cubicBezTo>
                      <a:cubicBezTo>
                        <a:pt x="-50394" y="1172097"/>
                        <a:pt x="24898" y="1807484"/>
                        <a:pt x="120224" y="2611924"/>
                      </a:cubicBezTo>
                      <a:cubicBezTo>
                        <a:pt x="133193" y="2721329"/>
                        <a:pt x="146616" y="2834468"/>
                        <a:pt x="159787" y="2951039"/>
                      </a:cubicBezTo>
                      <a:cubicBezTo>
                        <a:pt x="186936" y="3197251"/>
                        <a:pt x="220696" y="3503615"/>
                        <a:pt x="289983" y="3769407"/>
                      </a:cubicBezTo>
                      <a:cubicBezTo>
                        <a:pt x="369917" y="4076024"/>
                        <a:pt x="480130" y="4265716"/>
                        <a:pt x="626878" y="4349334"/>
                      </a:cubicBezTo>
                      <a:cubicBezTo>
                        <a:pt x="710900" y="4395559"/>
                        <a:pt x="798656" y="4439311"/>
                        <a:pt x="883536" y="4481700"/>
                      </a:cubicBezTo>
                      <a:cubicBezTo>
                        <a:pt x="957667" y="4518690"/>
                        <a:pt x="1032403" y="4555983"/>
                        <a:pt x="1105979" y="4595597"/>
                      </a:cubicBezTo>
                      <a:cubicBezTo>
                        <a:pt x="1535525" y="4211266"/>
                        <a:pt x="1655124" y="3552414"/>
                        <a:pt x="1708060" y="2990653"/>
                      </a:cubicBezTo>
                      <a:cubicBezTo>
                        <a:pt x="1718960" y="2789404"/>
                        <a:pt x="1733292" y="2583412"/>
                        <a:pt x="1747220" y="2384182"/>
                      </a:cubicBezTo>
                      <a:cubicBezTo>
                        <a:pt x="1814993" y="1413162"/>
                        <a:pt x="1878981" y="495986"/>
                        <a:pt x="1541581" y="204357"/>
                      </a:cubicBezTo>
                      <a:cubicBezTo>
                        <a:pt x="1399173" y="85566"/>
                        <a:pt x="1178949" y="20115"/>
                        <a:pt x="955900" y="20115"/>
                      </a:cubicBezTo>
                      <a:lnTo>
                        <a:pt x="955900" y="2006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 cap="flat">
                  <a:solidFill>
                    <a:schemeClr val="bg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0" name="Graphic 65">
                  <a:extLst>
                    <a:ext uri="{FF2B5EF4-FFF2-40B4-BE49-F238E27FC236}">
                      <a16:creationId xmlns:a16="http://schemas.microsoft.com/office/drawing/2014/main" id="{F2217890-D681-84EF-5888-8CF72D3BA8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8437" y="2230172"/>
                  <a:ext cx="2707836" cy="2707683"/>
                </a:xfrm>
                <a:custGeom>
                  <a:avLst/>
                  <a:gdLst>
                    <a:gd name="connsiteX0" fmla="*/ 1127570 w 1681353"/>
                    <a:gd name="connsiteY0" fmla="*/ 1206341 h 1681257"/>
                    <a:gd name="connsiteX1" fmla="*/ 1139000 w 1681353"/>
                    <a:gd name="connsiteY1" fmla="*/ 1190911 h 1681257"/>
                    <a:gd name="connsiteX2" fmla="*/ 1222915 w 1681353"/>
                    <a:gd name="connsiteY2" fmla="*/ 1144429 h 1681257"/>
                    <a:gd name="connsiteX3" fmla="*/ 1291114 w 1681353"/>
                    <a:gd name="connsiteY3" fmla="*/ 1186148 h 1681257"/>
                    <a:gd name="connsiteX4" fmla="*/ 1395984 w 1681353"/>
                    <a:gd name="connsiteY4" fmla="*/ 1361123 h 1681257"/>
                    <a:gd name="connsiteX5" fmla="*/ 1298639 w 1681353"/>
                    <a:gd name="connsiteY5" fmla="*/ 1522952 h 1681257"/>
                    <a:gd name="connsiteX6" fmla="*/ 840677 w 1681353"/>
                    <a:gd name="connsiteY6" fmla="*/ 1662303 h 1681257"/>
                    <a:gd name="connsiteX7" fmla="*/ 19050 w 1681353"/>
                    <a:gd name="connsiteY7" fmla="*/ 840581 h 1681257"/>
                    <a:gd name="connsiteX8" fmla="*/ 840677 w 1681353"/>
                    <a:gd name="connsiteY8" fmla="*/ 19050 h 1681257"/>
                    <a:gd name="connsiteX9" fmla="*/ 1662303 w 1681353"/>
                    <a:gd name="connsiteY9" fmla="*/ 840581 h 1681257"/>
                    <a:gd name="connsiteX10" fmla="*/ 1647254 w 1681353"/>
                    <a:gd name="connsiteY10" fmla="*/ 998125 h 1681257"/>
                    <a:gd name="connsiteX11" fmla="*/ 1654778 w 1681353"/>
                    <a:gd name="connsiteY11" fmla="*/ 1009269 h 1681257"/>
                    <a:gd name="connsiteX12" fmla="*/ 1665923 w 1681353"/>
                    <a:gd name="connsiteY12" fmla="*/ 1001744 h 1681257"/>
                    <a:gd name="connsiteX13" fmla="*/ 1681353 w 1681353"/>
                    <a:gd name="connsiteY13" fmla="*/ 840581 h 1681257"/>
                    <a:gd name="connsiteX14" fmla="*/ 840677 w 1681353"/>
                    <a:gd name="connsiteY14" fmla="*/ 0 h 1681257"/>
                    <a:gd name="connsiteX15" fmla="*/ 0 w 1681353"/>
                    <a:gd name="connsiteY15" fmla="*/ 840581 h 1681257"/>
                    <a:gd name="connsiteX16" fmla="*/ 840677 w 1681353"/>
                    <a:gd name="connsiteY16" fmla="*/ 1681258 h 1681257"/>
                    <a:gd name="connsiteX17" fmla="*/ 1308354 w 1681353"/>
                    <a:gd name="connsiteY17" fmla="*/ 1539240 h 1681257"/>
                    <a:gd name="connsiteX18" fmla="*/ 1415034 w 1681353"/>
                    <a:gd name="connsiteY18" fmla="*/ 1361599 h 1681257"/>
                    <a:gd name="connsiteX19" fmla="*/ 1301496 w 1681353"/>
                    <a:gd name="connsiteY19" fmla="*/ 1170051 h 1681257"/>
                    <a:gd name="connsiteX20" fmla="*/ 1231583 w 1681353"/>
                    <a:gd name="connsiteY20" fmla="*/ 1127284 h 1681257"/>
                    <a:gd name="connsiteX21" fmla="*/ 1228725 w 1681353"/>
                    <a:gd name="connsiteY21" fmla="*/ 1126141 h 1681257"/>
                    <a:gd name="connsiteX22" fmla="*/ 1147191 w 1681353"/>
                    <a:gd name="connsiteY22" fmla="*/ 1151954 h 1681257"/>
                    <a:gd name="connsiteX0" fmla="*/ 1127570 w 1681353"/>
                    <a:gd name="connsiteY0" fmla="*/ 1206341 h 1681258"/>
                    <a:gd name="connsiteX1" fmla="*/ 1139000 w 1681353"/>
                    <a:gd name="connsiteY1" fmla="*/ 1190911 h 1681258"/>
                    <a:gd name="connsiteX2" fmla="*/ 1222915 w 1681353"/>
                    <a:gd name="connsiteY2" fmla="*/ 1144429 h 1681258"/>
                    <a:gd name="connsiteX3" fmla="*/ 1291114 w 1681353"/>
                    <a:gd name="connsiteY3" fmla="*/ 1186148 h 1681258"/>
                    <a:gd name="connsiteX4" fmla="*/ 1395984 w 1681353"/>
                    <a:gd name="connsiteY4" fmla="*/ 1361123 h 1681258"/>
                    <a:gd name="connsiteX5" fmla="*/ 1298639 w 1681353"/>
                    <a:gd name="connsiteY5" fmla="*/ 1522952 h 1681258"/>
                    <a:gd name="connsiteX6" fmla="*/ 840677 w 1681353"/>
                    <a:gd name="connsiteY6" fmla="*/ 1662303 h 1681258"/>
                    <a:gd name="connsiteX7" fmla="*/ 19050 w 1681353"/>
                    <a:gd name="connsiteY7" fmla="*/ 840581 h 1681258"/>
                    <a:gd name="connsiteX8" fmla="*/ 840677 w 1681353"/>
                    <a:gd name="connsiteY8" fmla="*/ 19050 h 1681258"/>
                    <a:gd name="connsiteX9" fmla="*/ 1662303 w 1681353"/>
                    <a:gd name="connsiteY9" fmla="*/ 840581 h 1681258"/>
                    <a:gd name="connsiteX10" fmla="*/ 1647254 w 1681353"/>
                    <a:gd name="connsiteY10" fmla="*/ 998125 h 1681258"/>
                    <a:gd name="connsiteX11" fmla="*/ 1654778 w 1681353"/>
                    <a:gd name="connsiteY11" fmla="*/ 1009269 h 1681258"/>
                    <a:gd name="connsiteX12" fmla="*/ 1665923 w 1681353"/>
                    <a:gd name="connsiteY12" fmla="*/ 1001744 h 1681258"/>
                    <a:gd name="connsiteX13" fmla="*/ 1681353 w 1681353"/>
                    <a:gd name="connsiteY13" fmla="*/ 840581 h 1681258"/>
                    <a:gd name="connsiteX14" fmla="*/ 840677 w 1681353"/>
                    <a:gd name="connsiteY14" fmla="*/ 0 h 1681258"/>
                    <a:gd name="connsiteX15" fmla="*/ 0 w 1681353"/>
                    <a:gd name="connsiteY15" fmla="*/ 840581 h 1681258"/>
                    <a:gd name="connsiteX16" fmla="*/ 840677 w 1681353"/>
                    <a:gd name="connsiteY16" fmla="*/ 1681258 h 1681258"/>
                    <a:gd name="connsiteX17" fmla="*/ 1308354 w 1681353"/>
                    <a:gd name="connsiteY17" fmla="*/ 1539240 h 1681258"/>
                    <a:gd name="connsiteX18" fmla="*/ 1415034 w 1681353"/>
                    <a:gd name="connsiteY18" fmla="*/ 1361599 h 1681258"/>
                    <a:gd name="connsiteX19" fmla="*/ 1301496 w 1681353"/>
                    <a:gd name="connsiteY19" fmla="*/ 1170051 h 1681258"/>
                    <a:gd name="connsiteX20" fmla="*/ 1231583 w 1681353"/>
                    <a:gd name="connsiteY20" fmla="*/ 1127284 h 1681258"/>
                    <a:gd name="connsiteX21" fmla="*/ 1228725 w 1681353"/>
                    <a:gd name="connsiteY21" fmla="*/ 1126141 h 1681258"/>
                    <a:gd name="connsiteX0" fmla="*/ 1127570 w 1681353"/>
                    <a:gd name="connsiteY0" fmla="*/ 1206341 h 1681258"/>
                    <a:gd name="connsiteX1" fmla="*/ 1222915 w 1681353"/>
                    <a:gd name="connsiteY1" fmla="*/ 1144429 h 1681258"/>
                    <a:gd name="connsiteX2" fmla="*/ 1291114 w 1681353"/>
                    <a:gd name="connsiteY2" fmla="*/ 1186148 h 1681258"/>
                    <a:gd name="connsiteX3" fmla="*/ 1395984 w 1681353"/>
                    <a:gd name="connsiteY3" fmla="*/ 1361123 h 1681258"/>
                    <a:gd name="connsiteX4" fmla="*/ 1298639 w 1681353"/>
                    <a:gd name="connsiteY4" fmla="*/ 1522952 h 1681258"/>
                    <a:gd name="connsiteX5" fmla="*/ 840677 w 1681353"/>
                    <a:gd name="connsiteY5" fmla="*/ 1662303 h 1681258"/>
                    <a:gd name="connsiteX6" fmla="*/ 19050 w 1681353"/>
                    <a:gd name="connsiteY6" fmla="*/ 840581 h 1681258"/>
                    <a:gd name="connsiteX7" fmla="*/ 840677 w 1681353"/>
                    <a:gd name="connsiteY7" fmla="*/ 19050 h 1681258"/>
                    <a:gd name="connsiteX8" fmla="*/ 1662303 w 1681353"/>
                    <a:gd name="connsiteY8" fmla="*/ 840581 h 1681258"/>
                    <a:gd name="connsiteX9" fmla="*/ 1647254 w 1681353"/>
                    <a:gd name="connsiteY9" fmla="*/ 998125 h 1681258"/>
                    <a:gd name="connsiteX10" fmla="*/ 1654778 w 1681353"/>
                    <a:gd name="connsiteY10" fmla="*/ 1009269 h 1681258"/>
                    <a:gd name="connsiteX11" fmla="*/ 1665923 w 1681353"/>
                    <a:gd name="connsiteY11" fmla="*/ 1001744 h 1681258"/>
                    <a:gd name="connsiteX12" fmla="*/ 1681353 w 1681353"/>
                    <a:gd name="connsiteY12" fmla="*/ 840581 h 1681258"/>
                    <a:gd name="connsiteX13" fmla="*/ 840677 w 1681353"/>
                    <a:gd name="connsiteY13" fmla="*/ 0 h 1681258"/>
                    <a:gd name="connsiteX14" fmla="*/ 0 w 1681353"/>
                    <a:gd name="connsiteY14" fmla="*/ 840581 h 1681258"/>
                    <a:gd name="connsiteX15" fmla="*/ 840677 w 1681353"/>
                    <a:gd name="connsiteY15" fmla="*/ 1681258 h 1681258"/>
                    <a:gd name="connsiteX16" fmla="*/ 1308354 w 1681353"/>
                    <a:gd name="connsiteY16" fmla="*/ 1539240 h 1681258"/>
                    <a:gd name="connsiteX17" fmla="*/ 1415034 w 1681353"/>
                    <a:gd name="connsiteY17" fmla="*/ 1361599 h 1681258"/>
                    <a:gd name="connsiteX18" fmla="*/ 1301496 w 1681353"/>
                    <a:gd name="connsiteY18" fmla="*/ 1170051 h 1681258"/>
                    <a:gd name="connsiteX19" fmla="*/ 1231583 w 1681353"/>
                    <a:gd name="connsiteY19" fmla="*/ 1127284 h 1681258"/>
                    <a:gd name="connsiteX20" fmla="*/ 1228725 w 1681353"/>
                    <a:gd name="connsiteY20" fmla="*/ 1126141 h 1681258"/>
                    <a:gd name="connsiteX0" fmla="*/ 1222915 w 1681353"/>
                    <a:gd name="connsiteY0" fmla="*/ 1144429 h 1681258"/>
                    <a:gd name="connsiteX1" fmla="*/ 1291114 w 1681353"/>
                    <a:gd name="connsiteY1" fmla="*/ 1186148 h 1681258"/>
                    <a:gd name="connsiteX2" fmla="*/ 1395984 w 1681353"/>
                    <a:gd name="connsiteY2" fmla="*/ 1361123 h 1681258"/>
                    <a:gd name="connsiteX3" fmla="*/ 1298639 w 1681353"/>
                    <a:gd name="connsiteY3" fmla="*/ 1522952 h 1681258"/>
                    <a:gd name="connsiteX4" fmla="*/ 840677 w 1681353"/>
                    <a:gd name="connsiteY4" fmla="*/ 1662303 h 1681258"/>
                    <a:gd name="connsiteX5" fmla="*/ 19050 w 1681353"/>
                    <a:gd name="connsiteY5" fmla="*/ 840581 h 1681258"/>
                    <a:gd name="connsiteX6" fmla="*/ 840677 w 1681353"/>
                    <a:gd name="connsiteY6" fmla="*/ 19050 h 1681258"/>
                    <a:gd name="connsiteX7" fmla="*/ 1662303 w 1681353"/>
                    <a:gd name="connsiteY7" fmla="*/ 840581 h 1681258"/>
                    <a:gd name="connsiteX8" fmla="*/ 1647254 w 1681353"/>
                    <a:gd name="connsiteY8" fmla="*/ 998125 h 1681258"/>
                    <a:gd name="connsiteX9" fmla="*/ 1654778 w 1681353"/>
                    <a:gd name="connsiteY9" fmla="*/ 1009269 h 1681258"/>
                    <a:gd name="connsiteX10" fmla="*/ 1665923 w 1681353"/>
                    <a:gd name="connsiteY10" fmla="*/ 1001744 h 1681258"/>
                    <a:gd name="connsiteX11" fmla="*/ 1681353 w 1681353"/>
                    <a:gd name="connsiteY11" fmla="*/ 840581 h 1681258"/>
                    <a:gd name="connsiteX12" fmla="*/ 840677 w 1681353"/>
                    <a:gd name="connsiteY12" fmla="*/ 0 h 1681258"/>
                    <a:gd name="connsiteX13" fmla="*/ 0 w 1681353"/>
                    <a:gd name="connsiteY13" fmla="*/ 840581 h 1681258"/>
                    <a:gd name="connsiteX14" fmla="*/ 840677 w 1681353"/>
                    <a:gd name="connsiteY14" fmla="*/ 1681258 h 1681258"/>
                    <a:gd name="connsiteX15" fmla="*/ 1308354 w 1681353"/>
                    <a:gd name="connsiteY15" fmla="*/ 1539240 h 1681258"/>
                    <a:gd name="connsiteX16" fmla="*/ 1415034 w 1681353"/>
                    <a:gd name="connsiteY16" fmla="*/ 1361599 h 1681258"/>
                    <a:gd name="connsiteX17" fmla="*/ 1301496 w 1681353"/>
                    <a:gd name="connsiteY17" fmla="*/ 1170051 h 1681258"/>
                    <a:gd name="connsiteX18" fmla="*/ 1231583 w 1681353"/>
                    <a:gd name="connsiteY18" fmla="*/ 1127284 h 1681258"/>
                    <a:gd name="connsiteX19" fmla="*/ 1228725 w 1681353"/>
                    <a:gd name="connsiteY19" fmla="*/ 1126141 h 1681258"/>
                    <a:gd name="connsiteX0" fmla="*/ 1222915 w 1681353"/>
                    <a:gd name="connsiteY0" fmla="*/ 1144429 h 1681258"/>
                    <a:gd name="connsiteX1" fmla="*/ 1291114 w 1681353"/>
                    <a:gd name="connsiteY1" fmla="*/ 1186148 h 1681258"/>
                    <a:gd name="connsiteX2" fmla="*/ 1395984 w 1681353"/>
                    <a:gd name="connsiteY2" fmla="*/ 1361123 h 1681258"/>
                    <a:gd name="connsiteX3" fmla="*/ 1298639 w 1681353"/>
                    <a:gd name="connsiteY3" fmla="*/ 1522952 h 1681258"/>
                    <a:gd name="connsiteX4" fmla="*/ 840677 w 1681353"/>
                    <a:gd name="connsiteY4" fmla="*/ 1662303 h 1681258"/>
                    <a:gd name="connsiteX5" fmla="*/ 19050 w 1681353"/>
                    <a:gd name="connsiteY5" fmla="*/ 840581 h 1681258"/>
                    <a:gd name="connsiteX6" fmla="*/ 840677 w 1681353"/>
                    <a:gd name="connsiteY6" fmla="*/ 19050 h 1681258"/>
                    <a:gd name="connsiteX7" fmla="*/ 1662303 w 1681353"/>
                    <a:gd name="connsiteY7" fmla="*/ 840581 h 1681258"/>
                    <a:gd name="connsiteX8" fmla="*/ 1647254 w 1681353"/>
                    <a:gd name="connsiteY8" fmla="*/ 998125 h 1681258"/>
                    <a:gd name="connsiteX9" fmla="*/ 1654778 w 1681353"/>
                    <a:gd name="connsiteY9" fmla="*/ 1009269 h 1681258"/>
                    <a:gd name="connsiteX10" fmla="*/ 1665923 w 1681353"/>
                    <a:gd name="connsiteY10" fmla="*/ 1001744 h 1681258"/>
                    <a:gd name="connsiteX11" fmla="*/ 1681353 w 1681353"/>
                    <a:gd name="connsiteY11" fmla="*/ 840581 h 1681258"/>
                    <a:gd name="connsiteX12" fmla="*/ 840677 w 1681353"/>
                    <a:gd name="connsiteY12" fmla="*/ 0 h 1681258"/>
                    <a:gd name="connsiteX13" fmla="*/ 0 w 1681353"/>
                    <a:gd name="connsiteY13" fmla="*/ 840581 h 1681258"/>
                    <a:gd name="connsiteX14" fmla="*/ 840677 w 1681353"/>
                    <a:gd name="connsiteY14" fmla="*/ 1681258 h 1681258"/>
                    <a:gd name="connsiteX15" fmla="*/ 1308354 w 1681353"/>
                    <a:gd name="connsiteY15" fmla="*/ 1539240 h 1681258"/>
                    <a:gd name="connsiteX16" fmla="*/ 1415034 w 1681353"/>
                    <a:gd name="connsiteY16" fmla="*/ 1361599 h 1681258"/>
                    <a:gd name="connsiteX17" fmla="*/ 1301496 w 1681353"/>
                    <a:gd name="connsiteY17" fmla="*/ 1170051 h 1681258"/>
                    <a:gd name="connsiteX18" fmla="*/ 1231583 w 1681353"/>
                    <a:gd name="connsiteY18" fmla="*/ 1127284 h 1681258"/>
                    <a:gd name="connsiteX0" fmla="*/ 1291114 w 1681353"/>
                    <a:gd name="connsiteY0" fmla="*/ 1186148 h 1681258"/>
                    <a:gd name="connsiteX1" fmla="*/ 1395984 w 1681353"/>
                    <a:gd name="connsiteY1" fmla="*/ 1361123 h 1681258"/>
                    <a:gd name="connsiteX2" fmla="*/ 1298639 w 1681353"/>
                    <a:gd name="connsiteY2" fmla="*/ 1522952 h 1681258"/>
                    <a:gd name="connsiteX3" fmla="*/ 840677 w 1681353"/>
                    <a:gd name="connsiteY3" fmla="*/ 1662303 h 1681258"/>
                    <a:gd name="connsiteX4" fmla="*/ 19050 w 1681353"/>
                    <a:gd name="connsiteY4" fmla="*/ 840581 h 1681258"/>
                    <a:gd name="connsiteX5" fmla="*/ 840677 w 1681353"/>
                    <a:gd name="connsiteY5" fmla="*/ 19050 h 1681258"/>
                    <a:gd name="connsiteX6" fmla="*/ 1662303 w 1681353"/>
                    <a:gd name="connsiteY6" fmla="*/ 840581 h 1681258"/>
                    <a:gd name="connsiteX7" fmla="*/ 1647254 w 1681353"/>
                    <a:gd name="connsiteY7" fmla="*/ 998125 h 1681258"/>
                    <a:gd name="connsiteX8" fmla="*/ 1654778 w 1681353"/>
                    <a:gd name="connsiteY8" fmla="*/ 1009269 h 1681258"/>
                    <a:gd name="connsiteX9" fmla="*/ 1665923 w 1681353"/>
                    <a:gd name="connsiteY9" fmla="*/ 1001744 h 1681258"/>
                    <a:gd name="connsiteX10" fmla="*/ 1681353 w 1681353"/>
                    <a:gd name="connsiteY10" fmla="*/ 840581 h 1681258"/>
                    <a:gd name="connsiteX11" fmla="*/ 840677 w 1681353"/>
                    <a:gd name="connsiteY11" fmla="*/ 0 h 1681258"/>
                    <a:gd name="connsiteX12" fmla="*/ 0 w 1681353"/>
                    <a:gd name="connsiteY12" fmla="*/ 840581 h 1681258"/>
                    <a:gd name="connsiteX13" fmla="*/ 840677 w 1681353"/>
                    <a:gd name="connsiteY13" fmla="*/ 1681258 h 1681258"/>
                    <a:gd name="connsiteX14" fmla="*/ 1308354 w 1681353"/>
                    <a:gd name="connsiteY14" fmla="*/ 1539240 h 1681258"/>
                    <a:gd name="connsiteX15" fmla="*/ 1415034 w 1681353"/>
                    <a:gd name="connsiteY15" fmla="*/ 1361599 h 1681258"/>
                    <a:gd name="connsiteX16" fmla="*/ 1301496 w 1681353"/>
                    <a:gd name="connsiteY16" fmla="*/ 1170051 h 1681258"/>
                    <a:gd name="connsiteX17" fmla="*/ 1231583 w 1681353"/>
                    <a:gd name="connsiteY17" fmla="*/ 1127284 h 1681258"/>
                    <a:gd name="connsiteX0" fmla="*/ 1291114 w 1681353"/>
                    <a:gd name="connsiteY0" fmla="*/ 1186148 h 1681258"/>
                    <a:gd name="connsiteX1" fmla="*/ 1395984 w 1681353"/>
                    <a:gd name="connsiteY1" fmla="*/ 1361123 h 1681258"/>
                    <a:gd name="connsiteX2" fmla="*/ 1298639 w 1681353"/>
                    <a:gd name="connsiteY2" fmla="*/ 1522952 h 1681258"/>
                    <a:gd name="connsiteX3" fmla="*/ 840677 w 1681353"/>
                    <a:gd name="connsiteY3" fmla="*/ 1662303 h 1681258"/>
                    <a:gd name="connsiteX4" fmla="*/ 19050 w 1681353"/>
                    <a:gd name="connsiteY4" fmla="*/ 840581 h 1681258"/>
                    <a:gd name="connsiteX5" fmla="*/ 840677 w 1681353"/>
                    <a:gd name="connsiteY5" fmla="*/ 19050 h 1681258"/>
                    <a:gd name="connsiteX6" fmla="*/ 1662303 w 1681353"/>
                    <a:gd name="connsiteY6" fmla="*/ 840581 h 1681258"/>
                    <a:gd name="connsiteX7" fmla="*/ 1647254 w 1681353"/>
                    <a:gd name="connsiteY7" fmla="*/ 998125 h 1681258"/>
                    <a:gd name="connsiteX8" fmla="*/ 1654778 w 1681353"/>
                    <a:gd name="connsiteY8" fmla="*/ 1009269 h 1681258"/>
                    <a:gd name="connsiteX9" fmla="*/ 1665923 w 1681353"/>
                    <a:gd name="connsiteY9" fmla="*/ 1001744 h 1681258"/>
                    <a:gd name="connsiteX10" fmla="*/ 1681353 w 1681353"/>
                    <a:gd name="connsiteY10" fmla="*/ 840581 h 1681258"/>
                    <a:gd name="connsiteX11" fmla="*/ 840677 w 1681353"/>
                    <a:gd name="connsiteY11" fmla="*/ 0 h 1681258"/>
                    <a:gd name="connsiteX12" fmla="*/ 0 w 1681353"/>
                    <a:gd name="connsiteY12" fmla="*/ 840581 h 1681258"/>
                    <a:gd name="connsiteX13" fmla="*/ 840677 w 1681353"/>
                    <a:gd name="connsiteY13" fmla="*/ 1681258 h 1681258"/>
                    <a:gd name="connsiteX14" fmla="*/ 1308354 w 1681353"/>
                    <a:gd name="connsiteY14" fmla="*/ 1539240 h 1681258"/>
                    <a:gd name="connsiteX15" fmla="*/ 1415034 w 1681353"/>
                    <a:gd name="connsiteY15" fmla="*/ 1361599 h 1681258"/>
                    <a:gd name="connsiteX16" fmla="*/ 1301496 w 1681353"/>
                    <a:gd name="connsiteY16" fmla="*/ 1170051 h 1681258"/>
                    <a:gd name="connsiteX0" fmla="*/ 1291114 w 1681353"/>
                    <a:gd name="connsiteY0" fmla="*/ 1186148 h 1681258"/>
                    <a:gd name="connsiteX1" fmla="*/ 1395984 w 1681353"/>
                    <a:gd name="connsiteY1" fmla="*/ 1361123 h 1681258"/>
                    <a:gd name="connsiteX2" fmla="*/ 1298639 w 1681353"/>
                    <a:gd name="connsiteY2" fmla="*/ 1522952 h 1681258"/>
                    <a:gd name="connsiteX3" fmla="*/ 840677 w 1681353"/>
                    <a:gd name="connsiteY3" fmla="*/ 1662303 h 1681258"/>
                    <a:gd name="connsiteX4" fmla="*/ 19050 w 1681353"/>
                    <a:gd name="connsiteY4" fmla="*/ 840581 h 1681258"/>
                    <a:gd name="connsiteX5" fmla="*/ 840677 w 1681353"/>
                    <a:gd name="connsiteY5" fmla="*/ 19050 h 1681258"/>
                    <a:gd name="connsiteX6" fmla="*/ 1662303 w 1681353"/>
                    <a:gd name="connsiteY6" fmla="*/ 840581 h 1681258"/>
                    <a:gd name="connsiteX7" fmla="*/ 1647254 w 1681353"/>
                    <a:gd name="connsiteY7" fmla="*/ 998125 h 1681258"/>
                    <a:gd name="connsiteX8" fmla="*/ 1654778 w 1681353"/>
                    <a:gd name="connsiteY8" fmla="*/ 1009269 h 1681258"/>
                    <a:gd name="connsiteX9" fmla="*/ 1665923 w 1681353"/>
                    <a:gd name="connsiteY9" fmla="*/ 1001744 h 1681258"/>
                    <a:gd name="connsiteX10" fmla="*/ 1681353 w 1681353"/>
                    <a:gd name="connsiteY10" fmla="*/ 840581 h 1681258"/>
                    <a:gd name="connsiteX11" fmla="*/ 840677 w 1681353"/>
                    <a:gd name="connsiteY11" fmla="*/ 0 h 1681258"/>
                    <a:gd name="connsiteX12" fmla="*/ 0 w 1681353"/>
                    <a:gd name="connsiteY12" fmla="*/ 840581 h 1681258"/>
                    <a:gd name="connsiteX13" fmla="*/ 840677 w 1681353"/>
                    <a:gd name="connsiteY13" fmla="*/ 1681258 h 1681258"/>
                    <a:gd name="connsiteX14" fmla="*/ 1308354 w 1681353"/>
                    <a:gd name="connsiteY14" fmla="*/ 1539240 h 1681258"/>
                    <a:gd name="connsiteX15" fmla="*/ 1415034 w 1681353"/>
                    <a:gd name="connsiteY15" fmla="*/ 1361599 h 1681258"/>
                    <a:gd name="connsiteX0" fmla="*/ 1395984 w 1681353"/>
                    <a:gd name="connsiteY0" fmla="*/ 1361123 h 1681258"/>
                    <a:gd name="connsiteX1" fmla="*/ 1298639 w 1681353"/>
                    <a:gd name="connsiteY1" fmla="*/ 1522952 h 1681258"/>
                    <a:gd name="connsiteX2" fmla="*/ 840677 w 1681353"/>
                    <a:gd name="connsiteY2" fmla="*/ 1662303 h 1681258"/>
                    <a:gd name="connsiteX3" fmla="*/ 19050 w 1681353"/>
                    <a:gd name="connsiteY3" fmla="*/ 840581 h 1681258"/>
                    <a:gd name="connsiteX4" fmla="*/ 840677 w 1681353"/>
                    <a:gd name="connsiteY4" fmla="*/ 19050 h 1681258"/>
                    <a:gd name="connsiteX5" fmla="*/ 1662303 w 1681353"/>
                    <a:gd name="connsiteY5" fmla="*/ 840581 h 1681258"/>
                    <a:gd name="connsiteX6" fmla="*/ 1647254 w 1681353"/>
                    <a:gd name="connsiteY6" fmla="*/ 998125 h 1681258"/>
                    <a:gd name="connsiteX7" fmla="*/ 1654778 w 1681353"/>
                    <a:gd name="connsiteY7" fmla="*/ 1009269 h 1681258"/>
                    <a:gd name="connsiteX8" fmla="*/ 1665923 w 1681353"/>
                    <a:gd name="connsiteY8" fmla="*/ 1001744 h 1681258"/>
                    <a:gd name="connsiteX9" fmla="*/ 1681353 w 1681353"/>
                    <a:gd name="connsiteY9" fmla="*/ 840581 h 1681258"/>
                    <a:gd name="connsiteX10" fmla="*/ 840677 w 1681353"/>
                    <a:gd name="connsiteY10" fmla="*/ 0 h 1681258"/>
                    <a:gd name="connsiteX11" fmla="*/ 0 w 1681353"/>
                    <a:gd name="connsiteY11" fmla="*/ 840581 h 1681258"/>
                    <a:gd name="connsiteX12" fmla="*/ 840677 w 1681353"/>
                    <a:gd name="connsiteY12" fmla="*/ 1681258 h 1681258"/>
                    <a:gd name="connsiteX13" fmla="*/ 1308354 w 1681353"/>
                    <a:gd name="connsiteY13" fmla="*/ 1539240 h 1681258"/>
                    <a:gd name="connsiteX14" fmla="*/ 1415034 w 1681353"/>
                    <a:gd name="connsiteY14" fmla="*/ 1361599 h 168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81353" h="1681258">
                      <a:moveTo>
                        <a:pt x="1395984" y="1361123"/>
                      </a:moveTo>
                      <a:cubicBezTo>
                        <a:pt x="1394270" y="1425131"/>
                        <a:pt x="1355979" y="1488662"/>
                        <a:pt x="1298639" y="1522952"/>
                      </a:cubicBezTo>
                      <a:cubicBezTo>
                        <a:pt x="1141667" y="1616678"/>
                        <a:pt x="991838" y="1662303"/>
                        <a:pt x="840677" y="1662303"/>
                      </a:cubicBezTo>
                      <a:cubicBezTo>
                        <a:pt x="387572" y="1662208"/>
                        <a:pt x="19050" y="1293686"/>
                        <a:pt x="19050" y="840581"/>
                      </a:cubicBezTo>
                      <a:cubicBezTo>
                        <a:pt x="19050" y="387477"/>
                        <a:pt x="387572" y="19050"/>
                        <a:pt x="840677" y="19050"/>
                      </a:cubicBezTo>
                      <a:cubicBezTo>
                        <a:pt x="1293781" y="19050"/>
                        <a:pt x="1662303" y="387572"/>
                        <a:pt x="1662303" y="840581"/>
                      </a:cubicBezTo>
                      <a:cubicBezTo>
                        <a:pt x="1662303" y="893540"/>
                        <a:pt x="1657255" y="946595"/>
                        <a:pt x="1647254" y="998125"/>
                      </a:cubicBezTo>
                      <a:cubicBezTo>
                        <a:pt x="1646206" y="1003268"/>
                        <a:pt x="1649635" y="1008317"/>
                        <a:pt x="1654778" y="1009269"/>
                      </a:cubicBezTo>
                      <a:cubicBezTo>
                        <a:pt x="1659922" y="1010317"/>
                        <a:pt x="1664970" y="1006888"/>
                        <a:pt x="1665923" y="1001744"/>
                      </a:cubicBezTo>
                      <a:cubicBezTo>
                        <a:pt x="1676210" y="948976"/>
                        <a:pt x="1681353" y="894779"/>
                        <a:pt x="1681353" y="840581"/>
                      </a:cubicBezTo>
                      <a:cubicBezTo>
                        <a:pt x="1681258" y="377095"/>
                        <a:pt x="1304163" y="0"/>
                        <a:pt x="840677" y="0"/>
                      </a:cubicBezTo>
                      <a:cubicBezTo>
                        <a:pt x="377190" y="0"/>
                        <a:pt x="0" y="377095"/>
                        <a:pt x="0" y="840581"/>
                      </a:cubicBezTo>
                      <a:cubicBezTo>
                        <a:pt x="0" y="1304068"/>
                        <a:pt x="377095" y="1681258"/>
                        <a:pt x="840677" y="1681258"/>
                      </a:cubicBezTo>
                      <a:cubicBezTo>
                        <a:pt x="995363" y="1681258"/>
                        <a:pt x="1148334" y="1634776"/>
                        <a:pt x="1308354" y="1539240"/>
                      </a:cubicBezTo>
                      <a:cubicBezTo>
                        <a:pt x="1371219" y="1501712"/>
                        <a:pt x="1413034" y="1431989"/>
                        <a:pt x="1415034" y="1361599"/>
                      </a:cubicBezTo>
                    </a:path>
                  </a:pathLst>
                </a:custGeom>
                <a:solidFill>
                  <a:schemeClr val="bg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sp>
            <p:nvSpPr>
              <p:cNvPr id="8" name="Vrije vorm: vorm 7">
                <a:extLst>
                  <a:ext uri="{FF2B5EF4-FFF2-40B4-BE49-F238E27FC236}">
                    <a16:creationId xmlns:a16="http://schemas.microsoft.com/office/drawing/2014/main" id="{056380E0-F019-D51D-92B4-1B6033DE9670}"/>
                  </a:ext>
                </a:extLst>
              </p:cNvPr>
              <p:cNvSpPr/>
              <p:nvPr/>
            </p:nvSpPr>
            <p:spPr>
              <a:xfrm>
                <a:off x="3836774" y="1850766"/>
                <a:ext cx="477640" cy="118974"/>
              </a:xfrm>
              <a:custGeom>
                <a:avLst/>
                <a:gdLst>
                  <a:gd name="connsiteX0" fmla="*/ 0 w 475735"/>
                  <a:gd name="connsiteY0" fmla="*/ 94736 h 111211"/>
                  <a:gd name="connsiteX1" fmla="*/ 172995 w 475735"/>
                  <a:gd name="connsiteY1" fmla="*/ 111211 h 111211"/>
                  <a:gd name="connsiteX2" fmla="*/ 306859 w 475735"/>
                  <a:gd name="connsiteY2" fmla="*/ 65903 h 111211"/>
                  <a:gd name="connsiteX3" fmla="*/ 385119 w 475735"/>
                  <a:gd name="connsiteY3" fmla="*/ 0 h 111211"/>
                  <a:gd name="connsiteX4" fmla="*/ 455141 w 475735"/>
                  <a:gd name="connsiteY4" fmla="*/ 4119 h 111211"/>
                  <a:gd name="connsiteX5" fmla="*/ 475735 w 475735"/>
                  <a:gd name="connsiteY5" fmla="*/ 55606 h 111211"/>
                  <a:gd name="connsiteX6" fmla="*/ 475735 w 475735"/>
                  <a:gd name="connsiteY6" fmla="*/ 90617 h 111211"/>
                  <a:gd name="connsiteX0" fmla="*/ 0 w 475735"/>
                  <a:gd name="connsiteY0" fmla="*/ 94736 h 112109"/>
                  <a:gd name="connsiteX1" fmla="*/ 172995 w 475735"/>
                  <a:gd name="connsiteY1" fmla="*/ 111211 h 112109"/>
                  <a:gd name="connsiteX2" fmla="*/ 306859 w 475735"/>
                  <a:gd name="connsiteY2" fmla="*/ 65903 h 112109"/>
                  <a:gd name="connsiteX3" fmla="*/ 385119 w 475735"/>
                  <a:gd name="connsiteY3" fmla="*/ 0 h 112109"/>
                  <a:gd name="connsiteX4" fmla="*/ 455141 w 475735"/>
                  <a:gd name="connsiteY4" fmla="*/ 4119 h 112109"/>
                  <a:gd name="connsiteX5" fmla="*/ 475735 w 475735"/>
                  <a:gd name="connsiteY5" fmla="*/ 55606 h 112109"/>
                  <a:gd name="connsiteX6" fmla="*/ 475735 w 475735"/>
                  <a:gd name="connsiteY6" fmla="*/ 90617 h 112109"/>
                  <a:gd name="connsiteX0" fmla="*/ 0 w 475735"/>
                  <a:gd name="connsiteY0" fmla="*/ 94736 h 112109"/>
                  <a:gd name="connsiteX1" fmla="*/ 172995 w 475735"/>
                  <a:gd name="connsiteY1" fmla="*/ 111211 h 112109"/>
                  <a:gd name="connsiteX2" fmla="*/ 306859 w 475735"/>
                  <a:gd name="connsiteY2" fmla="*/ 65903 h 112109"/>
                  <a:gd name="connsiteX3" fmla="*/ 385119 w 475735"/>
                  <a:gd name="connsiteY3" fmla="*/ 0 h 112109"/>
                  <a:gd name="connsiteX4" fmla="*/ 455141 w 475735"/>
                  <a:gd name="connsiteY4" fmla="*/ 4119 h 112109"/>
                  <a:gd name="connsiteX5" fmla="*/ 475735 w 475735"/>
                  <a:gd name="connsiteY5" fmla="*/ 55606 h 112109"/>
                  <a:gd name="connsiteX6" fmla="*/ 475735 w 475735"/>
                  <a:gd name="connsiteY6" fmla="*/ 90617 h 112109"/>
                  <a:gd name="connsiteX0" fmla="*/ 0 w 475735"/>
                  <a:gd name="connsiteY0" fmla="*/ 105543 h 122916"/>
                  <a:gd name="connsiteX1" fmla="*/ 172995 w 475735"/>
                  <a:gd name="connsiteY1" fmla="*/ 122018 h 122916"/>
                  <a:gd name="connsiteX2" fmla="*/ 306859 w 475735"/>
                  <a:gd name="connsiteY2" fmla="*/ 76710 h 122916"/>
                  <a:gd name="connsiteX3" fmla="*/ 385119 w 475735"/>
                  <a:gd name="connsiteY3" fmla="*/ 10807 h 122916"/>
                  <a:gd name="connsiteX4" fmla="*/ 455141 w 475735"/>
                  <a:gd name="connsiteY4" fmla="*/ 14926 h 122916"/>
                  <a:gd name="connsiteX5" fmla="*/ 475735 w 475735"/>
                  <a:gd name="connsiteY5" fmla="*/ 66413 h 122916"/>
                  <a:gd name="connsiteX6" fmla="*/ 475735 w 475735"/>
                  <a:gd name="connsiteY6" fmla="*/ 101424 h 122916"/>
                  <a:gd name="connsiteX0" fmla="*/ 0 w 475735"/>
                  <a:gd name="connsiteY0" fmla="*/ 102981 h 120354"/>
                  <a:gd name="connsiteX1" fmla="*/ 172995 w 475735"/>
                  <a:gd name="connsiteY1" fmla="*/ 119456 h 120354"/>
                  <a:gd name="connsiteX2" fmla="*/ 306859 w 475735"/>
                  <a:gd name="connsiteY2" fmla="*/ 74148 h 120354"/>
                  <a:gd name="connsiteX3" fmla="*/ 385119 w 475735"/>
                  <a:gd name="connsiteY3" fmla="*/ 8245 h 120354"/>
                  <a:gd name="connsiteX4" fmla="*/ 455141 w 475735"/>
                  <a:gd name="connsiteY4" fmla="*/ 12364 h 120354"/>
                  <a:gd name="connsiteX5" fmla="*/ 475735 w 475735"/>
                  <a:gd name="connsiteY5" fmla="*/ 63851 h 120354"/>
                  <a:gd name="connsiteX6" fmla="*/ 475735 w 475735"/>
                  <a:gd name="connsiteY6" fmla="*/ 98862 h 120354"/>
                  <a:gd name="connsiteX0" fmla="*/ 0 w 478786"/>
                  <a:gd name="connsiteY0" fmla="*/ 102981 h 120354"/>
                  <a:gd name="connsiteX1" fmla="*/ 172995 w 478786"/>
                  <a:gd name="connsiteY1" fmla="*/ 119456 h 120354"/>
                  <a:gd name="connsiteX2" fmla="*/ 306859 w 478786"/>
                  <a:gd name="connsiteY2" fmla="*/ 74148 h 120354"/>
                  <a:gd name="connsiteX3" fmla="*/ 385119 w 478786"/>
                  <a:gd name="connsiteY3" fmla="*/ 8245 h 120354"/>
                  <a:gd name="connsiteX4" fmla="*/ 455141 w 478786"/>
                  <a:gd name="connsiteY4" fmla="*/ 12364 h 120354"/>
                  <a:gd name="connsiteX5" fmla="*/ 475735 w 478786"/>
                  <a:gd name="connsiteY5" fmla="*/ 63851 h 120354"/>
                  <a:gd name="connsiteX6" fmla="*/ 475735 w 478786"/>
                  <a:gd name="connsiteY6" fmla="*/ 98862 h 120354"/>
                  <a:gd name="connsiteX0" fmla="*/ 0 w 477260"/>
                  <a:gd name="connsiteY0" fmla="*/ 102981 h 120354"/>
                  <a:gd name="connsiteX1" fmla="*/ 172995 w 477260"/>
                  <a:gd name="connsiteY1" fmla="*/ 119456 h 120354"/>
                  <a:gd name="connsiteX2" fmla="*/ 306859 w 477260"/>
                  <a:gd name="connsiteY2" fmla="*/ 74148 h 120354"/>
                  <a:gd name="connsiteX3" fmla="*/ 385119 w 477260"/>
                  <a:gd name="connsiteY3" fmla="*/ 8245 h 120354"/>
                  <a:gd name="connsiteX4" fmla="*/ 455141 w 477260"/>
                  <a:gd name="connsiteY4" fmla="*/ 12364 h 120354"/>
                  <a:gd name="connsiteX5" fmla="*/ 475735 w 477260"/>
                  <a:gd name="connsiteY5" fmla="*/ 63851 h 120354"/>
                  <a:gd name="connsiteX6" fmla="*/ 475735 w 477260"/>
                  <a:gd name="connsiteY6" fmla="*/ 98862 h 120354"/>
                  <a:gd name="connsiteX0" fmla="*/ 0 w 477260"/>
                  <a:gd name="connsiteY0" fmla="*/ 103747 h 121120"/>
                  <a:gd name="connsiteX1" fmla="*/ 172995 w 477260"/>
                  <a:gd name="connsiteY1" fmla="*/ 120222 h 121120"/>
                  <a:gd name="connsiteX2" fmla="*/ 306859 w 477260"/>
                  <a:gd name="connsiteY2" fmla="*/ 74914 h 121120"/>
                  <a:gd name="connsiteX3" fmla="*/ 385119 w 477260"/>
                  <a:gd name="connsiteY3" fmla="*/ 9011 h 121120"/>
                  <a:gd name="connsiteX4" fmla="*/ 455141 w 477260"/>
                  <a:gd name="connsiteY4" fmla="*/ 13130 h 121120"/>
                  <a:gd name="connsiteX5" fmla="*/ 475735 w 477260"/>
                  <a:gd name="connsiteY5" fmla="*/ 64617 h 121120"/>
                  <a:gd name="connsiteX6" fmla="*/ 475735 w 477260"/>
                  <a:gd name="connsiteY6" fmla="*/ 99628 h 121120"/>
                  <a:gd name="connsiteX0" fmla="*/ 0 w 477260"/>
                  <a:gd name="connsiteY0" fmla="*/ 107876 h 125249"/>
                  <a:gd name="connsiteX1" fmla="*/ 172995 w 477260"/>
                  <a:gd name="connsiteY1" fmla="*/ 124351 h 125249"/>
                  <a:gd name="connsiteX2" fmla="*/ 306859 w 477260"/>
                  <a:gd name="connsiteY2" fmla="*/ 79043 h 125249"/>
                  <a:gd name="connsiteX3" fmla="*/ 385119 w 477260"/>
                  <a:gd name="connsiteY3" fmla="*/ 13140 h 125249"/>
                  <a:gd name="connsiteX4" fmla="*/ 455141 w 477260"/>
                  <a:gd name="connsiteY4" fmla="*/ 17259 h 125249"/>
                  <a:gd name="connsiteX5" fmla="*/ 475735 w 477260"/>
                  <a:gd name="connsiteY5" fmla="*/ 68746 h 125249"/>
                  <a:gd name="connsiteX6" fmla="*/ 475735 w 477260"/>
                  <a:gd name="connsiteY6" fmla="*/ 103757 h 125249"/>
                  <a:gd name="connsiteX0" fmla="*/ 0 w 475735"/>
                  <a:gd name="connsiteY0" fmla="*/ 102246 h 119619"/>
                  <a:gd name="connsiteX1" fmla="*/ 172995 w 475735"/>
                  <a:gd name="connsiteY1" fmla="*/ 118721 h 119619"/>
                  <a:gd name="connsiteX2" fmla="*/ 306859 w 475735"/>
                  <a:gd name="connsiteY2" fmla="*/ 73413 h 119619"/>
                  <a:gd name="connsiteX3" fmla="*/ 385119 w 475735"/>
                  <a:gd name="connsiteY3" fmla="*/ 7510 h 119619"/>
                  <a:gd name="connsiteX4" fmla="*/ 455141 w 475735"/>
                  <a:gd name="connsiteY4" fmla="*/ 11629 h 119619"/>
                  <a:gd name="connsiteX5" fmla="*/ 475735 w 475735"/>
                  <a:gd name="connsiteY5" fmla="*/ 98127 h 119619"/>
                  <a:gd name="connsiteX0" fmla="*/ 0 w 481248"/>
                  <a:gd name="connsiteY0" fmla="*/ 100314 h 117687"/>
                  <a:gd name="connsiteX1" fmla="*/ 172995 w 481248"/>
                  <a:gd name="connsiteY1" fmla="*/ 116789 h 117687"/>
                  <a:gd name="connsiteX2" fmla="*/ 306859 w 481248"/>
                  <a:gd name="connsiteY2" fmla="*/ 71481 h 117687"/>
                  <a:gd name="connsiteX3" fmla="*/ 385119 w 481248"/>
                  <a:gd name="connsiteY3" fmla="*/ 5578 h 117687"/>
                  <a:gd name="connsiteX4" fmla="*/ 455141 w 481248"/>
                  <a:gd name="connsiteY4" fmla="*/ 9697 h 117687"/>
                  <a:gd name="connsiteX5" fmla="*/ 475735 w 481248"/>
                  <a:gd name="connsiteY5" fmla="*/ 96195 h 117687"/>
                  <a:gd name="connsiteX0" fmla="*/ 0 w 482942"/>
                  <a:gd name="connsiteY0" fmla="*/ 114903 h 132276"/>
                  <a:gd name="connsiteX1" fmla="*/ 172995 w 482942"/>
                  <a:gd name="connsiteY1" fmla="*/ 131378 h 132276"/>
                  <a:gd name="connsiteX2" fmla="*/ 306859 w 482942"/>
                  <a:gd name="connsiteY2" fmla="*/ 86070 h 132276"/>
                  <a:gd name="connsiteX3" fmla="*/ 385119 w 482942"/>
                  <a:gd name="connsiteY3" fmla="*/ 20167 h 132276"/>
                  <a:gd name="connsiteX4" fmla="*/ 455141 w 482942"/>
                  <a:gd name="connsiteY4" fmla="*/ 24286 h 132276"/>
                  <a:gd name="connsiteX5" fmla="*/ 475735 w 482942"/>
                  <a:gd name="connsiteY5" fmla="*/ 110784 h 132276"/>
                  <a:gd name="connsiteX0" fmla="*/ 0 w 491700"/>
                  <a:gd name="connsiteY0" fmla="*/ 114903 h 132276"/>
                  <a:gd name="connsiteX1" fmla="*/ 172995 w 491700"/>
                  <a:gd name="connsiteY1" fmla="*/ 131378 h 132276"/>
                  <a:gd name="connsiteX2" fmla="*/ 306859 w 491700"/>
                  <a:gd name="connsiteY2" fmla="*/ 86070 h 132276"/>
                  <a:gd name="connsiteX3" fmla="*/ 385119 w 491700"/>
                  <a:gd name="connsiteY3" fmla="*/ 20167 h 132276"/>
                  <a:gd name="connsiteX4" fmla="*/ 455141 w 491700"/>
                  <a:gd name="connsiteY4" fmla="*/ 24286 h 132276"/>
                  <a:gd name="connsiteX5" fmla="*/ 475735 w 491700"/>
                  <a:gd name="connsiteY5" fmla="*/ 110784 h 132276"/>
                  <a:gd name="connsiteX0" fmla="*/ 0 w 475735"/>
                  <a:gd name="connsiteY0" fmla="*/ 121188 h 138561"/>
                  <a:gd name="connsiteX1" fmla="*/ 172995 w 475735"/>
                  <a:gd name="connsiteY1" fmla="*/ 137663 h 138561"/>
                  <a:gd name="connsiteX2" fmla="*/ 306859 w 475735"/>
                  <a:gd name="connsiteY2" fmla="*/ 92355 h 138561"/>
                  <a:gd name="connsiteX3" fmla="*/ 385119 w 475735"/>
                  <a:gd name="connsiteY3" fmla="*/ 26452 h 138561"/>
                  <a:gd name="connsiteX4" fmla="*/ 455141 w 475735"/>
                  <a:gd name="connsiteY4" fmla="*/ 30571 h 138561"/>
                  <a:gd name="connsiteX5" fmla="*/ 475735 w 475735"/>
                  <a:gd name="connsiteY5" fmla="*/ 117069 h 138561"/>
                  <a:gd name="connsiteX0" fmla="*/ 0 w 481450"/>
                  <a:gd name="connsiteY0" fmla="*/ 101706 h 119079"/>
                  <a:gd name="connsiteX1" fmla="*/ 172995 w 481450"/>
                  <a:gd name="connsiteY1" fmla="*/ 118181 h 119079"/>
                  <a:gd name="connsiteX2" fmla="*/ 306859 w 481450"/>
                  <a:gd name="connsiteY2" fmla="*/ 72873 h 119079"/>
                  <a:gd name="connsiteX3" fmla="*/ 385119 w 481450"/>
                  <a:gd name="connsiteY3" fmla="*/ 6970 h 119079"/>
                  <a:gd name="connsiteX4" fmla="*/ 455141 w 481450"/>
                  <a:gd name="connsiteY4" fmla="*/ 11089 h 119079"/>
                  <a:gd name="connsiteX5" fmla="*/ 481450 w 481450"/>
                  <a:gd name="connsiteY5" fmla="*/ 88062 h 119079"/>
                  <a:gd name="connsiteX0" fmla="*/ 0 w 477640"/>
                  <a:gd name="connsiteY0" fmla="*/ 101601 h 118974"/>
                  <a:gd name="connsiteX1" fmla="*/ 172995 w 477640"/>
                  <a:gd name="connsiteY1" fmla="*/ 118076 h 118974"/>
                  <a:gd name="connsiteX2" fmla="*/ 306859 w 477640"/>
                  <a:gd name="connsiteY2" fmla="*/ 72768 h 118974"/>
                  <a:gd name="connsiteX3" fmla="*/ 385119 w 477640"/>
                  <a:gd name="connsiteY3" fmla="*/ 6865 h 118974"/>
                  <a:gd name="connsiteX4" fmla="*/ 455141 w 477640"/>
                  <a:gd name="connsiteY4" fmla="*/ 10984 h 118974"/>
                  <a:gd name="connsiteX5" fmla="*/ 477640 w 477640"/>
                  <a:gd name="connsiteY5" fmla="*/ 86052 h 11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640" h="118974">
                    <a:moveTo>
                      <a:pt x="0" y="101601"/>
                    </a:moveTo>
                    <a:cubicBezTo>
                      <a:pt x="57665" y="107093"/>
                      <a:pt x="121852" y="122882"/>
                      <a:pt x="172995" y="118076"/>
                    </a:cubicBezTo>
                    <a:cubicBezTo>
                      <a:pt x="224138" y="113271"/>
                      <a:pt x="280772" y="94736"/>
                      <a:pt x="306859" y="72768"/>
                    </a:cubicBezTo>
                    <a:cubicBezTo>
                      <a:pt x="332946" y="50800"/>
                      <a:pt x="360405" y="17162"/>
                      <a:pt x="385119" y="6865"/>
                    </a:cubicBezTo>
                    <a:cubicBezTo>
                      <a:pt x="409833" y="-3432"/>
                      <a:pt x="439721" y="-2214"/>
                      <a:pt x="455141" y="10984"/>
                    </a:cubicBezTo>
                    <a:cubicBezTo>
                      <a:pt x="470561" y="24182"/>
                      <a:pt x="473350" y="68032"/>
                      <a:pt x="477640" y="86052"/>
                    </a:cubicBezTo>
                  </a:path>
                </a:pathLst>
              </a:custGeom>
              <a:noFill/>
              <a:ln w="1270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BE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FFD11374-E91D-AEA8-D2A6-5B7AAAA3CA82}"/>
              </a:ext>
            </a:extLst>
          </p:cNvPr>
          <p:cNvGrpSpPr/>
          <p:nvPr/>
        </p:nvGrpSpPr>
        <p:grpSpPr>
          <a:xfrm>
            <a:off x="2700624" y="3445209"/>
            <a:ext cx="7723536" cy="1691334"/>
            <a:chOff x="2700624" y="3445209"/>
            <a:chExt cx="7723536" cy="1691334"/>
          </a:xfrm>
        </p:grpSpPr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BE4C0F6C-9813-5F22-AF83-7750FF1EFB43}"/>
                </a:ext>
              </a:extLst>
            </p:cNvPr>
            <p:cNvGrpSpPr/>
            <p:nvPr/>
          </p:nvGrpSpPr>
          <p:grpSpPr>
            <a:xfrm>
              <a:off x="4956335" y="3590812"/>
              <a:ext cx="3212115" cy="1441809"/>
              <a:chOff x="4878172" y="3590812"/>
              <a:chExt cx="3212115" cy="1441809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1C1D1F03-8604-D03A-AA82-C757E2BF5EA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48022" y="3665599"/>
                <a:ext cx="1442265" cy="1367022"/>
                <a:chOff x="9820592" y="742164"/>
                <a:chExt cx="1442265" cy="1367022"/>
              </a:xfrm>
            </p:grpSpPr>
            <p:grpSp>
              <p:nvGrpSpPr>
                <p:cNvPr id="14" name="Groep 33">
                  <a:extLst>
                    <a:ext uri="{FF2B5EF4-FFF2-40B4-BE49-F238E27FC236}">
                      <a16:creationId xmlns:a16="http://schemas.microsoft.com/office/drawing/2014/main" id="{B968FD39-C887-13EE-1639-52523B59F58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820592" y="788804"/>
                  <a:ext cx="1442265" cy="1320382"/>
                  <a:chOff x="8089218" y="4841470"/>
                  <a:chExt cx="1817607" cy="1728520"/>
                </a:xfrm>
              </p:grpSpPr>
              <p:sp>
                <p:nvSpPr>
                  <p:cNvPr id="16" name="Graphic 11">
                    <a:extLst>
                      <a:ext uri="{FF2B5EF4-FFF2-40B4-BE49-F238E27FC236}">
                        <a16:creationId xmlns:a16="http://schemas.microsoft.com/office/drawing/2014/main" id="{B3ADCC40-BA88-4308-D4EB-5F09C0172285}"/>
                      </a:ext>
                    </a:extLst>
                  </p:cNvPr>
                  <p:cNvSpPr/>
                  <p:nvPr/>
                </p:nvSpPr>
                <p:spPr>
                  <a:xfrm>
                    <a:off x="8089218" y="4876160"/>
                    <a:ext cx="1735067" cy="1693830"/>
                  </a:xfrm>
                  <a:custGeom>
                    <a:avLst/>
                    <a:gdLst>
                      <a:gd name="connsiteX0" fmla="*/ 1733299 w 1735067"/>
                      <a:gd name="connsiteY0" fmla="*/ 892006 h 1693830"/>
                      <a:gd name="connsiteX1" fmla="*/ 1732896 w 1735067"/>
                      <a:gd name="connsiteY1" fmla="*/ 1030080 h 1693830"/>
                      <a:gd name="connsiteX2" fmla="*/ 1628560 w 1735067"/>
                      <a:gd name="connsiteY2" fmla="*/ 1318615 h 1693830"/>
                      <a:gd name="connsiteX3" fmla="*/ 1082409 w 1735067"/>
                      <a:gd name="connsiteY3" fmla="*/ 1663749 h 1693830"/>
                      <a:gd name="connsiteX4" fmla="*/ 634048 w 1735067"/>
                      <a:gd name="connsiteY4" fmla="*/ 1673820 h 1693830"/>
                      <a:gd name="connsiteX5" fmla="*/ 77826 w 1735067"/>
                      <a:gd name="connsiteY5" fmla="*/ 1224551 h 1693830"/>
                      <a:gd name="connsiteX6" fmla="*/ 78229 w 1735067"/>
                      <a:gd name="connsiteY6" fmla="*/ 507193 h 1693830"/>
                      <a:gd name="connsiteX7" fmla="*/ 1025508 w 1735067"/>
                      <a:gd name="connsiteY7" fmla="*/ 12303 h 1693830"/>
                      <a:gd name="connsiteX8" fmla="*/ 1538324 w 1735067"/>
                      <a:gd name="connsiteY8" fmla="*/ 317253 h 1693830"/>
                      <a:gd name="connsiteX9" fmla="*/ 1733400 w 1735067"/>
                      <a:gd name="connsiteY9" fmla="*/ 892006 h 1693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35067" h="1693830">
                        <a:moveTo>
                          <a:pt x="1733299" y="892006"/>
                        </a:moveTo>
                        <a:cubicBezTo>
                          <a:pt x="1735212" y="938333"/>
                          <a:pt x="1736219" y="984559"/>
                          <a:pt x="1732896" y="1030080"/>
                        </a:cubicBezTo>
                        <a:cubicBezTo>
                          <a:pt x="1725544" y="1133207"/>
                          <a:pt x="1678412" y="1229889"/>
                          <a:pt x="1628560" y="1318615"/>
                        </a:cubicBezTo>
                        <a:cubicBezTo>
                          <a:pt x="1516974" y="1517517"/>
                          <a:pt x="1296721" y="1616213"/>
                          <a:pt x="1082409" y="1663749"/>
                        </a:cubicBezTo>
                        <a:cubicBezTo>
                          <a:pt x="935272" y="1696379"/>
                          <a:pt x="781085" y="1706450"/>
                          <a:pt x="634048" y="1673820"/>
                        </a:cubicBezTo>
                        <a:cubicBezTo>
                          <a:pt x="393049" y="1620242"/>
                          <a:pt x="182564" y="1448027"/>
                          <a:pt x="77826" y="1224551"/>
                        </a:cubicBezTo>
                        <a:cubicBezTo>
                          <a:pt x="-26913" y="1001076"/>
                          <a:pt x="-25100" y="731374"/>
                          <a:pt x="78229" y="507193"/>
                        </a:cubicBezTo>
                        <a:cubicBezTo>
                          <a:pt x="238559" y="159038"/>
                          <a:pt x="648147" y="-54871"/>
                          <a:pt x="1025508" y="12303"/>
                        </a:cubicBezTo>
                        <a:cubicBezTo>
                          <a:pt x="1226123" y="48055"/>
                          <a:pt x="1408106" y="161958"/>
                          <a:pt x="1538324" y="317253"/>
                        </a:cubicBezTo>
                        <a:cubicBezTo>
                          <a:pt x="1687073" y="494503"/>
                          <a:pt x="1724436" y="671451"/>
                          <a:pt x="1733400" y="892006"/>
                        </a:cubicBezTo>
                      </a:path>
                    </a:pathLst>
                  </a:custGeom>
                  <a:solidFill>
                    <a:schemeClr val="accent2"/>
                  </a:solidFill>
                  <a:ln w="797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BE"/>
                  </a:p>
                </p:txBody>
              </p:sp>
              <p:sp>
                <p:nvSpPr>
                  <p:cNvPr id="24" name="Graphic 12">
                    <a:extLst>
                      <a:ext uri="{FF2B5EF4-FFF2-40B4-BE49-F238E27FC236}">
                        <a16:creationId xmlns:a16="http://schemas.microsoft.com/office/drawing/2014/main" id="{7020EE1B-DC6F-43F3-C04E-1F735A7CC883}"/>
                      </a:ext>
                    </a:extLst>
                  </p:cNvPr>
                  <p:cNvSpPr/>
                  <p:nvPr/>
                </p:nvSpPr>
                <p:spPr>
                  <a:xfrm>
                    <a:off x="8171757" y="4841470"/>
                    <a:ext cx="1735068" cy="1693830"/>
                  </a:xfrm>
                  <a:custGeom>
                    <a:avLst/>
                    <a:gdLst>
                      <a:gd name="connsiteX0" fmla="*/ 1733300 w 1735068"/>
                      <a:gd name="connsiteY0" fmla="*/ 892006 h 1693830"/>
                      <a:gd name="connsiteX1" fmla="*/ 1732897 w 1735068"/>
                      <a:gd name="connsiteY1" fmla="*/ 1030080 h 1693830"/>
                      <a:gd name="connsiteX2" fmla="*/ 1628561 w 1735068"/>
                      <a:gd name="connsiteY2" fmla="*/ 1318615 h 1693830"/>
                      <a:gd name="connsiteX3" fmla="*/ 1082410 w 1735068"/>
                      <a:gd name="connsiteY3" fmla="*/ 1663749 h 1693830"/>
                      <a:gd name="connsiteX4" fmla="*/ 634048 w 1735068"/>
                      <a:gd name="connsiteY4" fmla="*/ 1673820 h 1693830"/>
                      <a:gd name="connsiteX5" fmla="*/ 77826 w 1735068"/>
                      <a:gd name="connsiteY5" fmla="*/ 1224551 h 1693830"/>
                      <a:gd name="connsiteX6" fmla="*/ 78229 w 1735068"/>
                      <a:gd name="connsiteY6" fmla="*/ 507193 h 1693830"/>
                      <a:gd name="connsiteX7" fmla="*/ 1025509 w 1735068"/>
                      <a:gd name="connsiteY7" fmla="*/ 12303 h 1693830"/>
                      <a:gd name="connsiteX8" fmla="*/ 1538325 w 1735068"/>
                      <a:gd name="connsiteY8" fmla="*/ 317253 h 1693830"/>
                      <a:gd name="connsiteX9" fmla="*/ 1733401 w 1735068"/>
                      <a:gd name="connsiteY9" fmla="*/ 892006 h 1693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35068" h="1693830">
                        <a:moveTo>
                          <a:pt x="1733300" y="892006"/>
                        </a:moveTo>
                        <a:cubicBezTo>
                          <a:pt x="1735213" y="938333"/>
                          <a:pt x="1736220" y="984559"/>
                          <a:pt x="1732897" y="1030080"/>
                        </a:cubicBezTo>
                        <a:cubicBezTo>
                          <a:pt x="1725545" y="1133207"/>
                          <a:pt x="1678413" y="1229889"/>
                          <a:pt x="1628561" y="1318615"/>
                        </a:cubicBezTo>
                        <a:cubicBezTo>
                          <a:pt x="1516974" y="1517517"/>
                          <a:pt x="1296721" y="1616213"/>
                          <a:pt x="1082410" y="1663749"/>
                        </a:cubicBezTo>
                        <a:cubicBezTo>
                          <a:pt x="935272" y="1696379"/>
                          <a:pt x="781085" y="1706450"/>
                          <a:pt x="634048" y="1673820"/>
                        </a:cubicBezTo>
                        <a:cubicBezTo>
                          <a:pt x="393049" y="1620242"/>
                          <a:pt x="182565" y="1448027"/>
                          <a:pt x="77826" y="1224551"/>
                        </a:cubicBezTo>
                        <a:cubicBezTo>
                          <a:pt x="-26913" y="1001076"/>
                          <a:pt x="-25100" y="731374"/>
                          <a:pt x="78229" y="507193"/>
                        </a:cubicBezTo>
                        <a:cubicBezTo>
                          <a:pt x="238559" y="159038"/>
                          <a:pt x="648148" y="-54871"/>
                          <a:pt x="1025509" y="12303"/>
                        </a:cubicBezTo>
                        <a:cubicBezTo>
                          <a:pt x="1226123" y="48055"/>
                          <a:pt x="1408107" y="161958"/>
                          <a:pt x="1538325" y="317253"/>
                        </a:cubicBezTo>
                        <a:cubicBezTo>
                          <a:pt x="1687074" y="494503"/>
                          <a:pt x="1724437" y="671451"/>
                          <a:pt x="1733401" y="892006"/>
                        </a:cubicBezTo>
                      </a:path>
                    </a:pathLst>
                  </a:custGeom>
                  <a:noFill/>
                  <a:ln w="10633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BE"/>
                  </a:p>
                </p:txBody>
              </p:sp>
            </p:grpSp>
            <p:pic>
              <p:nvPicPr>
                <p:cNvPr id="15" name="Afbeelding 14">
                  <a:extLst>
                    <a:ext uri="{FF2B5EF4-FFF2-40B4-BE49-F238E27FC236}">
                      <a16:creationId xmlns:a16="http://schemas.microsoft.com/office/drawing/2014/main" id="{CF1A2EFD-4BFC-F422-9302-1620E637F3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96868" y="742164"/>
                  <a:ext cx="1024217" cy="938865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66F001AD-DC9D-4919-AD9A-D4CB254A69C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8172" y="3590812"/>
                <a:ext cx="1442265" cy="1441809"/>
                <a:chOff x="3153611" y="667377"/>
                <a:chExt cx="1442265" cy="1441809"/>
              </a:xfrm>
            </p:grpSpPr>
            <p:grpSp>
              <p:nvGrpSpPr>
                <p:cNvPr id="31" name="Groep 33">
                  <a:extLst>
                    <a:ext uri="{FF2B5EF4-FFF2-40B4-BE49-F238E27FC236}">
                      <a16:creationId xmlns:a16="http://schemas.microsoft.com/office/drawing/2014/main" id="{1F6B250D-2048-D0AD-3ED4-A555E09DB88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153611" y="788804"/>
                  <a:ext cx="1442265" cy="1320382"/>
                  <a:chOff x="8089218" y="4841470"/>
                  <a:chExt cx="1817607" cy="1728520"/>
                </a:xfrm>
              </p:grpSpPr>
              <p:sp>
                <p:nvSpPr>
                  <p:cNvPr id="37" name="Graphic 2">
                    <a:extLst>
                      <a:ext uri="{FF2B5EF4-FFF2-40B4-BE49-F238E27FC236}">
                        <a16:creationId xmlns:a16="http://schemas.microsoft.com/office/drawing/2014/main" id="{E9E53CB6-D171-6F16-F33F-F6DB5B51945A}"/>
                      </a:ext>
                    </a:extLst>
                  </p:cNvPr>
                  <p:cNvSpPr/>
                  <p:nvPr/>
                </p:nvSpPr>
                <p:spPr>
                  <a:xfrm>
                    <a:off x="8089218" y="4876160"/>
                    <a:ext cx="1735067" cy="1693830"/>
                  </a:xfrm>
                  <a:custGeom>
                    <a:avLst/>
                    <a:gdLst>
                      <a:gd name="connsiteX0" fmla="*/ 1733299 w 1735067"/>
                      <a:gd name="connsiteY0" fmla="*/ 892006 h 1693830"/>
                      <a:gd name="connsiteX1" fmla="*/ 1732896 w 1735067"/>
                      <a:gd name="connsiteY1" fmla="*/ 1030080 h 1693830"/>
                      <a:gd name="connsiteX2" fmla="*/ 1628560 w 1735067"/>
                      <a:gd name="connsiteY2" fmla="*/ 1318615 h 1693830"/>
                      <a:gd name="connsiteX3" fmla="*/ 1082409 w 1735067"/>
                      <a:gd name="connsiteY3" fmla="*/ 1663749 h 1693830"/>
                      <a:gd name="connsiteX4" fmla="*/ 634048 w 1735067"/>
                      <a:gd name="connsiteY4" fmla="*/ 1673820 h 1693830"/>
                      <a:gd name="connsiteX5" fmla="*/ 77826 w 1735067"/>
                      <a:gd name="connsiteY5" fmla="*/ 1224551 h 1693830"/>
                      <a:gd name="connsiteX6" fmla="*/ 78229 w 1735067"/>
                      <a:gd name="connsiteY6" fmla="*/ 507193 h 1693830"/>
                      <a:gd name="connsiteX7" fmla="*/ 1025508 w 1735067"/>
                      <a:gd name="connsiteY7" fmla="*/ 12303 h 1693830"/>
                      <a:gd name="connsiteX8" fmla="*/ 1538324 w 1735067"/>
                      <a:gd name="connsiteY8" fmla="*/ 317253 h 1693830"/>
                      <a:gd name="connsiteX9" fmla="*/ 1733400 w 1735067"/>
                      <a:gd name="connsiteY9" fmla="*/ 892006 h 1693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35067" h="1693830">
                        <a:moveTo>
                          <a:pt x="1733299" y="892006"/>
                        </a:moveTo>
                        <a:cubicBezTo>
                          <a:pt x="1735212" y="938333"/>
                          <a:pt x="1736219" y="984559"/>
                          <a:pt x="1732896" y="1030080"/>
                        </a:cubicBezTo>
                        <a:cubicBezTo>
                          <a:pt x="1725544" y="1133207"/>
                          <a:pt x="1678412" y="1229889"/>
                          <a:pt x="1628560" y="1318615"/>
                        </a:cubicBezTo>
                        <a:cubicBezTo>
                          <a:pt x="1516974" y="1517517"/>
                          <a:pt x="1296721" y="1616213"/>
                          <a:pt x="1082409" y="1663749"/>
                        </a:cubicBezTo>
                        <a:cubicBezTo>
                          <a:pt x="935272" y="1696379"/>
                          <a:pt x="781085" y="1706450"/>
                          <a:pt x="634048" y="1673820"/>
                        </a:cubicBezTo>
                        <a:cubicBezTo>
                          <a:pt x="393049" y="1620242"/>
                          <a:pt x="182564" y="1448027"/>
                          <a:pt x="77826" y="1224551"/>
                        </a:cubicBezTo>
                        <a:cubicBezTo>
                          <a:pt x="-26913" y="1001076"/>
                          <a:pt x="-25100" y="731374"/>
                          <a:pt x="78229" y="507193"/>
                        </a:cubicBezTo>
                        <a:cubicBezTo>
                          <a:pt x="238559" y="159038"/>
                          <a:pt x="648147" y="-54871"/>
                          <a:pt x="1025508" y="12303"/>
                        </a:cubicBezTo>
                        <a:cubicBezTo>
                          <a:pt x="1226123" y="48055"/>
                          <a:pt x="1408106" y="161958"/>
                          <a:pt x="1538324" y="317253"/>
                        </a:cubicBezTo>
                        <a:cubicBezTo>
                          <a:pt x="1687073" y="494503"/>
                          <a:pt x="1724436" y="671451"/>
                          <a:pt x="1733400" y="892006"/>
                        </a:cubicBezTo>
                      </a:path>
                    </a:pathLst>
                  </a:custGeom>
                  <a:solidFill>
                    <a:schemeClr val="accent1"/>
                  </a:solidFill>
                  <a:ln w="797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BE"/>
                  </a:p>
                </p:txBody>
              </p:sp>
              <p:sp>
                <p:nvSpPr>
                  <p:cNvPr id="38" name="Graphic 3">
                    <a:extLst>
                      <a:ext uri="{FF2B5EF4-FFF2-40B4-BE49-F238E27FC236}">
                        <a16:creationId xmlns:a16="http://schemas.microsoft.com/office/drawing/2014/main" id="{82081604-7254-B41A-E054-90EAB1A1109D}"/>
                      </a:ext>
                    </a:extLst>
                  </p:cNvPr>
                  <p:cNvSpPr/>
                  <p:nvPr/>
                </p:nvSpPr>
                <p:spPr>
                  <a:xfrm>
                    <a:off x="8171757" y="4841470"/>
                    <a:ext cx="1735068" cy="1693830"/>
                  </a:xfrm>
                  <a:custGeom>
                    <a:avLst/>
                    <a:gdLst>
                      <a:gd name="connsiteX0" fmla="*/ 1733300 w 1735068"/>
                      <a:gd name="connsiteY0" fmla="*/ 892006 h 1693830"/>
                      <a:gd name="connsiteX1" fmla="*/ 1732897 w 1735068"/>
                      <a:gd name="connsiteY1" fmla="*/ 1030080 h 1693830"/>
                      <a:gd name="connsiteX2" fmla="*/ 1628561 w 1735068"/>
                      <a:gd name="connsiteY2" fmla="*/ 1318615 h 1693830"/>
                      <a:gd name="connsiteX3" fmla="*/ 1082410 w 1735068"/>
                      <a:gd name="connsiteY3" fmla="*/ 1663749 h 1693830"/>
                      <a:gd name="connsiteX4" fmla="*/ 634048 w 1735068"/>
                      <a:gd name="connsiteY4" fmla="*/ 1673820 h 1693830"/>
                      <a:gd name="connsiteX5" fmla="*/ 77826 w 1735068"/>
                      <a:gd name="connsiteY5" fmla="*/ 1224551 h 1693830"/>
                      <a:gd name="connsiteX6" fmla="*/ 78229 w 1735068"/>
                      <a:gd name="connsiteY6" fmla="*/ 507193 h 1693830"/>
                      <a:gd name="connsiteX7" fmla="*/ 1025509 w 1735068"/>
                      <a:gd name="connsiteY7" fmla="*/ 12303 h 1693830"/>
                      <a:gd name="connsiteX8" fmla="*/ 1538325 w 1735068"/>
                      <a:gd name="connsiteY8" fmla="*/ 317253 h 1693830"/>
                      <a:gd name="connsiteX9" fmla="*/ 1733401 w 1735068"/>
                      <a:gd name="connsiteY9" fmla="*/ 892006 h 1693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35068" h="1693830">
                        <a:moveTo>
                          <a:pt x="1733300" y="892006"/>
                        </a:moveTo>
                        <a:cubicBezTo>
                          <a:pt x="1735213" y="938333"/>
                          <a:pt x="1736220" y="984559"/>
                          <a:pt x="1732897" y="1030080"/>
                        </a:cubicBezTo>
                        <a:cubicBezTo>
                          <a:pt x="1725545" y="1133207"/>
                          <a:pt x="1678413" y="1229889"/>
                          <a:pt x="1628561" y="1318615"/>
                        </a:cubicBezTo>
                        <a:cubicBezTo>
                          <a:pt x="1516974" y="1517517"/>
                          <a:pt x="1296721" y="1616213"/>
                          <a:pt x="1082410" y="1663749"/>
                        </a:cubicBezTo>
                        <a:cubicBezTo>
                          <a:pt x="935272" y="1696379"/>
                          <a:pt x="781085" y="1706450"/>
                          <a:pt x="634048" y="1673820"/>
                        </a:cubicBezTo>
                        <a:cubicBezTo>
                          <a:pt x="393049" y="1620242"/>
                          <a:pt x="182565" y="1448027"/>
                          <a:pt x="77826" y="1224551"/>
                        </a:cubicBezTo>
                        <a:cubicBezTo>
                          <a:pt x="-26913" y="1001076"/>
                          <a:pt x="-25100" y="731374"/>
                          <a:pt x="78229" y="507193"/>
                        </a:cubicBezTo>
                        <a:cubicBezTo>
                          <a:pt x="238559" y="159038"/>
                          <a:pt x="648148" y="-54871"/>
                          <a:pt x="1025509" y="12303"/>
                        </a:cubicBezTo>
                        <a:cubicBezTo>
                          <a:pt x="1226123" y="48055"/>
                          <a:pt x="1408107" y="161958"/>
                          <a:pt x="1538325" y="317253"/>
                        </a:cubicBezTo>
                        <a:cubicBezTo>
                          <a:pt x="1687074" y="494503"/>
                          <a:pt x="1724437" y="671451"/>
                          <a:pt x="1733401" y="892006"/>
                        </a:cubicBezTo>
                      </a:path>
                    </a:pathLst>
                  </a:custGeom>
                  <a:noFill/>
                  <a:ln w="10633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BE"/>
                  </a:p>
                </p:txBody>
              </p:sp>
            </p:grpSp>
            <p:pic>
              <p:nvPicPr>
                <p:cNvPr id="36" name="Afbeelding 35">
                  <a:extLst>
                    <a:ext uri="{FF2B5EF4-FFF2-40B4-BE49-F238E27FC236}">
                      <a16:creationId xmlns:a16="http://schemas.microsoft.com/office/drawing/2014/main" id="{BED641D9-BA48-EF63-5FC8-6D7F19D2E1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flipH="1">
                  <a:off x="3160927" y="667377"/>
                  <a:ext cx="1402202" cy="1194920"/>
                </a:xfrm>
                <a:prstGeom prst="rect">
                  <a:avLst/>
                </a:prstGeom>
              </p:spPr>
            </p:pic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EA12B99D-B5D0-04EA-B75D-2AF269455D22}"/>
                </a:ext>
              </a:extLst>
            </p:cNvPr>
            <p:cNvSpPr/>
            <p:nvPr/>
          </p:nvSpPr>
          <p:spPr>
            <a:xfrm>
              <a:off x="2700624" y="3445209"/>
              <a:ext cx="7723536" cy="16913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1832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ep 39">
            <a:extLst>
              <a:ext uri="{FF2B5EF4-FFF2-40B4-BE49-F238E27FC236}">
                <a16:creationId xmlns:a16="http://schemas.microsoft.com/office/drawing/2014/main" id="{BE4C0F6C-9813-5F22-AF83-7750FF1EFB43}"/>
              </a:ext>
            </a:extLst>
          </p:cNvPr>
          <p:cNvGrpSpPr/>
          <p:nvPr/>
        </p:nvGrpSpPr>
        <p:grpSpPr>
          <a:xfrm>
            <a:off x="4956335" y="3590812"/>
            <a:ext cx="3212115" cy="1441809"/>
            <a:chOff x="4878172" y="3590812"/>
            <a:chExt cx="3212115" cy="1441809"/>
          </a:xfrm>
        </p:grpSpPr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1C1D1F03-8604-D03A-AA82-C757E2BF5EA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48022" y="3665599"/>
              <a:ext cx="1442265" cy="1367022"/>
              <a:chOff x="9820592" y="742164"/>
              <a:chExt cx="1442265" cy="1367022"/>
            </a:xfrm>
          </p:grpSpPr>
          <p:grpSp>
            <p:nvGrpSpPr>
              <p:cNvPr id="14" name="Groep 33">
                <a:extLst>
                  <a:ext uri="{FF2B5EF4-FFF2-40B4-BE49-F238E27FC236}">
                    <a16:creationId xmlns:a16="http://schemas.microsoft.com/office/drawing/2014/main" id="{B968FD39-C887-13EE-1639-52523B59F58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820592" y="788804"/>
                <a:ext cx="1442265" cy="1320382"/>
                <a:chOff x="8089218" y="4841470"/>
                <a:chExt cx="1817607" cy="1728520"/>
              </a:xfrm>
            </p:grpSpPr>
            <p:sp>
              <p:nvSpPr>
                <p:cNvPr id="16" name="Graphic 11">
                  <a:extLst>
                    <a:ext uri="{FF2B5EF4-FFF2-40B4-BE49-F238E27FC236}">
                      <a16:creationId xmlns:a16="http://schemas.microsoft.com/office/drawing/2014/main" id="{B3ADCC40-BA88-4308-D4EB-5F09C0172285}"/>
                    </a:ext>
                  </a:extLst>
                </p:cNvPr>
                <p:cNvSpPr/>
                <p:nvPr/>
              </p:nvSpPr>
              <p:spPr>
                <a:xfrm>
                  <a:off x="8089218" y="4876160"/>
                  <a:ext cx="1735067" cy="1693830"/>
                </a:xfrm>
                <a:custGeom>
                  <a:avLst/>
                  <a:gdLst>
                    <a:gd name="connsiteX0" fmla="*/ 1733299 w 1735067"/>
                    <a:gd name="connsiteY0" fmla="*/ 892006 h 1693830"/>
                    <a:gd name="connsiteX1" fmla="*/ 1732896 w 1735067"/>
                    <a:gd name="connsiteY1" fmla="*/ 1030080 h 1693830"/>
                    <a:gd name="connsiteX2" fmla="*/ 1628560 w 1735067"/>
                    <a:gd name="connsiteY2" fmla="*/ 1318615 h 1693830"/>
                    <a:gd name="connsiteX3" fmla="*/ 1082409 w 1735067"/>
                    <a:gd name="connsiteY3" fmla="*/ 1663749 h 1693830"/>
                    <a:gd name="connsiteX4" fmla="*/ 634048 w 1735067"/>
                    <a:gd name="connsiteY4" fmla="*/ 1673820 h 1693830"/>
                    <a:gd name="connsiteX5" fmla="*/ 77826 w 1735067"/>
                    <a:gd name="connsiteY5" fmla="*/ 1224551 h 1693830"/>
                    <a:gd name="connsiteX6" fmla="*/ 78229 w 1735067"/>
                    <a:gd name="connsiteY6" fmla="*/ 507193 h 1693830"/>
                    <a:gd name="connsiteX7" fmla="*/ 1025508 w 1735067"/>
                    <a:gd name="connsiteY7" fmla="*/ 12303 h 1693830"/>
                    <a:gd name="connsiteX8" fmla="*/ 1538324 w 1735067"/>
                    <a:gd name="connsiteY8" fmla="*/ 317253 h 1693830"/>
                    <a:gd name="connsiteX9" fmla="*/ 1733400 w 1735067"/>
                    <a:gd name="connsiteY9" fmla="*/ 892006 h 1693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35067" h="1693830">
                      <a:moveTo>
                        <a:pt x="1733299" y="892006"/>
                      </a:moveTo>
                      <a:cubicBezTo>
                        <a:pt x="1735212" y="938333"/>
                        <a:pt x="1736219" y="984559"/>
                        <a:pt x="1732896" y="1030080"/>
                      </a:cubicBezTo>
                      <a:cubicBezTo>
                        <a:pt x="1725544" y="1133207"/>
                        <a:pt x="1678412" y="1229889"/>
                        <a:pt x="1628560" y="1318615"/>
                      </a:cubicBezTo>
                      <a:cubicBezTo>
                        <a:pt x="1516974" y="1517517"/>
                        <a:pt x="1296721" y="1616213"/>
                        <a:pt x="1082409" y="1663749"/>
                      </a:cubicBezTo>
                      <a:cubicBezTo>
                        <a:pt x="935272" y="1696379"/>
                        <a:pt x="781085" y="1706450"/>
                        <a:pt x="634048" y="1673820"/>
                      </a:cubicBezTo>
                      <a:cubicBezTo>
                        <a:pt x="393049" y="1620242"/>
                        <a:pt x="182564" y="1448027"/>
                        <a:pt x="77826" y="1224551"/>
                      </a:cubicBezTo>
                      <a:cubicBezTo>
                        <a:pt x="-26913" y="1001076"/>
                        <a:pt x="-25100" y="731374"/>
                        <a:pt x="78229" y="507193"/>
                      </a:cubicBezTo>
                      <a:cubicBezTo>
                        <a:pt x="238559" y="159038"/>
                        <a:pt x="648147" y="-54871"/>
                        <a:pt x="1025508" y="12303"/>
                      </a:cubicBezTo>
                      <a:cubicBezTo>
                        <a:pt x="1226123" y="48055"/>
                        <a:pt x="1408106" y="161958"/>
                        <a:pt x="1538324" y="317253"/>
                      </a:cubicBezTo>
                      <a:cubicBezTo>
                        <a:pt x="1687073" y="494503"/>
                        <a:pt x="1724436" y="671451"/>
                        <a:pt x="1733400" y="892006"/>
                      </a:cubicBezTo>
                    </a:path>
                  </a:pathLst>
                </a:custGeom>
                <a:solidFill>
                  <a:schemeClr val="accent2"/>
                </a:solidFill>
                <a:ln w="79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24" name="Graphic 12">
                  <a:extLst>
                    <a:ext uri="{FF2B5EF4-FFF2-40B4-BE49-F238E27FC236}">
                      <a16:creationId xmlns:a16="http://schemas.microsoft.com/office/drawing/2014/main" id="{7020EE1B-DC6F-43F3-C04E-1F735A7CC883}"/>
                    </a:ext>
                  </a:extLst>
                </p:cNvPr>
                <p:cNvSpPr/>
                <p:nvPr/>
              </p:nvSpPr>
              <p:spPr>
                <a:xfrm>
                  <a:off x="8171757" y="4841470"/>
                  <a:ext cx="1735068" cy="1693830"/>
                </a:xfrm>
                <a:custGeom>
                  <a:avLst/>
                  <a:gdLst>
                    <a:gd name="connsiteX0" fmla="*/ 1733300 w 1735068"/>
                    <a:gd name="connsiteY0" fmla="*/ 892006 h 1693830"/>
                    <a:gd name="connsiteX1" fmla="*/ 1732897 w 1735068"/>
                    <a:gd name="connsiteY1" fmla="*/ 1030080 h 1693830"/>
                    <a:gd name="connsiteX2" fmla="*/ 1628561 w 1735068"/>
                    <a:gd name="connsiteY2" fmla="*/ 1318615 h 1693830"/>
                    <a:gd name="connsiteX3" fmla="*/ 1082410 w 1735068"/>
                    <a:gd name="connsiteY3" fmla="*/ 1663749 h 1693830"/>
                    <a:gd name="connsiteX4" fmla="*/ 634048 w 1735068"/>
                    <a:gd name="connsiteY4" fmla="*/ 1673820 h 1693830"/>
                    <a:gd name="connsiteX5" fmla="*/ 77826 w 1735068"/>
                    <a:gd name="connsiteY5" fmla="*/ 1224551 h 1693830"/>
                    <a:gd name="connsiteX6" fmla="*/ 78229 w 1735068"/>
                    <a:gd name="connsiteY6" fmla="*/ 507193 h 1693830"/>
                    <a:gd name="connsiteX7" fmla="*/ 1025509 w 1735068"/>
                    <a:gd name="connsiteY7" fmla="*/ 12303 h 1693830"/>
                    <a:gd name="connsiteX8" fmla="*/ 1538325 w 1735068"/>
                    <a:gd name="connsiteY8" fmla="*/ 317253 h 1693830"/>
                    <a:gd name="connsiteX9" fmla="*/ 1733401 w 1735068"/>
                    <a:gd name="connsiteY9" fmla="*/ 892006 h 1693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35068" h="1693830">
                      <a:moveTo>
                        <a:pt x="1733300" y="892006"/>
                      </a:moveTo>
                      <a:cubicBezTo>
                        <a:pt x="1735213" y="938333"/>
                        <a:pt x="1736220" y="984559"/>
                        <a:pt x="1732897" y="1030080"/>
                      </a:cubicBezTo>
                      <a:cubicBezTo>
                        <a:pt x="1725545" y="1133207"/>
                        <a:pt x="1678413" y="1229889"/>
                        <a:pt x="1628561" y="1318615"/>
                      </a:cubicBezTo>
                      <a:cubicBezTo>
                        <a:pt x="1516974" y="1517517"/>
                        <a:pt x="1296721" y="1616213"/>
                        <a:pt x="1082410" y="1663749"/>
                      </a:cubicBezTo>
                      <a:cubicBezTo>
                        <a:pt x="935272" y="1696379"/>
                        <a:pt x="781085" y="1706450"/>
                        <a:pt x="634048" y="1673820"/>
                      </a:cubicBezTo>
                      <a:cubicBezTo>
                        <a:pt x="393049" y="1620242"/>
                        <a:pt x="182565" y="1448027"/>
                        <a:pt x="77826" y="1224551"/>
                      </a:cubicBezTo>
                      <a:cubicBezTo>
                        <a:pt x="-26913" y="1001076"/>
                        <a:pt x="-25100" y="731374"/>
                        <a:pt x="78229" y="507193"/>
                      </a:cubicBezTo>
                      <a:cubicBezTo>
                        <a:pt x="238559" y="159038"/>
                        <a:pt x="648148" y="-54871"/>
                        <a:pt x="1025509" y="12303"/>
                      </a:cubicBezTo>
                      <a:cubicBezTo>
                        <a:pt x="1226123" y="48055"/>
                        <a:pt x="1408107" y="161958"/>
                        <a:pt x="1538325" y="317253"/>
                      </a:cubicBezTo>
                      <a:cubicBezTo>
                        <a:pt x="1687074" y="494503"/>
                        <a:pt x="1724437" y="671451"/>
                        <a:pt x="1733401" y="892006"/>
                      </a:cubicBezTo>
                    </a:path>
                  </a:pathLst>
                </a:custGeom>
                <a:noFill/>
                <a:ln w="10633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CF1A2EFD-4BFC-F422-9302-1620E637F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96868" y="742164"/>
                <a:ext cx="1024217" cy="938865"/>
              </a:xfrm>
              <a:prstGeom prst="rect">
                <a:avLst/>
              </a:prstGeom>
            </p:spPr>
          </p:pic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66F001AD-DC9D-4919-AD9A-D4CB254A69C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78172" y="3590812"/>
              <a:ext cx="1442265" cy="1441809"/>
              <a:chOff x="3153611" y="667377"/>
              <a:chExt cx="1442265" cy="1441809"/>
            </a:xfrm>
          </p:grpSpPr>
          <p:grpSp>
            <p:nvGrpSpPr>
              <p:cNvPr id="31" name="Groep 33">
                <a:extLst>
                  <a:ext uri="{FF2B5EF4-FFF2-40B4-BE49-F238E27FC236}">
                    <a16:creationId xmlns:a16="http://schemas.microsoft.com/office/drawing/2014/main" id="{1F6B250D-2048-D0AD-3ED4-A555E09DB88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53611" y="788804"/>
                <a:ext cx="1442265" cy="1320382"/>
                <a:chOff x="8089218" y="4841470"/>
                <a:chExt cx="1817607" cy="1728520"/>
              </a:xfrm>
            </p:grpSpPr>
            <p:sp>
              <p:nvSpPr>
                <p:cNvPr id="37" name="Graphic 2">
                  <a:extLst>
                    <a:ext uri="{FF2B5EF4-FFF2-40B4-BE49-F238E27FC236}">
                      <a16:creationId xmlns:a16="http://schemas.microsoft.com/office/drawing/2014/main" id="{E9E53CB6-D171-6F16-F33F-F6DB5B51945A}"/>
                    </a:ext>
                  </a:extLst>
                </p:cNvPr>
                <p:cNvSpPr/>
                <p:nvPr/>
              </p:nvSpPr>
              <p:spPr>
                <a:xfrm>
                  <a:off x="8089218" y="4876160"/>
                  <a:ext cx="1735067" cy="1693830"/>
                </a:xfrm>
                <a:custGeom>
                  <a:avLst/>
                  <a:gdLst>
                    <a:gd name="connsiteX0" fmla="*/ 1733299 w 1735067"/>
                    <a:gd name="connsiteY0" fmla="*/ 892006 h 1693830"/>
                    <a:gd name="connsiteX1" fmla="*/ 1732896 w 1735067"/>
                    <a:gd name="connsiteY1" fmla="*/ 1030080 h 1693830"/>
                    <a:gd name="connsiteX2" fmla="*/ 1628560 w 1735067"/>
                    <a:gd name="connsiteY2" fmla="*/ 1318615 h 1693830"/>
                    <a:gd name="connsiteX3" fmla="*/ 1082409 w 1735067"/>
                    <a:gd name="connsiteY3" fmla="*/ 1663749 h 1693830"/>
                    <a:gd name="connsiteX4" fmla="*/ 634048 w 1735067"/>
                    <a:gd name="connsiteY4" fmla="*/ 1673820 h 1693830"/>
                    <a:gd name="connsiteX5" fmla="*/ 77826 w 1735067"/>
                    <a:gd name="connsiteY5" fmla="*/ 1224551 h 1693830"/>
                    <a:gd name="connsiteX6" fmla="*/ 78229 w 1735067"/>
                    <a:gd name="connsiteY6" fmla="*/ 507193 h 1693830"/>
                    <a:gd name="connsiteX7" fmla="*/ 1025508 w 1735067"/>
                    <a:gd name="connsiteY7" fmla="*/ 12303 h 1693830"/>
                    <a:gd name="connsiteX8" fmla="*/ 1538324 w 1735067"/>
                    <a:gd name="connsiteY8" fmla="*/ 317253 h 1693830"/>
                    <a:gd name="connsiteX9" fmla="*/ 1733400 w 1735067"/>
                    <a:gd name="connsiteY9" fmla="*/ 892006 h 1693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35067" h="1693830">
                      <a:moveTo>
                        <a:pt x="1733299" y="892006"/>
                      </a:moveTo>
                      <a:cubicBezTo>
                        <a:pt x="1735212" y="938333"/>
                        <a:pt x="1736219" y="984559"/>
                        <a:pt x="1732896" y="1030080"/>
                      </a:cubicBezTo>
                      <a:cubicBezTo>
                        <a:pt x="1725544" y="1133207"/>
                        <a:pt x="1678412" y="1229889"/>
                        <a:pt x="1628560" y="1318615"/>
                      </a:cubicBezTo>
                      <a:cubicBezTo>
                        <a:pt x="1516974" y="1517517"/>
                        <a:pt x="1296721" y="1616213"/>
                        <a:pt x="1082409" y="1663749"/>
                      </a:cubicBezTo>
                      <a:cubicBezTo>
                        <a:pt x="935272" y="1696379"/>
                        <a:pt x="781085" y="1706450"/>
                        <a:pt x="634048" y="1673820"/>
                      </a:cubicBezTo>
                      <a:cubicBezTo>
                        <a:pt x="393049" y="1620242"/>
                        <a:pt x="182564" y="1448027"/>
                        <a:pt x="77826" y="1224551"/>
                      </a:cubicBezTo>
                      <a:cubicBezTo>
                        <a:pt x="-26913" y="1001076"/>
                        <a:pt x="-25100" y="731374"/>
                        <a:pt x="78229" y="507193"/>
                      </a:cubicBezTo>
                      <a:cubicBezTo>
                        <a:pt x="238559" y="159038"/>
                        <a:pt x="648147" y="-54871"/>
                        <a:pt x="1025508" y="12303"/>
                      </a:cubicBezTo>
                      <a:cubicBezTo>
                        <a:pt x="1226123" y="48055"/>
                        <a:pt x="1408106" y="161958"/>
                        <a:pt x="1538324" y="317253"/>
                      </a:cubicBezTo>
                      <a:cubicBezTo>
                        <a:pt x="1687073" y="494503"/>
                        <a:pt x="1724436" y="671451"/>
                        <a:pt x="1733400" y="892006"/>
                      </a:cubicBezTo>
                    </a:path>
                  </a:pathLst>
                </a:custGeom>
                <a:solidFill>
                  <a:schemeClr val="accent1"/>
                </a:solidFill>
                <a:ln w="79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38" name="Graphic 3">
                  <a:extLst>
                    <a:ext uri="{FF2B5EF4-FFF2-40B4-BE49-F238E27FC236}">
                      <a16:creationId xmlns:a16="http://schemas.microsoft.com/office/drawing/2014/main" id="{82081604-7254-B41A-E054-90EAB1A1109D}"/>
                    </a:ext>
                  </a:extLst>
                </p:cNvPr>
                <p:cNvSpPr/>
                <p:nvPr/>
              </p:nvSpPr>
              <p:spPr>
                <a:xfrm>
                  <a:off x="8171757" y="4841470"/>
                  <a:ext cx="1735068" cy="1693830"/>
                </a:xfrm>
                <a:custGeom>
                  <a:avLst/>
                  <a:gdLst>
                    <a:gd name="connsiteX0" fmla="*/ 1733300 w 1735068"/>
                    <a:gd name="connsiteY0" fmla="*/ 892006 h 1693830"/>
                    <a:gd name="connsiteX1" fmla="*/ 1732897 w 1735068"/>
                    <a:gd name="connsiteY1" fmla="*/ 1030080 h 1693830"/>
                    <a:gd name="connsiteX2" fmla="*/ 1628561 w 1735068"/>
                    <a:gd name="connsiteY2" fmla="*/ 1318615 h 1693830"/>
                    <a:gd name="connsiteX3" fmla="*/ 1082410 w 1735068"/>
                    <a:gd name="connsiteY3" fmla="*/ 1663749 h 1693830"/>
                    <a:gd name="connsiteX4" fmla="*/ 634048 w 1735068"/>
                    <a:gd name="connsiteY4" fmla="*/ 1673820 h 1693830"/>
                    <a:gd name="connsiteX5" fmla="*/ 77826 w 1735068"/>
                    <a:gd name="connsiteY5" fmla="*/ 1224551 h 1693830"/>
                    <a:gd name="connsiteX6" fmla="*/ 78229 w 1735068"/>
                    <a:gd name="connsiteY6" fmla="*/ 507193 h 1693830"/>
                    <a:gd name="connsiteX7" fmla="*/ 1025509 w 1735068"/>
                    <a:gd name="connsiteY7" fmla="*/ 12303 h 1693830"/>
                    <a:gd name="connsiteX8" fmla="*/ 1538325 w 1735068"/>
                    <a:gd name="connsiteY8" fmla="*/ 317253 h 1693830"/>
                    <a:gd name="connsiteX9" fmla="*/ 1733401 w 1735068"/>
                    <a:gd name="connsiteY9" fmla="*/ 892006 h 1693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35068" h="1693830">
                      <a:moveTo>
                        <a:pt x="1733300" y="892006"/>
                      </a:moveTo>
                      <a:cubicBezTo>
                        <a:pt x="1735213" y="938333"/>
                        <a:pt x="1736220" y="984559"/>
                        <a:pt x="1732897" y="1030080"/>
                      </a:cubicBezTo>
                      <a:cubicBezTo>
                        <a:pt x="1725545" y="1133207"/>
                        <a:pt x="1678413" y="1229889"/>
                        <a:pt x="1628561" y="1318615"/>
                      </a:cubicBezTo>
                      <a:cubicBezTo>
                        <a:pt x="1516974" y="1517517"/>
                        <a:pt x="1296721" y="1616213"/>
                        <a:pt x="1082410" y="1663749"/>
                      </a:cubicBezTo>
                      <a:cubicBezTo>
                        <a:pt x="935272" y="1696379"/>
                        <a:pt x="781085" y="1706450"/>
                        <a:pt x="634048" y="1673820"/>
                      </a:cubicBezTo>
                      <a:cubicBezTo>
                        <a:pt x="393049" y="1620242"/>
                        <a:pt x="182565" y="1448027"/>
                        <a:pt x="77826" y="1224551"/>
                      </a:cubicBezTo>
                      <a:cubicBezTo>
                        <a:pt x="-26913" y="1001076"/>
                        <a:pt x="-25100" y="731374"/>
                        <a:pt x="78229" y="507193"/>
                      </a:cubicBezTo>
                      <a:cubicBezTo>
                        <a:pt x="238559" y="159038"/>
                        <a:pt x="648148" y="-54871"/>
                        <a:pt x="1025509" y="12303"/>
                      </a:cubicBezTo>
                      <a:cubicBezTo>
                        <a:pt x="1226123" y="48055"/>
                        <a:pt x="1408107" y="161958"/>
                        <a:pt x="1538325" y="317253"/>
                      </a:cubicBezTo>
                      <a:cubicBezTo>
                        <a:pt x="1687074" y="494503"/>
                        <a:pt x="1724437" y="671451"/>
                        <a:pt x="1733401" y="892006"/>
                      </a:cubicBezTo>
                    </a:path>
                  </a:pathLst>
                </a:custGeom>
                <a:noFill/>
                <a:ln w="10633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pic>
            <p:nvPicPr>
              <p:cNvPr id="36" name="Afbeelding 35">
                <a:extLst>
                  <a:ext uri="{FF2B5EF4-FFF2-40B4-BE49-F238E27FC236}">
                    <a16:creationId xmlns:a16="http://schemas.microsoft.com/office/drawing/2014/main" id="{BED641D9-BA48-EF63-5FC8-6D7F19D2E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3160927" y="667377"/>
                <a:ext cx="1402202" cy="1194920"/>
              </a:xfrm>
              <a:prstGeom prst="rect">
                <a:avLst/>
              </a:prstGeom>
            </p:spPr>
          </p:pic>
        </p:grpSp>
      </p:grpSp>
      <p:sp>
        <p:nvSpPr>
          <p:cNvPr id="22" name="Rechthoek 21">
            <a:extLst>
              <a:ext uri="{FF2B5EF4-FFF2-40B4-BE49-F238E27FC236}">
                <a16:creationId xmlns:a16="http://schemas.microsoft.com/office/drawing/2014/main" id="{0895275B-FBE0-11BD-E262-9F9218A5741F}"/>
              </a:ext>
            </a:extLst>
          </p:cNvPr>
          <p:cNvSpPr>
            <a:spLocks noChangeAspect="1"/>
          </p:cNvSpPr>
          <p:nvPr/>
        </p:nvSpPr>
        <p:spPr>
          <a:xfrm>
            <a:off x="1562997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0B559FD7-A826-A811-E836-02AE3CF2A6A1}"/>
              </a:ext>
            </a:extLst>
          </p:cNvPr>
          <p:cNvSpPr>
            <a:spLocks noChangeAspect="1"/>
          </p:cNvSpPr>
          <p:nvPr/>
        </p:nvSpPr>
        <p:spPr>
          <a:xfrm>
            <a:off x="6309005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5F288E2C-4A21-B405-D6AD-3F9D892D21E9}"/>
              </a:ext>
            </a:extLst>
          </p:cNvPr>
          <p:cNvGrpSpPr/>
          <p:nvPr/>
        </p:nvGrpSpPr>
        <p:grpSpPr>
          <a:xfrm>
            <a:off x="2802872" y="593686"/>
            <a:ext cx="6586256" cy="1059051"/>
            <a:chOff x="2802872" y="593686"/>
            <a:chExt cx="6586256" cy="1059051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37A9B10-7056-FE8A-27BD-3E90127658CB}"/>
                </a:ext>
              </a:extLst>
            </p:cNvPr>
            <p:cNvSpPr/>
            <p:nvPr/>
          </p:nvSpPr>
          <p:spPr>
            <a:xfrm>
              <a:off x="2802873" y="1215751"/>
              <a:ext cx="6586255" cy="4369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" name="Graphic 22">
              <a:extLst>
                <a:ext uri="{FF2B5EF4-FFF2-40B4-BE49-F238E27FC236}">
                  <a16:creationId xmlns:a16="http://schemas.microsoft.com/office/drawing/2014/main" id="{69B69ACA-9C52-2263-AE5B-1D4AE31E3E8C}"/>
                </a:ext>
              </a:extLst>
            </p:cNvPr>
            <p:cNvSpPr/>
            <p:nvPr/>
          </p:nvSpPr>
          <p:spPr>
            <a:xfrm>
              <a:off x="2802872" y="1089840"/>
              <a:ext cx="6586255" cy="562897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  <a:gd name="connsiteX0" fmla="*/ 765834 w 1322252"/>
                <a:gd name="connsiteY0" fmla="*/ 913856 h 913873"/>
                <a:gd name="connsiteX1" fmla="*/ 1028229 w 1322252"/>
                <a:gd name="connsiteY1" fmla="*/ 889024 h 913873"/>
                <a:gd name="connsiteX2" fmla="*/ 1155898 w 1322252"/>
                <a:gd name="connsiteY2" fmla="*/ 837576 h 913873"/>
                <a:gd name="connsiteX3" fmla="*/ 1233436 w 1322252"/>
                <a:gd name="connsiteY3" fmla="*/ 713566 h 913873"/>
                <a:gd name="connsiteX4" fmla="*/ 1283684 w 1322252"/>
                <a:gd name="connsiteY4" fmla="*/ 725217 h 913873"/>
                <a:gd name="connsiteX5" fmla="*/ 1318920 w 1322252"/>
                <a:gd name="connsiteY5" fmla="*/ 171429 h 913873"/>
                <a:gd name="connsiteX6" fmla="*/ 1199717 w 1322252"/>
                <a:gd name="connsiteY6" fmla="*/ 21694 h 913873"/>
                <a:gd name="connsiteX7" fmla="*/ 543768 w 1322252"/>
                <a:gd name="connsiteY7" fmla="*/ 7271 h 913873"/>
                <a:gd name="connsiteX8" fmla="*/ 107879 w 1322252"/>
                <a:gd name="connsiteY8" fmla="*/ 46526 h 913873"/>
                <a:gd name="connsiteX9" fmla="*/ 634 w 1322252"/>
                <a:gd name="connsiteY9" fmla="*/ 159013 h 913873"/>
                <a:gd name="connsiteX10" fmla="*/ 14596 w 1322252"/>
                <a:gd name="connsiteY10" fmla="*/ 514390 h 913873"/>
                <a:gd name="connsiteX11" fmla="*/ 87455 w 1322252"/>
                <a:gd name="connsiteY11" fmla="*/ 775868 h 913873"/>
                <a:gd name="connsiteX12" fmla="*/ 250402 w 1322252"/>
                <a:gd name="connsiteY12" fmla="*/ 890883 h 913873"/>
                <a:gd name="connsiteX13" fmla="*/ 441127 w 1322252"/>
                <a:gd name="connsiteY13" fmla="*/ 901366 h 913873"/>
                <a:gd name="connsiteX14" fmla="*/ 765834 w 13222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2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12138" y="732292"/>
                    <a:pt x="1233436" y="713566"/>
                  </a:cubicBezTo>
                  <a:cubicBezTo>
                    <a:pt x="1254734" y="694840"/>
                    <a:pt x="1270835" y="806775"/>
                    <a:pt x="1283684" y="725217"/>
                  </a:cubicBezTo>
                  <a:cubicBezTo>
                    <a:pt x="1299280" y="626038"/>
                    <a:pt x="1332914" y="288683"/>
                    <a:pt x="1318920" y="171429"/>
                  </a:cubicBezTo>
                  <a:cubicBezTo>
                    <a:pt x="1304926" y="5417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accent2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" name="Graphic 73">
              <a:extLst>
                <a:ext uri="{FF2B5EF4-FFF2-40B4-BE49-F238E27FC236}">
                  <a16:creationId xmlns:a16="http://schemas.microsoft.com/office/drawing/2014/main" id="{99F32CA3-1489-D631-D72E-69FD468E6463}"/>
                </a:ext>
              </a:extLst>
            </p:cNvPr>
            <p:cNvSpPr/>
            <p:nvPr/>
          </p:nvSpPr>
          <p:spPr>
            <a:xfrm>
              <a:off x="5577090" y="640119"/>
              <a:ext cx="961505" cy="903619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2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7" name="Freeform: Shape 47">
              <a:extLst>
                <a:ext uri="{FF2B5EF4-FFF2-40B4-BE49-F238E27FC236}">
                  <a16:creationId xmlns:a16="http://schemas.microsoft.com/office/drawing/2014/main" id="{500A5EB9-1EC1-8ABE-845B-2884EE12B4E8}"/>
                </a:ext>
              </a:extLst>
            </p:cNvPr>
            <p:cNvSpPr/>
            <p:nvPr/>
          </p:nvSpPr>
          <p:spPr>
            <a:xfrm>
              <a:off x="5562897" y="593686"/>
              <a:ext cx="992307" cy="992308"/>
            </a:xfrm>
            <a:custGeom>
              <a:avLst/>
              <a:gdLst>
                <a:gd name="connsiteX0" fmla="*/ 840676 w 1681543"/>
                <a:gd name="connsiteY0" fmla="*/ 191 h 1681543"/>
                <a:gd name="connsiteX1" fmla="*/ 0 w 1681543"/>
                <a:gd name="connsiteY1" fmla="*/ 840867 h 1681543"/>
                <a:gd name="connsiteX2" fmla="*/ 840676 w 1681543"/>
                <a:gd name="connsiteY2" fmla="*/ 1681544 h 1681543"/>
                <a:gd name="connsiteX3" fmla="*/ 1308354 w 1681543"/>
                <a:gd name="connsiteY3" fmla="*/ 1539526 h 1681543"/>
                <a:gd name="connsiteX4" fmla="*/ 1415129 w 1681543"/>
                <a:gd name="connsiteY4" fmla="*/ 1356741 h 1681543"/>
                <a:gd name="connsiteX5" fmla="*/ 1284542 w 1681543"/>
                <a:gd name="connsiteY5" fmla="*/ 1159573 h 1681543"/>
                <a:gd name="connsiteX6" fmla="*/ 1249013 w 1681543"/>
                <a:gd name="connsiteY6" fmla="*/ 1133285 h 1681543"/>
                <a:gd name="connsiteX7" fmla="*/ 1198435 w 1681543"/>
                <a:gd name="connsiteY7" fmla="*/ 1090517 h 1681543"/>
                <a:gd name="connsiteX8" fmla="*/ 1203293 w 1681543"/>
                <a:gd name="connsiteY8" fmla="*/ 1087755 h 1681543"/>
                <a:gd name="connsiteX9" fmla="*/ 1237964 w 1681543"/>
                <a:gd name="connsiteY9" fmla="*/ 842581 h 1681543"/>
                <a:gd name="connsiteX10" fmla="*/ 1100709 w 1681543"/>
                <a:gd name="connsiteY10" fmla="*/ 521875 h 1681543"/>
                <a:gd name="connsiteX11" fmla="*/ 1099757 w 1681543"/>
                <a:gd name="connsiteY11" fmla="*/ 520637 h 1681543"/>
                <a:gd name="connsiteX12" fmla="*/ 923544 w 1681543"/>
                <a:gd name="connsiteY12" fmla="*/ 380619 h 1681543"/>
                <a:gd name="connsiteX13" fmla="*/ 847630 w 1681543"/>
                <a:gd name="connsiteY13" fmla="*/ 422720 h 1681543"/>
                <a:gd name="connsiteX14" fmla="*/ 847630 w 1681543"/>
                <a:gd name="connsiteY14" fmla="*/ 422720 h 1681543"/>
                <a:gd name="connsiteX15" fmla="*/ 802672 w 1681543"/>
                <a:gd name="connsiteY15" fmla="*/ 508826 h 1681543"/>
                <a:gd name="connsiteX16" fmla="*/ 790480 w 1681543"/>
                <a:gd name="connsiteY16" fmla="*/ 543687 h 1681543"/>
                <a:gd name="connsiteX17" fmla="*/ 716185 w 1681543"/>
                <a:gd name="connsiteY17" fmla="*/ 684562 h 1681543"/>
                <a:gd name="connsiteX18" fmla="*/ 566833 w 1681543"/>
                <a:gd name="connsiteY18" fmla="*/ 773335 h 1681543"/>
                <a:gd name="connsiteX19" fmla="*/ 416528 w 1681543"/>
                <a:gd name="connsiteY19" fmla="*/ 864298 h 1681543"/>
                <a:gd name="connsiteX20" fmla="*/ 397002 w 1681543"/>
                <a:gd name="connsiteY20" fmla="*/ 1008888 h 1681543"/>
                <a:gd name="connsiteX21" fmla="*/ 521113 w 1681543"/>
                <a:gd name="connsiteY21" fmla="*/ 1079659 h 1681543"/>
                <a:gd name="connsiteX22" fmla="*/ 537972 w 1681543"/>
                <a:gd name="connsiteY22" fmla="*/ 1079373 h 1681543"/>
                <a:gd name="connsiteX23" fmla="*/ 658654 w 1681543"/>
                <a:gd name="connsiteY23" fmla="*/ 1136714 h 1681543"/>
                <a:gd name="connsiteX24" fmla="*/ 675894 w 1681543"/>
                <a:gd name="connsiteY24" fmla="*/ 1187577 h 1681543"/>
                <a:gd name="connsiteX25" fmla="*/ 716280 w 1681543"/>
                <a:gd name="connsiteY25" fmla="*/ 1268159 h 1681543"/>
                <a:gd name="connsiteX26" fmla="*/ 879348 w 1681543"/>
                <a:gd name="connsiteY26" fmla="*/ 1239107 h 1681543"/>
                <a:gd name="connsiteX27" fmla="*/ 844106 w 1681543"/>
                <a:gd name="connsiteY27" fmla="*/ 1153668 h 1681543"/>
                <a:gd name="connsiteX28" fmla="*/ 808673 w 1681543"/>
                <a:gd name="connsiteY28" fmla="*/ 1120902 h 1681543"/>
                <a:gd name="connsiteX29" fmla="*/ 788099 w 1681543"/>
                <a:gd name="connsiteY29" fmla="*/ 1026033 h 1681543"/>
                <a:gd name="connsiteX30" fmla="*/ 904589 w 1681543"/>
                <a:gd name="connsiteY30" fmla="*/ 999268 h 1681543"/>
                <a:gd name="connsiteX31" fmla="*/ 1018508 w 1681543"/>
                <a:gd name="connsiteY31" fmla="*/ 1037463 h 1681543"/>
                <a:gd name="connsiteX32" fmla="*/ 1120140 w 1681543"/>
                <a:gd name="connsiteY32" fmla="*/ 1074325 h 1681543"/>
                <a:gd name="connsiteX33" fmla="*/ 1172432 w 1681543"/>
                <a:gd name="connsiteY33" fmla="*/ 1095375 h 1681543"/>
                <a:gd name="connsiteX34" fmla="*/ 1236059 w 1681543"/>
                <a:gd name="connsiteY34" fmla="*/ 1146905 h 1681543"/>
                <a:gd name="connsiteX35" fmla="*/ 1237202 w 1681543"/>
                <a:gd name="connsiteY35" fmla="*/ 1147953 h 1681543"/>
                <a:gd name="connsiteX36" fmla="*/ 1274064 w 1681543"/>
                <a:gd name="connsiteY36" fmla="*/ 1175195 h 1681543"/>
                <a:gd name="connsiteX37" fmla="*/ 1396175 w 1681543"/>
                <a:gd name="connsiteY37" fmla="*/ 1356551 h 1681543"/>
                <a:gd name="connsiteX38" fmla="*/ 1298734 w 1681543"/>
                <a:gd name="connsiteY38" fmla="*/ 1522952 h 1681543"/>
                <a:gd name="connsiteX39" fmla="*/ 840867 w 1681543"/>
                <a:gd name="connsiteY39" fmla="*/ 1662303 h 1681543"/>
                <a:gd name="connsiteX40" fmla="*/ 19241 w 1681543"/>
                <a:gd name="connsiteY40" fmla="*/ 840677 h 1681543"/>
                <a:gd name="connsiteX41" fmla="*/ 840867 w 1681543"/>
                <a:gd name="connsiteY41" fmla="*/ 19050 h 1681543"/>
                <a:gd name="connsiteX42" fmla="*/ 1662493 w 1681543"/>
                <a:gd name="connsiteY42" fmla="*/ 840677 h 1681543"/>
                <a:gd name="connsiteX43" fmla="*/ 1647444 w 1681543"/>
                <a:gd name="connsiteY43" fmla="*/ 998220 h 1681543"/>
                <a:gd name="connsiteX44" fmla="*/ 1654969 w 1681543"/>
                <a:gd name="connsiteY44" fmla="*/ 1009364 h 1681543"/>
                <a:gd name="connsiteX45" fmla="*/ 1666113 w 1681543"/>
                <a:gd name="connsiteY45" fmla="*/ 1001839 h 1681543"/>
                <a:gd name="connsiteX46" fmla="*/ 1681543 w 1681543"/>
                <a:gd name="connsiteY46" fmla="*/ 840677 h 1681543"/>
                <a:gd name="connsiteX47" fmla="*/ 840867 w 1681543"/>
                <a:gd name="connsiteY47" fmla="*/ 0 h 1681543"/>
                <a:gd name="connsiteX48" fmla="*/ 430244 w 1681543"/>
                <a:gd name="connsiteY48" fmla="*/ 1029748 h 1681543"/>
                <a:gd name="connsiteX49" fmla="*/ 414242 w 1681543"/>
                <a:gd name="connsiteY49" fmla="*/ 1000982 h 1681543"/>
                <a:gd name="connsiteX50" fmla="*/ 430340 w 1681543"/>
                <a:gd name="connsiteY50" fmla="*/ 877348 h 1681543"/>
                <a:gd name="connsiteX51" fmla="*/ 574548 w 1681543"/>
                <a:gd name="connsiteY51" fmla="*/ 790670 h 1681543"/>
                <a:gd name="connsiteX52" fmla="*/ 729615 w 1681543"/>
                <a:gd name="connsiteY52" fmla="*/ 697992 h 1681543"/>
                <a:gd name="connsiteX53" fmla="*/ 796385 w 1681543"/>
                <a:gd name="connsiteY53" fmla="*/ 584263 h 1681543"/>
                <a:gd name="connsiteX54" fmla="*/ 796385 w 1681543"/>
                <a:gd name="connsiteY54" fmla="*/ 584645 h 1681543"/>
                <a:gd name="connsiteX55" fmla="*/ 796195 w 1681543"/>
                <a:gd name="connsiteY55" fmla="*/ 590264 h 1681543"/>
                <a:gd name="connsiteX56" fmla="*/ 839152 w 1681543"/>
                <a:gd name="connsiteY56" fmla="*/ 826961 h 1681543"/>
                <a:gd name="connsiteX57" fmla="*/ 922973 w 1681543"/>
                <a:gd name="connsiteY57" fmla="*/ 924687 h 1681543"/>
                <a:gd name="connsiteX58" fmla="*/ 958406 w 1681543"/>
                <a:gd name="connsiteY58" fmla="*/ 957834 h 1681543"/>
                <a:gd name="connsiteX59" fmla="*/ 718757 w 1681543"/>
                <a:gd name="connsiteY59" fmla="*/ 933736 h 1681543"/>
                <a:gd name="connsiteX60" fmla="*/ 660749 w 1681543"/>
                <a:gd name="connsiteY60" fmla="*/ 945737 h 1681543"/>
                <a:gd name="connsiteX61" fmla="*/ 431387 w 1681543"/>
                <a:gd name="connsiteY61" fmla="*/ 1028224 h 1681543"/>
                <a:gd name="connsiteX62" fmla="*/ 430244 w 1681543"/>
                <a:gd name="connsiteY62" fmla="*/ 1029748 h 1681543"/>
                <a:gd name="connsiteX63" fmla="*/ 792385 w 1681543"/>
                <a:gd name="connsiteY63" fmla="*/ 1131189 h 1681543"/>
                <a:gd name="connsiteX64" fmla="*/ 832390 w 1681543"/>
                <a:gd name="connsiteY64" fmla="*/ 1169003 h 1681543"/>
                <a:gd name="connsiteX65" fmla="*/ 862965 w 1681543"/>
                <a:gd name="connsiteY65" fmla="*/ 1229011 h 1681543"/>
                <a:gd name="connsiteX66" fmla="*/ 726186 w 1681543"/>
                <a:gd name="connsiteY66" fmla="*/ 1252156 h 1681543"/>
                <a:gd name="connsiteX67" fmla="*/ 694182 w 1681543"/>
                <a:gd name="connsiteY67" fmla="*/ 1183196 h 1681543"/>
                <a:gd name="connsiteX68" fmla="*/ 674465 w 1681543"/>
                <a:gd name="connsiteY68" fmla="*/ 1126427 h 1681543"/>
                <a:gd name="connsiteX69" fmla="*/ 606552 w 1681543"/>
                <a:gd name="connsiteY69" fmla="*/ 1067753 h 1681543"/>
                <a:gd name="connsiteX70" fmla="*/ 714089 w 1681543"/>
                <a:gd name="connsiteY70" fmla="*/ 1032034 h 1681543"/>
                <a:gd name="connsiteX71" fmla="*/ 776192 w 1681543"/>
                <a:gd name="connsiteY71" fmla="*/ 1010031 h 1681543"/>
                <a:gd name="connsiteX72" fmla="*/ 772097 w 1681543"/>
                <a:gd name="connsiteY72" fmla="*/ 1015270 h 1681543"/>
                <a:gd name="connsiteX73" fmla="*/ 792290 w 1681543"/>
                <a:gd name="connsiteY73" fmla="*/ 1131094 h 1681543"/>
                <a:gd name="connsiteX74" fmla="*/ 964216 w 1681543"/>
                <a:gd name="connsiteY74" fmla="*/ 988314 h 1681543"/>
                <a:gd name="connsiteX75" fmla="*/ 905732 w 1681543"/>
                <a:gd name="connsiteY75" fmla="*/ 980313 h 1681543"/>
                <a:gd name="connsiteX76" fmla="*/ 811149 w 1681543"/>
                <a:gd name="connsiteY76" fmla="*/ 981456 h 1681543"/>
                <a:gd name="connsiteX77" fmla="*/ 707517 w 1681543"/>
                <a:gd name="connsiteY77" fmla="*/ 1014222 h 1681543"/>
                <a:gd name="connsiteX78" fmla="*/ 452533 w 1681543"/>
                <a:gd name="connsiteY78" fmla="*/ 1034225 h 1681543"/>
                <a:gd name="connsiteX79" fmla="*/ 664464 w 1681543"/>
                <a:gd name="connsiteY79" fmla="*/ 964502 h 1681543"/>
                <a:gd name="connsiteX80" fmla="*/ 723328 w 1681543"/>
                <a:gd name="connsiteY80" fmla="*/ 952310 h 1681543"/>
                <a:gd name="connsiteX81" fmla="*/ 976789 w 1681543"/>
                <a:gd name="connsiteY81" fmla="*/ 991076 h 1681543"/>
                <a:gd name="connsiteX82" fmla="*/ 964311 w 1681543"/>
                <a:gd name="connsiteY82" fmla="*/ 988409 h 1681543"/>
                <a:gd name="connsiteX83" fmla="*/ 1002125 w 1681543"/>
                <a:gd name="connsiteY83" fmla="*/ 997458 h 1681543"/>
                <a:gd name="connsiteX84" fmla="*/ 1003459 w 1681543"/>
                <a:gd name="connsiteY84" fmla="*/ 987552 h 1681543"/>
                <a:gd name="connsiteX85" fmla="*/ 935641 w 1681543"/>
                <a:gd name="connsiteY85" fmla="*/ 910400 h 1681543"/>
                <a:gd name="connsiteX86" fmla="*/ 856488 w 1681543"/>
                <a:gd name="connsiteY86" fmla="*/ 818960 h 1681543"/>
                <a:gd name="connsiteX87" fmla="*/ 815245 w 1681543"/>
                <a:gd name="connsiteY87" fmla="*/ 590931 h 1681543"/>
                <a:gd name="connsiteX88" fmla="*/ 815435 w 1681543"/>
                <a:gd name="connsiteY88" fmla="*/ 585216 h 1681543"/>
                <a:gd name="connsiteX89" fmla="*/ 821531 w 1681543"/>
                <a:gd name="connsiteY89" fmla="*/ 512540 h 1681543"/>
                <a:gd name="connsiteX90" fmla="*/ 859536 w 1681543"/>
                <a:gd name="connsiteY90" fmla="*/ 438340 h 1681543"/>
                <a:gd name="connsiteX91" fmla="*/ 863632 w 1681543"/>
                <a:gd name="connsiteY91" fmla="*/ 437293 h 1681543"/>
                <a:gd name="connsiteX92" fmla="*/ 888683 w 1681543"/>
                <a:gd name="connsiteY92" fmla="*/ 442246 h 1681543"/>
                <a:gd name="connsiteX93" fmla="*/ 902113 w 1681543"/>
                <a:gd name="connsiteY93" fmla="*/ 529780 h 1681543"/>
                <a:gd name="connsiteX94" fmla="*/ 901827 w 1681543"/>
                <a:gd name="connsiteY94" fmla="*/ 563309 h 1681543"/>
                <a:gd name="connsiteX95" fmla="*/ 915924 w 1681543"/>
                <a:gd name="connsiteY95" fmla="*/ 658368 h 1681543"/>
                <a:gd name="connsiteX96" fmla="*/ 939546 w 1681543"/>
                <a:gd name="connsiteY96" fmla="*/ 770001 h 1681543"/>
                <a:gd name="connsiteX97" fmla="*/ 1062418 w 1681543"/>
                <a:gd name="connsiteY97" fmla="*/ 1017746 h 1681543"/>
                <a:gd name="connsiteX98" fmla="*/ 1002220 w 1681543"/>
                <a:gd name="connsiteY98" fmla="*/ 997363 h 1681543"/>
                <a:gd name="connsiteX99" fmla="*/ 945451 w 1681543"/>
                <a:gd name="connsiteY99" fmla="*/ 522542 h 1681543"/>
                <a:gd name="connsiteX100" fmla="*/ 997363 w 1681543"/>
                <a:gd name="connsiteY100" fmla="*/ 554450 h 1681543"/>
                <a:gd name="connsiteX101" fmla="*/ 1147191 w 1681543"/>
                <a:gd name="connsiteY101" fmla="*/ 860298 h 1681543"/>
                <a:gd name="connsiteX102" fmla="*/ 1150715 w 1681543"/>
                <a:gd name="connsiteY102" fmla="*/ 876395 h 1681543"/>
                <a:gd name="connsiteX103" fmla="*/ 1153477 w 1681543"/>
                <a:gd name="connsiteY103" fmla="*/ 969264 h 1681543"/>
                <a:gd name="connsiteX104" fmla="*/ 1129951 w 1681543"/>
                <a:gd name="connsiteY104" fmla="*/ 977455 h 1681543"/>
                <a:gd name="connsiteX105" fmla="*/ 1023176 w 1681543"/>
                <a:gd name="connsiteY105" fmla="*/ 876110 h 1681543"/>
                <a:gd name="connsiteX106" fmla="*/ 934593 w 1681543"/>
                <a:gd name="connsiteY106" fmla="*/ 655320 h 1681543"/>
                <a:gd name="connsiteX107" fmla="*/ 945451 w 1681543"/>
                <a:gd name="connsiteY107" fmla="*/ 522542 h 1681543"/>
                <a:gd name="connsiteX108" fmla="*/ 1177766 w 1681543"/>
                <a:gd name="connsiteY108" fmla="*/ 1076325 h 1681543"/>
                <a:gd name="connsiteX109" fmla="*/ 1102138 w 1681543"/>
                <a:gd name="connsiteY109" fmla="*/ 1034891 h 1681543"/>
                <a:gd name="connsiteX110" fmla="*/ 1009555 w 1681543"/>
                <a:gd name="connsiteY110" fmla="*/ 889826 h 1681543"/>
                <a:gd name="connsiteX111" fmla="*/ 1129379 w 1681543"/>
                <a:gd name="connsiteY111" fmla="*/ 996505 h 1681543"/>
                <a:gd name="connsiteX112" fmla="*/ 1168146 w 1681543"/>
                <a:gd name="connsiteY112" fmla="*/ 981361 h 1681543"/>
                <a:gd name="connsiteX113" fmla="*/ 1169289 w 1681543"/>
                <a:gd name="connsiteY113" fmla="*/ 872204 h 1681543"/>
                <a:gd name="connsiteX114" fmla="*/ 1165765 w 1681543"/>
                <a:gd name="connsiteY114" fmla="*/ 856488 h 1681543"/>
                <a:gd name="connsiteX115" fmla="*/ 1011365 w 1681543"/>
                <a:gd name="connsiteY115" fmla="*/ 541687 h 1681543"/>
                <a:gd name="connsiteX116" fmla="*/ 935450 w 1681543"/>
                <a:gd name="connsiteY116" fmla="*/ 506254 h 1681543"/>
                <a:gd name="connsiteX117" fmla="*/ 921353 w 1681543"/>
                <a:gd name="connsiteY117" fmla="*/ 523018 h 1681543"/>
                <a:gd name="connsiteX118" fmla="*/ 901256 w 1681543"/>
                <a:gd name="connsiteY118" fmla="*/ 428054 h 1681543"/>
                <a:gd name="connsiteX119" fmla="*/ 877824 w 1681543"/>
                <a:gd name="connsiteY119" fmla="*/ 417957 h 1681543"/>
                <a:gd name="connsiteX120" fmla="*/ 922877 w 1681543"/>
                <a:gd name="connsiteY120" fmla="*/ 399574 h 1681543"/>
                <a:gd name="connsiteX121" fmla="*/ 923258 w 1681543"/>
                <a:gd name="connsiteY121" fmla="*/ 399574 h 1681543"/>
                <a:gd name="connsiteX122" fmla="*/ 1084421 w 1681543"/>
                <a:gd name="connsiteY122" fmla="*/ 532067 h 1681543"/>
                <a:gd name="connsiteX123" fmla="*/ 1085374 w 1681543"/>
                <a:gd name="connsiteY123" fmla="*/ 533305 h 1681543"/>
                <a:gd name="connsiteX124" fmla="*/ 1219105 w 1681543"/>
                <a:gd name="connsiteY124" fmla="*/ 846201 h 1681543"/>
                <a:gd name="connsiteX125" fmla="*/ 1192911 w 1681543"/>
                <a:gd name="connsiteY125" fmla="*/ 1071563 h 1681543"/>
                <a:gd name="connsiteX126" fmla="*/ 1177671 w 1681543"/>
                <a:gd name="connsiteY126" fmla="*/ 1076325 h 168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681543" h="1681543">
                  <a:moveTo>
                    <a:pt x="840676" y="191"/>
                  </a:moveTo>
                  <a:cubicBezTo>
                    <a:pt x="377190" y="191"/>
                    <a:pt x="0" y="377285"/>
                    <a:pt x="0" y="840867"/>
                  </a:cubicBezTo>
                  <a:cubicBezTo>
                    <a:pt x="0" y="1304449"/>
                    <a:pt x="377095" y="1681544"/>
                    <a:pt x="840676" y="1681544"/>
                  </a:cubicBezTo>
                  <a:cubicBezTo>
                    <a:pt x="995362" y="1681544"/>
                    <a:pt x="1148334" y="1635062"/>
                    <a:pt x="1308354" y="1539526"/>
                  </a:cubicBezTo>
                  <a:cubicBezTo>
                    <a:pt x="1373124" y="1500854"/>
                    <a:pt x="1415034" y="1429131"/>
                    <a:pt x="1415129" y="1356741"/>
                  </a:cubicBezTo>
                  <a:cubicBezTo>
                    <a:pt x="1415129" y="1280065"/>
                    <a:pt x="1368552" y="1209865"/>
                    <a:pt x="1284542" y="1159573"/>
                  </a:cubicBezTo>
                  <a:lnTo>
                    <a:pt x="1249013" y="1133285"/>
                  </a:lnTo>
                  <a:cubicBezTo>
                    <a:pt x="1234345" y="1118235"/>
                    <a:pt x="1217200" y="1103948"/>
                    <a:pt x="1198435" y="1090517"/>
                  </a:cubicBezTo>
                  <a:cubicBezTo>
                    <a:pt x="1200055" y="1089660"/>
                    <a:pt x="1201674" y="1088803"/>
                    <a:pt x="1203293" y="1087755"/>
                  </a:cubicBezTo>
                  <a:cubicBezTo>
                    <a:pt x="1264539" y="1048893"/>
                    <a:pt x="1245870" y="881825"/>
                    <a:pt x="1237964" y="842581"/>
                  </a:cubicBezTo>
                  <a:cubicBezTo>
                    <a:pt x="1211580" y="711518"/>
                    <a:pt x="1167956" y="609600"/>
                    <a:pt x="1100709" y="521875"/>
                  </a:cubicBezTo>
                  <a:lnTo>
                    <a:pt x="1099757" y="520637"/>
                  </a:lnTo>
                  <a:cubicBezTo>
                    <a:pt x="1059752" y="468439"/>
                    <a:pt x="992791" y="381095"/>
                    <a:pt x="923544" y="380619"/>
                  </a:cubicBezTo>
                  <a:cubicBezTo>
                    <a:pt x="895350" y="379952"/>
                    <a:pt x="869823" y="394621"/>
                    <a:pt x="847630" y="422720"/>
                  </a:cubicBezTo>
                  <a:cubicBezTo>
                    <a:pt x="847630" y="422720"/>
                    <a:pt x="847630" y="422720"/>
                    <a:pt x="847630" y="422720"/>
                  </a:cubicBezTo>
                  <a:cubicBezTo>
                    <a:pt x="821150" y="435388"/>
                    <a:pt x="808768" y="471488"/>
                    <a:pt x="802672" y="508826"/>
                  </a:cubicBezTo>
                  <a:cubicBezTo>
                    <a:pt x="798385" y="520446"/>
                    <a:pt x="794385" y="532162"/>
                    <a:pt x="790480" y="543687"/>
                  </a:cubicBezTo>
                  <a:cubicBezTo>
                    <a:pt x="773620" y="593312"/>
                    <a:pt x="756094" y="644652"/>
                    <a:pt x="716185" y="684562"/>
                  </a:cubicBezTo>
                  <a:cubicBezTo>
                    <a:pt x="676084" y="724662"/>
                    <a:pt x="620554" y="749427"/>
                    <a:pt x="566833" y="773335"/>
                  </a:cubicBezTo>
                  <a:cubicBezTo>
                    <a:pt x="512159" y="797719"/>
                    <a:pt x="455581" y="822960"/>
                    <a:pt x="416528" y="864298"/>
                  </a:cubicBezTo>
                  <a:cubicBezTo>
                    <a:pt x="377571" y="905447"/>
                    <a:pt x="371189" y="952786"/>
                    <a:pt x="397002" y="1008888"/>
                  </a:cubicBezTo>
                  <a:cubicBezTo>
                    <a:pt x="430244" y="1081373"/>
                    <a:pt x="466344" y="1080611"/>
                    <a:pt x="521113" y="1079659"/>
                  </a:cubicBezTo>
                  <a:cubicBezTo>
                    <a:pt x="526447" y="1079564"/>
                    <a:pt x="532067" y="1079468"/>
                    <a:pt x="537972" y="1079373"/>
                  </a:cubicBezTo>
                  <a:cubicBezTo>
                    <a:pt x="595789" y="1078706"/>
                    <a:pt x="624650" y="1084231"/>
                    <a:pt x="658654" y="1136714"/>
                  </a:cubicBezTo>
                  <a:cubicBezTo>
                    <a:pt x="666655" y="1149001"/>
                    <a:pt x="671132" y="1167765"/>
                    <a:pt x="675894" y="1187577"/>
                  </a:cubicBezTo>
                  <a:cubicBezTo>
                    <a:pt x="683609" y="1219486"/>
                    <a:pt x="691515" y="1252538"/>
                    <a:pt x="716280" y="1268159"/>
                  </a:cubicBezTo>
                  <a:cubicBezTo>
                    <a:pt x="750094" y="1289495"/>
                    <a:pt x="856488" y="1275207"/>
                    <a:pt x="879348" y="1239107"/>
                  </a:cubicBezTo>
                  <a:cubicBezTo>
                    <a:pt x="904589" y="1199102"/>
                    <a:pt x="871061" y="1173956"/>
                    <a:pt x="844106" y="1153668"/>
                  </a:cubicBezTo>
                  <a:cubicBezTo>
                    <a:pt x="830390" y="1143381"/>
                    <a:pt x="816293" y="1132808"/>
                    <a:pt x="808673" y="1120902"/>
                  </a:cubicBezTo>
                  <a:cubicBezTo>
                    <a:pt x="781336" y="1077849"/>
                    <a:pt x="774478" y="1045940"/>
                    <a:pt x="788099" y="1026033"/>
                  </a:cubicBezTo>
                  <a:cubicBezTo>
                    <a:pt x="805243" y="1000982"/>
                    <a:pt x="854202" y="995458"/>
                    <a:pt x="904589" y="999268"/>
                  </a:cubicBezTo>
                  <a:cubicBezTo>
                    <a:pt x="945070" y="1006030"/>
                    <a:pt x="981170" y="1021461"/>
                    <a:pt x="1018508" y="1037463"/>
                  </a:cubicBezTo>
                  <a:cubicBezTo>
                    <a:pt x="1050417" y="1051179"/>
                    <a:pt x="1083278" y="1065181"/>
                    <a:pt x="1120140" y="1074325"/>
                  </a:cubicBezTo>
                  <a:cubicBezTo>
                    <a:pt x="1139476" y="1087374"/>
                    <a:pt x="1156907" y="1094423"/>
                    <a:pt x="1172432" y="1095375"/>
                  </a:cubicBezTo>
                  <a:cubicBezTo>
                    <a:pt x="1196340" y="1111187"/>
                    <a:pt x="1218057" y="1128522"/>
                    <a:pt x="1236059" y="1146905"/>
                  </a:cubicBezTo>
                  <a:cubicBezTo>
                    <a:pt x="1236440" y="1147286"/>
                    <a:pt x="1236821" y="1147572"/>
                    <a:pt x="1237202" y="1147953"/>
                  </a:cubicBezTo>
                  <a:lnTo>
                    <a:pt x="1274064" y="1175195"/>
                  </a:lnTo>
                  <a:cubicBezTo>
                    <a:pt x="1375029" y="1235678"/>
                    <a:pt x="1396175" y="1307211"/>
                    <a:pt x="1396175" y="1356551"/>
                  </a:cubicBezTo>
                  <a:cubicBezTo>
                    <a:pt x="1396175" y="1422368"/>
                    <a:pt x="1357884" y="1487614"/>
                    <a:pt x="1298734" y="1522952"/>
                  </a:cubicBezTo>
                  <a:cubicBezTo>
                    <a:pt x="1141762" y="1616678"/>
                    <a:pt x="991934" y="1662303"/>
                    <a:pt x="840867" y="1662303"/>
                  </a:cubicBezTo>
                  <a:cubicBezTo>
                    <a:pt x="387858" y="1662303"/>
                    <a:pt x="19241" y="1293781"/>
                    <a:pt x="19241" y="840677"/>
                  </a:cubicBezTo>
                  <a:cubicBezTo>
                    <a:pt x="19241" y="387572"/>
                    <a:pt x="387763" y="19050"/>
                    <a:pt x="840867" y="19050"/>
                  </a:cubicBezTo>
                  <a:cubicBezTo>
                    <a:pt x="1293971" y="19050"/>
                    <a:pt x="1662493" y="387572"/>
                    <a:pt x="1662493" y="840677"/>
                  </a:cubicBezTo>
                  <a:cubicBezTo>
                    <a:pt x="1662493" y="893636"/>
                    <a:pt x="1657445" y="946690"/>
                    <a:pt x="1647444" y="998220"/>
                  </a:cubicBezTo>
                  <a:cubicBezTo>
                    <a:pt x="1646396" y="1003363"/>
                    <a:pt x="1649825" y="1008412"/>
                    <a:pt x="1654969" y="1009364"/>
                  </a:cubicBezTo>
                  <a:cubicBezTo>
                    <a:pt x="1660112" y="1010412"/>
                    <a:pt x="1665160" y="1006983"/>
                    <a:pt x="1666113" y="1001839"/>
                  </a:cubicBezTo>
                  <a:cubicBezTo>
                    <a:pt x="1676400" y="949071"/>
                    <a:pt x="1681543" y="894874"/>
                    <a:pt x="1681543" y="840677"/>
                  </a:cubicBezTo>
                  <a:cubicBezTo>
                    <a:pt x="1681543" y="377190"/>
                    <a:pt x="1304449" y="0"/>
                    <a:pt x="840867" y="0"/>
                  </a:cubicBezTo>
                  <a:close/>
                  <a:moveTo>
                    <a:pt x="430244" y="1029748"/>
                  </a:moveTo>
                  <a:cubicBezTo>
                    <a:pt x="424910" y="1022128"/>
                    <a:pt x="419672" y="1012698"/>
                    <a:pt x="414242" y="1000982"/>
                  </a:cubicBezTo>
                  <a:cubicBezTo>
                    <a:pt x="391477" y="951357"/>
                    <a:pt x="396431" y="913257"/>
                    <a:pt x="430340" y="877348"/>
                  </a:cubicBezTo>
                  <a:cubicBezTo>
                    <a:pt x="466820" y="838772"/>
                    <a:pt x="519208" y="815435"/>
                    <a:pt x="574548" y="790670"/>
                  </a:cubicBezTo>
                  <a:cubicBezTo>
                    <a:pt x="629888" y="766001"/>
                    <a:pt x="687038" y="740473"/>
                    <a:pt x="729615" y="697992"/>
                  </a:cubicBezTo>
                  <a:cubicBezTo>
                    <a:pt x="763143" y="664464"/>
                    <a:pt x="781622" y="624650"/>
                    <a:pt x="796385" y="584263"/>
                  </a:cubicBezTo>
                  <a:cubicBezTo>
                    <a:pt x="796385" y="584359"/>
                    <a:pt x="796385" y="584549"/>
                    <a:pt x="796385" y="584645"/>
                  </a:cubicBezTo>
                  <a:lnTo>
                    <a:pt x="796195" y="590264"/>
                  </a:lnTo>
                  <a:cubicBezTo>
                    <a:pt x="792861" y="674846"/>
                    <a:pt x="808196" y="758952"/>
                    <a:pt x="839152" y="826961"/>
                  </a:cubicBezTo>
                  <a:cubicBezTo>
                    <a:pt x="856583" y="865251"/>
                    <a:pt x="890302" y="895445"/>
                    <a:pt x="922973" y="924687"/>
                  </a:cubicBezTo>
                  <a:cubicBezTo>
                    <a:pt x="935545" y="935927"/>
                    <a:pt x="947833" y="946976"/>
                    <a:pt x="958406" y="957834"/>
                  </a:cubicBezTo>
                  <a:cubicBezTo>
                    <a:pt x="881348" y="915067"/>
                    <a:pt x="817150" y="909828"/>
                    <a:pt x="718757" y="933736"/>
                  </a:cubicBezTo>
                  <a:cubicBezTo>
                    <a:pt x="702945" y="937546"/>
                    <a:pt x="682466" y="941546"/>
                    <a:pt x="660749" y="945737"/>
                  </a:cubicBezTo>
                  <a:cubicBezTo>
                    <a:pt x="577310" y="961835"/>
                    <a:pt x="473488" y="981837"/>
                    <a:pt x="431387" y="1028224"/>
                  </a:cubicBezTo>
                  <a:cubicBezTo>
                    <a:pt x="430911" y="1028700"/>
                    <a:pt x="430530" y="1029176"/>
                    <a:pt x="430244" y="1029748"/>
                  </a:cubicBezTo>
                  <a:close/>
                  <a:moveTo>
                    <a:pt x="792385" y="1131189"/>
                  </a:moveTo>
                  <a:cubicBezTo>
                    <a:pt x="801815" y="1146048"/>
                    <a:pt x="817340" y="1157764"/>
                    <a:pt x="832390" y="1169003"/>
                  </a:cubicBezTo>
                  <a:cubicBezTo>
                    <a:pt x="864680" y="1193197"/>
                    <a:pt x="877348" y="1206246"/>
                    <a:pt x="862965" y="1229011"/>
                  </a:cubicBezTo>
                  <a:cubicBezTo>
                    <a:pt x="846487" y="1255109"/>
                    <a:pt x="750856" y="1267682"/>
                    <a:pt x="726186" y="1252156"/>
                  </a:cubicBezTo>
                  <a:cubicBezTo>
                    <a:pt x="707993" y="1240631"/>
                    <a:pt x="700945" y="1211485"/>
                    <a:pt x="694182" y="1183196"/>
                  </a:cubicBezTo>
                  <a:cubicBezTo>
                    <a:pt x="689039" y="1161764"/>
                    <a:pt x="684181" y="1141476"/>
                    <a:pt x="674465" y="1126427"/>
                  </a:cubicBezTo>
                  <a:cubicBezTo>
                    <a:pt x="652939" y="1093184"/>
                    <a:pt x="632651" y="1076135"/>
                    <a:pt x="606552" y="1067753"/>
                  </a:cubicBezTo>
                  <a:cubicBezTo>
                    <a:pt x="642461" y="1058704"/>
                    <a:pt x="679133" y="1045083"/>
                    <a:pt x="714089" y="1032034"/>
                  </a:cubicBezTo>
                  <a:cubicBezTo>
                    <a:pt x="735806" y="1023938"/>
                    <a:pt x="756857" y="1016127"/>
                    <a:pt x="776192" y="1010031"/>
                  </a:cubicBezTo>
                  <a:cubicBezTo>
                    <a:pt x="774764" y="1011650"/>
                    <a:pt x="773430" y="1013460"/>
                    <a:pt x="772097" y="1015270"/>
                  </a:cubicBezTo>
                  <a:cubicBezTo>
                    <a:pt x="753713" y="1042130"/>
                    <a:pt x="760571" y="1081088"/>
                    <a:pt x="792290" y="1131094"/>
                  </a:cubicBezTo>
                  <a:close/>
                  <a:moveTo>
                    <a:pt x="964216" y="988314"/>
                  </a:moveTo>
                  <a:cubicBezTo>
                    <a:pt x="952119" y="985933"/>
                    <a:pt x="930497" y="982218"/>
                    <a:pt x="905732" y="980313"/>
                  </a:cubicBezTo>
                  <a:cubicBezTo>
                    <a:pt x="876967" y="975646"/>
                    <a:pt x="845820" y="975170"/>
                    <a:pt x="811149" y="981456"/>
                  </a:cubicBezTo>
                  <a:cubicBezTo>
                    <a:pt x="781050" y="986885"/>
                    <a:pt x="745331" y="1000220"/>
                    <a:pt x="707517" y="1014222"/>
                  </a:cubicBezTo>
                  <a:cubicBezTo>
                    <a:pt x="617696" y="1047560"/>
                    <a:pt x="516445" y="1085183"/>
                    <a:pt x="452533" y="1034225"/>
                  </a:cubicBezTo>
                  <a:cubicBezTo>
                    <a:pt x="495109" y="997172"/>
                    <a:pt x="592360" y="978408"/>
                    <a:pt x="664464" y="964502"/>
                  </a:cubicBezTo>
                  <a:cubicBezTo>
                    <a:pt x="686372" y="960311"/>
                    <a:pt x="707041" y="956310"/>
                    <a:pt x="723328" y="952310"/>
                  </a:cubicBezTo>
                  <a:cubicBezTo>
                    <a:pt x="828961" y="926687"/>
                    <a:pt x="890397" y="935450"/>
                    <a:pt x="976789" y="991076"/>
                  </a:cubicBezTo>
                  <a:cubicBezTo>
                    <a:pt x="972502" y="990124"/>
                    <a:pt x="968407" y="989171"/>
                    <a:pt x="964311" y="988409"/>
                  </a:cubicBezTo>
                  <a:close/>
                  <a:moveTo>
                    <a:pt x="1002125" y="997458"/>
                  </a:moveTo>
                  <a:cubicBezTo>
                    <a:pt x="1004411" y="994696"/>
                    <a:pt x="1004887" y="990886"/>
                    <a:pt x="1003459" y="987552"/>
                  </a:cubicBezTo>
                  <a:cubicBezTo>
                    <a:pt x="991457" y="960311"/>
                    <a:pt x="964311" y="936022"/>
                    <a:pt x="935641" y="910400"/>
                  </a:cubicBezTo>
                  <a:cubicBezTo>
                    <a:pt x="904494" y="882491"/>
                    <a:pt x="872300" y="853726"/>
                    <a:pt x="856488" y="818960"/>
                  </a:cubicBezTo>
                  <a:cubicBezTo>
                    <a:pt x="826675" y="753523"/>
                    <a:pt x="812006" y="672560"/>
                    <a:pt x="815245" y="590931"/>
                  </a:cubicBezTo>
                  <a:lnTo>
                    <a:pt x="815435" y="585216"/>
                  </a:lnTo>
                  <a:cubicBezTo>
                    <a:pt x="816007" y="568643"/>
                    <a:pt x="817055" y="540163"/>
                    <a:pt x="821531" y="512540"/>
                  </a:cubicBezTo>
                  <a:cubicBezTo>
                    <a:pt x="831533" y="485775"/>
                    <a:pt x="842867" y="460629"/>
                    <a:pt x="859536" y="438340"/>
                  </a:cubicBezTo>
                  <a:cubicBezTo>
                    <a:pt x="860869" y="437864"/>
                    <a:pt x="862298" y="437579"/>
                    <a:pt x="863632" y="437293"/>
                  </a:cubicBezTo>
                  <a:cubicBezTo>
                    <a:pt x="874681" y="435483"/>
                    <a:pt x="882872" y="437102"/>
                    <a:pt x="888683" y="442246"/>
                  </a:cubicBezTo>
                  <a:cubicBezTo>
                    <a:pt x="905256" y="456914"/>
                    <a:pt x="903446" y="499015"/>
                    <a:pt x="902113" y="529780"/>
                  </a:cubicBezTo>
                  <a:cubicBezTo>
                    <a:pt x="901541" y="543020"/>
                    <a:pt x="901065" y="554450"/>
                    <a:pt x="901827" y="563309"/>
                  </a:cubicBezTo>
                  <a:cubicBezTo>
                    <a:pt x="904589" y="595217"/>
                    <a:pt x="909352" y="627221"/>
                    <a:pt x="915924" y="658368"/>
                  </a:cubicBezTo>
                  <a:cubicBezTo>
                    <a:pt x="922496" y="707898"/>
                    <a:pt x="933641" y="754094"/>
                    <a:pt x="939546" y="770001"/>
                  </a:cubicBezTo>
                  <a:cubicBezTo>
                    <a:pt x="968597" y="847915"/>
                    <a:pt x="1010126" y="949452"/>
                    <a:pt x="1062418" y="1017746"/>
                  </a:cubicBezTo>
                  <a:cubicBezTo>
                    <a:pt x="1041844" y="1009650"/>
                    <a:pt x="1021556" y="1002792"/>
                    <a:pt x="1002220" y="997363"/>
                  </a:cubicBezTo>
                  <a:close/>
                  <a:moveTo>
                    <a:pt x="945451" y="522542"/>
                  </a:moveTo>
                  <a:cubicBezTo>
                    <a:pt x="954786" y="516827"/>
                    <a:pt x="973741" y="528447"/>
                    <a:pt x="997363" y="554450"/>
                  </a:cubicBezTo>
                  <a:cubicBezTo>
                    <a:pt x="1066419" y="630460"/>
                    <a:pt x="1123855" y="747617"/>
                    <a:pt x="1147191" y="860298"/>
                  </a:cubicBezTo>
                  <a:cubicBezTo>
                    <a:pt x="1148239" y="865251"/>
                    <a:pt x="1149477" y="870680"/>
                    <a:pt x="1150715" y="876395"/>
                  </a:cubicBezTo>
                  <a:cubicBezTo>
                    <a:pt x="1157573" y="906399"/>
                    <a:pt x="1167860" y="951738"/>
                    <a:pt x="1153477" y="969264"/>
                  </a:cubicBezTo>
                  <a:cubicBezTo>
                    <a:pt x="1148715" y="975074"/>
                    <a:pt x="1141000" y="977741"/>
                    <a:pt x="1129951" y="977455"/>
                  </a:cubicBezTo>
                  <a:cubicBezTo>
                    <a:pt x="1106424" y="976789"/>
                    <a:pt x="1065467" y="937927"/>
                    <a:pt x="1023176" y="876110"/>
                  </a:cubicBezTo>
                  <a:cubicBezTo>
                    <a:pt x="983551" y="818197"/>
                    <a:pt x="952405" y="739521"/>
                    <a:pt x="934593" y="655320"/>
                  </a:cubicBezTo>
                  <a:cubicBezTo>
                    <a:pt x="927164" y="595313"/>
                    <a:pt x="926878" y="533876"/>
                    <a:pt x="945451" y="522542"/>
                  </a:cubicBezTo>
                  <a:close/>
                  <a:moveTo>
                    <a:pt x="1177766" y="1076325"/>
                  </a:moveTo>
                  <a:cubicBezTo>
                    <a:pt x="1153954" y="1060990"/>
                    <a:pt x="1128236" y="1047083"/>
                    <a:pt x="1102138" y="1034891"/>
                  </a:cubicBezTo>
                  <a:cubicBezTo>
                    <a:pt x="1067086" y="999744"/>
                    <a:pt x="1036034" y="946023"/>
                    <a:pt x="1009555" y="889826"/>
                  </a:cubicBezTo>
                  <a:cubicBezTo>
                    <a:pt x="1037749" y="930497"/>
                    <a:pt x="1088803" y="995267"/>
                    <a:pt x="1129379" y="996505"/>
                  </a:cubicBezTo>
                  <a:cubicBezTo>
                    <a:pt x="1146334" y="996887"/>
                    <a:pt x="1159478" y="991934"/>
                    <a:pt x="1168146" y="981361"/>
                  </a:cubicBezTo>
                  <a:cubicBezTo>
                    <a:pt x="1188434" y="956596"/>
                    <a:pt x="1177861" y="909828"/>
                    <a:pt x="1169289" y="872204"/>
                  </a:cubicBezTo>
                  <a:cubicBezTo>
                    <a:pt x="1168051" y="866585"/>
                    <a:pt x="1166812" y="861346"/>
                    <a:pt x="1165765" y="856488"/>
                  </a:cubicBezTo>
                  <a:cubicBezTo>
                    <a:pt x="1141762" y="740664"/>
                    <a:pt x="1082611" y="620078"/>
                    <a:pt x="1011365" y="541687"/>
                  </a:cubicBezTo>
                  <a:cubicBezTo>
                    <a:pt x="999553" y="528638"/>
                    <a:pt x="963644" y="489109"/>
                    <a:pt x="935450" y="506254"/>
                  </a:cubicBezTo>
                  <a:cubicBezTo>
                    <a:pt x="929545" y="509778"/>
                    <a:pt x="924973" y="515588"/>
                    <a:pt x="921353" y="523018"/>
                  </a:cubicBezTo>
                  <a:cubicBezTo>
                    <a:pt x="922782" y="488061"/>
                    <a:pt x="922973" y="447389"/>
                    <a:pt x="901256" y="428054"/>
                  </a:cubicBezTo>
                  <a:cubicBezTo>
                    <a:pt x="894778" y="422338"/>
                    <a:pt x="886968" y="418910"/>
                    <a:pt x="877824" y="417957"/>
                  </a:cubicBezTo>
                  <a:cubicBezTo>
                    <a:pt x="891826" y="405575"/>
                    <a:pt x="906685" y="399574"/>
                    <a:pt x="922877" y="399574"/>
                  </a:cubicBezTo>
                  <a:cubicBezTo>
                    <a:pt x="922973" y="399574"/>
                    <a:pt x="923163" y="399574"/>
                    <a:pt x="923258" y="399574"/>
                  </a:cubicBezTo>
                  <a:cubicBezTo>
                    <a:pt x="983170" y="399955"/>
                    <a:pt x="1046607" y="482632"/>
                    <a:pt x="1084421" y="532067"/>
                  </a:cubicBezTo>
                  <a:lnTo>
                    <a:pt x="1085374" y="533305"/>
                  </a:lnTo>
                  <a:cubicBezTo>
                    <a:pt x="1151763" y="619887"/>
                    <a:pt x="1192911" y="716375"/>
                    <a:pt x="1219105" y="846201"/>
                  </a:cubicBezTo>
                  <a:cubicBezTo>
                    <a:pt x="1230059" y="900684"/>
                    <a:pt x="1238060" y="1042892"/>
                    <a:pt x="1192911" y="1071563"/>
                  </a:cubicBezTo>
                  <a:cubicBezTo>
                    <a:pt x="1188339" y="1074420"/>
                    <a:pt x="1183291" y="1076039"/>
                    <a:pt x="1177671" y="107632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433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hoek 38">
            <a:extLst>
              <a:ext uri="{FF2B5EF4-FFF2-40B4-BE49-F238E27FC236}">
                <a16:creationId xmlns:a16="http://schemas.microsoft.com/office/drawing/2014/main" id="{EA12B99D-B5D0-04EA-B75D-2AF269455D22}"/>
              </a:ext>
            </a:extLst>
          </p:cNvPr>
          <p:cNvSpPr/>
          <p:nvPr/>
        </p:nvSpPr>
        <p:spPr>
          <a:xfrm>
            <a:off x="2700624" y="4920047"/>
            <a:ext cx="7723536" cy="1691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7D89BDFD-8D05-6502-A4E2-59D1F2F9D3C4}"/>
              </a:ext>
            </a:extLst>
          </p:cNvPr>
          <p:cNvGrpSpPr>
            <a:grpSpLocks noChangeAspect="1"/>
          </p:cNvGrpSpPr>
          <p:nvPr/>
        </p:nvGrpSpPr>
        <p:grpSpPr>
          <a:xfrm>
            <a:off x="5876785" y="5170694"/>
            <a:ext cx="1371215" cy="1190041"/>
            <a:chOff x="333742" y="1475115"/>
            <a:chExt cx="2208356" cy="1916572"/>
          </a:xfrm>
        </p:grpSpPr>
        <p:sp>
          <p:nvSpPr>
            <p:cNvPr id="11" name="Graphic 95">
              <a:extLst>
                <a:ext uri="{FF2B5EF4-FFF2-40B4-BE49-F238E27FC236}">
                  <a16:creationId xmlns:a16="http://schemas.microsoft.com/office/drawing/2014/main" id="{4A84B0CB-F841-CE53-8E3F-E809AAD927DF}"/>
                </a:ext>
              </a:extLst>
            </p:cNvPr>
            <p:cNvSpPr/>
            <p:nvPr/>
          </p:nvSpPr>
          <p:spPr>
            <a:xfrm>
              <a:off x="692261" y="1564123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E628AD-B48B-E296-ABFF-9C9063EB6F99}"/>
                </a:ext>
              </a:extLst>
            </p:cNvPr>
            <p:cNvSpPr/>
            <p:nvPr/>
          </p:nvSpPr>
          <p:spPr>
            <a:xfrm>
              <a:off x="333742" y="1475115"/>
              <a:ext cx="2177614" cy="1916572"/>
            </a:xfrm>
            <a:custGeom>
              <a:avLst/>
              <a:gdLst>
                <a:gd name="connsiteX0" fmla="*/ 1896951 w 2177614"/>
                <a:gd name="connsiteY0" fmla="*/ 280663 h 1916572"/>
                <a:gd name="connsiteX1" fmla="*/ 1219343 w 2177614"/>
                <a:gd name="connsiteY1" fmla="*/ 0 h 1916572"/>
                <a:gd name="connsiteX2" fmla="*/ 533363 w 2177614"/>
                <a:gd name="connsiteY2" fmla="*/ 289150 h 1916572"/>
                <a:gd name="connsiteX3" fmla="*/ 533536 w 2177614"/>
                <a:gd name="connsiteY3" fmla="*/ 303966 h 1916572"/>
                <a:gd name="connsiteX4" fmla="*/ 548351 w 2177614"/>
                <a:gd name="connsiteY4" fmla="*/ 303793 h 1916572"/>
                <a:gd name="connsiteX5" fmla="*/ 1219343 w 2177614"/>
                <a:gd name="connsiteY5" fmla="*/ 20943 h 1916572"/>
                <a:gd name="connsiteX6" fmla="*/ 2156671 w 2177614"/>
                <a:gd name="connsiteY6" fmla="*/ 958272 h 1916572"/>
                <a:gd name="connsiteX7" fmla="*/ 1219343 w 2177614"/>
                <a:gd name="connsiteY7" fmla="*/ 1895600 h 1916572"/>
                <a:gd name="connsiteX8" fmla="*/ 486873 w 2177614"/>
                <a:gd name="connsiteY8" fmla="*/ 1543131 h 1916572"/>
                <a:gd name="connsiteX9" fmla="*/ 486873 w 2177614"/>
                <a:gd name="connsiteY9" fmla="*/ 364293 h 1916572"/>
                <a:gd name="connsiteX10" fmla="*/ 476402 w 2177614"/>
                <a:gd name="connsiteY10" fmla="*/ 353821 h 1916572"/>
                <a:gd name="connsiteX11" fmla="*/ 140388 w 2177614"/>
                <a:gd name="connsiteY11" fmla="*/ 353821 h 1916572"/>
                <a:gd name="connsiteX12" fmla="*/ 131470 w 2177614"/>
                <a:gd name="connsiteY12" fmla="*/ 358798 h 1916572"/>
                <a:gd name="connsiteX13" fmla="*/ 1552 w 2177614"/>
                <a:gd name="connsiteY13" fmla="*/ 569698 h 1916572"/>
                <a:gd name="connsiteX14" fmla="*/ 1322 w 2177614"/>
                <a:gd name="connsiteY14" fmla="*/ 580285 h 1916572"/>
                <a:gd name="connsiteX15" fmla="*/ 10471 w 2177614"/>
                <a:gd name="connsiteY15" fmla="*/ 585665 h 1916572"/>
                <a:gd name="connsiteX16" fmla="*/ 242976 w 2177614"/>
                <a:gd name="connsiteY16" fmla="*/ 585665 h 1916572"/>
                <a:gd name="connsiteX17" fmla="*/ 242976 w 2177614"/>
                <a:gd name="connsiteY17" fmla="*/ 1543937 h 1916572"/>
                <a:gd name="connsiteX18" fmla="*/ 253447 w 2177614"/>
                <a:gd name="connsiteY18" fmla="*/ 1554408 h 1916572"/>
                <a:gd name="connsiteX19" fmla="*/ 263919 w 2177614"/>
                <a:gd name="connsiteY19" fmla="*/ 1543937 h 1916572"/>
                <a:gd name="connsiteX20" fmla="*/ 263919 w 2177614"/>
                <a:gd name="connsiteY20" fmla="*/ 575164 h 1916572"/>
                <a:gd name="connsiteX21" fmla="*/ 253447 w 2177614"/>
                <a:gd name="connsiteY21" fmla="*/ 564693 h 1916572"/>
                <a:gd name="connsiteX22" fmla="*/ 29199 w 2177614"/>
                <a:gd name="connsiteY22" fmla="*/ 564693 h 1916572"/>
                <a:gd name="connsiteX23" fmla="*/ 146199 w 2177614"/>
                <a:gd name="connsiteY23" fmla="*/ 374736 h 1916572"/>
                <a:gd name="connsiteX24" fmla="*/ 465901 w 2177614"/>
                <a:gd name="connsiteY24" fmla="*/ 374736 h 1916572"/>
                <a:gd name="connsiteX25" fmla="*/ 465901 w 2177614"/>
                <a:gd name="connsiteY25" fmla="*/ 1543937 h 1916572"/>
                <a:gd name="connsiteX26" fmla="*/ 466160 w 2177614"/>
                <a:gd name="connsiteY26" fmla="*/ 1546238 h 1916572"/>
                <a:gd name="connsiteX27" fmla="*/ 468375 w 2177614"/>
                <a:gd name="connsiteY27" fmla="*/ 1553632 h 1916572"/>
                <a:gd name="connsiteX28" fmla="*/ 1219343 w 2177614"/>
                <a:gd name="connsiteY28" fmla="*/ 1916572 h 1916572"/>
                <a:gd name="connsiteX29" fmla="*/ 1896951 w 2177614"/>
                <a:gd name="connsiteY29" fmla="*/ 1635909 h 1916572"/>
                <a:gd name="connsiteX30" fmla="*/ 2177615 w 2177614"/>
                <a:gd name="connsiteY30" fmla="*/ 958300 h 1916572"/>
                <a:gd name="connsiteX31" fmla="*/ 1896951 w 2177614"/>
                <a:gd name="connsiteY31" fmla="*/ 280692 h 191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77614" h="1916572">
                  <a:moveTo>
                    <a:pt x="1896951" y="280663"/>
                  </a:moveTo>
                  <a:cubicBezTo>
                    <a:pt x="1715970" y="99682"/>
                    <a:pt x="1475323" y="0"/>
                    <a:pt x="1219343" y="0"/>
                  </a:cubicBezTo>
                  <a:cubicBezTo>
                    <a:pt x="963363" y="0"/>
                    <a:pt x="715265" y="102703"/>
                    <a:pt x="533363" y="289150"/>
                  </a:cubicBezTo>
                  <a:cubicBezTo>
                    <a:pt x="529335" y="293293"/>
                    <a:pt x="529393" y="299909"/>
                    <a:pt x="533536" y="303966"/>
                  </a:cubicBezTo>
                  <a:cubicBezTo>
                    <a:pt x="537678" y="307993"/>
                    <a:pt x="544295" y="307936"/>
                    <a:pt x="548351" y="303793"/>
                  </a:cubicBezTo>
                  <a:cubicBezTo>
                    <a:pt x="726283" y="121402"/>
                    <a:pt x="964571" y="20943"/>
                    <a:pt x="1219343" y="20943"/>
                  </a:cubicBezTo>
                  <a:cubicBezTo>
                    <a:pt x="1736194" y="20943"/>
                    <a:pt x="2156671" y="441421"/>
                    <a:pt x="2156671" y="958272"/>
                  </a:cubicBezTo>
                  <a:cubicBezTo>
                    <a:pt x="2156671" y="1475123"/>
                    <a:pt x="1736194" y="1895600"/>
                    <a:pt x="1219343" y="1895600"/>
                  </a:cubicBezTo>
                  <a:cubicBezTo>
                    <a:pt x="932724" y="1895600"/>
                    <a:pt x="665956" y="1767150"/>
                    <a:pt x="486873" y="1543131"/>
                  </a:cubicBezTo>
                  <a:lnTo>
                    <a:pt x="486873" y="364293"/>
                  </a:lnTo>
                  <a:cubicBezTo>
                    <a:pt x="486873" y="358510"/>
                    <a:pt x="482184" y="353821"/>
                    <a:pt x="476402" y="353821"/>
                  </a:cubicBezTo>
                  <a:lnTo>
                    <a:pt x="140388" y="353821"/>
                  </a:lnTo>
                  <a:cubicBezTo>
                    <a:pt x="136763" y="353821"/>
                    <a:pt x="133369" y="355691"/>
                    <a:pt x="131470" y="358798"/>
                  </a:cubicBezTo>
                  <a:lnTo>
                    <a:pt x="1552" y="569698"/>
                  </a:lnTo>
                  <a:cubicBezTo>
                    <a:pt x="-433" y="572920"/>
                    <a:pt x="-519" y="576977"/>
                    <a:pt x="1322" y="580285"/>
                  </a:cubicBezTo>
                  <a:cubicBezTo>
                    <a:pt x="3163" y="583594"/>
                    <a:pt x="6673" y="585665"/>
                    <a:pt x="10471" y="585665"/>
                  </a:cubicBezTo>
                  <a:lnTo>
                    <a:pt x="242976" y="585665"/>
                  </a:lnTo>
                  <a:lnTo>
                    <a:pt x="242976" y="1543937"/>
                  </a:lnTo>
                  <a:cubicBezTo>
                    <a:pt x="242976" y="1549719"/>
                    <a:pt x="247665" y="1554408"/>
                    <a:pt x="253447" y="1554408"/>
                  </a:cubicBezTo>
                  <a:cubicBezTo>
                    <a:pt x="259230" y="1554408"/>
                    <a:pt x="263919" y="1549719"/>
                    <a:pt x="263919" y="1543937"/>
                  </a:cubicBezTo>
                  <a:lnTo>
                    <a:pt x="263919" y="575164"/>
                  </a:lnTo>
                  <a:cubicBezTo>
                    <a:pt x="263919" y="569382"/>
                    <a:pt x="259230" y="564693"/>
                    <a:pt x="253447" y="564693"/>
                  </a:cubicBezTo>
                  <a:lnTo>
                    <a:pt x="29199" y="564693"/>
                  </a:lnTo>
                  <a:lnTo>
                    <a:pt x="146199" y="374736"/>
                  </a:lnTo>
                  <a:lnTo>
                    <a:pt x="465901" y="374736"/>
                  </a:lnTo>
                  <a:lnTo>
                    <a:pt x="465901" y="1543937"/>
                  </a:lnTo>
                  <a:cubicBezTo>
                    <a:pt x="465901" y="1544713"/>
                    <a:pt x="466016" y="1545490"/>
                    <a:pt x="466160" y="1546238"/>
                  </a:cubicBezTo>
                  <a:cubicBezTo>
                    <a:pt x="465959" y="1548798"/>
                    <a:pt x="466649" y="1551445"/>
                    <a:pt x="468375" y="1553632"/>
                  </a:cubicBezTo>
                  <a:cubicBezTo>
                    <a:pt x="651486" y="1784267"/>
                    <a:pt x="925187" y="1916572"/>
                    <a:pt x="1219343" y="1916572"/>
                  </a:cubicBezTo>
                  <a:cubicBezTo>
                    <a:pt x="1475323" y="1916572"/>
                    <a:pt x="1715941" y="1816890"/>
                    <a:pt x="1896951" y="1635909"/>
                  </a:cubicBezTo>
                  <a:cubicBezTo>
                    <a:pt x="2077932" y="1454928"/>
                    <a:pt x="2177615" y="1214281"/>
                    <a:pt x="2177615" y="958300"/>
                  </a:cubicBezTo>
                  <a:cubicBezTo>
                    <a:pt x="2177615" y="702320"/>
                    <a:pt x="2077932" y="461702"/>
                    <a:pt x="1896951" y="280692"/>
                  </a:cubicBezTo>
                  <a:close/>
                </a:path>
              </a:pathLst>
            </a:custGeom>
            <a:solidFill>
              <a:schemeClr val="bg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C7876952-6CEB-CF06-4AF2-750D8000041C}"/>
              </a:ext>
            </a:extLst>
          </p:cNvPr>
          <p:cNvCxnSpPr>
            <a:cxnSpLocks/>
          </p:cNvCxnSpPr>
          <p:nvPr/>
        </p:nvCxnSpPr>
        <p:spPr>
          <a:xfrm>
            <a:off x="3862392" y="6140742"/>
            <a:ext cx="540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51620267-1E5F-652B-EB4F-7310D36F973B}"/>
              </a:ext>
            </a:extLst>
          </p:cNvPr>
          <p:cNvSpPr/>
          <p:nvPr/>
        </p:nvSpPr>
        <p:spPr>
          <a:xfrm>
            <a:off x="2700624" y="2924280"/>
            <a:ext cx="7723536" cy="1691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5D5FF501-443A-F658-CAA5-9871FF9C2725}"/>
              </a:ext>
            </a:extLst>
          </p:cNvPr>
          <p:cNvCxnSpPr>
            <a:cxnSpLocks/>
          </p:cNvCxnSpPr>
          <p:nvPr/>
        </p:nvCxnSpPr>
        <p:spPr>
          <a:xfrm>
            <a:off x="3862392" y="4144975"/>
            <a:ext cx="540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ep 28">
            <a:extLst>
              <a:ext uri="{FF2B5EF4-FFF2-40B4-BE49-F238E27FC236}">
                <a16:creationId xmlns:a16="http://schemas.microsoft.com/office/drawing/2014/main" id="{977124AD-69D6-4B02-A111-8A45AB4CE411}"/>
              </a:ext>
            </a:extLst>
          </p:cNvPr>
          <p:cNvGrpSpPr>
            <a:grpSpLocks noChangeAspect="1"/>
          </p:cNvGrpSpPr>
          <p:nvPr/>
        </p:nvGrpSpPr>
        <p:grpSpPr>
          <a:xfrm>
            <a:off x="5876785" y="3174926"/>
            <a:ext cx="1393587" cy="1190041"/>
            <a:chOff x="2620330" y="1475144"/>
            <a:chExt cx="2244386" cy="1916572"/>
          </a:xfrm>
        </p:grpSpPr>
        <p:sp>
          <p:nvSpPr>
            <p:cNvPr id="30" name="Graphic 95">
              <a:extLst>
                <a:ext uri="{FF2B5EF4-FFF2-40B4-BE49-F238E27FC236}">
                  <a16:creationId xmlns:a16="http://schemas.microsoft.com/office/drawing/2014/main" id="{32478248-BE0D-149F-DE45-F08DBAEAB6E5}"/>
                </a:ext>
              </a:extLst>
            </p:cNvPr>
            <p:cNvSpPr/>
            <p:nvPr/>
          </p:nvSpPr>
          <p:spPr>
            <a:xfrm>
              <a:off x="2927593" y="1564123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22C29056-4AA6-2040-12B9-5796960573E1}"/>
                </a:ext>
              </a:extLst>
            </p:cNvPr>
            <p:cNvSpPr/>
            <p:nvPr/>
          </p:nvSpPr>
          <p:spPr>
            <a:xfrm>
              <a:off x="2620330" y="1475144"/>
              <a:ext cx="2244386" cy="1916572"/>
            </a:xfrm>
            <a:custGeom>
              <a:avLst/>
              <a:gdLst>
                <a:gd name="connsiteX0" fmla="*/ 1963723 w 2244386"/>
                <a:gd name="connsiteY0" fmla="*/ 280663 h 1916572"/>
                <a:gd name="connsiteX1" fmla="*/ 1286115 w 2244386"/>
                <a:gd name="connsiteY1" fmla="*/ 0 h 1916572"/>
                <a:gd name="connsiteX2" fmla="*/ 613915 w 2244386"/>
                <a:gd name="connsiteY2" fmla="*/ 275313 h 1916572"/>
                <a:gd name="connsiteX3" fmla="*/ 613800 w 2244386"/>
                <a:gd name="connsiteY3" fmla="*/ 290128 h 1916572"/>
                <a:gd name="connsiteX4" fmla="*/ 628616 w 2244386"/>
                <a:gd name="connsiteY4" fmla="*/ 290243 h 1916572"/>
                <a:gd name="connsiteX5" fmla="*/ 1286115 w 2244386"/>
                <a:gd name="connsiteY5" fmla="*/ 20943 h 1916572"/>
                <a:gd name="connsiteX6" fmla="*/ 2223443 w 2244386"/>
                <a:gd name="connsiteY6" fmla="*/ 958272 h 1916572"/>
                <a:gd name="connsiteX7" fmla="*/ 1286115 w 2244386"/>
                <a:gd name="connsiteY7" fmla="*/ 1895600 h 1916572"/>
                <a:gd name="connsiteX8" fmla="*/ 562823 w 2244386"/>
                <a:gd name="connsiteY8" fmla="*/ 1554495 h 1916572"/>
                <a:gd name="connsiteX9" fmla="*/ 548985 w 2244386"/>
                <a:gd name="connsiteY9" fmla="*/ 1552452 h 1916572"/>
                <a:gd name="connsiteX10" fmla="*/ 20943 w 2244386"/>
                <a:gd name="connsiteY10" fmla="*/ 1552452 h 1916572"/>
                <a:gd name="connsiteX11" fmla="*/ 20943 w 2244386"/>
                <a:gd name="connsiteY11" fmla="*/ 1459732 h 1916572"/>
                <a:gd name="connsiteX12" fmla="*/ 382820 w 2244386"/>
                <a:gd name="connsiteY12" fmla="*/ 1090721 h 1916572"/>
                <a:gd name="connsiteX13" fmla="*/ 560636 w 2244386"/>
                <a:gd name="connsiteY13" fmla="*/ 873002 h 1916572"/>
                <a:gd name="connsiteX14" fmla="*/ 605601 w 2244386"/>
                <a:gd name="connsiteY14" fmla="*/ 720905 h 1916572"/>
                <a:gd name="connsiteX15" fmla="*/ 557155 w 2244386"/>
                <a:gd name="connsiteY15" fmla="*/ 600768 h 1916572"/>
                <a:gd name="connsiteX16" fmla="*/ 433135 w 2244386"/>
                <a:gd name="connsiteY16" fmla="*/ 553272 h 1916572"/>
                <a:gd name="connsiteX17" fmla="*/ 305030 w 2244386"/>
                <a:gd name="connsiteY17" fmla="*/ 610492 h 1916572"/>
                <a:gd name="connsiteX18" fmla="*/ 251521 w 2244386"/>
                <a:gd name="connsiteY18" fmla="*/ 752952 h 1916572"/>
                <a:gd name="connsiteX19" fmla="*/ 53624 w 2244386"/>
                <a:gd name="connsiteY19" fmla="*/ 752952 h 1916572"/>
                <a:gd name="connsiteX20" fmla="*/ 169819 w 2244386"/>
                <a:gd name="connsiteY20" fmla="*/ 470563 h 1916572"/>
                <a:gd name="connsiteX21" fmla="*/ 447548 w 2244386"/>
                <a:gd name="connsiteY21" fmla="*/ 364120 h 1916572"/>
                <a:gd name="connsiteX22" fmla="*/ 632154 w 2244386"/>
                <a:gd name="connsiteY22" fmla="*/ 408136 h 1916572"/>
                <a:gd name="connsiteX23" fmla="*/ 759655 w 2244386"/>
                <a:gd name="connsiteY23" fmla="*/ 534918 h 1916572"/>
                <a:gd name="connsiteX24" fmla="*/ 807583 w 2244386"/>
                <a:gd name="connsiteY24" fmla="*/ 703298 h 1916572"/>
                <a:gd name="connsiteX25" fmla="*/ 748896 w 2244386"/>
                <a:gd name="connsiteY25" fmla="*/ 924814 h 1916572"/>
                <a:gd name="connsiteX26" fmla="*/ 532070 w 2244386"/>
                <a:gd name="connsiteY26" fmla="*/ 1208527 h 1916572"/>
                <a:gd name="connsiteX27" fmla="*/ 399678 w 2244386"/>
                <a:gd name="connsiteY27" fmla="*/ 1348053 h 1916572"/>
                <a:gd name="connsiteX28" fmla="*/ 397664 w 2244386"/>
                <a:gd name="connsiteY28" fmla="*/ 1359388 h 1916572"/>
                <a:gd name="connsiteX29" fmla="*/ 407301 w 2244386"/>
                <a:gd name="connsiteY29" fmla="*/ 1365717 h 1916572"/>
                <a:gd name="connsiteX30" fmla="*/ 756491 w 2244386"/>
                <a:gd name="connsiteY30" fmla="*/ 1365717 h 1916572"/>
                <a:gd name="connsiteX31" fmla="*/ 766962 w 2244386"/>
                <a:gd name="connsiteY31" fmla="*/ 1355245 h 1916572"/>
                <a:gd name="connsiteX32" fmla="*/ 756491 w 2244386"/>
                <a:gd name="connsiteY32" fmla="*/ 1344774 h 1916572"/>
                <a:gd name="connsiteX33" fmla="*/ 431668 w 2244386"/>
                <a:gd name="connsiteY33" fmla="*/ 1344774 h 1916572"/>
                <a:gd name="connsiteX34" fmla="*/ 547230 w 2244386"/>
                <a:gd name="connsiteY34" fmla="*/ 1222969 h 1916572"/>
                <a:gd name="connsiteX35" fmla="*/ 767710 w 2244386"/>
                <a:gd name="connsiteY35" fmla="*/ 934049 h 1916572"/>
                <a:gd name="connsiteX36" fmla="*/ 828584 w 2244386"/>
                <a:gd name="connsiteY36" fmla="*/ 703270 h 1916572"/>
                <a:gd name="connsiteX37" fmla="*/ 777866 w 2244386"/>
                <a:gd name="connsiteY37" fmla="*/ 524417 h 1916572"/>
                <a:gd name="connsiteX38" fmla="*/ 642338 w 2244386"/>
                <a:gd name="connsiteY38" fmla="*/ 389753 h 1916572"/>
                <a:gd name="connsiteX39" fmla="*/ 447606 w 2244386"/>
                <a:gd name="connsiteY39" fmla="*/ 343148 h 1916572"/>
                <a:gd name="connsiteX40" fmla="*/ 155147 w 2244386"/>
                <a:gd name="connsiteY40" fmla="*/ 455632 h 1916572"/>
                <a:gd name="connsiteX41" fmla="*/ 32134 w 2244386"/>
                <a:gd name="connsiteY41" fmla="*/ 762935 h 1916572"/>
                <a:gd name="connsiteX42" fmla="*/ 35011 w 2244386"/>
                <a:gd name="connsiteY42" fmla="*/ 770645 h 1916572"/>
                <a:gd name="connsiteX43" fmla="*/ 42577 w 2244386"/>
                <a:gd name="connsiteY43" fmla="*/ 773896 h 1916572"/>
                <a:gd name="connsiteX44" fmla="*/ 261504 w 2244386"/>
                <a:gd name="connsiteY44" fmla="*/ 773896 h 1916572"/>
                <a:gd name="connsiteX45" fmla="*/ 271975 w 2244386"/>
                <a:gd name="connsiteY45" fmla="*/ 763769 h 1916572"/>
                <a:gd name="connsiteX46" fmla="*/ 320622 w 2244386"/>
                <a:gd name="connsiteY46" fmla="*/ 624445 h 1916572"/>
                <a:gd name="connsiteX47" fmla="*/ 433107 w 2244386"/>
                <a:gd name="connsiteY47" fmla="*/ 574186 h 1916572"/>
                <a:gd name="connsiteX48" fmla="*/ 542455 w 2244386"/>
                <a:gd name="connsiteY48" fmla="*/ 615699 h 1916572"/>
                <a:gd name="connsiteX49" fmla="*/ 584629 w 2244386"/>
                <a:gd name="connsiteY49" fmla="*/ 720905 h 1916572"/>
                <a:gd name="connsiteX50" fmla="*/ 542167 w 2244386"/>
                <a:gd name="connsiteY50" fmla="*/ 863106 h 1916572"/>
                <a:gd name="connsiteX51" fmla="*/ 367889 w 2244386"/>
                <a:gd name="connsiteY51" fmla="*/ 1076049 h 1916572"/>
                <a:gd name="connsiteX52" fmla="*/ 2992 w 2244386"/>
                <a:gd name="connsiteY52" fmla="*/ 1448167 h 1916572"/>
                <a:gd name="connsiteX53" fmla="*/ 0 w 2244386"/>
                <a:gd name="connsiteY53" fmla="*/ 1455503 h 1916572"/>
                <a:gd name="connsiteX54" fmla="*/ 0 w 2244386"/>
                <a:gd name="connsiteY54" fmla="*/ 1562952 h 1916572"/>
                <a:gd name="connsiteX55" fmla="*/ 10472 w 2244386"/>
                <a:gd name="connsiteY55" fmla="*/ 1573424 h 1916572"/>
                <a:gd name="connsiteX56" fmla="*/ 551402 w 2244386"/>
                <a:gd name="connsiteY56" fmla="*/ 1573424 h 1916572"/>
                <a:gd name="connsiteX57" fmla="*/ 1286115 w 2244386"/>
                <a:gd name="connsiteY57" fmla="*/ 1916572 h 1916572"/>
                <a:gd name="connsiteX58" fmla="*/ 1963723 w 2244386"/>
                <a:gd name="connsiteY58" fmla="*/ 1635909 h 1916572"/>
                <a:gd name="connsiteX59" fmla="*/ 2244387 w 2244386"/>
                <a:gd name="connsiteY59" fmla="*/ 958301 h 1916572"/>
                <a:gd name="connsiteX60" fmla="*/ 1963723 w 2244386"/>
                <a:gd name="connsiteY60" fmla="*/ 280692 h 191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44386" h="1916572">
                  <a:moveTo>
                    <a:pt x="1963723" y="280663"/>
                  </a:moveTo>
                  <a:cubicBezTo>
                    <a:pt x="1782713" y="99653"/>
                    <a:pt x="1542095" y="0"/>
                    <a:pt x="1286115" y="0"/>
                  </a:cubicBezTo>
                  <a:cubicBezTo>
                    <a:pt x="1030135" y="0"/>
                    <a:pt x="794264" y="97783"/>
                    <a:pt x="613915" y="275313"/>
                  </a:cubicBezTo>
                  <a:cubicBezTo>
                    <a:pt x="609802" y="279369"/>
                    <a:pt x="609744" y="286014"/>
                    <a:pt x="613800" y="290128"/>
                  </a:cubicBezTo>
                  <a:cubicBezTo>
                    <a:pt x="617856" y="294242"/>
                    <a:pt x="624502" y="294300"/>
                    <a:pt x="628616" y="290243"/>
                  </a:cubicBezTo>
                  <a:cubicBezTo>
                    <a:pt x="805023" y="116598"/>
                    <a:pt x="1038535" y="20943"/>
                    <a:pt x="1286115" y="20943"/>
                  </a:cubicBezTo>
                  <a:cubicBezTo>
                    <a:pt x="1802966" y="20943"/>
                    <a:pt x="2223443" y="441421"/>
                    <a:pt x="2223443" y="958272"/>
                  </a:cubicBezTo>
                  <a:cubicBezTo>
                    <a:pt x="2223443" y="1475123"/>
                    <a:pt x="1802966" y="1895600"/>
                    <a:pt x="1286115" y="1895600"/>
                  </a:cubicBezTo>
                  <a:cubicBezTo>
                    <a:pt x="1005365" y="1895600"/>
                    <a:pt x="741733" y="1771264"/>
                    <a:pt x="562823" y="1554495"/>
                  </a:cubicBezTo>
                  <a:cubicBezTo>
                    <a:pt x="559371" y="1550323"/>
                    <a:pt x="553415" y="1549546"/>
                    <a:pt x="548985" y="1552452"/>
                  </a:cubicBezTo>
                  <a:lnTo>
                    <a:pt x="20943" y="1552452"/>
                  </a:lnTo>
                  <a:lnTo>
                    <a:pt x="20943" y="1459732"/>
                  </a:lnTo>
                  <a:lnTo>
                    <a:pt x="382820" y="1090721"/>
                  </a:lnTo>
                  <a:cubicBezTo>
                    <a:pt x="471311" y="1001165"/>
                    <a:pt x="531120" y="927921"/>
                    <a:pt x="560636" y="873002"/>
                  </a:cubicBezTo>
                  <a:cubicBezTo>
                    <a:pt x="590469" y="817451"/>
                    <a:pt x="605601" y="766272"/>
                    <a:pt x="605601" y="720905"/>
                  </a:cubicBezTo>
                  <a:cubicBezTo>
                    <a:pt x="605601" y="672775"/>
                    <a:pt x="589290" y="632327"/>
                    <a:pt x="557155" y="600768"/>
                  </a:cubicBezTo>
                  <a:cubicBezTo>
                    <a:pt x="525050" y="569238"/>
                    <a:pt x="483336" y="553272"/>
                    <a:pt x="433135" y="553272"/>
                  </a:cubicBezTo>
                  <a:cubicBezTo>
                    <a:pt x="382934" y="553272"/>
                    <a:pt x="339063" y="572518"/>
                    <a:pt x="305030" y="610492"/>
                  </a:cubicBezTo>
                  <a:cubicBezTo>
                    <a:pt x="273212" y="646021"/>
                    <a:pt x="255232" y="693920"/>
                    <a:pt x="251521" y="752952"/>
                  </a:cubicBezTo>
                  <a:lnTo>
                    <a:pt x="53624" y="752952"/>
                  </a:lnTo>
                  <a:cubicBezTo>
                    <a:pt x="61104" y="634139"/>
                    <a:pt x="100171" y="539175"/>
                    <a:pt x="169819" y="470563"/>
                  </a:cubicBezTo>
                  <a:cubicBezTo>
                    <a:pt x="241481" y="399937"/>
                    <a:pt x="334920" y="364120"/>
                    <a:pt x="447548" y="364120"/>
                  </a:cubicBezTo>
                  <a:cubicBezTo>
                    <a:pt x="517052" y="364120"/>
                    <a:pt x="579163" y="378936"/>
                    <a:pt x="632154" y="408136"/>
                  </a:cubicBezTo>
                  <a:cubicBezTo>
                    <a:pt x="685001" y="437278"/>
                    <a:pt x="727895" y="479941"/>
                    <a:pt x="759655" y="534918"/>
                  </a:cubicBezTo>
                  <a:cubicBezTo>
                    <a:pt x="791444" y="589980"/>
                    <a:pt x="807583" y="646625"/>
                    <a:pt x="807583" y="703298"/>
                  </a:cubicBezTo>
                  <a:cubicBezTo>
                    <a:pt x="807583" y="771364"/>
                    <a:pt x="787848" y="845903"/>
                    <a:pt x="748896" y="924814"/>
                  </a:cubicBezTo>
                  <a:cubicBezTo>
                    <a:pt x="709714" y="1004215"/>
                    <a:pt x="636757" y="1099639"/>
                    <a:pt x="532070" y="1208527"/>
                  </a:cubicBezTo>
                  <a:lnTo>
                    <a:pt x="399678" y="1348053"/>
                  </a:lnTo>
                  <a:cubicBezTo>
                    <a:pt x="396801" y="1351103"/>
                    <a:pt x="395995" y="1355562"/>
                    <a:pt x="397664" y="1359388"/>
                  </a:cubicBezTo>
                  <a:cubicBezTo>
                    <a:pt x="399304" y="1363243"/>
                    <a:pt x="403101" y="1365717"/>
                    <a:pt x="407301" y="1365717"/>
                  </a:cubicBezTo>
                  <a:lnTo>
                    <a:pt x="756491" y="1365717"/>
                  </a:lnTo>
                  <a:cubicBezTo>
                    <a:pt x="762273" y="1365717"/>
                    <a:pt x="766962" y="1361028"/>
                    <a:pt x="766962" y="1355245"/>
                  </a:cubicBezTo>
                  <a:cubicBezTo>
                    <a:pt x="766962" y="1349463"/>
                    <a:pt x="762273" y="1344774"/>
                    <a:pt x="756491" y="1344774"/>
                  </a:cubicBezTo>
                  <a:lnTo>
                    <a:pt x="431668" y="1344774"/>
                  </a:lnTo>
                  <a:lnTo>
                    <a:pt x="547230" y="1222969"/>
                  </a:lnTo>
                  <a:cubicBezTo>
                    <a:pt x="653385" y="1112585"/>
                    <a:pt x="727579" y="1015377"/>
                    <a:pt x="767710" y="934049"/>
                  </a:cubicBezTo>
                  <a:cubicBezTo>
                    <a:pt x="808101" y="852232"/>
                    <a:pt x="828584" y="774586"/>
                    <a:pt x="828584" y="703270"/>
                  </a:cubicBezTo>
                  <a:cubicBezTo>
                    <a:pt x="828584" y="642885"/>
                    <a:pt x="811525" y="582702"/>
                    <a:pt x="777866" y="524417"/>
                  </a:cubicBezTo>
                  <a:cubicBezTo>
                    <a:pt x="744178" y="466075"/>
                    <a:pt x="698580" y="420765"/>
                    <a:pt x="642338" y="389753"/>
                  </a:cubicBezTo>
                  <a:cubicBezTo>
                    <a:pt x="586211" y="358827"/>
                    <a:pt x="520677" y="343148"/>
                    <a:pt x="447606" y="343148"/>
                  </a:cubicBezTo>
                  <a:cubicBezTo>
                    <a:pt x="329282" y="343148"/>
                    <a:pt x="230894" y="380978"/>
                    <a:pt x="155147" y="455632"/>
                  </a:cubicBezTo>
                  <a:cubicBezTo>
                    <a:pt x="79515" y="530171"/>
                    <a:pt x="38118" y="633564"/>
                    <a:pt x="32134" y="762935"/>
                  </a:cubicBezTo>
                  <a:cubicBezTo>
                    <a:pt x="31990" y="765783"/>
                    <a:pt x="33055" y="768574"/>
                    <a:pt x="35011" y="770645"/>
                  </a:cubicBezTo>
                  <a:cubicBezTo>
                    <a:pt x="36996" y="772716"/>
                    <a:pt x="39729" y="773896"/>
                    <a:pt x="42577" y="773896"/>
                  </a:cubicBezTo>
                  <a:lnTo>
                    <a:pt x="261504" y="773896"/>
                  </a:lnTo>
                  <a:cubicBezTo>
                    <a:pt x="267142" y="773896"/>
                    <a:pt x="271774" y="769437"/>
                    <a:pt x="271975" y="763769"/>
                  </a:cubicBezTo>
                  <a:cubicBezTo>
                    <a:pt x="274018" y="705111"/>
                    <a:pt x="290387" y="658219"/>
                    <a:pt x="320622" y="624445"/>
                  </a:cubicBezTo>
                  <a:cubicBezTo>
                    <a:pt x="350915" y="590642"/>
                    <a:pt x="387710" y="574186"/>
                    <a:pt x="433107" y="574186"/>
                  </a:cubicBezTo>
                  <a:cubicBezTo>
                    <a:pt x="478503" y="574186"/>
                    <a:pt x="514003" y="587765"/>
                    <a:pt x="542455" y="615699"/>
                  </a:cubicBezTo>
                  <a:cubicBezTo>
                    <a:pt x="570849" y="643575"/>
                    <a:pt x="584629" y="678011"/>
                    <a:pt x="584629" y="720905"/>
                  </a:cubicBezTo>
                  <a:cubicBezTo>
                    <a:pt x="584629" y="763798"/>
                    <a:pt x="570331" y="810633"/>
                    <a:pt x="542167" y="863106"/>
                  </a:cubicBezTo>
                  <a:cubicBezTo>
                    <a:pt x="513629" y="916270"/>
                    <a:pt x="454999" y="987903"/>
                    <a:pt x="367889" y="1076049"/>
                  </a:cubicBezTo>
                  <a:lnTo>
                    <a:pt x="2992" y="1448167"/>
                  </a:lnTo>
                  <a:cubicBezTo>
                    <a:pt x="1064" y="1450123"/>
                    <a:pt x="0" y="1452770"/>
                    <a:pt x="0" y="1455503"/>
                  </a:cubicBezTo>
                  <a:lnTo>
                    <a:pt x="0" y="1562952"/>
                  </a:lnTo>
                  <a:cubicBezTo>
                    <a:pt x="0" y="1568735"/>
                    <a:pt x="4689" y="1573424"/>
                    <a:pt x="10472" y="1573424"/>
                  </a:cubicBezTo>
                  <a:lnTo>
                    <a:pt x="551402" y="1573424"/>
                  </a:lnTo>
                  <a:cubicBezTo>
                    <a:pt x="734196" y="1791545"/>
                    <a:pt x="1001510" y="1916572"/>
                    <a:pt x="1286115" y="1916572"/>
                  </a:cubicBezTo>
                  <a:cubicBezTo>
                    <a:pt x="1542095" y="1916572"/>
                    <a:pt x="1782713" y="1816890"/>
                    <a:pt x="1963723" y="1635909"/>
                  </a:cubicBezTo>
                  <a:cubicBezTo>
                    <a:pt x="2144705" y="1454928"/>
                    <a:pt x="2244387" y="1214281"/>
                    <a:pt x="2244387" y="958301"/>
                  </a:cubicBezTo>
                  <a:cubicBezTo>
                    <a:pt x="2244387" y="702320"/>
                    <a:pt x="2144705" y="461674"/>
                    <a:pt x="1963723" y="280692"/>
                  </a:cubicBezTo>
                  <a:close/>
                </a:path>
              </a:pathLst>
            </a:custGeom>
            <a:solidFill>
              <a:schemeClr val="bg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33" name="Rechthoek 32">
            <a:extLst>
              <a:ext uri="{FF2B5EF4-FFF2-40B4-BE49-F238E27FC236}">
                <a16:creationId xmlns:a16="http://schemas.microsoft.com/office/drawing/2014/main" id="{0B596CF8-567B-8878-289D-77CBAA8C835B}"/>
              </a:ext>
            </a:extLst>
          </p:cNvPr>
          <p:cNvSpPr/>
          <p:nvPr/>
        </p:nvSpPr>
        <p:spPr>
          <a:xfrm>
            <a:off x="2700624" y="610292"/>
            <a:ext cx="7723536" cy="1691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21FA772A-FDC0-B192-280B-32ACE6ED0931}"/>
              </a:ext>
            </a:extLst>
          </p:cNvPr>
          <p:cNvCxnSpPr>
            <a:cxnSpLocks/>
          </p:cNvCxnSpPr>
          <p:nvPr/>
        </p:nvCxnSpPr>
        <p:spPr>
          <a:xfrm>
            <a:off x="3862392" y="1830987"/>
            <a:ext cx="540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 42">
            <a:extLst>
              <a:ext uri="{FF2B5EF4-FFF2-40B4-BE49-F238E27FC236}">
                <a16:creationId xmlns:a16="http://schemas.microsoft.com/office/drawing/2014/main" id="{E224266E-4C86-86E9-0593-F8E598E6324A}"/>
              </a:ext>
            </a:extLst>
          </p:cNvPr>
          <p:cNvGrpSpPr>
            <a:grpSpLocks noChangeAspect="1"/>
          </p:cNvGrpSpPr>
          <p:nvPr/>
        </p:nvGrpSpPr>
        <p:grpSpPr>
          <a:xfrm>
            <a:off x="5876785" y="856280"/>
            <a:ext cx="1323587" cy="1190023"/>
            <a:chOff x="4962050" y="1475086"/>
            <a:chExt cx="2131651" cy="1916543"/>
          </a:xfrm>
        </p:grpSpPr>
        <p:sp>
          <p:nvSpPr>
            <p:cNvPr id="44" name="Graphic 95">
              <a:extLst>
                <a:ext uri="{FF2B5EF4-FFF2-40B4-BE49-F238E27FC236}">
                  <a16:creationId xmlns:a16="http://schemas.microsoft.com/office/drawing/2014/main" id="{0CA852DD-BDEE-C6C2-6D40-F290292E160B}"/>
                </a:ext>
              </a:extLst>
            </p:cNvPr>
            <p:cNvSpPr/>
            <p:nvPr/>
          </p:nvSpPr>
          <p:spPr>
            <a:xfrm>
              <a:off x="5243864" y="1595208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6F4D73A5-BC5A-5AD6-661C-D9C52F3CC26D}"/>
                </a:ext>
              </a:extLst>
            </p:cNvPr>
            <p:cNvSpPr/>
            <p:nvPr/>
          </p:nvSpPr>
          <p:spPr>
            <a:xfrm>
              <a:off x="4962050" y="1475086"/>
              <a:ext cx="2125419" cy="1916543"/>
            </a:xfrm>
            <a:custGeom>
              <a:avLst/>
              <a:gdLst>
                <a:gd name="connsiteX0" fmla="*/ 720492 w 2125419"/>
                <a:gd name="connsiteY0" fmla="*/ 793372 h 1916543"/>
                <a:gd name="connsiteX1" fmla="*/ 717270 w 2125419"/>
                <a:gd name="connsiteY1" fmla="*/ 779275 h 1916543"/>
                <a:gd name="connsiteX2" fmla="*/ 753086 w 2125419"/>
                <a:gd name="connsiteY2" fmla="*/ 649933 h 1916543"/>
                <a:gd name="connsiteX3" fmla="*/ 658151 w 2125419"/>
                <a:gd name="connsiteY3" fmla="*/ 438630 h 1916543"/>
                <a:gd name="connsiteX4" fmla="*/ 421934 w 2125419"/>
                <a:gd name="connsiteY4" fmla="*/ 349247 h 1916543"/>
                <a:gd name="connsiteX5" fmla="*/ 159194 w 2125419"/>
                <a:gd name="connsiteY5" fmla="*/ 456725 h 1916543"/>
                <a:gd name="connsiteX6" fmla="*/ 69897 w 2125419"/>
                <a:gd name="connsiteY6" fmla="*/ 649070 h 1916543"/>
                <a:gd name="connsiteX7" fmla="*/ 266039 w 2125419"/>
                <a:gd name="connsiteY7" fmla="*/ 649070 h 1916543"/>
                <a:gd name="connsiteX8" fmla="*/ 321044 w 2125419"/>
                <a:gd name="connsiteY8" fmla="*/ 575366 h 1916543"/>
                <a:gd name="connsiteX9" fmla="*/ 414713 w 2125419"/>
                <a:gd name="connsiteY9" fmla="*/ 544008 h 1916543"/>
                <a:gd name="connsiteX10" fmla="*/ 510109 w 2125419"/>
                <a:gd name="connsiteY10" fmla="*/ 578530 h 1916543"/>
                <a:gd name="connsiteX11" fmla="*/ 547076 w 2125419"/>
                <a:gd name="connsiteY11" fmla="*/ 665957 h 1916543"/>
                <a:gd name="connsiteX12" fmla="*/ 523256 w 2125419"/>
                <a:gd name="connsiteY12" fmla="*/ 741560 h 1916543"/>
                <a:gd name="connsiteX13" fmla="*/ 457291 w 2125419"/>
                <a:gd name="connsiteY13" fmla="*/ 796910 h 1916543"/>
                <a:gd name="connsiteX14" fmla="*/ 342592 w 2125419"/>
                <a:gd name="connsiteY14" fmla="*/ 822342 h 1916543"/>
                <a:gd name="connsiteX15" fmla="*/ 342592 w 2125419"/>
                <a:gd name="connsiteY15" fmla="*/ 994923 h 1916543"/>
                <a:gd name="connsiteX16" fmla="*/ 539913 w 2125419"/>
                <a:gd name="connsiteY16" fmla="*/ 1053926 h 1916543"/>
                <a:gd name="connsiteX17" fmla="*/ 613646 w 2125419"/>
                <a:gd name="connsiteY17" fmla="*/ 1197653 h 1916543"/>
                <a:gd name="connsiteX18" fmla="*/ 558757 w 2125419"/>
                <a:gd name="connsiteY18" fmla="*/ 1328635 h 1916543"/>
                <a:gd name="connsiteX19" fmla="*/ 421129 w 2125419"/>
                <a:gd name="connsiteY19" fmla="*/ 1382144 h 1916543"/>
                <a:gd name="connsiteX20" fmla="*/ 289399 w 2125419"/>
                <a:gd name="connsiteY20" fmla="*/ 1334935 h 1916543"/>
                <a:gd name="connsiteX21" fmla="*/ 223807 w 2125419"/>
                <a:gd name="connsiteY21" fmla="*/ 1201709 h 1916543"/>
                <a:gd name="connsiteX22" fmla="*/ 21710 w 2125419"/>
                <a:gd name="connsiteY22" fmla="*/ 1201709 h 1916543"/>
                <a:gd name="connsiteX23" fmla="*/ 136438 w 2125419"/>
                <a:gd name="connsiteY23" fmla="*/ 1466349 h 1916543"/>
                <a:gd name="connsiteX24" fmla="*/ 409075 w 2125419"/>
                <a:gd name="connsiteY24" fmla="*/ 1567296 h 1916543"/>
                <a:gd name="connsiteX25" fmla="*/ 447365 w 2125419"/>
                <a:gd name="connsiteY25" fmla="*/ 1565973 h 1916543"/>
                <a:gd name="connsiteX26" fmla="*/ 447625 w 2125419"/>
                <a:gd name="connsiteY26" fmla="*/ 1565973 h 1916543"/>
                <a:gd name="connsiteX27" fmla="*/ 447912 w 2125419"/>
                <a:gd name="connsiteY27" fmla="*/ 1565973 h 1916543"/>
                <a:gd name="connsiteX28" fmla="*/ 448085 w 2125419"/>
                <a:gd name="connsiteY28" fmla="*/ 1565973 h 1916543"/>
                <a:gd name="connsiteX29" fmla="*/ 449926 w 2125419"/>
                <a:gd name="connsiteY29" fmla="*/ 1566031 h 1916543"/>
                <a:gd name="connsiteX30" fmla="*/ 450242 w 2125419"/>
                <a:gd name="connsiteY30" fmla="*/ 1566088 h 1916543"/>
                <a:gd name="connsiteX31" fmla="*/ 451911 w 2125419"/>
                <a:gd name="connsiteY31" fmla="*/ 1566491 h 1916543"/>
                <a:gd name="connsiteX32" fmla="*/ 452227 w 2125419"/>
                <a:gd name="connsiteY32" fmla="*/ 1566606 h 1916543"/>
                <a:gd name="connsiteX33" fmla="*/ 453752 w 2125419"/>
                <a:gd name="connsiteY33" fmla="*/ 1567296 h 1916543"/>
                <a:gd name="connsiteX34" fmla="*/ 454040 w 2125419"/>
                <a:gd name="connsiteY34" fmla="*/ 1567498 h 1916543"/>
                <a:gd name="connsiteX35" fmla="*/ 455363 w 2125419"/>
                <a:gd name="connsiteY35" fmla="*/ 1568447 h 1916543"/>
                <a:gd name="connsiteX36" fmla="*/ 455737 w 2125419"/>
                <a:gd name="connsiteY36" fmla="*/ 1568792 h 1916543"/>
                <a:gd name="connsiteX37" fmla="*/ 456543 w 2125419"/>
                <a:gd name="connsiteY37" fmla="*/ 1569569 h 1916543"/>
                <a:gd name="connsiteX38" fmla="*/ 1167148 w 2125419"/>
                <a:gd name="connsiteY38" fmla="*/ 1895629 h 1916543"/>
                <a:gd name="connsiteX39" fmla="*/ 2104477 w 2125419"/>
                <a:gd name="connsiteY39" fmla="*/ 958300 h 1916543"/>
                <a:gd name="connsiteX40" fmla="*/ 1167148 w 2125419"/>
                <a:gd name="connsiteY40" fmla="*/ 20972 h 1916543"/>
                <a:gd name="connsiteX41" fmla="*/ 522307 w 2125419"/>
                <a:gd name="connsiteY41" fmla="*/ 278046 h 1916543"/>
                <a:gd name="connsiteX42" fmla="*/ 507836 w 2125419"/>
                <a:gd name="connsiteY42" fmla="*/ 278822 h 1916543"/>
                <a:gd name="connsiteX43" fmla="*/ 507434 w 2125419"/>
                <a:gd name="connsiteY43" fmla="*/ 263259 h 1916543"/>
                <a:gd name="connsiteX44" fmla="*/ 1167148 w 2125419"/>
                <a:gd name="connsiteY44" fmla="*/ 0 h 1916543"/>
                <a:gd name="connsiteX45" fmla="*/ 1844757 w 2125419"/>
                <a:gd name="connsiteY45" fmla="*/ 280663 h 1916543"/>
                <a:gd name="connsiteX46" fmla="*/ 2125391 w 2125419"/>
                <a:gd name="connsiteY46" fmla="*/ 950619 h 1916543"/>
                <a:gd name="connsiteX47" fmla="*/ 1851459 w 2125419"/>
                <a:gd name="connsiteY47" fmla="*/ 1629091 h 1916543"/>
                <a:gd name="connsiteX48" fmla="*/ 1167148 w 2125419"/>
                <a:gd name="connsiteY48" fmla="*/ 1916544 h 1916543"/>
                <a:gd name="connsiteX49" fmla="*/ 444143 w 2125419"/>
                <a:gd name="connsiteY49" fmla="*/ 1587118 h 1916543"/>
                <a:gd name="connsiteX50" fmla="*/ 409046 w 2125419"/>
                <a:gd name="connsiteY50" fmla="*/ 1588240 h 1916543"/>
                <a:gd name="connsiteX51" fmla="*/ 121910 w 2125419"/>
                <a:gd name="connsiteY51" fmla="*/ 1481481 h 1916543"/>
                <a:gd name="connsiteX52" fmla="*/ 19 w 2125419"/>
                <a:gd name="connsiteY52" fmla="*/ 1191841 h 1916543"/>
                <a:gd name="connsiteX53" fmla="*/ 2867 w 2125419"/>
                <a:gd name="connsiteY53" fmla="*/ 1184045 h 1916543"/>
                <a:gd name="connsiteX54" fmla="*/ 10490 w 2125419"/>
                <a:gd name="connsiteY54" fmla="*/ 1180766 h 1916543"/>
                <a:gd name="connsiteX55" fmla="*/ 232639 w 2125419"/>
                <a:gd name="connsiteY55" fmla="*/ 1180766 h 1916543"/>
                <a:gd name="connsiteX56" fmla="*/ 242996 w 2125419"/>
                <a:gd name="connsiteY56" fmla="*/ 1189713 h 1916543"/>
                <a:gd name="connsiteX57" fmla="*/ 303409 w 2125419"/>
                <a:gd name="connsiteY57" fmla="*/ 1319371 h 1916543"/>
                <a:gd name="connsiteX58" fmla="*/ 421100 w 2125419"/>
                <a:gd name="connsiteY58" fmla="*/ 1361172 h 1916543"/>
                <a:gd name="connsiteX59" fmla="*/ 544113 w 2125419"/>
                <a:gd name="connsiteY59" fmla="*/ 1313618 h 1916543"/>
                <a:gd name="connsiteX60" fmla="*/ 592674 w 2125419"/>
                <a:gd name="connsiteY60" fmla="*/ 1197624 h 1916543"/>
                <a:gd name="connsiteX61" fmla="*/ 526881 w 2125419"/>
                <a:gd name="connsiteY61" fmla="*/ 1070295 h 1916543"/>
                <a:gd name="connsiteX62" fmla="*/ 332062 w 2125419"/>
                <a:gd name="connsiteY62" fmla="*/ 1015636 h 1916543"/>
                <a:gd name="connsiteX63" fmla="*/ 321619 w 2125419"/>
                <a:gd name="connsiteY63" fmla="*/ 1005164 h 1916543"/>
                <a:gd name="connsiteX64" fmla="*/ 321619 w 2125419"/>
                <a:gd name="connsiteY64" fmla="*/ 812704 h 1916543"/>
                <a:gd name="connsiteX65" fmla="*/ 331228 w 2125419"/>
                <a:gd name="connsiteY65" fmla="*/ 802261 h 1916543"/>
                <a:gd name="connsiteX66" fmla="*/ 448315 w 2125419"/>
                <a:gd name="connsiteY66" fmla="*/ 777981 h 1916543"/>
                <a:gd name="connsiteX67" fmla="*/ 505852 w 2125419"/>
                <a:gd name="connsiteY67" fmla="*/ 729880 h 1916543"/>
                <a:gd name="connsiteX68" fmla="*/ 526133 w 2125419"/>
                <a:gd name="connsiteY68" fmla="*/ 665957 h 1916543"/>
                <a:gd name="connsiteX69" fmla="*/ 495754 w 2125419"/>
                <a:gd name="connsiteY69" fmla="*/ 593806 h 1916543"/>
                <a:gd name="connsiteX70" fmla="*/ 414713 w 2125419"/>
                <a:gd name="connsiteY70" fmla="*/ 564981 h 1916543"/>
                <a:gd name="connsiteX71" fmla="*/ 333558 w 2125419"/>
                <a:gd name="connsiteY71" fmla="*/ 592166 h 1916543"/>
                <a:gd name="connsiteX72" fmla="*/ 283559 w 2125419"/>
                <a:gd name="connsiteY72" fmla="*/ 662735 h 1916543"/>
                <a:gd name="connsiteX73" fmla="*/ 273576 w 2125419"/>
                <a:gd name="connsiteY73" fmla="*/ 670042 h 1916543"/>
                <a:gd name="connsiteX74" fmla="*/ 57843 w 2125419"/>
                <a:gd name="connsiteY74" fmla="*/ 670042 h 1916543"/>
                <a:gd name="connsiteX75" fmla="*/ 49989 w 2125419"/>
                <a:gd name="connsiteY75" fmla="*/ 666475 h 1916543"/>
                <a:gd name="connsiteX76" fmla="*/ 47457 w 2125419"/>
                <a:gd name="connsiteY76" fmla="*/ 658218 h 1916543"/>
                <a:gd name="connsiteX77" fmla="*/ 144148 w 2125419"/>
                <a:gd name="connsiteY77" fmla="*/ 442140 h 1916543"/>
                <a:gd name="connsiteX78" fmla="*/ 421934 w 2125419"/>
                <a:gd name="connsiteY78" fmla="*/ 328275 h 1916543"/>
                <a:gd name="connsiteX79" fmla="*/ 672506 w 2125419"/>
                <a:gd name="connsiteY79" fmla="*/ 423325 h 1916543"/>
                <a:gd name="connsiteX80" fmla="*/ 774058 w 2125419"/>
                <a:gd name="connsiteY80" fmla="*/ 649904 h 1916543"/>
                <a:gd name="connsiteX81" fmla="*/ 735279 w 2125419"/>
                <a:gd name="connsiteY81" fmla="*/ 789948 h 1916543"/>
                <a:gd name="connsiteX82" fmla="*/ 720463 w 2125419"/>
                <a:gd name="connsiteY82" fmla="*/ 793343 h 1916543"/>
                <a:gd name="connsiteX83" fmla="*/ 720463 w 2125419"/>
                <a:gd name="connsiteY83" fmla="*/ 793343 h 191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125419" h="1916543">
                  <a:moveTo>
                    <a:pt x="720492" y="793372"/>
                  </a:moveTo>
                  <a:cubicBezTo>
                    <a:pt x="715831" y="790294"/>
                    <a:pt x="714393" y="784080"/>
                    <a:pt x="717270" y="779275"/>
                  </a:cubicBezTo>
                  <a:cubicBezTo>
                    <a:pt x="741061" y="740064"/>
                    <a:pt x="753086" y="696595"/>
                    <a:pt x="753086" y="649933"/>
                  </a:cubicBezTo>
                  <a:cubicBezTo>
                    <a:pt x="753086" y="568864"/>
                    <a:pt x="721153" y="497778"/>
                    <a:pt x="658151" y="438630"/>
                  </a:cubicBezTo>
                  <a:cubicBezTo>
                    <a:pt x="594947" y="379310"/>
                    <a:pt x="515489" y="349247"/>
                    <a:pt x="421934" y="349247"/>
                  </a:cubicBezTo>
                  <a:cubicBezTo>
                    <a:pt x="316844" y="349247"/>
                    <a:pt x="228439" y="385409"/>
                    <a:pt x="159194" y="456725"/>
                  </a:cubicBezTo>
                  <a:cubicBezTo>
                    <a:pt x="112042" y="505344"/>
                    <a:pt x="82037" y="570015"/>
                    <a:pt x="69897" y="649070"/>
                  </a:cubicBezTo>
                  <a:lnTo>
                    <a:pt x="266039" y="649070"/>
                  </a:lnTo>
                  <a:cubicBezTo>
                    <a:pt x="276770" y="619353"/>
                    <a:pt x="295268" y="594583"/>
                    <a:pt x="321044" y="575366"/>
                  </a:cubicBezTo>
                  <a:cubicBezTo>
                    <a:pt x="348978" y="554566"/>
                    <a:pt x="380479" y="544008"/>
                    <a:pt x="414713" y="544008"/>
                  </a:cubicBezTo>
                  <a:cubicBezTo>
                    <a:pt x="453637" y="544008"/>
                    <a:pt x="485743" y="555631"/>
                    <a:pt x="510109" y="578530"/>
                  </a:cubicBezTo>
                  <a:cubicBezTo>
                    <a:pt x="534649" y="601631"/>
                    <a:pt x="547076" y="631032"/>
                    <a:pt x="547076" y="665957"/>
                  </a:cubicBezTo>
                  <a:cubicBezTo>
                    <a:pt x="547076" y="692539"/>
                    <a:pt x="539050" y="717999"/>
                    <a:pt x="523256" y="741560"/>
                  </a:cubicBezTo>
                  <a:cubicBezTo>
                    <a:pt x="507549" y="764978"/>
                    <a:pt x="485369" y="783591"/>
                    <a:pt x="457291" y="796910"/>
                  </a:cubicBezTo>
                  <a:cubicBezTo>
                    <a:pt x="431054" y="809367"/>
                    <a:pt x="393454" y="817710"/>
                    <a:pt x="342592" y="822342"/>
                  </a:cubicBezTo>
                  <a:lnTo>
                    <a:pt x="342592" y="994923"/>
                  </a:lnTo>
                  <a:cubicBezTo>
                    <a:pt x="427285" y="997397"/>
                    <a:pt x="493654" y="1017218"/>
                    <a:pt x="539913" y="1053926"/>
                  </a:cubicBezTo>
                  <a:cubicBezTo>
                    <a:pt x="588848" y="1092735"/>
                    <a:pt x="613646" y="1141094"/>
                    <a:pt x="613646" y="1197653"/>
                  </a:cubicBezTo>
                  <a:cubicBezTo>
                    <a:pt x="613646" y="1249004"/>
                    <a:pt x="595177" y="1293077"/>
                    <a:pt x="558757" y="1328635"/>
                  </a:cubicBezTo>
                  <a:cubicBezTo>
                    <a:pt x="522393" y="1364135"/>
                    <a:pt x="476105" y="1382144"/>
                    <a:pt x="421129" y="1382144"/>
                  </a:cubicBezTo>
                  <a:cubicBezTo>
                    <a:pt x="366153" y="1382144"/>
                    <a:pt x="324122" y="1366264"/>
                    <a:pt x="289399" y="1334935"/>
                  </a:cubicBezTo>
                  <a:cubicBezTo>
                    <a:pt x="256488" y="1305217"/>
                    <a:pt x="234423" y="1260425"/>
                    <a:pt x="223807" y="1201709"/>
                  </a:cubicBezTo>
                  <a:lnTo>
                    <a:pt x="21710" y="1201709"/>
                  </a:lnTo>
                  <a:cubicBezTo>
                    <a:pt x="30225" y="1312496"/>
                    <a:pt x="68804" y="1401476"/>
                    <a:pt x="136438" y="1466349"/>
                  </a:cubicBezTo>
                  <a:cubicBezTo>
                    <a:pt x="206259" y="1533321"/>
                    <a:pt x="297972" y="1567296"/>
                    <a:pt x="409075" y="1567296"/>
                  </a:cubicBezTo>
                  <a:cubicBezTo>
                    <a:pt x="422050" y="1567296"/>
                    <a:pt x="434909" y="1566836"/>
                    <a:pt x="447365" y="1565973"/>
                  </a:cubicBezTo>
                  <a:cubicBezTo>
                    <a:pt x="447452" y="1565973"/>
                    <a:pt x="447538" y="1565973"/>
                    <a:pt x="447625" y="1565973"/>
                  </a:cubicBezTo>
                  <a:cubicBezTo>
                    <a:pt x="447711" y="1565973"/>
                    <a:pt x="447826" y="1565973"/>
                    <a:pt x="447912" y="1565973"/>
                  </a:cubicBezTo>
                  <a:cubicBezTo>
                    <a:pt x="447970" y="1565973"/>
                    <a:pt x="448027" y="1565973"/>
                    <a:pt x="448085" y="1565973"/>
                  </a:cubicBezTo>
                  <a:cubicBezTo>
                    <a:pt x="448689" y="1565944"/>
                    <a:pt x="449322" y="1565973"/>
                    <a:pt x="449926" y="1566031"/>
                  </a:cubicBezTo>
                  <a:cubicBezTo>
                    <a:pt x="450041" y="1566031"/>
                    <a:pt x="450127" y="1566059"/>
                    <a:pt x="450242" y="1566088"/>
                  </a:cubicBezTo>
                  <a:cubicBezTo>
                    <a:pt x="450818" y="1566174"/>
                    <a:pt x="451364" y="1566290"/>
                    <a:pt x="451911" y="1566491"/>
                  </a:cubicBezTo>
                  <a:cubicBezTo>
                    <a:pt x="452026" y="1566520"/>
                    <a:pt x="452112" y="1566577"/>
                    <a:pt x="452227" y="1566606"/>
                  </a:cubicBezTo>
                  <a:cubicBezTo>
                    <a:pt x="452745" y="1566807"/>
                    <a:pt x="453263" y="1567038"/>
                    <a:pt x="453752" y="1567296"/>
                  </a:cubicBezTo>
                  <a:cubicBezTo>
                    <a:pt x="453867" y="1567354"/>
                    <a:pt x="453953" y="1567412"/>
                    <a:pt x="454040" y="1567498"/>
                  </a:cubicBezTo>
                  <a:cubicBezTo>
                    <a:pt x="454500" y="1567786"/>
                    <a:pt x="454960" y="1568073"/>
                    <a:pt x="455363" y="1568447"/>
                  </a:cubicBezTo>
                  <a:cubicBezTo>
                    <a:pt x="455507" y="1568562"/>
                    <a:pt x="455622" y="1568677"/>
                    <a:pt x="455737" y="1568792"/>
                  </a:cubicBezTo>
                  <a:cubicBezTo>
                    <a:pt x="455996" y="1569051"/>
                    <a:pt x="456312" y="1569281"/>
                    <a:pt x="456543" y="1569569"/>
                  </a:cubicBezTo>
                  <a:cubicBezTo>
                    <a:pt x="634964" y="1776787"/>
                    <a:pt x="893964" y="1895629"/>
                    <a:pt x="1167148" y="1895629"/>
                  </a:cubicBezTo>
                  <a:cubicBezTo>
                    <a:pt x="1683999" y="1895629"/>
                    <a:pt x="2104477" y="1475152"/>
                    <a:pt x="2104477" y="958300"/>
                  </a:cubicBezTo>
                  <a:cubicBezTo>
                    <a:pt x="2104477" y="441449"/>
                    <a:pt x="1683999" y="20972"/>
                    <a:pt x="1167148" y="20972"/>
                  </a:cubicBezTo>
                  <a:cubicBezTo>
                    <a:pt x="926099" y="20972"/>
                    <a:pt x="697132" y="112254"/>
                    <a:pt x="522307" y="278046"/>
                  </a:cubicBezTo>
                  <a:cubicBezTo>
                    <a:pt x="518337" y="281814"/>
                    <a:pt x="512008" y="282418"/>
                    <a:pt x="507836" y="278822"/>
                  </a:cubicBezTo>
                  <a:cubicBezTo>
                    <a:pt x="503061" y="274708"/>
                    <a:pt x="502975" y="267488"/>
                    <a:pt x="507434" y="263259"/>
                  </a:cubicBezTo>
                  <a:cubicBezTo>
                    <a:pt x="686229" y="93497"/>
                    <a:pt x="920518" y="0"/>
                    <a:pt x="1167148" y="0"/>
                  </a:cubicBezTo>
                  <a:cubicBezTo>
                    <a:pt x="1413779" y="0"/>
                    <a:pt x="1663746" y="99682"/>
                    <a:pt x="1844757" y="280663"/>
                  </a:cubicBezTo>
                  <a:cubicBezTo>
                    <a:pt x="2023954" y="459861"/>
                    <a:pt x="2123435" y="697516"/>
                    <a:pt x="2125391" y="950619"/>
                  </a:cubicBezTo>
                  <a:cubicBezTo>
                    <a:pt x="2127347" y="1203665"/>
                    <a:pt x="2028672" y="1448426"/>
                    <a:pt x="1851459" y="1629091"/>
                  </a:cubicBezTo>
                  <a:cubicBezTo>
                    <a:pt x="1669730" y="1814359"/>
                    <a:pt x="1426293" y="1916544"/>
                    <a:pt x="1167148" y="1916544"/>
                  </a:cubicBezTo>
                  <a:cubicBezTo>
                    <a:pt x="889592" y="1916544"/>
                    <a:pt x="626419" y="1796522"/>
                    <a:pt x="444143" y="1587118"/>
                  </a:cubicBezTo>
                  <a:cubicBezTo>
                    <a:pt x="432665" y="1587808"/>
                    <a:pt x="420928" y="1588240"/>
                    <a:pt x="409046" y="1588240"/>
                  </a:cubicBezTo>
                  <a:cubicBezTo>
                    <a:pt x="292362" y="1588240"/>
                    <a:pt x="195758" y="1552308"/>
                    <a:pt x="121910" y="1481481"/>
                  </a:cubicBezTo>
                  <a:cubicBezTo>
                    <a:pt x="48091" y="1410682"/>
                    <a:pt x="7096" y="1313215"/>
                    <a:pt x="19" y="1191841"/>
                  </a:cubicBezTo>
                  <a:cubicBezTo>
                    <a:pt x="-154" y="1188965"/>
                    <a:pt x="882" y="1186145"/>
                    <a:pt x="2867" y="1184045"/>
                  </a:cubicBezTo>
                  <a:cubicBezTo>
                    <a:pt x="4852" y="1181945"/>
                    <a:pt x="7613" y="1180766"/>
                    <a:pt x="10490" y="1180766"/>
                  </a:cubicBezTo>
                  <a:lnTo>
                    <a:pt x="232639" y="1180766"/>
                  </a:lnTo>
                  <a:cubicBezTo>
                    <a:pt x="237846" y="1180766"/>
                    <a:pt x="242190" y="1184592"/>
                    <a:pt x="242996" y="1189713"/>
                  </a:cubicBezTo>
                  <a:cubicBezTo>
                    <a:pt x="252201" y="1247882"/>
                    <a:pt x="272512" y="1291524"/>
                    <a:pt x="303409" y="1319371"/>
                  </a:cubicBezTo>
                  <a:cubicBezTo>
                    <a:pt x="334162" y="1347104"/>
                    <a:pt x="373747" y="1361172"/>
                    <a:pt x="421100" y="1361172"/>
                  </a:cubicBezTo>
                  <a:cubicBezTo>
                    <a:pt x="468453" y="1361172"/>
                    <a:pt x="511806" y="1345177"/>
                    <a:pt x="544113" y="1313618"/>
                  </a:cubicBezTo>
                  <a:cubicBezTo>
                    <a:pt x="576794" y="1281685"/>
                    <a:pt x="592674" y="1243740"/>
                    <a:pt x="592674" y="1197624"/>
                  </a:cubicBezTo>
                  <a:cubicBezTo>
                    <a:pt x="592674" y="1147078"/>
                    <a:pt x="571155" y="1105422"/>
                    <a:pt x="526881" y="1070295"/>
                  </a:cubicBezTo>
                  <a:cubicBezTo>
                    <a:pt x="482463" y="1035083"/>
                    <a:pt x="416929" y="1016671"/>
                    <a:pt x="332062" y="1015636"/>
                  </a:cubicBezTo>
                  <a:cubicBezTo>
                    <a:pt x="326337" y="1015578"/>
                    <a:pt x="321619" y="1010889"/>
                    <a:pt x="321619" y="1005164"/>
                  </a:cubicBezTo>
                  <a:lnTo>
                    <a:pt x="321619" y="812704"/>
                  </a:lnTo>
                  <a:cubicBezTo>
                    <a:pt x="321619" y="807267"/>
                    <a:pt x="325791" y="802693"/>
                    <a:pt x="331228" y="802261"/>
                  </a:cubicBezTo>
                  <a:cubicBezTo>
                    <a:pt x="383730" y="798119"/>
                    <a:pt x="423114" y="789948"/>
                    <a:pt x="448315" y="777981"/>
                  </a:cubicBezTo>
                  <a:cubicBezTo>
                    <a:pt x="472912" y="766301"/>
                    <a:pt x="492273" y="750133"/>
                    <a:pt x="505852" y="729880"/>
                  </a:cubicBezTo>
                  <a:cubicBezTo>
                    <a:pt x="519315" y="709829"/>
                    <a:pt x="526133" y="688310"/>
                    <a:pt x="526133" y="665957"/>
                  </a:cubicBezTo>
                  <a:cubicBezTo>
                    <a:pt x="526133" y="636642"/>
                    <a:pt x="516208" y="613024"/>
                    <a:pt x="495754" y="593806"/>
                  </a:cubicBezTo>
                  <a:cubicBezTo>
                    <a:pt x="475127" y="574417"/>
                    <a:pt x="448603" y="564981"/>
                    <a:pt x="414713" y="564981"/>
                  </a:cubicBezTo>
                  <a:cubicBezTo>
                    <a:pt x="385082" y="564981"/>
                    <a:pt x="357781" y="574129"/>
                    <a:pt x="333558" y="592166"/>
                  </a:cubicBezTo>
                  <a:cubicBezTo>
                    <a:pt x="309278" y="610262"/>
                    <a:pt x="292448" y="633996"/>
                    <a:pt x="283559" y="662735"/>
                  </a:cubicBezTo>
                  <a:cubicBezTo>
                    <a:pt x="282207" y="667108"/>
                    <a:pt x="278151" y="670042"/>
                    <a:pt x="273576" y="670042"/>
                  </a:cubicBezTo>
                  <a:lnTo>
                    <a:pt x="57843" y="670042"/>
                  </a:lnTo>
                  <a:cubicBezTo>
                    <a:pt x="54822" y="670042"/>
                    <a:pt x="51974" y="668748"/>
                    <a:pt x="49989" y="666475"/>
                  </a:cubicBezTo>
                  <a:cubicBezTo>
                    <a:pt x="48004" y="664202"/>
                    <a:pt x="47083" y="661210"/>
                    <a:pt x="47457" y="658218"/>
                  </a:cubicBezTo>
                  <a:cubicBezTo>
                    <a:pt x="58936" y="569181"/>
                    <a:pt x="91473" y="496483"/>
                    <a:pt x="144148" y="442140"/>
                  </a:cubicBezTo>
                  <a:cubicBezTo>
                    <a:pt x="217507" y="366594"/>
                    <a:pt x="310975" y="328275"/>
                    <a:pt x="421934" y="328275"/>
                  </a:cubicBezTo>
                  <a:cubicBezTo>
                    <a:pt x="520984" y="328275"/>
                    <a:pt x="605303" y="360265"/>
                    <a:pt x="672506" y="423325"/>
                  </a:cubicBezTo>
                  <a:cubicBezTo>
                    <a:pt x="739882" y="486587"/>
                    <a:pt x="774058" y="562823"/>
                    <a:pt x="774058" y="649904"/>
                  </a:cubicBezTo>
                  <a:cubicBezTo>
                    <a:pt x="774058" y="700422"/>
                    <a:pt x="761026" y="747487"/>
                    <a:pt x="735279" y="789948"/>
                  </a:cubicBezTo>
                  <a:cubicBezTo>
                    <a:pt x="732171" y="795069"/>
                    <a:pt x="725469" y="796623"/>
                    <a:pt x="720463" y="793343"/>
                  </a:cubicBezTo>
                  <a:lnTo>
                    <a:pt x="720463" y="793343"/>
                  </a:lnTo>
                  <a:close/>
                </a:path>
              </a:pathLst>
            </a:custGeom>
            <a:solidFill>
              <a:schemeClr val="bg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483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D45F77CD-867C-70B9-4805-809B631FA64B}"/>
              </a:ext>
            </a:extLst>
          </p:cNvPr>
          <p:cNvGrpSpPr>
            <a:grpSpLocks noChangeAspect="1"/>
          </p:cNvGrpSpPr>
          <p:nvPr/>
        </p:nvGrpSpPr>
        <p:grpSpPr>
          <a:xfrm>
            <a:off x="9820513" y="4750398"/>
            <a:ext cx="1455024" cy="1389481"/>
            <a:chOff x="931283" y="815302"/>
            <a:chExt cx="1455024" cy="1389481"/>
          </a:xfrm>
        </p:grpSpPr>
        <p:sp>
          <p:nvSpPr>
            <p:cNvPr id="4" name="Graphic 34">
              <a:extLst>
                <a:ext uri="{FF2B5EF4-FFF2-40B4-BE49-F238E27FC236}">
                  <a16:creationId xmlns:a16="http://schemas.microsoft.com/office/drawing/2014/main" id="{56C1667D-7FE4-1948-2091-E14978C66EEC}"/>
                </a:ext>
              </a:extLst>
            </p:cNvPr>
            <p:cNvSpPr/>
            <p:nvPr/>
          </p:nvSpPr>
          <p:spPr>
            <a:xfrm>
              <a:off x="931283" y="815302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rgbClr val="2CAE8D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CD49BB-FDD0-81C6-302D-628507E5E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839" y="815315"/>
              <a:ext cx="1389468" cy="1389468"/>
            </a:xfrm>
            <a:custGeom>
              <a:avLst/>
              <a:gdLst>
                <a:gd name="connsiteX0" fmla="*/ 840581 w 1681257"/>
                <a:gd name="connsiteY0" fmla="*/ 0 h 1681257"/>
                <a:gd name="connsiteX1" fmla="*/ 0 w 1681257"/>
                <a:gd name="connsiteY1" fmla="*/ 840581 h 1681257"/>
                <a:gd name="connsiteX2" fmla="*/ 840676 w 1681257"/>
                <a:gd name="connsiteY2" fmla="*/ 1681258 h 1681257"/>
                <a:gd name="connsiteX3" fmla="*/ 1308354 w 1681257"/>
                <a:gd name="connsiteY3" fmla="*/ 1539240 h 1681257"/>
                <a:gd name="connsiteX4" fmla="*/ 1414463 w 1681257"/>
                <a:gd name="connsiteY4" fmla="*/ 1341406 h 1681257"/>
                <a:gd name="connsiteX5" fmla="*/ 1211009 w 1681257"/>
                <a:gd name="connsiteY5" fmla="*/ 1123188 h 1681257"/>
                <a:gd name="connsiteX6" fmla="*/ 1190720 w 1681257"/>
                <a:gd name="connsiteY6" fmla="*/ 1114520 h 1681257"/>
                <a:gd name="connsiteX7" fmla="*/ 1152144 w 1681257"/>
                <a:gd name="connsiteY7" fmla="*/ 1098709 h 1681257"/>
                <a:gd name="connsiteX8" fmla="*/ 1101947 w 1681257"/>
                <a:gd name="connsiteY8" fmla="*/ 1081945 h 1681257"/>
                <a:gd name="connsiteX9" fmla="*/ 1072610 w 1681257"/>
                <a:gd name="connsiteY9" fmla="*/ 1075277 h 1681257"/>
                <a:gd name="connsiteX10" fmla="*/ 975455 w 1681257"/>
                <a:gd name="connsiteY10" fmla="*/ 1064609 h 1681257"/>
                <a:gd name="connsiteX11" fmla="*/ 952881 w 1681257"/>
                <a:gd name="connsiteY11" fmla="*/ 1070610 h 1681257"/>
                <a:gd name="connsiteX12" fmla="*/ 1008888 w 1681257"/>
                <a:gd name="connsiteY12" fmla="*/ 1024700 h 1681257"/>
                <a:gd name="connsiteX13" fmla="*/ 1222534 w 1681257"/>
                <a:gd name="connsiteY13" fmla="*/ 682085 h 1681257"/>
                <a:gd name="connsiteX14" fmla="*/ 1227582 w 1681257"/>
                <a:gd name="connsiteY14" fmla="*/ 671036 h 1681257"/>
                <a:gd name="connsiteX15" fmla="*/ 1222915 w 1681257"/>
                <a:gd name="connsiteY15" fmla="*/ 658368 h 1681257"/>
                <a:gd name="connsiteX16" fmla="*/ 1221962 w 1681257"/>
                <a:gd name="connsiteY16" fmla="*/ 657987 h 1681257"/>
                <a:gd name="connsiteX17" fmla="*/ 1219200 w 1681257"/>
                <a:gd name="connsiteY17" fmla="*/ 540163 h 1681257"/>
                <a:gd name="connsiteX18" fmla="*/ 1149572 w 1681257"/>
                <a:gd name="connsiteY18" fmla="*/ 463201 h 1681257"/>
                <a:gd name="connsiteX19" fmla="*/ 1037082 w 1681257"/>
                <a:gd name="connsiteY19" fmla="*/ 482251 h 1681257"/>
                <a:gd name="connsiteX20" fmla="*/ 954596 w 1681257"/>
                <a:gd name="connsiteY20" fmla="*/ 606552 h 1681257"/>
                <a:gd name="connsiteX21" fmla="*/ 983456 w 1681257"/>
                <a:gd name="connsiteY21" fmla="*/ 667703 h 1681257"/>
                <a:gd name="connsiteX22" fmla="*/ 1009936 w 1681257"/>
                <a:gd name="connsiteY22" fmla="*/ 718090 h 1681257"/>
                <a:gd name="connsiteX23" fmla="*/ 963740 w 1681257"/>
                <a:gd name="connsiteY23" fmla="*/ 841820 h 1681257"/>
                <a:gd name="connsiteX24" fmla="*/ 810387 w 1681257"/>
                <a:gd name="connsiteY24" fmla="*/ 976979 h 1681257"/>
                <a:gd name="connsiteX25" fmla="*/ 797338 w 1681257"/>
                <a:gd name="connsiteY25" fmla="*/ 980789 h 1681257"/>
                <a:gd name="connsiteX26" fmla="*/ 746474 w 1681257"/>
                <a:gd name="connsiteY26" fmla="*/ 1009840 h 1681257"/>
                <a:gd name="connsiteX27" fmla="*/ 725900 w 1681257"/>
                <a:gd name="connsiteY27" fmla="*/ 1013270 h 1681257"/>
                <a:gd name="connsiteX28" fmla="*/ 670751 w 1681257"/>
                <a:gd name="connsiteY28" fmla="*/ 986695 h 1681257"/>
                <a:gd name="connsiteX29" fmla="*/ 615125 w 1681257"/>
                <a:gd name="connsiteY29" fmla="*/ 956691 h 1681257"/>
                <a:gd name="connsiteX30" fmla="*/ 552831 w 1681257"/>
                <a:gd name="connsiteY30" fmla="*/ 972503 h 1681257"/>
                <a:gd name="connsiteX31" fmla="*/ 502634 w 1681257"/>
                <a:gd name="connsiteY31" fmla="*/ 1006697 h 1681257"/>
                <a:gd name="connsiteX32" fmla="*/ 450723 w 1681257"/>
                <a:gd name="connsiteY32" fmla="*/ 1061942 h 1681257"/>
                <a:gd name="connsiteX33" fmla="*/ 447199 w 1681257"/>
                <a:gd name="connsiteY33" fmla="*/ 1159288 h 1681257"/>
                <a:gd name="connsiteX34" fmla="*/ 600837 w 1681257"/>
                <a:gd name="connsiteY34" fmla="*/ 1250633 h 1681257"/>
                <a:gd name="connsiteX35" fmla="*/ 858488 w 1681257"/>
                <a:gd name="connsiteY35" fmla="*/ 1147763 h 1681257"/>
                <a:gd name="connsiteX36" fmla="*/ 863441 w 1681257"/>
                <a:gd name="connsiteY36" fmla="*/ 1144524 h 1681257"/>
                <a:gd name="connsiteX37" fmla="*/ 884396 w 1681257"/>
                <a:gd name="connsiteY37" fmla="*/ 1130713 h 1681257"/>
                <a:gd name="connsiteX38" fmla="*/ 978408 w 1681257"/>
                <a:gd name="connsiteY38" fmla="*/ 1083374 h 1681257"/>
                <a:gd name="connsiteX39" fmla="*/ 1067848 w 1681257"/>
                <a:gd name="connsiteY39" fmla="*/ 1093661 h 1681257"/>
                <a:gd name="connsiteX40" fmla="*/ 1098709 w 1681257"/>
                <a:gd name="connsiteY40" fmla="*/ 1100709 h 1681257"/>
                <a:gd name="connsiteX41" fmla="*/ 1145572 w 1681257"/>
                <a:gd name="connsiteY41" fmla="*/ 1116616 h 1681257"/>
                <a:gd name="connsiteX42" fmla="*/ 1182910 w 1681257"/>
                <a:gd name="connsiteY42" fmla="*/ 1131951 h 1681257"/>
                <a:gd name="connsiteX43" fmla="*/ 1203770 w 1681257"/>
                <a:gd name="connsiteY43" fmla="*/ 1140905 h 1681257"/>
                <a:gd name="connsiteX44" fmla="*/ 1395317 w 1681257"/>
                <a:gd name="connsiteY44" fmla="*/ 1342930 h 1681257"/>
                <a:gd name="connsiteX45" fmla="*/ 1298448 w 1681257"/>
                <a:gd name="connsiteY45" fmla="*/ 1522952 h 1681257"/>
                <a:gd name="connsiteX46" fmla="*/ 840486 w 1681257"/>
                <a:gd name="connsiteY46" fmla="*/ 1662303 h 1681257"/>
                <a:gd name="connsiteX47" fmla="*/ 18860 w 1681257"/>
                <a:gd name="connsiteY47" fmla="*/ 840677 h 1681257"/>
                <a:gd name="connsiteX48" fmla="*/ 840581 w 1681257"/>
                <a:gd name="connsiteY48" fmla="*/ 19050 h 1681257"/>
                <a:gd name="connsiteX49" fmla="*/ 1662208 w 1681257"/>
                <a:gd name="connsiteY49" fmla="*/ 840581 h 1681257"/>
                <a:gd name="connsiteX50" fmla="*/ 1647158 w 1681257"/>
                <a:gd name="connsiteY50" fmla="*/ 998125 h 1681257"/>
                <a:gd name="connsiteX51" fmla="*/ 1654683 w 1681257"/>
                <a:gd name="connsiteY51" fmla="*/ 1009269 h 1681257"/>
                <a:gd name="connsiteX52" fmla="*/ 1665827 w 1681257"/>
                <a:gd name="connsiteY52" fmla="*/ 1001744 h 1681257"/>
                <a:gd name="connsiteX53" fmla="*/ 1681258 w 1681257"/>
                <a:gd name="connsiteY53" fmla="*/ 840581 h 1681257"/>
                <a:gd name="connsiteX54" fmla="*/ 840581 w 1681257"/>
                <a:gd name="connsiteY54" fmla="*/ 0 h 1681257"/>
                <a:gd name="connsiteX55" fmla="*/ 1209199 w 1681257"/>
                <a:gd name="connsiteY55" fmla="*/ 589026 h 1681257"/>
                <a:gd name="connsiteX56" fmla="*/ 1180624 w 1681257"/>
                <a:gd name="connsiteY56" fmla="*/ 719233 h 1681257"/>
                <a:gd name="connsiteX57" fmla="*/ 1068515 w 1681257"/>
                <a:gd name="connsiteY57" fmla="*/ 885539 h 1681257"/>
                <a:gd name="connsiteX58" fmla="*/ 1064133 w 1681257"/>
                <a:gd name="connsiteY58" fmla="*/ 853916 h 1681257"/>
                <a:gd name="connsiteX59" fmla="*/ 1203389 w 1681257"/>
                <a:gd name="connsiteY59" fmla="*/ 616268 h 1681257"/>
                <a:gd name="connsiteX60" fmla="*/ 1202150 w 1681257"/>
                <a:gd name="connsiteY60" fmla="*/ 606838 h 1681257"/>
                <a:gd name="connsiteX61" fmla="*/ 1209199 w 1681257"/>
                <a:gd name="connsiteY61" fmla="*/ 589121 h 1681257"/>
                <a:gd name="connsiteX62" fmla="*/ 939165 w 1681257"/>
                <a:gd name="connsiteY62" fmla="*/ 964787 h 1681257"/>
                <a:gd name="connsiteX63" fmla="*/ 1048036 w 1681257"/>
                <a:gd name="connsiteY63" fmla="*/ 868394 h 1681257"/>
                <a:gd name="connsiteX64" fmla="*/ 1047655 w 1681257"/>
                <a:gd name="connsiteY64" fmla="*/ 895826 h 1681257"/>
                <a:gd name="connsiteX65" fmla="*/ 1039463 w 1681257"/>
                <a:gd name="connsiteY65" fmla="*/ 916400 h 1681257"/>
                <a:gd name="connsiteX66" fmla="*/ 1009650 w 1681257"/>
                <a:gd name="connsiteY66" fmla="*/ 945356 h 1681257"/>
                <a:gd name="connsiteX67" fmla="*/ 939165 w 1681257"/>
                <a:gd name="connsiteY67" fmla="*/ 964787 h 1681257"/>
                <a:gd name="connsiteX68" fmla="*/ 972312 w 1681257"/>
                <a:gd name="connsiteY68" fmla="*/ 978408 h 1681257"/>
                <a:gd name="connsiteX69" fmla="*/ 790766 w 1681257"/>
                <a:gd name="connsiteY69" fmla="*/ 1109758 h 1681257"/>
                <a:gd name="connsiteX70" fmla="*/ 596170 w 1681257"/>
                <a:gd name="connsiteY70" fmla="*/ 1179767 h 1681257"/>
                <a:gd name="connsiteX71" fmla="*/ 638366 w 1681257"/>
                <a:gd name="connsiteY71" fmla="*/ 1165289 h 1681257"/>
                <a:gd name="connsiteX72" fmla="*/ 672941 w 1681257"/>
                <a:gd name="connsiteY72" fmla="*/ 1154906 h 1681257"/>
                <a:gd name="connsiteX73" fmla="*/ 795242 w 1681257"/>
                <a:gd name="connsiteY73" fmla="*/ 1080135 h 1681257"/>
                <a:gd name="connsiteX74" fmla="*/ 913733 w 1681257"/>
                <a:gd name="connsiteY74" fmla="*/ 986123 h 1681257"/>
                <a:gd name="connsiteX75" fmla="*/ 972122 w 1681257"/>
                <a:gd name="connsiteY75" fmla="*/ 978408 h 1681257"/>
                <a:gd name="connsiteX76" fmla="*/ 1048417 w 1681257"/>
                <a:gd name="connsiteY76" fmla="*/ 765048 h 1681257"/>
                <a:gd name="connsiteX77" fmla="*/ 1114139 w 1681257"/>
                <a:gd name="connsiteY77" fmla="*/ 696563 h 1681257"/>
                <a:gd name="connsiteX78" fmla="*/ 1158050 w 1681257"/>
                <a:gd name="connsiteY78" fmla="*/ 663035 h 1681257"/>
                <a:gd name="connsiteX79" fmla="*/ 1184815 w 1681257"/>
                <a:gd name="connsiteY79" fmla="*/ 633698 h 1681257"/>
                <a:gd name="connsiteX80" fmla="*/ 1057180 w 1681257"/>
                <a:gd name="connsiteY80" fmla="*/ 834295 h 1681257"/>
                <a:gd name="connsiteX81" fmla="*/ 1056132 w 1681257"/>
                <a:gd name="connsiteY81" fmla="*/ 831723 h 1681257"/>
                <a:gd name="connsiteX82" fmla="*/ 1048417 w 1681257"/>
                <a:gd name="connsiteY82" fmla="*/ 765048 h 1681257"/>
                <a:gd name="connsiteX83" fmla="*/ 973741 w 1681257"/>
                <a:gd name="connsiteY83" fmla="*/ 600456 h 1681257"/>
                <a:gd name="connsiteX84" fmla="*/ 1047369 w 1681257"/>
                <a:gd name="connsiteY84" fmla="*/ 498158 h 1681257"/>
                <a:gd name="connsiteX85" fmla="*/ 1115187 w 1681257"/>
                <a:gd name="connsiteY85" fmla="*/ 474821 h 1681257"/>
                <a:gd name="connsiteX86" fmla="*/ 1141286 w 1681257"/>
                <a:gd name="connsiteY86" fmla="*/ 480250 h 1681257"/>
                <a:gd name="connsiteX87" fmla="*/ 1188720 w 1681257"/>
                <a:gd name="connsiteY87" fmla="*/ 520922 h 1681257"/>
                <a:gd name="connsiteX88" fmla="*/ 1055084 w 1681257"/>
                <a:gd name="connsiteY88" fmla="*/ 509969 h 1681257"/>
                <a:gd name="connsiteX89" fmla="*/ 973836 w 1681257"/>
                <a:gd name="connsiteY89" fmla="*/ 600456 h 1681257"/>
                <a:gd name="connsiteX90" fmla="*/ 991457 w 1681257"/>
                <a:gd name="connsiteY90" fmla="*/ 633413 h 1681257"/>
                <a:gd name="connsiteX91" fmla="*/ 1061561 w 1681257"/>
                <a:gd name="connsiteY91" fmla="*/ 527876 h 1681257"/>
                <a:gd name="connsiteX92" fmla="*/ 1187768 w 1681257"/>
                <a:gd name="connsiteY92" fmla="*/ 547688 h 1681257"/>
                <a:gd name="connsiteX93" fmla="*/ 1192435 w 1681257"/>
                <a:gd name="connsiteY93" fmla="*/ 578453 h 1681257"/>
                <a:gd name="connsiteX94" fmla="*/ 1177862 w 1681257"/>
                <a:gd name="connsiteY94" fmla="*/ 565118 h 1681257"/>
                <a:gd name="connsiteX95" fmla="*/ 1076516 w 1681257"/>
                <a:gd name="connsiteY95" fmla="*/ 597694 h 1681257"/>
                <a:gd name="connsiteX96" fmla="*/ 991457 w 1681257"/>
                <a:gd name="connsiteY96" fmla="*/ 633413 h 1681257"/>
                <a:gd name="connsiteX97" fmla="*/ 977551 w 1681257"/>
                <a:gd name="connsiteY97" fmla="*/ 854774 h 1681257"/>
                <a:gd name="connsiteX98" fmla="*/ 1028700 w 1681257"/>
                <a:gd name="connsiteY98" fmla="*/ 715518 h 1681257"/>
                <a:gd name="connsiteX99" fmla="*/ 998792 w 1681257"/>
                <a:gd name="connsiteY99" fmla="*/ 656654 h 1681257"/>
                <a:gd name="connsiteX100" fmla="*/ 996029 w 1681257"/>
                <a:gd name="connsiteY100" fmla="*/ 652748 h 1681257"/>
                <a:gd name="connsiteX101" fmla="*/ 1086326 w 1681257"/>
                <a:gd name="connsiteY101" fmla="*/ 613982 h 1681257"/>
                <a:gd name="connsiteX102" fmla="*/ 1169289 w 1681257"/>
                <a:gd name="connsiteY102" fmla="*/ 582073 h 1681257"/>
                <a:gd name="connsiteX103" fmla="*/ 1182148 w 1681257"/>
                <a:gd name="connsiteY103" fmla="*/ 603790 h 1681257"/>
                <a:gd name="connsiteX104" fmla="*/ 1144715 w 1681257"/>
                <a:gd name="connsiteY104" fmla="*/ 649319 h 1681257"/>
                <a:gd name="connsiteX105" fmla="*/ 1103376 w 1681257"/>
                <a:gd name="connsiteY105" fmla="*/ 680752 h 1681257"/>
                <a:gd name="connsiteX106" fmla="*/ 1030319 w 1681257"/>
                <a:gd name="connsiteY106" fmla="*/ 758857 h 1681257"/>
                <a:gd name="connsiteX107" fmla="*/ 1038320 w 1681257"/>
                <a:gd name="connsiteY107" fmla="*/ 838676 h 1681257"/>
                <a:gd name="connsiteX108" fmla="*/ 1041940 w 1681257"/>
                <a:gd name="connsiteY108" fmla="*/ 848106 h 1681257"/>
                <a:gd name="connsiteX109" fmla="*/ 906304 w 1681257"/>
                <a:gd name="connsiteY109" fmla="*/ 967550 h 1681257"/>
                <a:gd name="connsiteX110" fmla="*/ 884396 w 1681257"/>
                <a:gd name="connsiteY110" fmla="*/ 968883 h 1681257"/>
                <a:gd name="connsiteX111" fmla="*/ 851154 w 1681257"/>
                <a:gd name="connsiteY111" fmla="*/ 971074 h 1681257"/>
                <a:gd name="connsiteX112" fmla="*/ 977551 w 1681257"/>
                <a:gd name="connsiteY112" fmla="*/ 854678 h 1681257"/>
                <a:gd name="connsiteX113" fmla="*/ 755618 w 1681257"/>
                <a:gd name="connsiteY113" fmla="*/ 1026890 h 1681257"/>
                <a:gd name="connsiteX114" fmla="*/ 818293 w 1681257"/>
                <a:gd name="connsiteY114" fmla="*/ 994696 h 1681257"/>
                <a:gd name="connsiteX115" fmla="*/ 881634 w 1681257"/>
                <a:gd name="connsiteY115" fmla="*/ 988219 h 1681257"/>
                <a:gd name="connsiteX116" fmla="*/ 783908 w 1681257"/>
                <a:gd name="connsiteY116" fmla="*/ 1064895 h 1681257"/>
                <a:gd name="connsiteX117" fmla="*/ 666083 w 1681257"/>
                <a:gd name="connsiteY117" fmla="*/ 1137190 h 1681257"/>
                <a:gd name="connsiteX118" fmla="*/ 637318 w 1681257"/>
                <a:gd name="connsiteY118" fmla="*/ 1145953 h 1681257"/>
                <a:gd name="connsiteX119" fmla="*/ 689610 w 1681257"/>
                <a:gd name="connsiteY119" fmla="*/ 1092327 h 1681257"/>
                <a:gd name="connsiteX120" fmla="*/ 755618 w 1681257"/>
                <a:gd name="connsiteY120" fmla="*/ 1026890 h 1681257"/>
                <a:gd name="connsiteX121" fmla="*/ 612743 w 1681257"/>
                <a:gd name="connsiteY121" fmla="*/ 975646 h 1681257"/>
                <a:gd name="connsiteX122" fmla="*/ 658463 w 1681257"/>
                <a:gd name="connsiteY122" fmla="*/ 1001268 h 1681257"/>
                <a:gd name="connsiteX123" fmla="*/ 720662 w 1681257"/>
                <a:gd name="connsiteY123" fmla="*/ 1032224 h 1681257"/>
                <a:gd name="connsiteX124" fmla="*/ 675513 w 1681257"/>
                <a:gd name="connsiteY124" fmla="*/ 1079468 h 1681257"/>
                <a:gd name="connsiteX125" fmla="*/ 561308 w 1681257"/>
                <a:gd name="connsiteY125" fmla="*/ 1169575 h 1681257"/>
                <a:gd name="connsiteX126" fmla="*/ 546449 w 1681257"/>
                <a:gd name="connsiteY126" fmla="*/ 1172337 h 1681257"/>
                <a:gd name="connsiteX127" fmla="*/ 533876 w 1681257"/>
                <a:gd name="connsiteY127" fmla="*/ 1167384 h 1681257"/>
                <a:gd name="connsiteX128" fmla="*/ 565595 w 1681257"/>
                <a:gd name="connsiteY128" fmla="*/ 1106900 h 1681257"/>
                <a:gd name="connsiteX129" fmla="*/ 607409 w 1681257"/>
                <a:gd name="connsiteY129" fmla="*/ 997268 h 1681257"/>
                <a:gd name="connsiteX130" fmla="*/ 590264 w 1681257"/>
                <a:gd name="connsiteY130" fmla="*/ 977932 h 1681257"/>
                <a:gd name="connsiteX131" fmla="*/ 612743 w 1681257"/>
                <a:gd name="connsiteY131" fmla="*/ 975741 h 1681257"/>
                <a:gd name="connsiteX132" fmla="*/ 503111 w 1681257"/>
                <a:gd name="connsiteY132" fmla="*/ 1043273 h 1681257"/>
                <a:gd name="connsiteX133" fmla="*/ 516350 w 1681257"/>
                <a:gd name="connsiteY133" fmla="*/ 1020223 h 1681257"/>
                <a:gd name="connsiteX134" fmla="*/ 559118 w 1681257"/>
                <a:gd name="connsiteY134" fmla="*/ 990981 h 1681257"/>
                <a:gd name="connsiteX135" fmla="*/ 579311 w 1681257"/>
                <a:gd name="connsiteY135" fmla="*/ 993743 h 1681257"/>
                <a:gd name="connsiteX136" fmla="*/ 589407 w 1681257"/>
                <a:gd name="connsiteY136" fmla="*/ 1003173 h 1681257"/>
                <a:gd name="connsiteX137" fmla="*/ 549497 w 1681257"/>
                <a:gd name="connsiteY137" fmla="*/ 1096804 h 1681257"/>
                <a:gd name="connsiteX138" fmla="*/ 517112 w 1681257"/>
                <a:gd name="connsiteY138" fmla="*/ 1157192 h 1681257"/>
                <a:gd name="connsiteX139" fmla="*/ 503111 w 1681257"/>
                <a:gd name="connsiteY139" fmla="*/ 1043273 h 1681257"/>
                <a:gd name="connsiteX140" fmla="*/ 601409 w 1681257"/>
                <a:gd name="connsiteY140" fmla="*/ 1231487 h 1681257"/>
                <a:gd name="connsiteX141" fmla="*/ 463963 w 1681257"/>
                <a:gd name="connsiteY141" fmla="*/ 1150239 h 1681257"/>
                <a:gd name="connsiteX142" fmla="*/ 466820 w 1681257"/>
                <a:gd name="connsiteY142" fmla="*/ 1072039 h 1681257"/>
                <a:gd name="connsiteX143" fmla="*/ 477965 w 1681257"/>
                <a:gd name="connsiteY143" fmla="*/ 1057180 h 1681257"/>
                <a:gd name="connsiteX144" fmla="*/ 517970 w 1681257"/>
                <a:gd name="connsiteY144" fmla="*/ 1180814 h 1681257"/>
                <a:gd name="connsiteX145" fmla="*/ 519113 w 1681257"/>
                <a:gd name="connsiteY145" fmla="*/ 1182624 h 1681257"/>
                <a:gd name="connsiteX146" fmla="*/ 544259 w 1681257"/>
                <a:gd name="connsiteY146" fmla="*/ 1191768 h 1681257"/>
                <a:gd name="connsiteX147" fmla="*/ 553879 w 1681257"/>
                <a:gd name="connsiteY147" fmla="*/ 1194435 h 1681257"/>
                <a:gd name="connsiteX148" fmla="*/ 556641 w 1681257"/>
                <a:gd name="connsiteY148" fmla="*/ 1204722 h 1681257"/>
                <a:gd name="connsiteX149" fmla="*/ 743426 w 1681257"/>
                <a:gd name="connsiteY149" fmla="*/ 1193578 h 1681257"/>
                <a:gd name="connsiteX150" fmla="*/ 601313 w 1681257"/>
                <a:gd name="connsiteY150" fmla="*/ 1231678 h 1681257"/>
                <a:gd name="connsiteX151" fmla="*/ 582359 w 1681257"/>
                <a:gd name="connsiteY151" fmla="*/ 1198626 h 1681257"/>
                <a:gd name="connsiteX152" fmla="*/ 801053 w 1681257"/>
                <a:gd name="connsiteY152" fmla="*/ 1125760 h 1681257"/>
                <a:gd name="connsiteX153" fmla="*/ 1022128 w 1681257"/>
                <a:gd name="connsiteY153" fmla="*/ 959739 h 1681257"/>
                <a:gd name="connsiteX154" fmla="*/ 1054608 w 1681257"/>
                <a:gd name="connsiteY154" fmla="*/ 928116 h 1681257"/>
                <a:gd name="connsiteX155" fmla="*/ 1103852 w 1681257"/>
                <a:gd name="connsiteY155" fmla="*/ 873347 h 1681257"/>
                <a:gd name="connsiteX156" fmla="*/ 995458 w 1681257"/>
                <a:gd name="connsiteY156" fmla="*/ 1010888 h 1681257"/>
                <a:gd name="connsiteX157" fmla="*/ 582359 w 1681257"/>
                <a:gd name="connsiteY157" fmla="*/ 1198626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681257" h="1681257">
                  <a:moveTo>
                    <a:pt x="840581" y="0"/>
                  </a:moveTo>
                  <a:cubicBezTo>
                    <a:pt x="377095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6" y="1681258"/>
                  </a:cubicBezTo>
                  <a:cubicBezTo>
                    <a:pt x="995363" y="1681258"/>
                    <a:pt x="1148334" y="1634776"/>
                    <a:pt x="1308354" y="1539240"/>
                  </a:cubicBezTo>
                  <a:cubicBezTo>
                    <a:pt x="1377887" y="1497711"/>
                    <a:pt x="1420559" y="1418177"/>
                    <a:pt x="1414463" y="1341406"/>
                  </a:cubicBezTo>
                  <a:cubicBezTo>
                    <a:pt x="1407224" y="1250252"/>
                    <a:pt x="1335024" y="1172813"/>
                    <a:pt x="1211009" y="1123188"/>
                  </a:cubicBezTo>
                  <a:cubicBezTo>
                    <a:pt x="1205675" y="1121093"/>
                    <a:pt x="1198436" y="1117854"/>
                    <a:pt x="1190720" y="1114520"/>
                  </a:cubicBezTo>
                  <a:cubicBezTo>
                    <a:pt x="1177100" y="1108520"/>
                    <a:pt x="1161669" y="1101757"/>
                    <a:pt x="1152144" y="1098709"/>
                  </a:cubicBezTo>
                  <a:cubicBezTo>
                    <a:pt x="1148429" y="1097185"/>
                    <a:pt x="1115092" y="1084136"/>
                    <a:pt x="1101947" y="1081945"/>
                  </a:cubicBezTo>
                  <a:cubicBezTo>
                    <a:pt x="1093280" y="1080516"/>
                    <a:pt x="1083278" y="1077944"/>
                    <a:pt x="1072610" y="1075277"/>
                  </a:cubicBezTo>
                  <a:cubicBezTo>
                    <a:pt x="1044321" y="1068134"/>
                    <a:pt x="1009174" y="1059180"/>
                    <a:pt x="975455" y="1064609"/>
                  </a:cubicBezTo>
                  <a:cubicBezTo>
                    <a:pt x="967931" y="1065848"/>
                    <a:pt x="960406" y="1067848"/>
                    <a:pt x="952881" y="1070610"/>
                  </a:cubicBezTo>
                  <a:cubicBezTo>
                    <a:pt x="977551" y="1052322"/>
                    <a:pt x="997077" y="1036130"/>
                    <a:pt x="1008888" y="1024700"/>
                  </a:cubicBezTo>
                  <a:cubicBezTo>
                    <a:pt x="1111282" y="925640"/>
                    <a:pt x="1167860" y="801815"/>
                    <a:pt x="1222534" y="682085"/>
                  </a:cubicBezTo>
                  <a:lnTo>
                    <a:pt x="1227582" y="671036"/>
                  </a:lnTo>
                  <a:cubicBezTo>
                    <a:pt x="1229773" y="666274"/>
                    <a:pt x="1227582" y="660559"/>
                    <a:pt x="1222915" y="658368"/>
                  </a:cubicBezTo>
                  <a:cubicBezTo>
                    <a:pt x="1222629" y="658178"/>
                    <a:pt x="1222248" y="658082"/>
                    <a:pt x="1221962" y="657987"/>
                  </a:cubicBezTo>
                  <a:cubicBezTo>
                    <a:pt x="1230535" y="619220"/>
                    <a:pt x="1232154" y="577025"/>
                    <a:pt x="1219200" y="540163"/>
                  </a:cubicBezTo>
                  <a:cubicBezTo>
                    <a:pt x="1207008" y="505397"/>
                    <a:pt x="1183577" y="479489"/>
                    <a:pt x="1149572" y="463201"/>
                  </a:cubicBezTo>
                  <a:cubicBezTo>
                    <a:pt x="1119378" y="448723"/>
                    <a:pt x="1078325" y="455676"/>
                    <a:pt x="1037082" y="482251"/>
                  </a:cubicBezTo>
                  <a:cubicBezTo>
                    <a:pt x="995172" y="509302"/>
                    <a:pt x="953453" y="558260"/>
                    <a:pt x="954596" y="606552"/>
                  </a:cubicBezTo>
                  <a:cubicBezTo>
                    <a:pt x="955072" y="628364"/>
                    <a:pt x="969455" y="648367"/>
                    <a:pt x="983456" y="667703"/>
                  </a:cubicBezTo>
                  <a:cubicBezTo>
                    <a:pt x="995363" y="684276"/>
                    <a:pt x="1007650" y="701421"/>
                    <a:pt x="1009936" y="718090"/>
                  </a:cubicBezTo>
                  <a:cubicBezTo>
                    <a:pt x="1015937" y="761619"/>
                    <a:pt x="1000792" y="802100"/>
                    <a:pt x="963740" y="841820"/>
                  </a:cubicBezTo>
                  <a:cubicBezTo>
                    <a:pt x="926306" y="881920"/>
                    <a:pt x="865632" y="939832"/>
                    <a:pt x="810387" y="976979"/>
                  </a:cubicBezTo>
                  <a:cubicBezTo>
                    <a:pt x="805815" y="978027"/>
                    <a:pt x="801434" y="979361"/>
                    <a:pt x="797338" y="980789"/>
                  </a:cubicBezTo>
                  <a:cubicBezTo>
                    <a:pt x="779240" y="987266"/>
                    <a:pt x="762476" y="997458"/>
                    <a:pt x="746474" y="1009840"/>
                  </a:cubicBezTo>
                  <a:cubicBezTo>
                    <a:pt x="739140" y="1012031"/>
                    <a:pt x="732282" y="1013174"/>
                    <a:pt x="725900" y="1013270"/>
                  </a:cubicBezTo>
                  <a:cubicBezTo>
                    <a:pt x="702469" y="1013841"/>
                    <a:pt x="687134" y="1000601"/>
                    <a:pt x="670751" y="986695"/>
                  </a:cubicBezTo>
                  <a:cubicBezTo>
                    <a:pt x="655034" y="973455"/>
                    <a:pt x="638747" y="959644"/>
                    <a:pt x="615125" y="956691"/>
                  </a:cubicBezTo>
                  <a:cubicBezTo>
                    <a:pt x="596360" y="954310"/>
                    <a:pt x="574548" y="961073"/>
                    <a:pt x="552831" y="972503"/>
                  </a:cubicBezTo>
                  <a:cubicBezTo>
                    <a:pt x="533305" y="976027"/>
                    <a:pt x="515969" y="989171"/>
                    <a:pt x="502634" y="1006697"/>
                  </a:cubicBezTo>
                  <a:cubicBezTo>
                    <a:pt x="479012" y="1026319"/>
                    <a:pt x="459677" y="1047464"/>
                    <a:pt x="450723" y="1061942"/>
                  </a:cubicBezTo>
                  <a:cubicBezTo>
                    <a:pt x="431197" y="1093280"/>
                    <a:pt x="429959" y="1126903"/>
                    <a:pt x="447199" y="1159288"/>
                  </a:cubicBezTo>
                  <a:cubicBezTo>
                    <a:pt x="476250" y="1213580"/>
                    <a:pt x="549593" y="1249013"/>
                    <a:pt x="600837" y="1250633"/>
                  </a:cubicBezTo>
                  <a:cubicBezTo>
                    <a:pt x="693039" y="1253490"/>
                    <a:pt x="784765" y="1194911"/>
                    <a:pt x="858488" y="1147763"/>
                  </a:cubicBezTo>
                  <a:lnTo>
                    <a:pt x="863441" y="1144524"/>
                  </a:lnTo>
                  <a:cubicBezTo>
                    <a:pt x="870204" y="1140238"/>
                    <a:pt x="877157" y="1135475"/>
                    <a:pt x="884396" y="1130713"/>
                  </a:cubicBezTo>
                  <a:cubicBezTo>
                    <a:pt x="914019" y="1110806"/>
                    <a:pt x="947642" y="1088327"/>
                    <a:pt x="978408" y="1083374"/>
                  </a:cubicBezTo>
                  <a:cubicBezTo>
                    <a:pt x="1008221" y="1078611"/>
                    <a:pt x="1039940" y="1086612"/>
                    <a:pt x="1067848" y="1093661"/>
                  </a:cubicBezTo>
                  <a:cubicBezTo>
                    <a:pt x="1078897" y="1096423"/>
                    <a:pt x="1089279" y="1099090"/>
                    <a:pt x="1098709" y="1100709"/>
                  </a:cubicBezTo>
                  <a:cubicBezTo>
                    <a:pt x="1108234" y="1102328"/>
                    <a:pt x="1135380" y="1112615"/>
                    <a:pt x="1145572" y="1116616"/>
                  </a:cubicBezTo>
                  <a:cubicBezTo>
                    <a:pt x="1154716" y="1119569"/>
                    <a:pt x="1169670" y="1126141"/>
                    <a:pt x="1182910" y="1131951"/>
                  </a:cubicBezTo>
                  <a:cubicBezTo>
                    <a:pt x="1190911" y="1135475"/>
                    <a:pt x="1198245" y="1138714"/>
                    <a:pt x="1203770" y="1140905"/>
                  </a:cubicBezTo>
                  <a:cubicBezTo>
                    <a:pt x="1320641" y="1187672"/>
                    <a:pt x="1388745" y="1259396"/>
                    <a:pt x="1395317" y="1342930"/>
                  </a:cubicBezTo>
                  <a:cubicBezTo>
                    <a:pt x="1400842" y="1412653"/>
                    <a:pt x="1361885" y="1484948"/>
                    <a:pt x="1298448" y="1522952"/>
                  </a:cubicBezTo>
                  <a:cubicBezTo>
                    <a:pt x="1141476" y="1616678"/>
                    <a:pt x="991648" y="1662303"/>
                    <a:pt x="840486" y="1662303"/>
                  </a:cubicBezTo>
                  <a:cubicBezTo>
                    <a:pt x="387477" y="1662303"/>
                    <a:pt x="18860" y="1293781"/>
                    <a:pt x="18860" y="840677"/>
                  </a:cubicBezTo>
                  <a:cubicBezTo>
                    <a:pt x="18860" y="387572"/>
                    <a:pt x="387572" y="19050"/>
                    <a:pt x="840581" y="19050"/>
                  </a:cubicBezTo>
                  <a:cubicBezTo>
                    <a:pt x="1293590" y="19050"/>
                    <a:pt x="1662208" y="387572"/>
                    <a:pt x="1662208" y="840581"/>
                  </a:cubicBezTo>
                  <a:cubicBezTo>
                    <a:pt x="1662208" y="893540"/>
                    <a:pt x="1657160" y="946595"/>
                    <a:pt x="1647158" y="998125"/>
                  </a:cubicBezTo>
                  <a:cubicBezTo>
                    <a:pt x="1646111" y="1003268"/>
                    <a:pt x="1649540" y="1008317"/>
                    <a:pt x="1654683" y="1009269"/>
                  </a:cubicBezTo>
                  <a:cubicBezTo>
                    <a:pt x="1659827" y="1010317"/>
                    <a:pt x="1664875" y="1006888"/>
                    <a:pt x="1665827" y="1001744"/>
                  </a:cubicBezTo>
                  <a:cubicBezTo>
                    <a:pt x="1676114" y="948976"/>
                    <a:pt x="1681258" y="894779"/>
                    <a:pt x="1681258" y="840581"/>
                  </a:cubicBezTo>
                  <a:cubicBezTo>
                    <a:pt x="1681258" y="377095"/>
                    <a:pt x="1304163" y="0"/>
                    <a:pt x="840581" y="0"/>
                  </a:cubicBezTo>
                  <a:close/>
                  <a:moveTo>
                    <a:pt x="1209199" y="589026"/>
                  </a:moveTo>
                  <a:cubicBezTo>
                    <a:pt x="1211771" y="634746"/>
                    <a:pt x="1197769" y="683514"/>
                    <a:pt x="1180624" y="719233"/>
                  </a:cubicBezTo>
                  <a:cubicBezTo>
                    <a:pt x="1150525" y="781812"/>
                    <a:pt x="1112139" y="836581"/>
                    <a:pt x="1068515" y="885539"/>
                  </a:cubicBezTo>
                  <a:cubicBezTo>
                    <a:pt x="1069086" y="874300"/>
                    <a:pt x="1067181" y="863918"/>
                    <a:pt x="1064133" y="853916"/>
                  </a:cubicBezTo>
                  <a:cubicBezTo>
                    <a:pt x="1162907" y="763334"/>
                    <a:pt x="1209770" y="683419"/>
                    <a:pt x="1203389" y="616268"/>
                  </a:cubicBezTo>
                  <a:cubicBezTo>
                    <a:pt x="1203103" y="612934"/>
                    <a:pt x="1202627" y="609790"/>
                    <a:pt x="1202150" y="606838"/>
                  </a:cubicBezTo>
                  <a:cubicBezTo>
                    <a:pt x="1205294" y="600551"/>
                    <a:pt x="1207580" y="594646"/>
                    <a:pt x="1209199" y="589121"/>
                  </a:cubicBezTo>
                  <a:close/>
                  <a:moveTo>
                    <a:pt x="939165" y="964787"/>
                  </a:moveTo>
                  <a:cubicBezTo>
                    <a:pt x="977932" y="931640"/>
                    <a:pt x="1014413" y="899065"/>
                    <a:pt x="1048036" y="868394"/>
                  </a:cubicBezTo>
                  <a:cubicBezTo>
                    <a:pt x="1049750" y="877253"/>
                    <a:pt x="1050036" y="886301"/>
                    <a:pt x="1047655" y="895826"/>
                  </a:cubicBezTo>
                  <a:cubicBezTo>
                    <a:pt x="1045655" y="903446"/>
                    <a:pt x="1042892" y="910304"/>
                    <a:pt x="1039463" y="916400"/>
                  </a:cubicBezTo>
                  <a:cubicBezTo>
                    <a:pt x="1029748" y="926306"/>
                    <a:pt x="1019747" y="935927"/>
                    <a:pt x="1009650" y="945356"/>
                  </a:cubicBezTo>
                  <a:cubicBezTo>
                    <a:pt x="990314" y="956405"/>
                    <a:pt x="965645" y="961739"/>
                    <a:pt x="939165" y="964787"/>
                  </a:cubicBezTo>
                  <a:close/>
                  <a:moveTo>
                    <a:pt x="972312" y="978408"/>
                  </a:moveTo>
                  <a:cubicBezTo>
                    <a:pt x="914781" y="1027081"/>
                    <a:pt x="852678" y="1069848"/>
                    <a:pt x="790766" y="1109758"/>
                  </a:cubicBezTo>
                  <a:cubicBezTo>
                    <a:pt x="753332" y="1133856"/>
                    <a:pt x="672084" y="1179671"/>
                    <a:pt x="596170" y="1179767"/>
                  </a:cubicBezTo>
                  <a:cubicBezTo>
                    <a:pt x="608743" y="1172813"/>
                    <a:pt x="622935" y="1169194"/>
                    <a:pt x="638366" y="1165289"/>
                  </a:cubicBezTo>
                  <a:cubicBezTo>
                    <a:pt x="649605" y="1162431"/>
                    <a:pt x="661321" y="1159383"/>
                    <a:pt x="672941" y="1154906"/>
                  </a:cubicBezTo>
                  <a:cubicBezTo>
                    <a:pt x="718471" y="1137380"/>
                    <a:pt x="762857" y="1104329"/>
                    <a:pt x="795242" y="1080135"/>
                  </a:cubicBezTo>
                  <a:cubicBezTo>
                    <a:pt x="836486" y="1049465"/>
                    <a:pt x="876110" y="1017746"/>
                    <a:pt x="913733" y="986123"/>
                  </a:cubicBezTo>
                  <a:cubicBezTo>
                    <a:pt x="933260" y="984695"/>
                    <a:pt x="953262" y="982504"/>
                    <a:pt x="972122" y="978408"/>
                  </a:cubicBezTo>
                  <a:close/>
                  <a:moveTo>
                    <a:pt x="1048417" y="765048"/>
                  </a:moveTo>
                  <a:cubicBezTo>
                    <a:pt x="1059275" y="733615"/>
                    <a:pt x="1085945" y="715613"/>
                    <a:pt x="1114139" y="696563"/>
                  </a:cubicBezTo>
                  <a:cubicBezTo>
                    <a:pt x="1129189" y="686372"/>
                    <a:pt x="1144715" y="675894"/>
                    <a:pt x="1158050" y="663035"/>
                  </a:cubicBezTo>
                  <a:cubicBezTo>
                    <a:pt x="1168813" y="652653"/>
                    <a:pt x="1177671" y="642842"/>
                    <a:pt x="1184815" y="633698"/>
                  </a:cubicBezTo>
                  <a:cubicBezTo>
                    <a:pt x="1182338" y="690182"/>
                    <a:pt x="1139476" y="757523"/>
                    <a:pt x="1057180" y="834295"/>
                  </a:cubicBezTo>
                  <a:cubicBezTo>
                    <a:pt x="1056894" y="833438"/>
                    <a:pt x="1056513" y="832580"/>
                    <a:pt x="1056132" y="831723"/>
                  </a:cubicBezTo>
                  <a:cubicBezTo>
                    <a:pt x="1047750" y="810292"/>
                    <a:pt x="1039749" y="790004"/>
                    <a:pt x="1048417" y="765048"/>
                  </a:cubicBezTo>
                  <a:close/>
                  <a:moveTo>
                    <a:pt x="973741" y="600456"/>
                  </a:moveTo>
                  <a:cubicBezTo>
                    <a:pt x="976027" y="566452"/>
                    <a:pt x="1005459" y="525209"/>
                    <a:pt x="1047369" y="498158"/>
                  </a:cubicBezTo>
                  <a:cubicBezTo>
                    <a:pt x="1071086" y="482822"/>
                    <a:pt x="1094899" y="474821"/>
                    <a:pt x="1115187" y="474821"/>
                  </a:cubicBezTo>
                  <a:cubicBezTo>
                    <a:pt x="1124807" y="474821"/>
                    <a:pt x="1133570" y="476631"/>
                    <a:pt x="1141286" y="480250"/>
                  </a:cubicBezTo>
                  <a:cubicBezTo>
                    <a:pt x="1161479" y="489966"/>
                    <a:pt x="1177385" y="503587"/>
                    <a:pt x="1188720" y="520922"/>
                  </a:cubicBezTo>
                  <a:cubicBezTo>
                    <a:pt x="1158526" y="497396"/>
                    <a:pt x="1104138" y="491966"/>
                    <a:pt x="1055084" y="509969"/>
                  </a:cubicBezTo>
                  <a:cubicBezTo>
                    <a:pt x="1009650" y="526637"/>
                    <a:pt x="981075" y="559118"/>
                    <a:pt x="973836" y="600456"/>
                  </a:cubicBezTo>
                  <a:close/>
                  <a:moveTo>
                    <a:pt x="991457" y="633413"/>
                  </a:moveTo>
                  <a:cubicBezTo>
                    <a:pt x="984599" y="564071"/>
                    <a:pt x="1037844" y="536639"/>
                    <a:pt x="1061561" y="527876"/>
                  </a:cubicBezTo>
                  <a:cubicBezTo>
                    <a:pt x="1110901" y="509778"/>
                    <a:pt x="1169861" y="519017"/>
                    <a:pt x="1187768" y="547688"/>
                  </a:cubicBezTo>
                  <a:cubicBezTo>
                    <a:pt x="1193292" y="556546"/>
                    <a:pt x="1194816" y="566833"/>
                    <a:pt x="1192435" y="578453"/>
                  </a:cubicBezTo>
                  <a:cubicBezTo>
                    <a:pt x="1188530" y="572453"/>
                    <a:pt x="1183767" y="567976"/>
                    <a:pt x="1177862" y="565118"/>
                  </a:cubicBezTo>
                  <a:cubicBezTo>
                    <a:pt x="1151763" y="551974"/>
                    <a:pt x="1115187" y="574262"/>
                    <a:pt x="1076516" y="597694"/>
                  </a:cubicBezTo>
                  <a:cubicBezTo>
                    <a:pt x="1046512" y="615887"/>
                    <a:pt x="1012793" y="636365"/>
                    <a:pt x="991457" y="633413"/>
                  </a:cubicBezTo>
                  <a:close/>
                  <a:moveTo>
                    <a:pt x="977551" y="854774"/>
                  </a:moveTo>
                  <a:cubicBezTo>
                    <a:pt x="1018223" y="811244"/>
                    <a:pt x="1035463" y="764381"/>
                    <a:pt x="1028700" y="715518"/>
                  </a:cubicBezTo>
                  <a:cubicBezTo>
                    <a:pt x="1025747" y="694182"/>
                    <a:pt x="1012031" y="675132"/>
                    <a:pt x="998792" y="656654"/>
                  </a:cubicBezTo>
                  <a:cubicBezTo>
                    <a:pt x="997839" y="655320"/>
                    <a:pt x="996887" y="654082"/>
                    <a:pt x="996029" y="652748"/>
                  </a:cubicBezTo>
                  <a:cubicBezTo>
                    <a:pt x="1022795" y="652558"/>
                    <a:pt x="1054989" y="633032"/>
                    <a:pt x="1086326" y="613982"/>
                  </a:cubicBezTo>
                  <a:cubicBezTo>
                    <a:pt x="1117378" y="595122"/>
                    <a:pt x="1152525" y="573691"/>
                    <a:pt x="1169289" y="582073"/>
                  </a:cubicBezTo>
                  <a:cubicBezTo>
                    <a:pt x="1175195" y="585026"/>
                    <a:pt x="1179576" y="592360"/>
                    <a:pt x="1182148" y="603790"/>
                  </a:cubicBezTo>
                  <a:cubicBezTo>
                    <a:pt x="1173956" y="617887"/>
                    <a:pt x="1161479" y="633222"/>
                    <a:pt x="1144715" y="649319"/>
                  </a:cubicBezTo>
                  <a:cubicBezTo>
                    <a:pt x="1132523" y="661035"/>
                    <a:pt x="1117664" y="671036"/>
                    <a:pt x="1103376" y="680752"/>
                  </a:cubicBezTo>
                  <a:cubicBezTo>
                    <a:pt x="1073849" y="700754"/>
                    <a:pt x="1043369" y="721328"/>
                    <a:pt x="1030319" y="758857"/>
                  </a:cubicBezTo>
                  <a:cubicBezTo>
                    <a:pt x="1019366" y="790480"/>
                    <a:pt x="1029462" y="816102"/>
                    <a:pt x="1038320" y="838676"/>
                  </a:cubicBezTo>
                  <a:cubicBezTo>
                    <a:pt x="1039559" y="841820"/>
                    <a:pt x="1040797" y="844963"/>
                    <a:pt x="1041940" y="848106"/>
                  </a:cubicBezTo>
                  <a:cubicBezTo>
                    <a:pt x="1000697" y="885730"/>
                    <a:pt x="955167" y="926497"/>
                    <a:pt x="906304" y="967550"/>
                  </a:cubicBezTo>
                  <a:cubicBezTo>
                    <a:pt x="899065" y="968026"/>
                    <a:pt x="891731" y="968407"/>
                    <a:pt x="884396" y="968883"/>
                  </a:cubicBezTo>
                  <a:cubicBezTo>
                    <a:pt x="872966" y="969550"/>
                    <a:pt x="861822" y="970121"/>
                    <a:pt x="851154" y="971074"/>
                  </a:cubicBezTo>
                  <a:cubicBezTo>
                    <a:pt x="908971" y="926687"/>
                    <a:pt x="961835" y="871538"/>
                    <a:pt x="977551" y="854678"/>
                  </a:cubicBezTo>
                  <a:close/>
                  <a:moveTo>
                    <a:pt x="755618" y="1026890"/>
                  </a:moveTo>
                  <a:cubicBezTo>
                    <a:pt x="775335" y="1020509"/>
                    <a:pt x="796766" y="1008983"/>
                    <a:pt x="818293" y="994696"/>
                  </a:cubicBezTo>
                  <a:cubicBezTo>
                    <a:pt x="836200" y="990886"/>
                    <a:pt x="858393" y="989552"/>
                    <a:pt x="881634" y="988219"/>
                  </a:cubicBezTo>
                  <a:cubicBezTo>
                    <a:pt x="850297" y="1014032"/>
                    <a:pt x="817626" y="1039844"/>
                    <a:pt x="783908" y="1064895"/>
                  </a:cubicBezTo>
                  <a:cubicBezTo>
                    <a:pt x="752380" y="1088422"/>
                    <a:pt x="709136" y="1120521"/>
                    <a:pt x="666083" y="1137190"/>
                  </a:cubicBezTo>
                  <a:cubicBezTo>
                    <a:pt x="656654" y="1140809"/>
                    <a:pt x="646843" y="1143476"/>
                    <a:pt x="637318" y="1145953"/>
                  </a:cubicBezTo>
                  <a:cubicBezTo>
                    <a:pt x="655415" y="1129760"/>
                    <a:pt x="672656" y="1110901"/>
                    <a:pt x="689610" y="1092327"/>
                  </a:cubicBezTo>
                  <a:cubicBezTo>
                    <a:pt x="710851" y="1069086"/>
                    <a:pt x="732473" y="1045369"/>
                    <a:pt x="755618" y="1026890"/>
                  </a:cubicBezTo>
                  <a:close/>
                  <a:moveTo>
                    <a:pt x="612743" y="975646"/>
                  </a:moveTo>
                  <a:cubicBezTo>
                    <a:pt x="630746" y="977932"/>
                    <a:pt x="644271" y="989267"/>
                    <a:pt x="658463" y="1001268"/>
                  </a:cubicBezTo>
                  <a:cubicBezTo>
                    <a:pt x="674942" y="1015175"/>
                    <a:pt x="693420" y="1030796"/>
                    <a:pt x="720662" y="1032224"/>
                  </a:cubicBezTo>
                  <a:cubicBezTo>
                    <a:pt x="705136" y="1047083"/>
                    <a:pt x="690182" y="1063371"/>
                    <a:pt x="675513" y="1079468"/>
                  </a:cubicBezTo>
                  <a:cubicBezTo>
                    <a:pt x="637985" y="1120521"/>
                    <a:pt x="602551" y="1159383"/>
                    <a:pt x="561308" y="1169575"/>
                  </a:cubicBezTo>
                  <a:cubicBezTo>
                    <a:pt x="555022" y="1171099"/>
                    <a:pt x="550259" y="1171956"/>
                    <a:pt x="546449" y="1172337"/>
                  </a:cubicBezTo>
                  <a:cubicBezTo>
                    <a:pt x="542163" y="1170908"/>
                    <a:pt x="537972" y="1169289"/>
                    <a:pt x="533876" y="1167384"/>
                  </a:cubicBezTo>
                  <a:cubicBezTo>
                    <a:pt x="535400" y="1155478"/>
                    <a:pt x="554546" y="1124522"/>
                    <a:pt x="565595" y="1106900"/>
                  </a:cubicBezTo>
                  <a:cubicBezTo>
                    <a:pt x="590645" y="1066610"/>
                    <a:pt x="616553" y="1024985"/>
                    <a:pt x="607409" y="997268"/>
                  </a:cubicBezTo>
                  <a:cubicBezTo>
                    <a:pt x="604552" y="988790"/>
                    <a:pt x="598837" y="982218"/>
                    <a:pt x="590264" y="977932"/>
                  </a:cubicBezTo>
                  <a:cubicBezTo>
                    <a:pt x="598361" y="975741"/>
                    <a:pt x="606076" y="974884"/>
                    <a:pt x="612743" y="975741"/>
                  </a:cubicBezTo>
                  <a:close/>
                  <a:moveTo>
                    <a:pt x="503111" y="1043273"/>
                  </a:moveTo>
                  <a:cubicBezTo>
                    <a:pt x="506730" y="1035082"/>
                    <a:pt x="511207" y="1027271"/>
                    <a:pt x="516350" y="1020223"/>
                  </a:cubicBezTo>
                  <a:cubicBezTo>
                    <a:pt x="529876" y="1009269"/>
                    <a:pt x="544640" y="998982"/>
                    <a:pt x="559118" y="990981"/>
                  </a:cubicBezTo>
                  <a:cubicBezTo>
                    <a:pt x="565595" y="990219"/>
                    <a:pt x="572357" y="990981"/>
                    <a:pt x="579311" y="993743"/>
                  </a:cubicBezTo>
                  <a:cubicBezTo>
                    <a:pt x="586454" y="996601"/>
                    <a:pt x="588550" y="1000506"/>
                    <a:pt x="589407" y="1003173"/>
                  </a:cubicBezTo>
                  <a:cubicBezTo>
                    <a:pt x="595789" y="1022413"/>
                    <a:pt x="570167" y="1063657"/>
                    <a:pt x="549497" y="1096804"/>
                  </a:cubicBezTo>
                  <a:cubicBezTo>
                    <a:pt x="534353" y="1121093"/>
                    <a:pt x="521875" y="1141286"/>
                    <a:pt x="517112" y="1157192"/>
                  </a:cubicBezTo>
                  <a:cubicBezTo>
                    <a:pt x="486061" y="1131665"/>
                    <a:pt x="485680" y="1082802"/>
                    <a:pt x="503111" y="1043273"/>
                  </a:cubicBezTo>
                  <a:close/>
                  <a:moveTo>
                    <a:pt x="601409" y="1231487"/>
                  </a:moveTo>
                  <a:cubicBezTo>
                    <a:pt x="555212" y="1230059"/>
                    <a:pt x="488918" y="1197007"/>
                    <a:pt x="463963" y="1150239"/>
                  </a:cubicBezTo>
                  <a:cubicBezTo>
                    <a:pt x="449866" y="1123950"/>
                    <a:pt x="450818" y="1097566"/>
                    <a:pt x="466820" y="1072039"/>
                  </a:cubicBezTo>
                  <a:cubicBezTo>
                    <a:pt x="469678" y="1067467"/>
                    <a:pt x="473393" y="1062419"/>
                    <a:pt x="477965" y="1057180"/>
                  </a:cubicBezTo>
                  <a:cubicBezTo>
                    <a:pt x="464915" y="1104138"/>
                    <a:pt x="473869" y="1156526"/>
                    <a:pt x="517970" y="1180814"/>
                  </a:cubicBezTo>
                  <a:cubicBezTo>
                    <a:pt x="518351" y="1181386"/>
                    <a:pt x="518732" y="1182053"/>
                    <a:pt x="519113" y="1182624"/>
                  </a:cubicBezTo>
                  <a:cubicBezTo>
                    <a:pt x="524637" y="1190244"/>
                    <a:pt x="534067" y="1192340"/>
                    <a:pt x="544259" y="1191768"/>
                  </a:cubicBezTo>
                  <a:cubicBezTo>
                    <a:pt x="547497" y="1192721"/>
                    <a:pt x="550640" y="1193673"/>
                    <a:pt x="553879" y="1194435"/>
                  </a:cubicBezTo>
                  <a:cubicBezTo>
                    <a:pt x="552641" y="1198055"/>
                    <a:pt x="553688" y="1202150"/>
                    <a:pt x="556641" y="1204722"/>
                  </a:cubicBezTo>
                  <a:cubicBezTo>
                    <a:pt x="596170" y="1238822"/>
                    <a:pt x="667893" y="1225487"/>
                    <a:pt x="743426" y="1193578"/>
                  </a:cubicBezTo>
                  <a:cubicBezTo>
                    <a:pt x="697516" y="1216533"/>
                    <a:pt x="649034" y="1233107"/>
                    <a:pt x="601313" y="1231678"/>
                  </a:cubicBezTo>
                  <a:close/>
                  <a:moveTo>
                    <a:pt x="582359" y="1198626"/>
                  </a:moveTo>
                  <a:cubicBezTo>
                    <a:pt x="663226" y="1204436"/>
                    <a:pt x="750189" y="1158526"/>
                    <a:pt x="801053" y="1125760"/>
                  </a:cubicBezTo>
                  <a:cubicBezTo>
                    <a:pt x="877348" y="1076706"/>
                    <a:pt x="953738" y="1023271"/>
                    <a:pt x="1022128" y="959739"/>
                  </a:cubicBezTo>
                  <a:cubicBezTo>
                    <a:pt x="1035177" y="951833"/>
                    <a:pt x="1046321" y="941642"/>
                    <a:pt x="1054608" y="928116"/>
                  </a:cubicBezTo>
                  <a:cubicBezTo>
                    <a:pt x="1071753" y="910685"/>
                    <a:pt x="1088231" y="892397"/>
                    <a:pt x="1103852" y="873347"/>
                  </a:cubicBezTo>
                  <a:cubicBezTo>
                    <a:pt x="1073658" y="922401"/>
                    <a:pt x="1038701" y="969074"/>
                    <a:pt x="995458" y="1010888"/>
                  </a:cubicBezTo>
                  <a:cubicBezTo>
                    <a:pt x="926878" y="1077182"/>
                    <a:pt x="676275" y="1242441"/>
                    <a:pt x="582359" y="1198626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7ECA1CEA-E833-5EEF-F6F2-3FA15A9AB3BB}"/>
              </a:ext>
            </a:extLst>
          </p:cNvPr>
          <p:cNvGrpSpPr>
            <a:grpSpLocks noChangeAspect="1"/>
          </p:cNvGrpSpPr>
          <p:nvPr/>
        </p:nvGrpSpPr>
        <p:grpSpPr>
          <a:xfrm>
            <a:off x="3098742" y="2734266"/>
            <a:ext cx="1431638" cy="1389468"/>
            <a:chOff x="3098742" y="2734266"/>
            <a:chExt cx="1431638" cy="1389468"/>
          </a:xfrm>
        </p:grpSpPr>
        <p:sp>
          <p:nvSpPr>
            <p:cNvPr id="13" name="Graphic 77">
              <a:extLst>
                <a:ext uri="{FF2B5EF4-FFF2-40B4-BE49-F238E27FC236}">
                  <a16:creationId xmlns:a16="http://schemas.microsoft.com/office/drawing/2014/main" id="{0FEB9EA3-3B4A-834D-8E8D-36C4800BE631}"/>
                </a:ext>
              </a:extLst>
            </p:cNvPr>
            <p:cNvSpPr/>
            <p:nvPr/>
          </p:nvSpPr>
          <p:spPr>
            <a:xfrm>
              <a:off x="3153610" y="2796020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rgbClr val="2CAE8D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BB14A6-4F30-5309-081D-7531096EF8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98742" y="2734266"/>
              <a:ext cx="1389468" cy="1389468"/>
            </a:xfrm>
            <a:custGeom>
              <a:avLst/>
              <a:gdLst>
                <a:gd name="connsiteX0" fmla="*/ 840677 w 1681257"/>
                <a:gd name="connsiteY0" fmla="*/ 0 h 1681257"/>
                <a:gd name="connsiteX1" fmla="*/ 0 w 1681257"/>
                <a:gd name="connsiteY1" fmla="*/ 840581 h 1681257"/>
                <a:gd name="connsiteX2" fmla="*/ 840677 w 1681257"/>
                <a:gd name="connsiteY2" fmla="*/ 1681258 h 1681257"/>
                <a:gd name="connsiteX3" fmla="*/ 1308354 w 1681257"/>
                <a:gd name="connsiteY3" fmla="*/ 1539240 h 1681257"/>
                <a:gd name="connsiteX4" fmla="*/ 1407319 w 1681257"/>
                <a:gd name="connsiteY4" fmla="*/ 1390079 h 1681257"/>
                <a:gd name="connsiteX5" fmla="*/ 1316164 w 1681257"/>
                <a:gd name="connsiteY5" fmla="*/ 1180624 h 1681257"/>
                <a:gd name="connsiteX6" fmla="*/ 1120997 w 1681257"/>
                <a:gd name="connsiteY6" fmla="*/ 621697 h 1681257"/>
                <a:gd name="connsiteX7" fmla="*/ 1118426 w 1681257"/>
                <a:gd name="connsiteY7" fmla="*/ 585883 h 1681257"/>
                <a:gd name="connsiteX8" fmla="*/ 1116616 w 1681257"/>
                <a:gd name="connsiteY8" fmla="*/ 554260 h 1681257"/>
                <a:gd name="connsiteX9" fmla="*/ 1116044 w 1681257"/>
                <a:gd name="connsiteY9" fmla="*/ 543020 h 1681257"/>
                <a:gd name="connsiteX10" fmla="*/ 990314 w 1681257"/>
                <a:gd name="connsiteY10" fmla="*/ 351949 h 1681257"/>
                <a:gd name="connsiteX11" fmla="*/ 749999 w 1681257"/>
                <a:gd name="connsiteY11" fmla="*/ 348044 h 1681257"/>
                <a:gd name="connsiteX12" fmla="*/ 688562 w 1681257"/>
                <a:gd name="connsiteY12" fmla="*/ 351758 h 1681257"/>
                <a:gd name="connsiteX13" fmla="*/ 518636 w 1681257"/>
                <a:gd name="connsiteY13" fmla="*/ 560927 h 1681257"/>
                <a:gd name="connsiteX14" fmla="*/ 514826 w 1681257"/>
                <a:gd name="connsiteY14" fmla="*/ 718185 h 1681257"/>
                <a:gd name="connsiteX15" fmla="*/ 511016 w 1681257"/>
                <a:gd name="connsiteY15" fmla="*/ 879158 h 1681257"/>
                <a:gd name="connsiteX16" fmla="*/ 529876 w 1681257"/>
                <a:gd name="connsiteY16" fmla="*/ 1179481 h 1681257"/>
                <a:gd name="connsiteX17" fmla="*/ 531876 w 1681257"/>
                <a:gd name="connsiteY17" fmla="*/ 1213009 h 1681257"/>
                <a:gd name="connsiteX18" fmla="*/ 572167 w 1681257"/>
                <a:gd name="connsiteY18" fmla="*/ 1321784 h 1681257"/>
                <a:gd name="connsiteX19" fmla="*/ 705517 w 1681257"/>
                <a:gd name="connsiteY19" fmla="*/ 1351026 h 1681257"/>
                <a:gd name="connsiteX20" fmla="*/ 726377 w 1681257"/>
                <a:gd name="connsiteY20" fmla="*/ 1350740 h 1681257"/>
                <a:gd name="connsiteX21" fmla="*/ 770668 w 1681257"/>
                <a:gd name="connsiteY21" fmla="*/ 1351121 h 1681257"/>
                <a:gd name="connsiteX22" fmla="*/ 895255 w 1681257"/>
                <a:gd name="connsiteY22" fmla="*/ 1349502 h 1681257"/>
                <a:gd name="connsiteX23" fmla="*/ 966216 w 1681257"/>
                <a:gd name="connsiteY23" fmla="*/ 1349978 h 1681257"/>
                <a:gd name="connsiteX24" fmla="*/ 1090231 w 1681257"/>
                <a:gd name="connsiteY24" fmla="*/ 1295876 h 1681257"/>
                <a:gd name="connsiteX25" fmla="*/ 1087088 w 1681257"/>
                <a:gd name="connsiteY25" fmla="*/ 1282827 h 1681257"/>
                <a:gd name="connsiteX26" fmla="*/ 1086707 w 1681257"/>
                <a:gd name="connsiteY26" fmla="*/ 1282637 h 1681257"/>
                <a:gd name="connsiteX27" fmla="*/ 1127474 w 1681257"/>
                <a:gd name="connsiteY27" fmla="*/ 1102805 h 1681257"/>
                <a:gd name="connsiteX28" fmla="*/ 1128808 w 1681257"/>
                <a:gd name="connsiteY28" fmla="*/ 1060895 h 1681257"/>
                <a:gd name="connsiteX29" fmla="*/ 1122807 w 1681257"/>
                <a:gd name="connsiteY29" fmla="*/ 848963 h 1681257"/>
                <a:gd name="connsiteX30" fmla="*/ 1116997 w 1681257"/>
                <a:gd name="connsiteY30" fmla="*/ 755618 h 1681257"/>
                <a:gd name="connsiteX31" fmla="*/ 1303020 w 1681257"/>
                <a:gd name="connsiteY31" fmla="*/ 1194435 h 1681257"/>
                <a:gd name="connsiteX32" fmla="*/ 1388364 w 1681257"/>
                <a:gd name="connsiteY32" fmla="*/ 1388078 h 1681257"/>
                <a:gd name="connsiteX33" fmla="*/ 1298543 w 1681257"/>
                <a:gd name="connsiteY33" fmla="*/ 1523048 h 1681257"/>
                <a:gd name="connsiteX34" fmla="*/ 840581 w 1681257"/>
                <a:gd name="connsiteY34" fmla="*/ 1662398 h 1681257"/>
                <a:gd name="connsiteX35" fmla="*/ 18955 w 1681257"/>
                <a:gd name="connsiteY35" fmla="*/ 840772 h 1681257"/>
                <a:gd name="connsiteX36" fmla="*/ 840677 w 1681257"/>
                <a:gd name="connsiteY36" fmla="*/ 19050 h 1681257"/>
                <a:gd name="connsiteX37" fmla="*/ 1662208 w 1681257"/>
                <a:gd name="connsiteY37" fmla="*/ 840581 h 1681257"/>
                <a:gd name="connsiteX38" fmla="*/ 1647158 w 1681257"/>
                <a:gd name="connsiteY38" fmla="*/ 998125 h 1681257"/>
                <a:gd name="connsiteX39" fmla="*/ 1654683 w 1681257"/>
                <a:gd name="connsiteY39" fmla="*/ 1009269 h 1681257"/>
                <a:gd name="connsiteX40" fmla="*/ 1665827 w 1681257"/>
                <a:gd name="connsiteY40" fmla="*/ 1001744 h 1681257"/>
                <a:gd name="connsiteX41" fmla="*/ 1681258 w 1681257"/>
                <a:gd name="connsiteY41" fmla="*/ 840581 h 1681257"/>
                <a:gd name="connsiteX42" fmla="*/ 840677 w 1681257"/>
                <a:gd name="connsiteY42" fmla="*/ 0 h 1681257"/>
                <a:gd name="connsiteX43" fmla="*/ 771049 w 1681257"/>
                <a:gd name="connsiteY43" fmla="*/ 1331976 h 1681257"/>
                <a:gd name="connsiteX44" fmla="*/ 728758 w 1681257"/>
                <a:gd name="connsiteY44" fmla="*/ 1331595 h 1681257"/>
                <a:gd name="connsiteX45" fmla="*/ 705326 w 1681257"/>
                <a:gd name="connsiteY45" fmla="*/ 1331881 h 1681257"/>
                <a:gd name="connsiteX46" fmla="*/ 584454 w 1681257"/>
                <a:gd name="connsiteY46" fmla="*/ 1306925 h 1681257"/>
                <a:gd name="connsiteX47" fmla="*/ 551117 w 1681257"/>
                <a:gd name="connsiteY47" fmla="*/ 1212152 h 1681257"/>
                <a:gd name="connsiteX48" fmla="*/ 549021 w 1681257"/>
                <a:gd name="connsiteY48" fmla="*/ 1177481 h 1681257"/>
                <a:gd name="connsiteX49" fmla="*/ 530257 w 1681257"/>
                <a:gd name="connsiteY49" fmla="*/ 879062 h 1681257"/>
                <a:gd name="connsiteX50" fmla="*/ 534067 w 1681257"/>
                <a:gd name="connsiteY50" fmla="*/ 718757 h 1681257"/>
                <a:gd name="connsiteX51" fmla="*/ 537877 w 1681257"/>
                <a:gd name="connsiteY51" fmla="*/ 560832 h 1681257"/>
                <a:gd name="connsiteX52" fmla="*/ 689610 w 1681257"/>
                <a:gd name="connsiteY52" fmla="*/ 370713 h 1681257"/>
                <a:gd name="connsiteX53" fmla="*/ 751332 w 1681257"/>
                <a:gd name="connsiteY53" fmla="*/ 366998 h 1681257"/>
                <a:gd name="connsiteX54" fmla="*/ 986790 w 1681257"/>
                <a:gd name="connsiteY54" fmla="*/ 370618 h 1681257"/>
                <a:gd name="connsiteX55" fmla="*/ 1096137 w 1681257"/>
                <a:gd name="connsiteY55" fmla="*/ 523970 h 1681257"/>
                <a:gd name="connsiteX56" fmla="*/ 1053084 w 1681257"/>
                <a:gd name="connsiteY56" fmla="*/ 491109 h 1681257"/>
                <a:gd name="connsiteX57" fmla="*/ 920591 w 1681257"/>
                <a:gd name="connsiteY57" fmla="*/ 484918 h 1681257"/>
                <a:gd name="connsiteX58" fmla="*/ 845534 w 1681257"/>
                <a:gd name="connsiteY58" fmla="*/ 489109 h 1681257"/>
                <a:gd name="connsiteX59" fmla="*/ 818674 w 1681257"/>
                <a:gd name="connsiteY59" fmla="*/ 487680 h 1681257"/>
                <a:gd name="connsiteX60" fmla="*/ 620935 w 1681257"/>
                <a:gd name="connsiteY60" fmla="*/ 483775 h 1681257"/>
                <a:gd name="connsiteX61" fmla="*/ 611886 w 1681257"/>
                <a:gd name="connsiteY61" fmla="*/ 492728 h 1681257"/>
                <a:gd name="connsiteX62" fmla="*/ 605028 w 1681257"/>
                <a:gd name="connsiteY62" fmla="*/ 860584 h 1681257"/>
                <a:gd name="connsiteX63" fmla="*/ 602361 w 1681257"/>
                <a:gd name="connsiteY63" fmla="*/ 943356 h 1681257"/>
                <a:gd name="connsiteX64" fmla="*/ 619887 w 1681257"/>
                <a:gd name="connsiteY64" fmla="*/ 1151763 h 1681257"/>
                <a:gd name="connsiteX65" fmla="*/ 626936 w 1681257"/>
                <a:gd name="connsiteY65" fmla="*/ 1155859 h 1681257"/>
                <a:gd name="connsiteX66" fmla="*/ 911733 w 1681257"/>
                <a:gd name="connsiteY66" fmla="*/ 1150144 h 1681257"/>
                <a:gd name="connsiteX67" fmla="*/ 1012793 w 1681257"/>
                <a:gd name="connsiteY67" fmla="*/ 1143572 h 1681257"/>
                <a:gd name="connsiteX68" fmla="*/ 944023 w 1681257"/>
                <a:gd name="connsiteY68" fmla="*/ 1244822 h 1681257"/>
                <a:gd name="connsiteX69" fmla="*/ 854488 w 1681257"/>
                <a:gd name="connsiteY69" fmla="*/ 1287209 h 1681257"/>
                <a:gd name="connsiteX70" fmla="*/ 881348 w 1681257"/>
                <a:gd name="connsiteY70" fmla="*/ 1270730 h 1681257"/>
                <a:gd name="connsiteX71" fmla="*/ 870680 w 1681257"/>
                <a:gd name="connsiteY71" fmla="*/ 1215295 h 1681257"/>
                <a:gd name="connsiteX72" fmla="*/ 789051 w 1681257"/>
                <a:gd name="connsiteY72" fmla="*/ 1208532 h 1681257"/>
                <a:gd name="connsiteX73" fmla="*/ 749808 w 1681257"/>
                <a:gd name="connsiteY73" fmla="*/ 1299210 h 1681257"/>
                <a:gd name="connsiteX74" fmla="*/ 756761 w 1681257"/>
                <a:gd name="connsiteY74" fmla="*/ 1305401 h 1681257"/>
                <a:gd name="connsiteX75" fmla="*/ 832580 w 1681257"/>
                <a:gd name="connsiteY75" fmla="*/ 1309783 h 1681257"/>
                <a:gd name="connsiteX76" fmla="*/ 844391 w 1681257"/>
                <a:gd name="connsiteY76" fmla="*/ 1327309 h 1681257"/>
                <a:gd name="connsiteX77" fmla="*/ 849916 w 1681257"/>
                <a:gd name="connsiteY77" fmla="*/ 1332167 h 1681257"/>
                <a:gd name="connsiteX78" fmla="*/ 770954 w 1681257"/>
                <a:gd name="connsiteY78" fmla="*/ 1331976 h 1681257"/>
                <a:gd name="connsiteX79" fmla="*/ 867823 w 1681257"/>
                <a:gd name="connsiteY79" fmla="*/ 1242536 h 1681257"/>
                <a:gd name="connsiteX80" fmla="*/ 866966 w 1681257"/>
                <a:gd name="connsiteY80" fmla="*/ 1258062 h 1681257"/>
                <a:gd name="connsiteX81" fmla="*/ 867823 w 1681257"/>
                <a:gd name="connsiteY81" fmla="*/ 1242536 h 1681257"/>
                <a:gd name="connsiteX82" fmla="*/ 779717 w 1681257"/>
                <a:gd name="connsiteY82" fmla="*/ 1265111 h 1681257"/>
                <a:gd name="connsiteX83" fmla="*/ 797433 w 1681257"/>
                <a:gd name="connsiteY83" fmla="*/ 1227487 h 1681257"/>
                <a:gd name="connsiteX84" fmla="*/ 838676 w 1681257"/>
                <a:gd name="connsiteY84" fmla="*/ 1230725 h 1681257"/>
                <a:gd name="connsiteX85" fmla="*/ 841153 w 1681257"/>
                <a:gd name="connsiteY85" fmla="*/ 1268730 h 1681257"/>
                <a:gd name="connsiteX86" fmla="*/ 839724 w 1681257"/>
                <a:gd name="connsiteY86" fmla="*/ 1271207 h 1681257"/>
                <a:gd name="connsiteX87" fmla="*/ 779621 w 1681257"/>
                <a:gd name="connsiteY87" fmla="*/ 1265111 h 1681257"/>
                <a:gd name="connsiteX88" fmla="*/ 803720 w 1681257"/>
                <a:gd name="connsiteY88" fmla="*/ 1291781 h 1681257"/>
                <a:gd name="connsiteX89" fmla="*/ 766381 w 1681257"/>
                <a:gd name="connsiteY89" fmla="*/ 1287875 h 1681257"/>
                <a:gd name="connsiteX90" fmla="*/ 765524 w 1681257"/>
                <a:gd name="connsiteY90" fmla="*/ 1278731 h 1681257"/>
                <a:gd name="connsiteX91" fmla="*/ 765810 w 1681257"/>
                <a:gd name="connsiteY91" fmla="*/ 1278922 h 1681257"/>
                <a:gd name="connsiteX92" fmla="*/ 803720 w 1681257"/>
                <a:gd name="connsiteY92" fmla="*/ 1291876 h 1681257"/>
                <a:gd name="connsiteX93" fmla="*/ 1109758 w 1681257"/>
                <a:gd name="connsiteY93" fmla="*/ 1059847 h 1681257"/>
                <a:gd name="connsiteX94" fmla="*/ 1108424 w 1681257"/>
                <a:gd name="connsiteY94" fmla="*/ 1102233 h 1681257"/>
                <a:gd name="connsiteX95" fmla="*/ 1016603 w 1681257"/>
                <a:gd name="connsiteY95" fmla="*/ 1308449 h 1681257"/>
                <a:gd name="connsiteX96" fmla="*/ 896017 w 1681257"/>
                <a:gd name="connsiteY96" fmla="*/ 1330262 h 1681257"/>
                <a:gd name="connsiteX97" fmla="*/ 857917 w 1681257"/>
                <a:gd name="connsiteY97" fmla="*/ 1313783 h 1681257"/>
                <a:gd name="connsiteX98" fmla="*/ 852392 w 1681257"/>
                <a:gd name="connsiteY98" fmla="*/ 1306925 h 1681257"/>
                <a:gd name="connsiteX99" fmla="*/ 955929 w 1681257"/>
                <a:gd name="connsiteY99" fmla="*/ 1259586 h 1681257"/>
                <a:gd name="connsiteX100" fmla="*/ 1041845 w 1681257"/>
                <a:gd name="connsiteY100" fmla="*/ 1078802 h 1681257"/>
                <a:gd name="connsiteX101" fmla="*/ 1041559 w 1681257"/>
                <a:gd name="connsiteY101" fmla="*/ 1037273 h 1681257"/>
                <a:gd name="connsiteX102" fmla="*/ 1033463 w 1681257"/>
                <a:gd name="connsiteY102" fmla="*/ 509397 h 1681257"/>
                <a:gd name="connsiteX103" fmla="*/ 1024700 w 1681257"/>
                <a:gd name="connsiteY103" fmla="*/ 503301 h 1681257"/>
                <a:gd name="connsiteX104" fmla="*/ 1015746 w 1681257"/>
                <a:gd name="connsiteY104" fmla="*/ 509111 h 1681257"/>
                <a:gd name="connsiteX105" fmla="*/ 1009079 w 1681257"/>
                <a:gd name="connsiteY105" fmla="*/ 723329 h 1681257"/>
                <a:gd name="connsiteX106" fmla="*/ 1016603 w 1681257"/>
                <a:gd name="connsiteY106" fmla="*/ 821436 h 1681257"/>
                <a:gd name="connsiteX107" fmla="*/ 1019747 w 1681257"/>
                <a:gd name="connsiteY107" fmla="*/ 948690 h 1681257"/>
                <a:gd name="connsiteX108" fmla="*/ 1022509 w 1681257"/>
                <a:gd name="connsiteY108" fmla="*/ 1035463 h 1681257"/>
                <a:gd name="connsiteX109" fmla="*/ 1004697 w 1681257"/>
                <a:gd name="connsiteY109" fmla="*/ 1124617 h 1681257"/>
                <a:gd name="connsiteX110" fmla="*/ 910400 w 1681257"/>
                <a:gd name="connsiteY110" fmla="*/ 1130903 h 1681257"/>
                <a:gd name="connsiteX111" fmla="*/ 633413 w 1681257"/>
                <a:gd name="connsiteY111" fmla="*/ 1136999 h 1681257"/>
                <a:gd name="connsiteX112" fmla="*/ 621411 w 1681257"/>
                <a:gd name="connsiteY112" fmla="*/ 944118 h 1681257"/>
                <a:gd name="connsiteX113" fmla="*/ 624078 w 1681257"/>
                <a:gd name="connsiteY113" fmla="*/ 859250 h 1681257"/>
                <a:gd name="connsiteX114" fmla="*/ 630460 w 1681257"/>
                <a:gd name="connsiteY114" fmla="*/ 502063 h 1681257"/>
                <a:gd name="connsiteX115" fmla="*/ 817721 w 1681257"/>
                <a:gd name="connsiteY115" fmla="*/ 506349 h 1681257"/>
                <a:gd name="connsiteX116" fmla="*/ 844582 w 1681257"/>
                <a:gd name="connsiteY116" fmla="*/ 507778 h 1681257"/>
                <a:gd name="connsiteX117" fmla="*/ 922592 w 1681257"/>
                <a:gd name="connsiteY117" fmla="*/ 503587 h 1681257"/>
                <a:gd name="connsiteX118" fmla="*/ 1046131 w 1681257"/>
                <a:gd name="connsiteY118" fmla="*/ 508540 h 1681257"/>
                <a:gd name="connsiteX119" fmla="*/ 1099376 w 1681257"/>
                <a:gd name="connsiteY119" fmla="*/ 586454 h 1681257"/>
                <a:gd name="connsiteX120" fmla="*/ 1102043 w 1681257"/>
                <a:gd name="connsiteY120" fmla="*/ 623792 h 1681257"/>
                <a:gd name="connsiteX121" fmla="*/ 1099661 w 1681257"/>
                <a:gd name="connsiteY121" fmla="*/ 685229 h 1681257"/>
                <a:gd name="connsiteX122" fmla="*/ 1097661 w 1681257"/>
                <a:gd name="connsiteY122" fmla="*/ 748284 h 1681257"/>
                <a:gd name="connsiteX123" fmla="*/ 1103852 w 1681257"/>
                <a:gd name="connsiteY123" fmla="*/ 850011 h 1681257"/>
                <a:gd name="connsiteX124" fmla="*/ 1109853 w 1681257"/>
                <a:gd name="connsiteY124" fmla="*/ 1059752 h 1681257"/>
                <a:gd name="connsiteX125" fmla="*/ 1027938 w 1681257"/>
                <a:gd name="connsiteY125" fmla="*/ 721328 h 1681257"/>
                <a:gd name="connsiteX126" fmla="*/ 1025080 w 1681257"/>
                <a:gd name="connsiteY126" fmla="*/ 542925 h 1681257"/>
                <a:gd name="connsiteX127" fmla="*/ 1038416 w 1681257"/>
                <a:gd name="connsiteY127" fmla="*/ 942213 h 1681257"/>
                <a:gd name="connsiteX128" fmla="*/ 1035463 w 1681257"/>
                <a:gd name="connsiteY128" fmla="*/ 821531 h 1681257"/>
                <a:gd name="connsiteX129" fmla="*/ 1027843 w 1681257"/>
                <a:gd name="connsiteY129" fmla="*/ 721328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681257" h="1681257">
                  <a:moveTo>
                    <a:pt x="840677" y="0"/>
                  </a:moveTo>
                  <a:cubicBezTo>
                    <a:pt x="377190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7" y="1681258"/>
                  </a:cubicBezTo>
                  <a:cubicBezTo>
                    <a:pt x="995363" y="1681258"/>
                    <a:pt x="1148334" y="1634776"/>
                    <a:pt x="1308354" y="1539240"/>
                  </a:cubicBezTo>
                  <a:cubicBezTo>
                    <a:pt x="1364266" y="1505903"/>
                    <a:pt x="1400366" y="1451515"/>
                    <a:pt x="1407319" y="1390079"/>
                  </a:cubicBezTo>
                  <a:cubicBezTo>
                    <a:pt x="1413034" y="1339882"/>
                    <a:pt x="1401889" y="1262825"/>
                    <a:pt x="1316164" y="1180624"/>
                  </a:cubicBezTo>
                  <a:cubicBezTo>
                    <a:pt x="1209199" y="1077944"/>
                    <a:pt x="1142143" y="885444"/>
                    <a:pt x="1120997" y="621697"/>
                  </a:cubicBezTo>
                  <a:cubicBezTo>
                    <a:pt x="1120807" y="609505"/>
                    <a:pt x="1120045" y="597503"/>
                    <a:pt x="1118426" y="585883"/>
                  </a:cubicBezTo>
                  <a:cubicBezTo>
                    <a:pt x="1117759" y="575405"/>
                    <a:pt x="1117187" y="564928"/>
                    <a:pt x="1116616" y="554260"/>
                  </a:cubicBezTo>
                  <a:lnTo>
                    <a:pt x="1116044" y="543020"/>
                  </a:lnTo>
                  <a:cubicBezTo>
                    <a:pt x="1111377" y="445580"/>
                    <a:pt x="1108043" y="375190"/>
                    <a:pt x="990314" y="351949"/>
                  </a:cubicBezTo>
                  <a:cubicBezTo>
                    <a:pt x="915353" y="337185"/>
                    <a:pt x="831247" y="342710"/>
                    <a:pt x="749999" y="348044"/>
                  </a:cubicBezTo>
                  <a:cubicBezTo>
                    <a:pt x="729139" y="349377"/>
                    <a:pt x="708660" y="350806"/>
                    <a:pt x="688562" y="351758"/>
                  </a:cubicBezTo>
                  <a:cubicBezTo>
                    <a:pt x="547878" y="358616"/>
                    <a:pt x="518922" y="440341"/>
                    <a:pt x="518636" y="560927"/>
                  </a:cubicBezTo>
                  <a:cubicBezTo>
                    <a:pt x="518541" y="612553"/>
                    <a:pt x="516636" y="666274"/>
                    <a:pt x="514826" y="718185"/>
                  </a:cubicBezTo>
                  <a:cubicBezTo>
                    <a:pt x="512921" y="771430"/>
                    <a:pt x="511016" y="826580"/>
                    <a:pt x="511016" y="879158"/>
                  </a:cubicBezTo>
                  <a:cubicBezTo>
                    <a:pt x="511016" y="980313"/>
                    <a:pt x="520541" y="1087755"/>
                    <a:pt x="529876" y="1179481"/>
                  </a:cubicBezTo>
                  <a:cubicBezTo>
                    <a:pt x="531019" y="1190816"/>
                    <a:pt x="531495" y="1202150"/>
                    <a:pt x="531876" y="1213009"/>
                  </a:cubicBezTo>
                  <a:cubicBezTo>
                    <a:pt x="533400" y="1253014"/>
                    <a:pt x="534829" y="1290828"/>
                    <a:pt x="572167" y="1321784"/>
                  </a:cubicBezTo>
                  <a:cubicBezTo>
                    <a:pt x="609695" y="1352836"/>
                    <a:pt x="660654" y="1351883"/>
                    <a:pt x="705517" y="1351026"/>
                  </a:cubicBezTo>
                  <a:cubicBezTo>
                    <a:pt x="712565" y="1350931"/>
                    <a:pt x="719519" y="1350740"/>
                    <a:pt x="726377" y="1350740"/>
                  </a:cubicBezTo>
                  <a:cubicBezTo>
                    <a:pt x="740283" y="1350740"/>
                    <a:pt x="755142" y="1350931"/>
                    <a:pt x="770668" y="1351121"/>
                  </a:cubicBezTo>
                  <a:cubicBezTo>
                    <a:pt x="809339" y="1351598"/>
                    <a:pt x="852678" y="1352169"/>
                    <a:pt x="895255" y="1349502"/>
                  </a:cubicBezTo>
                  <a:cubicBezTo>
                    <a:pt x="915543" y="1352931"/>
                    <a:pt x="939737" y="1353122"/>
                    <a:pt x="966216" y="1349978"/>
                  </a:cubicBezTo>
                  <a:cubicBezTo>
                    <a:pt x="1011555" y="1344549"/>
                    <a:pt x="1071181" y="1327118"/>
                    <a:pt x="1090231" y="1295876"/>
                  </a:cubicBezTo>
                  <a:cubicBezTo>
                    <a:pt x="1092994" y="1291400"/>
                    <a:pt x="1091565" y="1285494"/>
                    <a:pt x="1087088" y="1282827"/>
                  </a:cubicBezTo>
                  <a:cubicBezTo>
                    <a:pt x="1086993" y="1282827"/>
                    <a:pt x="1086803" y="1282637"/>
                    <a:pt x="1086707" y="1282637"/>
                  </a:cubicBezTo>
                  <a:cubicBezTo>
                    <a:pt x="1124522" y="1236059"/>
                    <a:pt x="1126046" y="1168622"/>
                    <a:pt x="1127474" y="1102805"/>
                  </a:cubicBezTo>
                  <a:cubicBezTo>
                    <a:pt x="1127760" y="1088708"/>
                    <a:pt x="1128046" y="1074706"/>
                    <a:pt x="1128808" y="1060895"/>
                  </a:cubicBezTo>
                  <a:cubicBezTo>
                    <a:pt x="1132427" y="986504"/>
                    <a:pt x="1127760" y="919639"/>
                    <a:pt x="1122807" y="848963"/>
                  </a:cubicBezTo>
                  <a:cubicBezTo>
                    <a:pt x="1120712" y="818674"/>
                    <a:pt x="1118426" y="787337"/>
                    <a:pt x="1116997" y="755618"/>
                  </a:cubicBezTo>
                  <a:cubicBezTo>
                    <a:pt x="1147763" y="958120"/>
                    <a:pt x="1210056" y="1105281"/>
                    <a:pt x="1303020" y="1194435"/>
                  </a:cubicBezTo>
                  <a:cubicBezTo>
                    <a:pt x="1383030" y="1271302"/>
                    <a:pt x="1393603" y="1342168"/>
                    <a:pt x="1388364" y="1388078"/>
                  </a:cubicBezTo>
                  <a:cubicBezTo>
                    <a:pt x="1382078" y="1443514"/>
                    <a:pt x="1349312" y="1492758"/>
                    <a:pt x="1298543" y="1523048"/>
                  </a:cubicBezTo>
                  <a:cubicBezTo>
                    <a:pt x="1141571" y="1616774"/>
                    <a:pt x="991743" y="1662398"/>
                    <a:pt x="840581" y="1662398"/>
                  </a:cubicBezTo>
                  <a:cubicBezTo>
                    <a:pt x="387572" y="1662398"/>
                    <a:pt x="18955" y="1293876"/>
                    <a:pt x="18955" y="840772"/>
                  </a:cubicBezTo>
                  <a:cubicBezTo>
                    <a:pt x="18955" y="387668"/>
                    <a:pt x="387668" y="19050"/>
                    <a:pt x="840677" y="19050"/>
                  </a:cubicBezTo>
                  <a:cubicBezTo>
                    <a:pt x="1293686" y="19050"/>
                    <a:pt x="1662208" y="387572"/>
                    <a:pt x="1662208" y="840581"/>
                  </a:cubicBezTo>
                  <a:cubicBezTo>
                    <a:pt x="1662208" y="893636"/>
                    <a:pt x="1657160" y="946595"/>
                    <a:pt x="1647158" y="998125"/>
                  </a:cubicBezTo>
                  <a:cubicBezTo>
                    <a:pt x="1646111" y="1003268"/>
                    <a:pt x="1649539" y="1008317"/>
                    <a:pt x="1654683" y="1009269"/>
                  </a:cubicBezTo>
                  <a:cubicBezTo>
                    <a:pt x="1659827" y="1010317"/>
                    <a:pt x="1664875" y="1006888"/>
                    <a:pt x="1665827" y="1001744"/>
                  </a:cubicBezTo>
                  <a:cubicBezTo>
                    <a:pt x="1676114" y="949071"/>
                    <a:pt x="1681258" y="894779"/>
                    <a:pt x="1681258" y="840581"/>
                  </a:cubicBezTo>
                  <a:cubicBezTo>
                    <a:pt x="1681258" y="377095"/>
                    <a:pt x="1304163" y="0"/>
                    <a:pt x="840677" y="0"/>
                  </a:cubicBezTo>
                  <a:close/>
                  <a:moveTo>
                    <a:pt x="771049" y="1331976"/>
                  </a:moveTo>
                  <a:cubicBezTo>
                    <a:pt x="756285" y="1331786"/>
                    <a:pt x="742093" y="1331595"/>
                    <a:pt x="728758" y="1331595"/>
                  </a:cubicBezTo>
                  <a:cubicBezTo>
                    <a:pt x="720947" y="1331595"/>
                    <a:pt x="713232" y="1331690"/>
                    <a:pt x="705326" y="1331881"/>
                  </a:cubicBezTo>
                  <a:cubicBezTo>
                    <a:pt x="661702" y="1332738"/>
                    <a:pt x="616553" y="1333500"/>
                    <a:pt x="584454" y="1306925"/>
                  </a:cubicBezTo>
                  <a:cubicBezTo>
                    <a:pt x="553688" y="1281493"/>
                    <a:pt x="552545" y="1250823"/>
                    <a:pt x="551117" y="1212152"/>
                  </a:cubicBezTo>
                  <a:cubicBezTo>
                    <a:pt x="550736" y="1201007"/>
                    <a:pt x="550259" y="1189387"/>
                    <a:pt x="549021" y="1177481"/>
                  </a:cubicBezTo>
                  <a:cubicBezTo>
                    <a:pt x="539782" y="1086231"/>
                    <a:pt x="530257" y="979456"/>
                    <a:pt x="530257" y="879062"/>
                  </a:cubicBezTo>
                  <a:cubicBezTo>
                    <a:pt x="530257" y="826770"/>
                    <a:pt x="532162" y="771906"/>
                    <a:pt x="534067" y="718757"/>
                  </a:cubicBezTo>
                  <a:cubicBezTo>
                    <a:pt x="535877" y="666655"/>
                    <a:pt x="537781" y="612743"/>
                    <a:pt x="537877" y="560832"/>
                  </a:cubicBezTo>
                  <a:cubicBezTo>
                    <a:pt x="538163" y="445103"/>
                    <a:pt x="563023" y="376809"/>
                    <a:pt x="689610" y="370713"/>
                  </a:cubicBezTo>
                  <a:cubicBezTo>
                    <a:pt x="709708" y="369761"/>
                    <a:pt x="730377" y="368332"/>
                    <a:pt x="751332" y="366998"/>
                  </a:cubicBezTo>
                  <a:cubicBezTo>
                    <a:pt x="831342" y="361760"/>
                    <a:pt x="914210" y="356235"/>
                    <a:pt x="986790" y="370618"/>
                  </a:cubicBezTo>
                  <a:cubicBezTo>
                    <a:pt x="1082707" y="389477"/>
                    <a:pt x="1091660" y="437864"/>
                    <a:pt x="1096137" y="523970"/>
                  </a:cubicBezTo>
                  <a:cubicBezTo>
                    <a:pt x="1086041" y="509969"/>
                    <a:pt x="1072134" y="498539"/>
                    <a:pt x="1053084" y="491109"/>
                  </a:cubicBezTo>
                  <a:cubicBezTo>
                    <a:pt x="1013079" y="475298"/>
                    <a:pt x="966026" y="480155"/>
                    <a:pt x="920591" y="484918"/>
                  </a:cubicBezTo>
                  <a:cubicBezTo>
                    <a:pt x="894112" y="487680"/>
                    <a:pt x="869156" y="490252"/>
                    <a:pt x="845534" y="489109"/>
                  </a:cubicBezTo>
                  <a:lnTo>
                    <a:pt x="818674" y="487680"/>
                  </a:lnTo>
                  <a:cubicBezTo>
                    <a:pt x="754380" y="484346"/>
                    <a:pt x="687800" y="480822"/>
                    <a:pt x="620935" y="483775"/>
                  </a:cubicBezTo>
                  <a:cubicBezTo>
                    <a:pt x="616077" y="483965"/>
                    <a:pt x="612172" y="487871"/>
                    <a:pt x="611886" y="492728"/>
                  </a:cubicBezTo>
                  <a:cubicBezTo>
                    <a:pt x="605028" y="609695"/>
                    <a:pt x="598837" y="734473"/>
                    <a:pt x="605028" y="860584"/>
                  </a:cubicBezTo>
                  <a:cubicBezTo>
                    <a:pt x="606076" y="881444"/>
                    <a:pt x="604266" y="911543"/>
                    <a:pt x="602361" y="943356"/>
                  </a:cubicBezTo>
                  <a:cubicBezTo>
                    <a:pt x="597694" y="1022033"/>
                    <a:pt x="592360" y="1111282"/>
                    <a:pt x="619887" y="1151763"/>
                  </a:cubicBezTo>
                  <a:cubicBezTo>
                    <a:pt x="621506" y="1154144"/>
                    <a:pt x="624078" y="1155668"/>
                    <a:pt x="626936" y="1155859"/>
                  </a:cubicBezTo>
                  <a:cubicBezTo>
                    <a:pt x="718185" y="1164146"/>
                    <a:pt x="816578" y="1157097"/>
                    <a:pt x="911733" y="1150144"/>
                  </a:cubicBezTo>
                  <a:cubicBezTo>
                    <a:pt x="946785" y="1147572"/>
                    <a:pt x="979932" y="1145191"/>
                    <a:pt x="1012793" y="1143572"/>
                  </a:cubicBezTo>
                  <a:cubicBezTo>
                    <a:pt x="1000411" y="1183291"/>
                    <a:pt x="976694" y="1218533"/>
                    <a:pt x="944023" y="1244822"/>
                  </a:cubicBezTo>
                  <a:cubicBezTo>
                    <a:pt x="917734" y="1265968"/>
                    <a:pt x="887063" y="1280255"/>
                    <a:pt x="854488" y="1287209"/>
                  </a:cubicBezTo>
                  <a:cubicBezTo>
                    <a:pt x="865727" y="1283494"/>
                    <a:pt x="875347" y="1277969"/>
                    <a:pt x="881348" y="1270730"/>
                  </a:cubicBezTo>
                  <a:cubicBezTo>
                    <a:pt x="887539" y="1263396"/>
                    <a:pt x="898779" y="1243203"/>
                    <a:pt x="870680" y="1215295"/>
                  </a:cubicBezTo>
                  <a:cubicBezTo>
                    <a:pt x="848201" y="1193006"/>
                    <a:pt x="817721" y="1190530"/>
                    <a:pt x="789051" y="1208532"/>
                  </a:cubicBezTo>
                  <a:cubicBezTo>
                    <a:pt x="760952" y="1226249"/>
                    <a:pt x="737616" y="1264063"/>
                    <a:pt x="749808" y="1299210"/>
                  </a:cubicBezTo>
                  <a:cubicBezTo>
                    <a:pt x="750856" y="1302353"/>
                    <a:pt x="753523" y="1304735"/>
                    <a:pt x="756761" y="1305401"/>
                  </a:cubicBezTo>
                  <a:cubicBezTo>
                    <a:pt x="782193" y="1310831"/>
                    <a:pt x="807720" y="1312259"/>
                    <a:pt x="832580" y="1309783"/>
                  </a:cubicBezTo>
                  <a:cubicBezTo>
                    <a:pt x="834580" y="1315403"/>
                    <a:pt x="838295" y="1321308"/>
                    <a:pt x="844391" y="1327309"/>
                  </a:cubicBezTo>
                  <a:cubicBezTo>
                    <a:pt x="846106" y="1329023"/>
                    <a:pt x="847916" y="1330643"/>
                    <a:pt x="849916" y="1332167"/>
                  </a:cubicBezTo>
                  <a:cubicBezTo>
                    <a:pt x="822674" y="1332643"/>
                    <a:pt x="795814" y="1332357"/>
                    <a:pt x="770954" y="1331976"/>
                  </a:cubicBezTo>
                  <a:close/>
                  <a:moveTo>
                    <a:pt x="867823" y="1242536"/>
                  </a:moveTo>
                  <a:cubicBezTo>
                    <a:pt x="870680" y="1248537"/>
                    <a:pt x="870395" y="1253776"/>
                    <a:pt x="866966" y="1258062"/>
                  </a:cubicBezTo>
                  <a:cubicBezTo>
                    <a:pt x="868299" y="1253204"/>
                    <a:pt x="868775" y="1247966"/>
                    <a:pt x="867823" y="1242536"/>
                  </a:cubicBezTo>
                  <a:close/>
                  <a:moveTo>
                    <a:pt x="779717" y="1265111"/>
                  </a:moveTo>
                  <a:cubicBezTo>
                    <a:pt x="776764" y="1248537"/>
                    <a:pt x="786194" y="1234440"/>
                    <a:pt x="797433" y="1227487"/>
                  </a:cubicBezTo>
                  <a:cubicBezTo>
                    <a:pt x="808196" y="1220819"/>
                    <a:pt x="824675" y="1218152"/>
                    <a:pt x="838676" y="1230725"/>
                  </a:cubicBezTo>
                  <a:cubicBezTo>
                    <a:pt x="854678" y="1245108"/>
                    <a:pt x="849916" y="1253490"/>
                    <a:pt x="841153" y="1268730"/>
                  </a:cubicBezTo>
                  <a:cubicBezTo>
                    <a:pt x="840677" y="1269492"/>
                    <a:pt x="840200" y="1270349"/>
                    <a:pt x="839724" y="1271207"/>
                  </a:cubicBezTo>
                  <a:cubicBezTo>
                    <a:pt x="820103" y="1275302"/>
                    <a:pt x="795242" y="1274064"/>
                    <a:pt x="779621" y="1265111"/>
                  </a:cubicBezTo>
                  <a:close/>
                  <a:moveTo>
                    <a:pt x="803720" y="1291781"/>
                  </a:moveTo>
                  <a:cubicBezTo>
                    <a:pt x="791337" y="1291495"/>
                    <a:pt x="778859" y="1290161"/>
                    <a:pt x="766381" y="1287875"/>
                  </a:cubicBezTo>
                  <a:cubicBezTo>
                    <a:pt x="765810" y="1284827"/>
                    <a:pt x="765524" y="1281779"/>
                    <a:pt x="765524" y="1278731"/>
                  </a:cubicBezTo>
                  <a:cubicBezTo>
                    <a:pt x="765524" y="1278731"/>
                    <a:pt x="765715" y="1278827"/>
                    <a:pt x="765810" y="1278922"/>
                  </a:cubicBezTo>
                  <a:cubicBezTo>
                    <a:pt x="775811" y="1285970"/>
                    <a:pt x="789337" y="1290161"/>
                    <a:pt x="803720" y="1291876"/>
                  </a:cubicBezTo>
                  <a:close/>
                  <a:moveTo>
                    <a:pt x="1109758" y="1059847"/>
                  </a:moveTo>
                  <a:cubicBezTo>
                    <a:pt x="1109091" y="1073753"/>
                    <a:pt x="1108805" y="1087946"/>
                    <a:pt x="1108424" y="1102233"/>
                  </a:cubicBezTo>
                  <a:cubicBezTo>
                    <a:pt x="1106424" y="1191482"/>
                    <a:pt x="1104614" y="1275683"/>
                    <a:pt x="1016603" y="1308449"/>
                  </a:cubicBezTo>
                  <a:cubicBezTo>
                    <a:pt x="981647" y="1321403"/>
                    <a:pt x="939355" y="1327595"/>
                    <a:pt x="896017" y="1330262"/>
                  </a:cubicBezTo>
                  <a:cubicBezTo>
                    <a:pt x="879062" y="1327214"/>
                    <a:pt x="865727" y="1321594"/>
                    <a:pt x="857917" y="1313783"/>
                  </a:cubicBezTo>
                  <a:cubicBezTo>
                    <a:pt x="855440" y="1311402"/>
                    <a:pt x="853630" y="1309116"/>
                    <a:pt x="852392" y="1306925"/>
                  </a:cubicBezTo>
                  <a:cubicBezTo>
                    <a:pt x="890111" y="1299972"/>
                    <a:pt x="925639" y="1283970"/>
                    <a:pt x="955929" y="1259586"/>
                  </a:cubicBezTo>
                  <a:cubicBezTo>
                    <a:pt x="1010222" y="1215962"/>
                    <a:pt x="1041463" y="1150049"/>
                    <a:pt x="1041845" y="1078802"/>
                  </a:cubicBezTo>
                  <a:cubicBezTo>
                    <a:pt x="1041845" y="1064990"/>
                    <a:pt x="1041845" y="1051179"/>
                    <a:pt x="1041559" y="1037273"/>
                  </a:cubicBezTo>
                  <a:cubicBezTo>
                    <a:pt x="1073849" y="866680"/>
                    <a:pt x="1097280" y="673703"/>
                    <a:pt x="1033463" y="509397"/>
                  </a:cubicBezTo>
                  <a:cubicBezTo>
                    <a:pt x="1032034" y="505778"/>
                    <a:pt x="1028605" y="503396"/>
                    <a:pt x="1024700" y="503301"/>
                  </a:cubicBezTo>
                  <a:cubicBezTo>
                    <a:pt x="1020794" y="503492"/>
                    <a:pt x="1017270" y="505587"/>
                    <a:pt x="1015746" y="509111"/>
                  </a:cubicBezTo>
                  <a:cubicBezTo>
                    <a:pt x="992029" y="565595"/>
                    <a:pt x="1001078" y="649415"/>
                    <a:pt x="1009079" y="723329"/>
                  </a:cubicBezTo>
                  <a:cubicBezTo>
                    <a:pt x="1012984" y="759047"/>
                    <a:pt x="1016603" y="792861"/>
                    <a:pt x="1016603" y="821436"/>
                  </a:cubicBezTo>
                  <a:cubicBezTo>
                    <a:pt x="1016603" y="864203"/>
                    <a:pt x="1018222" y="907161"/>
                    <a:pt x="1019747" y="948690"/>
                  </a:cubicBezTo>
                  <a:cubicBezTo>
                    <a:pt x="1020794" y="977170"/>
                    <a:pt x="1021937" y="1006412"/>
                    <a:pt x="1022509" y="1035463"/>
                  </a:cubicBezTo>
                  <a:cubicBezTo>
                    <a:pt x="1016699" y="1066038"/>
                    <a:pt x="1010603" y="1095851"/>
                    <a:pt x="1004697" y="1124617"/>
                  </a:cubicBezTo>
                  <a:cubicBezTo>
                    <a:pt x="974027" y="1126236"/>
                    <a:pt x="943070" y="1128522"/>
                    <a:pt x="910400" y="1130903"/>
                  </a:cubicBezTo>
                  <a:cubicBezTo>
                    <a:pt x="817626" y="1137666"/>
                    <a:pt x="721805" y="1144524"/>
                    <a:pt x="633413" y="1136999"/>
                  </a:cubicBezTo>
                  <a:cubicBezTo>
                    <a:pt x="612172" y="1099566"/>
                    <a:pt x="617315" y="1013651"/>
                    <a:pt x="621411" y="944118"/>
                  </a:cubicBezTo>
                  <a:cubicBezTo>
                    <a:pt x="623316" y="911733"/>
                    <a:pt x="625126" y="881158"/>
                    <a:pt x="624078" y="859250"/>
                  </a:cubicBezTo>
                  <a:cubicBezTo>
                    <a:pt x="618172" y="737140"/>
                    <a:pt x="623792" y="616077"/>
                    <a:pt x="630460" y="502063"/>
                  </a:cubicBezTo>
                  <a:cubicBezTo>
                    <a:pt x="693611" y="499777"/>
                    <a:pt x="756666" y="503111"/>
                    <a:pt x="817721" y="506349"/>
                  </a:cubicBezTo>
                  <a:lnTo>
                    <a:pt x="844582" y="507778"/>
                  </a:lnTo>
                  <a:cubicBezTo>
                    <a:pt x="869633" y="509016"/>
                    <a:pt x="896588" y="506254"/>
                    <a:pt x="922592" y="503587"/>
                  </a:cubicBezTo>
                  <a:cubicBezTo>
                    <a:pt x="965740" y="499110"/>
                    <a:pt x="1010317" y="494443"/>
                    <a:pt x="1046131" y="508540"/>
                  </a:cubicBezTo>
                  <a:cubicBezTo>
                    <a:pt x="1079945" y="521875"/>
                    <a:pt x="1094137" y="551212"/>
                    <a:pt x="1099376" y="586454"/>
                  </a:cubicBezTo>
                  <a:cubicBezTo>
                    <a:pt x="1100138" y="599027"/>
                    <a:pt x="1100995" y="611505"/>
                    <a:pt x="1102043" y="623792"/>
                  </a:cubicBezTo>
                  <a:cubicBezTo>
                    <a:pt x="1102233" y="644081"/>
                    <a:pt x="1100900" y="665036"/>
                    <a:pt x="1099661" y="685229"/>
                  </a:cubicBezTo>
                  <a:cubicBezTo>
                    <a:pt x="1098233" y="707898"/>
                    <a:pt x="1096899" y="729329"/>
                    <a:pt x="1097661" y="748284"/>
                  </a:cubicBezTo>
                  <a:cubicBezTo>
                    <a:pt x="1099090" y="783050"/>
                    <a:pt x="1101471" y="817055"/>
                    <a:pt x="1103852" y="850011"/>
                  </a:cubicBezTo>
                  <a:cubicBezTo>
                    <a:pt x="1108805" y="920210"/>
                    <a:pt x="1113473" y="986409"/>
                    <a:pt x="1109853" y="1059752"/>
                  </a:cubicBezTo>
                  <a:close/>
                  <a:moveTo>
                    <a:pt x="1027938" y="721328"/>
                  </a:moveTo>
                  <a:cubicBezTo>
                    <a:pt x="1021366" y="660940"/>
                    <a:pt x="1014127" y="593693"/>
                    <a:pt x="1025080" y="542925"/>
                  </a:cubicBezTo>
                  <a:cubicBezTo>
                    <a:pt x="1065657" y="667798"/>
                    <a:pt x="1058609" y="808673"/>
                    <a:pt x="1038416" y="942213"/>
                  </a:cubicBezTo>
                  <a:cubicBezTo>
                    <a:pt x="1036892" y="902684"/>
                    <a:pt x="1035463" y="861917"/>
                    <a:pt x="1035463" y="821531"/>
                  </a:cubicBezTo>
                  <a:cubicBezTo>
                    <a:pt x="1035463" y="791909"/>
                    <a:pt x="1031748" y="757619"/>
                    <a:pt x="1027843" y="721328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8" name="Groep 57">
            <a:extLst>
              <a:ext uri="{FF2B5EF4-FFF2-40B4-BE49-F238E27FC236}">
                <a16:creationId xmlns:a16="http://schemas.microsoft.com/office/drawing/2014/main" id="{6E59761D-3AD3-7231-1E40-EE57CF884DED}"/>
              </a:ext>
            </a:extLst>
          </p:cNvPr>
          <p:cNvGrpSpPr>
            <a:grpSpLocks noChangeAspect="1"/>
          </p:cNvGrpSpPr>
          <p:nvPr/>
        </p:nvGrpSpPr>
        <p:grpSpPr>
          <a:xfrm>
            <a:off x="7579986" y="849115"/>
            <a:ext cx="1440062" cy="1389468"/>
            <a:chOff x="5375937" y="2703374"/>
            <a:chExt cx="1440062" cy="1389468"/>
          </a:xfrm>
        </p:grpSpPr>
        <p:sp>
          <p:nvSpPr>
            <p:cNvPr id="20" name="Graphic 75">
              <a:extLst>
                <a:ext uri="{FF2B5EF4-FFF2-40B4-BE49-F238E27FC236}">
                  <a16:creationId xmlns:a16="http://schemas.microsoft.com/office/drawing/2014/main" id="{7DB8D2A5-49E2-DF80-D13D-531DC2C32B9A}"/>
                </a:ext>
              </a:extLst>
            </p:cNvPr>
            <p:cNvSpPr/>
            <p:nvPr/>
          </p:nvSpPr>
          <p:spPr>
            <a:xfrm>
              <a:off x="5375937" y="2796020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6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1EA14F1-FA2D-FA92-4366-D23DA9E9A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6531" y="2703374"/>
              <a:ext cx="1389468" cy="1389468"/>
            </a:xfrm>
            <a:custGeom>
              <a:avLst/>
              <a:gdLst>
                <a:gd name="connsiteX0" fmla="*/ 840676 w 1681257"/>
                <a:gd name="connsiteY0" fmla="*/ 0 h 1681257"/>
                <a:gd name="connsiteX1" fmla="*/ 0 w 1681257"/>
                <a:gd name="connsiteY1" fmla="*/ 840581 h 1681257"/>
                <a:gd name="connsiteX2" fmla="*/ 840676 w 1681257"/>
                <a:gd name="connsiteY2" fmla="*/ 1681258 h 1681257"/>
                <a:gd name="connsiteX3" fmla="*/ 1308354 w 1681257"/>
                <a:gd name="connsiteY3" fmla="*/ 1539240 h 1681257"/>
                <a:gd name="connsiteX4" fmla="*/ 1413796 w 1681257"/>
                <a:gd name="connsiteY4" fmla="*/ 1378172 h 1681257"/>
                <a:gd name="connsiteX5" fmla="*/ 1345883 w 1681257"/>
                <a:gd name="connsiteY5" fmla="*/ 1205675 h 1681257"/>
                <a:gd name="connsiteX6" fmla="*/ 1344358 w 1681257"/>
                <a:gd name="connsiteY6" fmla="*/ 1204532 h 1681257"/>
                <a:gd name="connsiteX7" fmla="*/ 1282256 w 1681257"/>
                <a:gd name="connsiteY7" fmla="*/ 1165098 h 1681257"/>
                <a:gd name="connsiteX8" fmla="*/ 1198150 w 1681257"/>
                <a:gd name="connsiteY8" fmla="*/ 1125188 h 1681257"/>
                <a:gd name="connsiteX9" fmla="*/ 1283684 w 1681257"/>
                <a:gd name="connsiteY9" fmla="*/ 1089374 h 1681257"/>
                <a:gd name="connsiteX10" fmla="*/ 1304259 w 1681257"/>
                <a:gd name="connsiteY10" fmla="*/ 996791 h 1681257"/>
                <a:gd name="connsiteX11" fmla="*/ 1299401 w 1681257"/>
                <a:gd name="connsiteY11" fmla="*/ 955929 h 1681257"/>
                <a:gd name="connsiteX12" fmla="*/ 1291590 w 1681257"/>
                <a:gd name="connsiteY12" fmla="*/ 873062 h 1681257"/>
                <a:gd name="connsiteX13" fmla="*/ 1291114 w 1681257"/>
                <a:gd name="connsiteY13" fmla="*/ 607219 h 1681257"/>
                <a:gd name="connsiteX14" fmla="*/ 1290923 w 1681257"/>
                <a:gd name="connsiteY14" fmla="*/ 600075 h 1681257"/>
                <a:gd name="connsiteX15" fmla="*/ 1291209 w 1681257"/>
                <a:gd name="connsiteY15" fmla="*/ 599980 h 1681257"/>
                <a:gd name="connsiteX16" fmla="*/ 1296924 w 1681257"/>
                <a:gd name="connsiteY16" fmla="*/ 590645 h 1681257"/>
                <a:gd name="connsiteX17" fmla="*/ 897255 w 1681257"/>
                <a:gd name="connsiteY17" fmla="*/ 544163 h 1681257"/>
                <a:gd name="connsiteX18" fmla="*/ 876490 w 1681257"/>
                <a:gd name="connsiteY18" fmla="*/ 545306 h 1681257"/>
                <a:gd name="connsiteX19" fmla="*/ 747141 w 1681257"/>
                <a:gd name="connsiteY19" fmla="*/ 548640 h 1681257"/>
                <a:gd name="connsiteX20" fmla="*/ 626459 w 1681257"/>
                <a:gd name="connsiteY20" fmla="*/ 551593 h 1681257"/>
                <a:gd name="connsiteX21" fmla="*/ 574834 w 1681257"/>
                <a:gd name="connsiteY21" fmla="*/ 550736 h 1681257"/>
                <a:gd name="connsiteX22" fmla="*/ 394811 w 1681257"/>
                <a:gd name="connsiteY22" fmla="*/ 573500 h 1681257"/>
                <a:gd name="connsiteX23" fmla="*/ 394049 w 1681257"/>
                <a:gd name="connsiteY23" fmla="*/ 585692 h 1681257"/>
                <a:gd name="connsiteX24" fmla="*/ 545402 w 1681257"/>
                <a:gd name="connsiteY24" fmla="*/ 700659 h 1681257"/>
                <a:gd name="connsiteX25" fmla="*/ 584930 w 1681257"/>
                <a:gd name="connsiteY25" fmla="*/ 723614 h 1681257"/>
                <a:gd name="connsiteX26" fmla="*/ 619601 w 1681257"/>
                <a:gd name="connsiteY26" fmla="*/ 745427 h 1681257"/>
                <a:gd name="connsiteX27" fmla="*/ 798957 w 1681257"/>
                <a:gd name="connsiteY27" fmla="*/ 834009 h 1681257"/>
                <a:gd name="connsiteX28" fmla="*/ 985076 w 1681257"/>
                <a:gd name="connsiteY28" fmla="*/ 763810 h 1681257"/>
                <a:gd name="connsiteX29" fmla="*/ 1049369 w 1681257"/>
                <a:gd name="connsiteY29" fmla="*/ 725424 h 1681257"/>
                <a:gd name="connsiteX30" fmla="*/ 1120712 w 1681257"/>
                <a:gd name="connsiteY30" fmla="*/ 681609 h 1681257"/>
                <a:gd name="connsiteX31" fmla="*/ 1141667 w 1681257"/>
                <a:gd name="connsiteY31" fmla="*/ 667893 h 1681257"/>
                <a:gd name="connsiteX32" fmla="*/ 1143476 w 1681257"/>
                <a:gd name="connsiteY32" fmla="*/ 672751 h 1681257"/>
                <a:gd name="connsiteX33" fmla="*/ 1156811 w 1681257"/>
                <a:gd name="connsiteY33" fmla="*/ 674751 h 1681257"/>
                <a:gd name="connsiteX34" fmla="*/ 1159478 w 1681257"/>
                <a:gd name="connsiteY34" fmla="*/ 671798 h 1681257"/>
                <a:gd name="connsiteX35" fmla="*/ 1272064 w 1681257"/>
                <a:gd name="connsiteY35" fmla="*/ 608933 h 1681257"/>
                <a:gd name="connsiteX36" fmla="*/ 1274159 w 1681257"/>
                <a:gd name="connsiteY36" fmla="*/ 616172 h 1681257"/>
                <a:gd name="connsiteX37" fmla="*/ 1286732 w 1681257"/>
                <a:gd name="connsiteY37" fmla="*/ 694182 h 1681257"/>
                <a:gd name="connsiteX38" fmla="*/ 1281779 w 1681257"/>
                <a:gd name="connsiteY38" fmla="*/ 687134 h 1681257"/>
                <a:gd name="connsiteX39" fmla="*/ 1270350 w 1681257"/>
                <a:gd name="connsiteY39" fmla="*/ 684371 h 1681257"/>
                <a:gd name="connsiteX40" fmla="*/ 1071658 w 1681257"/>
                <a:gd name="connsiteY40" fmla="*/ 782003 h 1681257"/>
                <a:gd name="connsiteX41" fmla="*/ 998696 w 1681257"/>
                <a:gd name="connsiteY41" fmla="*/ 836009 h 1681257"/>
                <a:gd name="connsiteX42" fmla="*/ 859346 w 1681257"/>
                <a:gd name="connsiteY42" fmla="*/ 911924 h 1681257"/>
                <a:gd name="connsiteX43" fmla="*/ 859346 w 1681257"/>
                <a:gd name="connsiteY43" fmla="*/ 911924 h 1681257"/>
                <a:gd name="connsiteX44" fmla="*/ 643414 w 1681257"/>
                <a:gd name="connsiteY44" fmla="*/ 816293 h 1681257"/>
                <a:gd name="connsiteX45" fmla="*/ 377571 w 1681257"/>
                <a:gd name="connsiteY45" fmla="*/ 723329 h 1681257"/>
                <a:gd name="connsiteX46" fmla="*/ 377571 w 1681257"/>
                <a:gd name="connsiteY46" fmla="*/ 843439 h 1681257"/>
                <a:gd name="connsiteX47" fmla="*/ 380619 w 1681257"/>
                <a:gd name="connsiteY47" fmla="*/ 879253 h 1681257"/>
                <a:gd name="connsiteX48" fmla="*/ 380810 w 1681257"/>
                <a:gd name="connsiteY48" fmla="*/ 909257 h 1681257"/>
                <a:gd name="connsiteX49" fmla="*/ 386620 w 1681257"/>
                <a:gd name="connsiteY49" fmla="*/ 1054894 h 1681257"/>
                <a:gd name="connsiteX50" fmla="*/ 594931 w 1681257"/>
                <a:gd name="connsiteY50" fmla="*/ 1152430 h 1681257"/>
                <a:gd name="connsiteX51" fmla="*/ 645700 w 1681257"/>
                <a:gd name="connsiteY51" fmla="*/ 1150620 h 1681257"/>
                <a:gd name="connsiteX52" fmla="*/ 821817 w 1681257"/>
                <a:gd name="connsiteY52" fmla="*/ 1147477 h 1681257"/>
                <a:gd name="connsiteX53" fmla="*/ 995077 w 1681257"/>
                <a:gd name="connsiteY53" fmla="*/ 1144334 h 1681257"/>
                <a:gd name="connsiteX54" fmla="*/ 1054513 w 1681257"/>
                <a:gd name="connsiteY54" fmla="*/ 1141857 h 1681257"/>
                <a:gd name="connsiteX55" fmla="*/ 1268730 w 1681257"/>
                <a:gd name="connsiteY55" fmla="*/ 1178719 h 1681257"/>
                <a:gd name="connsiteX56" fmla="*/ 1270635 w 1681257"/>
                <a:gd name="connsiteY56" fmla="*/ 1180338 h 1681257"/>
                <a:gd name="connsiteX57" fmla="*/ 1332928 w 1681257"/>
                <a:gd name="connsiteY57" fmla="*/ 1219962 h 1681257"/>
                <a:gd name="connsiteX58" fmla="*/ 1394460 w 1681257"/>
                <a:gd name="connsiteY58" fmla="*/ 1375982 h 1681257"/>
                <a:gd name="connsiteX59" fmla="*/ 1298162 w 1681257"/>
                <a:gd name="connsiteY59" fmla="*/ 1522857 h 1681257"/>
                <a:gd name="connsiteX60" fmla="*/ 840200 w 1681257"/>
                <a:gd name="connsiteY60" fmla="*/ 1662208 h 1681257"/>
                <a:gd name="connsiteX61" fmla="*/ 18574 w 1681257"/>
                <a:gd name="connsiteY61" fmla="*/ 840581 h 1681257"/>
                <a:gd name="connsiteX62" fmla="*/ 840676 w 1681257"/>
                <a:gd name="connsiteY62" fmla="*/ 19050 h 1681257"/>
                <a:gd name="connsiteX63" fmla="*/ 1662208 w 1681257"/>
                <a:gd name="connsiteY63" fmla="*/ 840581 h 1681257"/>
                <a:gd name="connsiteX64" fmla="*/ 1647159 w 1681257"/>
                <a:gd name="connsiteY64" fmla="*/ 998125 h 1681257"/>
                <a:gd name="connsiteX65" fmla="*/ 1654683 w 1681257"/>
                <a:gd name="connsiteY65" fmla="*/ 1009269 h 1681257"/>
                <a:gd name="connsiteX66" fmla="*/ 1665827 w 1681257"/>
                <a:gd name="connsiteY66" fmla="*/ 1001744 h 1681257"/>
                <a:gd name="connsiteX67" fmla="*/ 1681258 w 1681257"/>
                <a:gd name="connsiteY67" fmla="*/ 840581 h 1681257"/>
                <a:gd name="connsiteX68" fmla="*/ 840676 w 1681257"/>
                <a:gd name="connsiteY68" fmla="*/ 0 h 1681257"/>
                <a:gd name="connsiteX69" fmla="*/ 1110424 w 1681257"/>
                <a:gd name="connsiteY69" fmla="*/ 665607 h 1681257"/>
                <a:gd name="connsiteX70" fmla="*/ 1041083 w 1681257"/>
                <a:gd name="connsiteY70" fmla="*/ 708279 h 1681257"/>
                <a:gd name="connsiteX71" fmla="*/ 974979 w 1681257"/>
                <a:gd name="connsiteY71" fmla="*/ 747713 h 1681257"/>
                <a:gd name="connsiteX72" fmla="*/ 802100 w 1681257"/>
                <a:gd name="connsiteY72" fmla="*/ 815150 h 1681257"/>
                <a:gd name="connsiteX73" fmla="*/ 630079 w 1681257"/>
                <a:gd name="connsiteY73" fmla="*/ 729329 h 1681257"/>
                <a:gd name="connsiteX74" fmla="*/ 595027 w 1681257"/>
                <a:gd name="connsiteY74" fmla="*/ 707327 h 1681257"/>
                <a:gd name="connsiteX75" fmla="*/ 555117 w 1681257"/>
                <a:gd name="connsiteY75" fmla="*/ 684086 h 1681257"/>
                <a:gd name="connsiteX76" fmla="*/ 415290 w 1681257"/>
                <a:gd name="connsiteY76" fmla="*/ 581692 h 1681257"/>
                <a:gd name="connsiteX77" fmla="*/ 574453 w 1681257"/>
                <a:gd name="connsiteY77" fmla="*/ 569786 h 1681257"/>
                <a:gd name="connsiteX78" fmla="*/ 627602 w 1681257"/>
                <a:gd name="connsiteY78" fmla="*/ 570643 h 1681257"/>
                <a:gd name="connsiteX79" fmla="*/ 747712 w 1681257"/>
                <a:gd name="connsiteY79" fmla="*/ 567785 h 1681257"/>
                <a:gd name="connsiteX80" fmla="*/ 877729 w 1681257"/>
                <a:gd name="connsiteY80" fmla="*/ 564452 h 1681257"/>
                <a:gd name="connsiteX81" fmla="*/ 898588 w 1681257"/>
                <a:gd name="connsiteY81" fmla="*/ 563309 h 1681257"/>
                <a:gd name="connsiteX82" fmla="*/ 1274064 w 1681257"/>
                <a:gd name="connsiteY82" fmla="*/ 583883 h 1681257"/>
                <a:gd name="connsiteX83" fmla="*/ 1110520 w 1681257"/>
                <a:gd name="connsiteY83" fmla="*/ 665798 h 1681257"/>
                <a:gd name="connsiteX84" fmla="*/ 396335 w 1681257"/>
                <a:gd name="connsiteY84" fmla="*/ 836105 h 1681257"/>
                <a:gd name="connsiteX85" fmla="*/ 392716 w 1681257"/>
                <a:gd name="connsiteY85" fmla="*/ 735235 h 1681257"/>
                <a:gd name="connsiteX86" fmla="*/ 634746 w 1681257"/>
                <a:gd name="connsiteY86" fmla="*/ 833057 h 1681257"/>
                <a:gd name="connsiteX87" fmla="*/ 859536 w 1681257"/>
                <a:gd name="connsiteY87" fmla="*/ 930878 h 1681257"/>
                <a:gd name="connsiteX88" fmla="*/ 859536 w 1681257"/>
                <a:gd name="connsiteY88" fmla="*/ 930878 h 1681257"/>
                <a:gd name="connsiteX89" fmla="*/ 1011079 w 1681257"/>
                <a:gd name="connsiteY89" fmla="*/ 850583 h 1681257"/>
                <a:gd name="connsiteX90" fmla="*/ 1081087 w 1681257"/>
                <a:gd name="connsiteY90" fmla="*/ 798576 h 1681257"/>
                <a:gd name="connsiteX91" fmla="*/ 1271206 w 1681257"/>
                <a:gd name="connsiteY91" fmla="*/ 704850 h 1681257"/>
                <a:gd name="connsiteX92" fmla="*/ 1276731 w 1681257"/>
                <a:gd name="connsiteY92" fmla="*/ 799529 h 1681257"/>
                <a:gd name="connsiteX93" fmla="*/ 1272826 w 1681257"/>
                <a:gd name="connsiteY93" fmla="*/ 835152 h 1681257"/>
                <a:gd name="connsiteX94" fmla="*/ 1272540 w 1681257"/>
                <a:gd name="connsiteY94" fmla="*/ 872109 h 1681257"/>
                <a:gd name="connsiteX95" fmla="*/ 1271397 w 1681257"/>
                <a:gd name="connsiteY95" fmla="*/ 881158 h 1681257"/>
                <a:gd name="connsiteX96" fmla="*/ 1266635 w 1681257"/>
                <a:gd name="connsiteY96" fmla="*/ 921734 h 1681257"/>
                <a:gd name="connsiteX97" fmla="*/ 1059751 w 1681257"/>
                <a:gd name="connsiteY97" fmla="*/ 1081659 h 1681257"/>
                <a:gd name="connsiteX98" fmla="*/ 991267 w 1681257"/>
                <a:gd name="connsiteY98" fmla="*/ 1080326 h 1681257"/>
                <a:gd name="connsiteX99" fmla="*/ 923068 w 1681257"/>
                <a:gd name="connsiteY99" fmla="*/ 1080992 h 1681257"/>
                <a:gd name="connsiteX100" fmla="*/ 623506 w 1681257"/>
                <a:gd name="connsiteY100" fmla="*/ 1057275 h 1681257"/>
                <a:gd name="connsiteX101" fmla="*/ 489109 w 1681257"/>
                <a:gd name="connsiteY101" fmla="*/ 984885 h 1681257"/>
                <a:gd name="connsiteX102" fmla="*/ 451676 w 1681257"/>
                <a:gd name="connsiteY102" fmla="*/ 910685 h 1681257"/>
                <a:gd name="connsiteX103" fmla="*/ 409289 w 1681257"/>
                <a:gd name="connsiteY103" fmla="*/ 834485 h 1681257"/>
                <a:gd name="connsiteX104" fmla="*/ 399574 w 1681257"/>
                <a:gd name="connsiteY104" fmla="*/ 833628 h 1681257"/>
                <a:gd name="connsiteX105" fmla="*/ 396430 w 1681257"/>
                <a:gd name="connsiteY105" fmla="*/ 836105 h 1681257"/>
                <a:gd name="connsiteX106" fmla="*/ 645986 w 1681257"/>
                <a:gd name="connsiteY106" fmla="*/ 1131665 h 1681257"/>
                <a:gd name="connsiteX107" fmla="*/ 594265 w 1681257"/>
                <a:gd name="connsiteY107" fmla="*/ 1133475 h 1681257"/>
                <a:gd name="connsiteX108" fmla="*/ 405860 w 1681257"/>
                <a:gd name="connsiteY108" fmla="*/ 1052798 h 1681257"/>
                <a:gd name="connsiteX109" fmla="*/ 401764 w 1681257"/>
                <a:gd name="connsiteY109" fmla="*/ 998601 h 1681257"/>
                <a:gd name="connsiteX110" fmla="*/ 619792 w 1681257"/>
                <a:gd name="connsiteY110" fmla="*/ 1120807 h 1681257"/>
                <a:gd name="connsiteX111" fmla="*/ 732759 w 1681257"/>
                <a:gd name="connsiteY111" fmla="*/ 1130618 h 1681257"/>
                <a:gd name="connsiteX112" fmla="*/ 645986 w 1681257"/>
                <a:gd name="connsiteY112" fmla="*/ 1131570 h 1681257"/>
                <a:gd name="connsiteX113" fmla="*/ 1080135 w 1681257"/>
                <a:gd name="connsiteY113" fmla="*/ 1113282 h 1681257"/>
                <a:gd name="connsiteX114" fmla="*/ 621602 w 1681257"/>
                <a:gd name="connsiteY114" fmla="*/ 1101852 h 1681257"/>
                <a:gd name="connsiteX115" fmla="*/ 405574 w 1681257"/>
                <a:gd name="connsiteY115" fmla="*/ 934403 h 1681257"/>
                <a:gd name="connsiteX116" fmla="*/ 409385 w 1681257"/>
                <a:gd name="connsiteY116" fmla="*/ 880967 h 1681257"/>
                <a:gd name="connsiteX117" fmla="*/ 411289 w 1681257"/>
                <a:gd name="connsiteY117" fmla="*/ 864108 h 1681257"/>
                <a:gd name="connsiteX118" fmla="*/ 433483 w 1681257"/>
                <a:gd name="connsiteY118" fmla="*/ 916686 h 1681257"/>
                <a:gd name="connsiteX119" fmla="*/ 475774 w 1681257"/>
                <a:gd name="connsiteY119" fmla="*/ 998506 h 1681257"/>
                <a:gd name="connsiteX120" fmla="*/ 618268 w 1681257"/>
                <a:gd name="connsiteY120" fmla="*/ 1075563 h 1681257"/>
                <a:gd name="connsiteX121" fmla="*/ 923259 w 1681257"/>
                <a:gd name="connsiteY121" fmla="*/ 1100042 h 1681257"/>
                <a:gd name="connsiteX122" fmla="*/ 1058894 w 1681257"/>
                <a:gd name="connsiteY122" fmla="*/ 1100709 h 1681257"/>
                <a:gd name="connsiteX123" fmla="*/ 1280731 w 1681257"/>
                <a:gd name="connsiteY123" fmla="*/ 958882 h 1681257"/>
                <a:gd name="connsiteX124" fmla="*/ 1285399 w 1681257"/>
                <a:gd name="connsiteY124" fmla="*/ 998601 h 1681257"/>
                <a:gd name="connsiteX125" fmla="*/ 1269397 w 1681257"/>
                <a:gd name="connsiteY125" fmla="*/ 1076801 h 1681257"/>
                <a:gd name="connsiteX126" fmla="*/ 1137000 w 1681257"/>
                <a:gd name="connsiteY126" fmla="*/ 1109948 h 1681257"/>
                <a:gd name="connsiteX127" fmla="*/ 1080230 w 1681257"/>
                <a:gd name="connsiteY127" fmla="*/ 1113282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681257" h="1681257">
                  <a:moveTo>
                    <a:pt x="840676" y="0"/>
                  </a:moveTo>
                  <a:cubicBezTo>
                    <a:pt x="377190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6" y="1681258"/>
                  </a:cubicBezTo>
                  <a:cubicBezTo>
                    <a:pt x="995362" y="1681258"/>
                    <a:pt x="1148334" y="1634776"/>
                    <a:pt x="1308354" y="1539240"/>
                  </a:cubicBezTo>
                  <a:cubicBezTo>
                    <a:pt x="1365980" y="1504855"/>
                    <a:pt x="1406366" y="1443133"/>
                    <a:pt x="1413796" y="1378172"/>
                  </a:cubicBezTo>
                  <a:cubicBezTo>
                    <a:pt x="1418844" y="1334072"/>
                    <a:pt x="1411129" y="1268444"/>
                    <a:pt x="1345883" y="1205675"/>
                  </a:cubicBezTo>
                  <a:cubicBezTo>
                    <a:pt x="1345406" y="1205198"/>
                    <a:pt x="1344930" y="1204817"/>
                    <a:pt x="1344358" y="1204532"/>
                  </a:cubicBezTo>
                  <a:lnTo>
                    <a:pt x="1282256" y="1165098"/>
                  </a:lnTo>
                  <a:cubicBezTo>
                    <a:pt x="1261396" y="1142810"/>
                    <a:pt x="1231583" y="1130999"/>
                    <a:pt x="1198150" y="1125188"/>
                  </a:cubicBezTo>
                  <a:cubicBezTo>
                    <a:pt x="1233487" y="1120997"/>
                    <a:pt x="1264063" y="1112139"/>
                    <a:pt x="1283684" y="1089374"/>
                  </a:cubicBezTo>
                  <a:cubicBezTo>
                    <a:pt x="1301877" y="1068419"/>
                    <a:pt x="1308544" y="1038130"/>
                    <a:pt x="1304259" y="996791"/>
                  </a:cubicBezTo>
                  <a:cubicBezTo>
                    <a:pt x="1302830" y="982885"/>
                    <a:pt x="1301115" y="969359"/>
                    <a:pt x="1299401" y="955929"/>
                  </a:cubicBezTo>
                  <a:cubicBezTo>
                    <a:pt x="1295876" y="928021"/>
                    <a:pt x="1292542" y="901256"/>
                    <a:pt x="1291590" y="873062"/>
                  </a:cubicBezTo>
                  <a:cubicBezTo>
                    <a:pt x="1304925" y="764572"/>
                    <a:pt x="1315974" y="648653"/>
                    <a:pt x="1291114" y="607219"/>
                  </a:cubicBezTo>
                  <a:cubicBezTo>
                    <a:pt x="1290923" y="605600"/>
                    <a:pt x="1290923" y="602552"/>
                    <a:pt x="1290923" y="600075"/>
                  </a:cubicBezTo>
                  <a:cubicBezTo>
                    <a:pt x="1290923" y="600075"/>
                    <a:pt x="1291114" y="600075"/>
                    <a:pt x="1291209" y="599980"/>
                  </a:cubicBezTo>
                  <a:cubicBezTo>
                    <a:pt x="1294828" y="598361"/>
                    <a:pt x="1297115" y="594646"/>
                    <a:pt x="1296924" y="590645"/>
                  </a:cubicBezTo>
                  <a:cubicBezTo>
                    <a:pt x="1293971" y="541973"/>
                    <a:pt x="1174433" y="528066"/>
                    <a:pt x="897255" y="544163"/>
                  </a:cubicBezTo>
                  <a:cubicBezTo>
                    <a:pt x="888587" y="544640"/>
                    <a:pt x="881539" y="545116"/>
                    <a:pt x="876490" y="545306"/>
                  </a:cubicBezTo>
                  <a:cubicBezTo>
                    <a:pt x="832866" y="547497"/>
                    <a:pt x="789337" y="548069"/>
                    <a:pt x="747141" y="548640"/>
                  </a:cubicBezTo>
                  <a:cubicBezTo>
                    <a:pt x="707898" y="549212"/>
                    <a:pt x="667226" y="549783"/>
                    <a:pt x="626459" y="551593"/>
                  </a:cubicBezTo>
                  <a:cubicBezTo>
                    <a:pt x="614267" y="552164"/>
                    <a:pt x="595979" y="551498"/>
                    <a:pt x="574834" y="550736"/>
                  </a:cubicBezTo>
                  <a:cubicBezTo>
                    <a:pt x="490823" y="547783"/>
                    <a:pt x="419290" y="547497"/>
                    <a:pt x="394811" y="573500"/>
                  </a:cubicBezTo>
                  <a:cubicBezTo>
                    <a:pt x="391668" y="576834"/>
                    <a:pt x="391382" y="581978"/>
                    <a:pt x="394049" y="585692"/>
                  </a:cubicBezTo>
                  <a:cubicBezTo>
                    <a:pt x="429958" y="634746"/>
                    <a:pt x="491299" y="669798"/>
                    <a:pt x="545402" y="700659"/>
                  </a:cubicBezTo>
                  <a:cubicBezTo>
                    <a:pt x="559118" y="708470"/>
                    <a:pt x="572453" y="716090"/>
                    <a:pt x="584930" y="723614"/>
                  </a:cubicBezTo>
                  <a:cubicBezTo>
                    <a:pt x="595313" y="729901"/>
                    <a:pt x="607028" y="737426"/>
                    <a:pt x="619601" y="745427"/>
                  </a:cubicBezTo>
                  <a:cubicBezTo>
                    <a:pt x="675608" y="781240"/>
                    <a:pt x="745426" y="825722"/>
                    <a:pt x="798957" y="834009"/>
                  </a:cubicBezTo>
                  <a:cubicBezTo>
                    <a:pt x="860584" y="843534"/>
                    <a:pt x="926783" y="801148"/>
                    <a:pt x="985076" y="763810"/>
                  </a:cubicBezTo>
                  <a:cubicBezTo>
                    <a:pt x="1007935" y="749141"/>
                    <a:pt x="1029557" y="735330"/>
                    <a:pt x="1049369" y="725424"/>
                  </a:cubicBezTo>
                  <a:cubicBezTo>
                    <a:pt x="1068419" y="715899"/>
                    <a:pt x="1093851" y="699230"/>
                    <a:pt x="1120712" y="681609"/>
                  </a:cubicBezTo>
                  <a:cubicBezTo>
                    <a:pt x="1127569" y="677132"/>
                    <a:pt x="1134523" y="672560"/>
                    <a:pt x="1141667" y="667893"/>
                  </a:cubicBezTo>
                  <a:cubicBezTo>
                    <a:pt x="1141857" y="669703"/>
                    <a:pt x="1142428" y="671417"/>
                    <a:pt x="1143476" y="672751"/>
                  </a:cubicBezTo>
                  <a:cubicBezTo>
                    <a:pt x="1146619" y="676942"/>
                    <a:pt x="1152525" y="677894"/>
                    <a:pt x="1156811" y="674751"/>
                  </a:cubicBezTo>
                  <a:cubicBezTo>
                    <a:pt x="1157954" y="673894"/>
                    <a:pt x="1158812" y="672941"/>
                    <a:pt x="1159478" y="671798"/>
                  </a:cubicBezTo>
                  <a:cubicBezTo>
                    <a:pt x="1169766" y="663416"/>
                    <a:pt x="1233583" y="628079"/>
                    <a:pt x="1272064" y="608933"/>
                  </a:cubicBezTo>
                  <a:cubicBezTo>
                    <a:pt x="1272349" y="612362"/>
                    <a:pt x="1273016" y="614363"/>
                    <a:pt x="1274159" y="616172"/>
                  </a:cubicBezTo>
                  <a:cubicBezTo>
                    <a:pt x="1283303" y="630365"/>
                    <a:pt x="1286637" y="659416"/>
                    <a:pt x="1286732" y="694182"/>
                  </a:cubicBezTo>
                  <a:cubicBezTo>
                    <a:pt x="1285209" y="691801"/>
                    <a:pt x="1283589" y="689420"/>
                    <a:pt x="1281779" y="687134"/>
                  </a:cubicBezTo>
                  <a:cubicBezTo>
                    <a:pt x="1279017" y="683705"/>
                    <a:pt x="1274350" y="682562"/>
                    <a:pt x="1270350" y="684371"/>
                  </a:cubicBezTo>
                  <a:cubicBezTo>
                    <a:pt x="1218819" y="707612"/>
                    <a:pt x="1142143" y="742950"/>
                    <a:pt x="1071658" y="782003"/>
                  </a:cubicBezTo>
                  <a:cubicBezTo>
                    <a:pt x="1047560" y="795338"/>
                    <a:pt x="1023747" y="815150"/>
                    <a:pt x="998696" y="836009"/>
                  </a:cubicBezTo>
                  <a:cubicBezTo>
                    <a:pt x="953833" y="873347"/>
                    <a:pt x="907447" y="911924"/>
                    <a:pt x="859346" y="911924"/>
                  </a:cubicBezTo>
                  <a:lnTo>
                    <a:pt x="859346" y="911924"/>
                  </a:lnTo>
                  <a:cubicBezTo>
                    <a:pt x="823341" y="911924"/>
                    <a:pt x="731901" y="863251"/>
                    <a:pt x="643414" y="816293"/>
                  </a:cubicBezTo>
                  <a:cubicBezTo>
                    <a:pt x="495490" y="737616"/>
                    <a:pt x="403479" y="691134"/>
                    <a:pt x="377571" y="723329"/>
                  </a:cubicBezTo>
                  <a:cubicBezTo>
                    <a:pt x="368427" y="734759"/>
                    <a:pt x="370141" y="769620"/>
                    <a:pt x="377571" y="843439"/>
                  </a:cubicBezTo>
                  <a:cubicBezTo>
                    <a:pt x="379190" y="859536"/>
                    <a:pt x="380619" y="873347"/>
                    <a:pt x="380619" y="879253"/>
                  </a:cubicBezTo>
                  <a:cubicBezTo>
                    <a:pt x="380619" y="889159"/>
                    <a:pt x="380714" y="899160"/>
                    <a:pt x="380810" y="909257"/>
                  </a:cubicBezTo>
                  <a:cubicBezTo>
                    <a:pt x="381000" y="957263"/>
                    <a:pt x="381190" y="1006983"/>
                    <a:pt x="386620" y="1054894"/>
                  </a:cubicBezTo>
                  <a:cubicBezTo>
                    <a:pt x="398621" y="1162336"/>
                    <a:pt x="507397" y="1156811"/>
                    <a:pt x="594931" y="1152430"/>
                  </a:cubicBezTo>
                  <a:cubicBezTo>
                    <a:pt x="612838" y="1151477"/>
                    <a:pt x="629793" y="1150620"/>
                    <a:pt x="645700" y="1150620"/>
                  </a:cubicBezTo>
                  <a:cubicBezTo>
                    <a:pt x="704755" y="1150620"/>
                    <a:pt x="764286" y="1149001"/>
                    <a:pt x="821817" y="1147477"/>
                  </a:cubicBezTo>
                  <a:cubicBezTo>
                    <a:pt x="878681" y="1145953"/>
                    <a:pt x="937451" y="1144334"/>
                    <a:pt x="995077" y="1144334"/>
                  </a:cubicBezTo>
                  <a:cubicBezTo>
                    <a:pt x="1012793" y="1144334"/>
                    <a:pt x="1033081" y="1143095"/>
                    <a:pt x="1054513" y="1141857"/>
                  </a:cubicBezTo>
                  <a:cubicBezTo>
                    <a:pt x="1130808" y="1137285"/>
                    <a:pt x="1225867" y="1131665"/>
                    <a:pt x="1268730" y="1178719"/>
                  </a:cubicBezTo>
                  <a:cubicBezTo>
                    <a:pt x="1269301" y="1179386"/>
                    <a:pt x="1269968" y="1179862"/>
                    <a:pt x="1270635" y="1180338"/>
                  </a:cubicBezTo>
                  <a:lnTo>
                    <a:pt x="1332928" y="1219962"/>
                  </a:lnTo>
                  <a:cubicBezTo>
                    <a:pt x="1391983" y="1277112"/>
                    <a:pt x="1398937" y="1336262"/>
                    <a:pt x="1394460" y="1375982"/>
                  </a:cubicBezTo>
                  <a:cubicBezTo>
                    <a:pt x="1387697" y="1435132"/>
                    <a:pt x="1350835" y="1491425"/>
                    <a:pt x="1298162" y="1522857"/>
                  </a:cubicBezTo>
                  <a:cubicBezTo>
                    <a:pt x="1141191" y="1616583"/>
                    <a:pt x="991362" y="1662208"/>
                    <a:pt x="840200" y="1662208"/>
                  </a:cubicBezTo>
                  <a:cubicBezTo>
                    <a:pt x="387191" y="1662208"/>
                    <a:pt x="18574" y="1293686"/>
                    <a:pt x="18574" y="840581"/>
                  </a:cubicBezTo>
                  <a:cubicBezTo>
                    <a:pt x="18574" y="387477"/>
                    <a:pt x="387668" y="19050"/>
                    <a:pt x="840676" y="19050"/>
                  </a:cubicBezTo>
                  <a:cubicBezTo>
                    <a:pt x="1293685" y="19050"/>
                    <a:pt x="1662208" y="387572"/>
                    <a:pt x="1662208" y="840581"/>
                  </a:cubicBezTo>
                  <a:cubicBezTo>
                    <a:pt x="1662208" y="893540"/>
                    <a:pt x="1657160" y="946595"/>
                    <a:pt x="1647159" y="998125"/>
                  </a:cubicBezTo>
                  <a:cubicBezTo>
                    <a:pt x="1646110" y="1003268"/>
                    <a:pt x="1649540" y="1008317"/>
                    <a:pt x="1654683" y="1009269"/>
                  </a:cubicBezTo>
                  <a:cubicBezTo>
                    <a:pt x="1659826" y="1010317"/>
                    <a:pt x="1664875" y="1006888"/>
                    <a:pt x="1665827" y="1001744"/>
                  </a:cubicBezTo>
                  <a:cubicBezTo>
                    <a:pt x="1676114" y="948976"/>
                    <a:pt x="1681258" y="894779"/>
                    <a:pt x="1681258" y="840581"/>
                  </a:cubicBezTo>
                  <a:cubicBezTo>
                    <a:pt x="1681258" y="377095"/>
                    <a:pt x="1304163" y="0"/>
                    <a:pt x="840676" y="0"/>
                  </a:cubicBezTo>
                  <a:close/>
                  <a:moveTo>
                    <a:pt x="1110424" y="665607"/>
                  </a:moveTo>
                  <a:cubicBezTo>
                    <a:pt x="1084041" y="682943"/>
                    <a:pt x="1059085" y="699230"/>
                    <a:pt x="1041083" y="708279"/>
                  </a:cubicBezTo>
                  <a:cubicBezTo>
                    <a:pt x="1020318" y="718661"/>
                    <a:pt x="998316" y="732758"/>
                    <a:pt x="974979" y="747713"/>
                  </a:cubicBezTo>
                  <a:cubicBezTo>
                    <a:pt x="919448" y="783336"/>
                    <a:pt x="856584" y="823722"/>
                    <a:pt x="802100" y="815150"/>
                  </a:cubicBezTo>
                  <a:cubicBezTo>
                    <a:pt x="752475" y="807434"/>
                    <a:pt x="681704" y="762286"/>
                    <a:pt x="630079" y="729329"/>
                  </a:cubicBezTo>
                  <a:cubicBezTo>
                    <a:pt x="617315" y="721233"/>
                    <a:pt x="605504" y="713613"/>
                    <a:pt x="595027" y="707327"/>
                  </a:cubicBezTo>
                  <a:cubicBezTo>
                    <a:pt x="582454" y="699707"/>
                    <a:pt x="568928" y="691991"/>
                    <a:pt x="555117" y="684086"/>
                  </a:cubicBezTo>
                  <a:cubicBezTo>
                    <a:pt x="505492" y="655701"/>
                    <a:pt x="449580" y="623792"/>
                    <a:pt x="415290" y="581692"/>
                  </a:cubicBezTo>
                  <a:cubicBezTo>
                    <a:pt x="444055" y="565214"/>
                    <a:pt x="524637" y="568071"/>
                    <a:pt x="574453" y="569786"/>
                  </a:cubicBezTo>
                  <a:cubicBezTo>
                    <a:pt x="596074" y="570548"/>
                    <a:pt x="614744" y="571214"/>
                    <a:pt x="627602" y="570643"/>
                  </a:cubicBezTo>
                  <a:cubicBezTo>
                    <a:pt x="668083" y="568833"/>
                    <a:pt x="708565" y="568262"/>
                    <a:pt x="747712" y="567785"/>
                  </a:cubicBezTo>
                  <a:cubicBezTo>
                    <a:pt x="790003" y="567214"/>
                    <a:pt x="833723" y="566642"/>
                    <a:pt x="877729" y="564452"/>
                  </a:cubicBezTo>
                  <a:cubicBezTo>
                    <a:pt x="882777" y="564166"/>
                    <a:pt x="889921" y="563785"/>
                    <a:pt x="898588" y="563309"/>
                  </a:cubicBezTo>
                  <a:cubicBezTo>
                    <a:pt x="1186339" y="546545"/>
                    <a:pt x="1258253" y="567785"/>
                    <a:pt x="1274064" y="583883"/>
                  </a:cubicBezTo>
                  <a:cubicBezTo>
                    <a:pt x="1230725" y="586931"/>
                    <a:pt x="1167098" y="628650"/>
                    <a:pt x="1110520" y="665798"/>
                  </a:cubicBezTo>
                  <a:close/>
                  <a:moveTo>
                    <a:pt x="396335" y="836105"/>
                  </a:moveTo>
                  <a:cubicBezTo>
                    <a:pt x="393192" y="804958"/>
                    <a:pt x="387477" y="744569"/>
                    <a:pt x="392716" y="735235"/>
                  </a:cubicBezTo>
                  <a:cubicBezTo>
                    <a:pt x="410051" y="713613"/>
                    <a:pt x="545306" y="785527"/>
                    <a:pt x="634746" y="833057"/>
                  </a:cubicBezTo>
                  <a:cubicBezTo>
                    <a:pt x="729424" y="883349"/>
                    <a:pt x="818769" y="930878"/>
                    <a:pt x="859536" y="930878"/>
                  </a:cubicBezTo>
                  <a:lnTo>
                    <a:pt x="859536" y="930878"/>
                  </a:lnTo>
                  <a:cubicBezTo>
                    <a:pt x="914590" y="930878"/>
                    <a:pt x="963644" y="890016"/>
                    <a:pt x="1011079" y="850583"/>
                  </a:cubicBezTo>
                  <a:cubicBezTo>
                    <a:pt x="1035558" y="830294"/>
                    <a:pt x="1058608" y="811054"/>
                    <a:pt x="1081087" y="798576"/>
                  </a:cubicBezTo>
                  <a:cubicBezTo>
                    <a:pt x="1147762" y="761619"/>
                    <a:pt x="1220153" y="727901"/>
                    <a:pt x="1271206" y="704850"/>
                  </a:cubicBezTo>
                  <a:cubicBezTo>
                    <a:pt x="1286256" y="730091"/>
                    <a:pt x="1281208" y="766858"/>
                    <a:pt x="1276731" y="799529"/>
                  </a:cubicBezTo>
                  <a:cubicBezTo>
                    <a:pt x="1275017" y="812102"/>
                    <a:pt x="1273397" y="824008"/>
                    <a:pt x="1272826" y="835152"/>
                  </a:cubicBezTo>
                  <a:cubicBezTo>
                    <a:pt x="1272159" y="847915"/>
                    <a:pt x="1272159" y="860203"/>
                    <a:pt x="1272540" y="872109"/>
                  </a:cubicBezTo>
                  <a:cubicBezTo>
                    <a:pt x="1272159" y="875252"/>
                    <a:pt x="1271778" y="878300"/>
                    <a:pt x="1271397" y="881158"/>
                  </a:cubicBezTo>
                  <a:cubicBezTo>
                    <a:pt x="1269301" y="897636"/>
                    <a:pt x="1267587" y="911638"/>
                    <a:pt x="1266635" y="921734"/>
                  </a:cubicBezTo>
                  <a:cubicBezTo>
                    <a:pt x="1253776" y="1050798"/>
                    <a:pt x="1205389" y="1088136"/>
                    <a:pt x="1059751" y="1081659"/>
                  </a:cubicBezTo>
                  <a:cubicBezTo>
                    <a:pt x="1037368" y="1080707"/>
                    <a:pt x="1014317" y="1080326"/>
                    <a:pt x="991267" y="1080326"/>
                  </a:cubicBezTo>
                  <a:cubicBezTo>
                    <a:pt x="968216" y="1080326"/>
                    <a:pt x="945547" y="1080611"/>
                    <a:pt x="923068" y="1080992"/>
                  </a:cubicBezTo>
                  <a:cubicBezTo>
                    <a:pt x="821912" y="1082421"/>
                    <a:pt x="717423" y="1083850"/>
                    <a:pt x="623506" y="1057275"/>
                  </a:cubicBezTo>
                  <a:cubicBezTo>
                    <a:pt x="582549" y="1045655"/>
                    <a:pt x="525685" y="1020604"/>
                    <a:pt x="489109" y="984885"/>
                  </a:cubicBezTo>
                  <a:cubicBezTo>
                    <a:pt x="470059" y="966407"/>
                    <a:pt x="460724" y="938022"/>
                    <a:pt x="451676" y="910685"/>
                  </a:cubicBezTo>
                  <a:cubicBezTo>
                    <a:pt x="441484" y="879920"/>
                    <a:pt x="431863" y="850868"/>
                    <a:pt x="409289" y="834485"/>
                  </a:cubicBezTo>
                  <a:cubicBezTo>
                    <a:pt x="406432" y="832390"/>
                    <a:pt x="402717" y="832104"/>
                    <a:pt x="399574" y="833628"/>
                  </a:cubicBezTo>
                  <a:cubicBezTo>
                    <a:pt x="398336" y="834200"/>
                    <a:pt x="397288" y="835057"/>
                    <a:pt x="396430" y="836105"/>
                  </a:cubicBezTo>
                  <a:close/>
                  <a:moveTo>
                    <a:pt x="645986" y="1131665"/>
                  </a:moveTo>
                  <a:cubicBezTo>
                    <a:pt x="629603" y="1131665"/>
                    <a:pt x="612457" y="1132523"/>
                    <a:pt x="594265" y="1133475"/>
                  </a:cubicBezTo>
                  <a:cubicBezTo>
                    <a:pt x="506635" y="1137857"/>
                    <a:pt x="415957" y="1142524"/>
                    <a:pt x="405860" y="1052798"/>
                  </a:cubicBezTo>
                  <a:cubicBezTo>
                    <a:pt x="403860" y="1034987"/>
                    <a:pt x="402622" y="1016889"/>
                    <a:pt x="401764" y="998601"/>
                  </a:cubicBezTo>
                  <a:cubicBezTo>
                    <a:pt x="432721" y="1066610"/>
                    <a:pt x="508921" y="1110139"/>
                    <a:pt x="619792" y="1120807"/>
                  </a:cubicBezTo>
                  <a:cubicBezTo>
                    <a:pt x="656939" y="1124426"/>
                    <a:pt x="694659" y="1127760"/>
                    <a:pt x="732759" y="1130618"/>
                  </a:cubicBezTo>
                  <a:cubicBezTo>
                    <a:pt x="703897" y="1131189"/>
                    <a:pt x="674941" y="1131570"/>
                    <a:pt x="645986" y="1131570"/>
                  </a:cubicBezTo>
                  <a:close/>
                  <a:moveTo>
                    <a:pt x="1080135" y="1113282"/>
                  </a:moveTo>
                  <a:cubicBezTo>
                    <a:pt x="928021" y="1127474"/>
                    <a:pt x="769810" y="1116235"/>
                    <a:pt x="621602" y="1101852"/>
                  </a:cubicBezTo>
                  <a:cubicBezTo>
                    <a:pt x="544163" y="1094327"/>
                    <a:pt x="413099" y="1062609"/>
                    <a:pt x="405574" y="934403"/>
                  </a:cubicBezTo>
                  <a:cubicBezTo>
                    <a:pt x="404813" y="920687"/>
                    <a:pt x="407098" y="900494"/>
                    <a:pt x="409385" y="880967"/>
                  </a:cubicBezTo>
                  <a:cubicBezTo>
                    <a:pt x="410051" y="875348"/>
                    <a:pt x="410718" y="869728"/>
                    <a:pt x="411289" y="864108"/>
                  </a:cubicBezTo>
                  <a:cubicBezTo>
                    <a:pt x="420719" y="878015"/>
                    <a:pt x="427006" y="896969"/>
                    <a:pt x="433483" y="916686"/>
                  </a:cubicBezTo>
                  <a:cubicBezTo>
                    <a:pt x="443294" y="946213"/>
                    <a:pt x="453390" y="976789"/>
                    <a:pt x="475774" y="998506"/>
                  </a:cubicBezTo>
                  <a:cubicBezTo>
                    <a:pt x="509016" y="1030891"/>
                    <a:pt x="562356" y="1059752"/>
                    <a:pt x="618268" y="1075563"/>
                  </a:cubicBezTo>
                  <a:cubicBezTo>
                    <a:pt x="714851" y="1102900"/>
                    <a:pt x="820865" y="1101471"/>
                    <a:pt x="923259" y="1100042"/>
                  </a:cubicBezTo>
                  <a:cubicBezTo>
                    <a:pt x="968312" y="1099376"/>
                    <a:pt x="1014889" y="1098804"/>
                    <a:pt x="1058894" y="1100709"/>
                  </a:cubicBezTo>
                  <a:cubicBezTo>
                    <a:pt x="1183100" y="1106234"/>
                    <a:pt x="1257395" y="1084326"/>
                    <a:pt x="1280731" y="958882"/>
                  </a:cubicBezTo>
                  <a:cubicBezTo>
                    <a:pt x="1282351" y="971931"/>
                    <a:pt x="1283970" y="985076"/>
                    <a:pt x="1285399" y="998601"/>
                  </a:cubicBezTo>
                  <a:cubicBezTo>
                    <a:pt x="1289114" y="1034415"/>
                    <a:pt x="1283875" y="1059942"/>
                    <a:pt x="1269397" y="1076801"/>
                  </a:cubicBezTo>
                  <a:cubicBezTo>
                    <a:pt x="1244537" y="1105472"/>
                    <a:pt x="1192340" y="1107662"/>
                    <a:pt x="1137000" y="1109948"/>
                  </a:cubicBezTo>
                  <a:cubicBezTo>
                    <a:pt x="1118426" y="1110710"/>
                    <a:pt x="1099280" y="1111472"/>
                    <a:pt x="1080230" y="1113282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2" name="Groep 51">
            <a:extLst>
              <a:ext uri="{FF2B5EF4-FFF2-40B4-BE49-F238E27FC236}">
                <a16:creationId xmlns:a16="http://schemas.microsoft.com/office/drawing/2014/main" id="{A4EF9622-C7C3-988B-79CC-8EBF1730B3F8}"/>
              </a:ext>
            </a:extLst>
          </p:cNvPr>
          <p:cNvGrpSpPr>
            <a:grpSpLocks noChangeAspect="1"/>
          </p:cNvGrpSpPr>
          <p:nvPr/>
        </p:nvGrpSpPr>
        <p:grpSpPr>
          <a:xfrm>
            <a:off x="917198" y="4753368"/>
            <a:ext cx="1457164" cy="1389548"/>
            <a:chOff x="3073216" y="788816"/>
            <a:chExt cx="1457164" cy="1389548"/>
          </a:xfrm>
        </p:grpSpPr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C6695028-CBBA-F209-88A2-6595572F8F38}"/>
                </a:ext>
              </a:extLst>
            </p:cNvPr>
            <p:cNvSpPr/>
            <p:nvPr/>
          </p:nvSpPr>
          <p:spPr>
            <a:xfrm>
              <a:off x="3153610" y="815302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4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E08748D-9975-AA13-AD4E-C0553B965F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3216" y="788816"/>
              <a:ext cx="1389468" cy="1389548"/>
            </a:xfrm>
            <a:custGeom>
              <a:avLst/>
              <a:gdLst>
                <a:gd name="connsiteX0" fmla="*/ 840581 w 1681257"/>
                <a:gd name="connsiteY0" fmla="*/ 0 h 1681353"/>
                <a:gd name="connsiteX1" fmla="*/ 0 w 1681257"/>
                <a:gd name="connsiteY1" fmla="*/ 840676 h 1681353"/>
                <a:gd name="connsiteX2" fmla="*/ 840581 w 1681257"/>
                <a:gd name="connsiteY2" fmla="*/ 1681353 h 1681353"/>
                <a:gd name="connsiteX3" fmla="*/ 1308259 w 1681257"/>
                <a:gd name="connsiteY3" fmla="*/ 1539335 h 1681353"/>
                <a:gd name="connsiteX4" fmla="*/ 1414367 w 1681257"/>
                <a:gd name="connsiteY4" fmla="*/ 1341501 h 1681353"/>
                <a:gd name="connsiteX5" fmla="*/ 1210913 w 1681257"/>
                <a:gd name="connsiteY5" fmla="*/ 1123283 h 1681353"/>
                <a:gd name="connsiteX6" fmla="*/ 1190530 w 1681257"/>
                <a:gd name="connsiteY6" fmla="*/ 1114520 h 1681353"/>
                <a:gd name="connsiteX7" fmla="*/ 1152049 w 1681257"/>
                <a:gd name="connsiteY7" fmla="*/ 1098709 h 1681353"/>
                <a:gd name="connsiteX8" fmla="*/ 1049750 w 1681257"/>
                <a:gd name="connsiteY8" fmla="*/ 1052132 h 1681353"/>
                <a:gd name="connsiteX9" fmla="*/ 981932 w 1681257"/>
                <a:gd name="connsiteY9" fmla="*/ 956596 h 1681353"/>
                <a:gd name="connsiteX10" fmla="*/ 994505 w 1681257"/>
                <a:gd name="connsiteY10" fmla="*/ 910018 h 1681353"/>
                <a:gd name="connsiteX11" fmla="*/ 1116044 w 1681257"/>
                <a:gd name="connsiteY11" fmla="*/ 786956 h 1681353"/>
                <a:gd name="connsiteX12" fmla="*/ 1232821 w 1681257"/>
                <a:gd name="connsiteY12" fmla="*/ 657225 h 1681353"/>
                <a:gd name="connsiteX13" fmla="*/ 1227582 w 1681257"/>
                <a:gd name="connsiteY13" fmla="*/ 559975 h 1681353"/>
                <a:gd name="connsiteX14" fmla="*/ 1109758 w 1681257"/>
                <a:gd name="connsiteY14" fmla="*/ 452247 h 1681353"/>
                <a:gd name="connsiteX15" fmla="*/ 898779 w 1681257"/>
                <a:gd name="connsiteY15" fmla="*/ 599218 h 1681353"/>
                <a:gd name="connsiteX16" fmla="*/ 861822 w 1681257"/>
                <a:gd name="connsiteY16" fmla="*/ 642080 h 1681353"/>
                <a:gd name="connsiteX17" fmla="*/ 689134 w 1681257"/>
                <a:gd name="connsiteY17" fmla="*/ 811530 h 1681353"/>
                <a:gd name="connsiteX18" fmla="*/ 577977 w 1681257"/>
                <a:gd name="connsiteY18" fmla="*/ 917924 h 1681353"/>
                <a:gd name="connsiteX19" fmla="*/ 459010 w 1681257"/>
                <a:gd name="connsiteY19" fmla="*/ 1213961 h 1681353"/>
                <a:gd name="connsiteX20" fmla="*/ 457581 w 1681257"/>
                <a:gd name="connsiteY20" fmla="*/ 1215961 h 1681353"/>
                <a:gd name="connsiteX21" fmla="*/ 457486 w 1681257"/>
                <a:gd name="connsiteY21" fmla="*/ 1226630 h 1681353"/>
                <a:gd name="connsiteX22" fmla="*/ 456152 w 1681257"/>
                <a:gd name="connsiteY22" fmla="*/ 1239393 h 1681353"/>
                <a:gd name="connsiteX23" fmla="*/ 458915 w 1681257"/>
                <a:gd name="connsiteY23" fmla="*/ 1247108 h 1681353"/>
                <a:gd name="connsiteX24" fmla="*/ 466630 w 1681257"/>
                <a:gd name="connsiteY24" fmla="*/ 1249775 h 1681353"/>
                <a:gd name="connsiteX25" fmla="*/ 734854 w 1681257"/>
                <a:gd name="connsiteY25" fmla="*/ 1162431 h 1681353"/>
                <a:gd name="connsiteX26" fmla="*/ 834771 w 1681257"/>
                <a:gd name="connsiteY26" fmla="*/ 1063371 h 1681353"/>
                <a:gd name="connsiteX27" fmla="*/ 951452 w 1681257"/>
                <a:gd name="connsiteY27" fmla="*/ 948881 h 1681353"/>
                <a:gd name="connsiteX28" fmla="*/ 960977 w 1681257"/>
                <a:gd name="connsiteY28" fmla="*/ 940308 h 1681353"/>
                <a:gd name="connsiteX29" fmla="*/ 964311 w 1681257"/>
                <a:gd name="connsiteY29" fmla="*/ 937355 h 1681353"/>
                <a:gd name="connsiteX30" fmla="*/ 962882 w 1681257"/>
                <a:gd name="connsiteY30" fmla="*/ 957262 h 1681353"/>
                <a:gd name="connsiteX31" fmla="*/ 1039273 w 1681257"/>
                <a:gd name="connsiteY31" fmla="*/ 1068134 h 1681353"/>
                <a:gd name="connsiteX32" fmla="*/ 1040987 w 1681257"/>
                <a:gd name="connsiteY32" fmla="*/ 1069086 h 1681353"/>
                <a:gd name="connsiteX33" fmla="*/ 1144715 w 1681257"/>
                <a:gd name="connsiteY33" fmla="*/ 1116330 h 1681353"/>
                <a:gd name="connsiteX34" fmla="*/ 1145667 w 1681257"/>
                <a:gd name="connsiteY34" fmla="*/ 1116711 h 1681353"/>
                <a:gd name="connsiteX35" fmla="*/ 1182910 w 1681257"/>
                <a:gd name="connsiteY35" fmla="*/ 1132046 h 1681353"/>
                <a:gd name="connsiteX36" fmla="*/ 1203865 w 1681257"/>
                <a:gd name="connsiteY36" fmla="*/ 1141000 h 1681353"/>
                <a:gd name="connsiteX37" fmla="*/ 1395412 w 1681257"/>
                <a:gd name="connsiteY37" fmla="*/ 1343025 h 1681353"/>
                <a:gd name="connsiteX38" fmla="*/ 1298543 w 1681257"/>
                <a:gd name="connsiteY38" fmla="*/ 1522952 h 1681353"/>
                <a:gd name="connsiteX39" fmla="*/ 840581 w 1681257"/>
                <a:gd name="connsiteY39" fmla="*/ 1662303 h 1681353"/>
                <a:gd name="connsiteX40" fmla="*/ 19050 w 1681257"/>
                <a:gd name="connsiteY40" fmla="*/ 840676 h 1681353"/>
                <a:gd name="connsiteX41" fmla="*/ 840581 w 1681257"/>
                <a:gd name="connsiteY41" fmla="*/ 19050 h 1681353"/>
                <a:gd name="connsiteX42" fmla="*/ 1662208 w 1681257"/>
                <a:gd name="connsiteY42" fmla="*/ 840676 h 1681353"/>
                <a:gd name="connsiteX43" fmla="*/ 1647158 w 1681257"/>
                <a:gd name="connsiteY43" fmla="*/ 998220 h 1681353"/>
                <a:gd name="connsiteX44" fmla="*/ 1654683 w 1681257"/>
                <a:gd name="connsiteY44" fmla="*/ 1009364 h 1681353"/>
                <a:gd name="connsiteX45" fmla="*/ 1665827 w 1681257"/>
                <a:gd name="connsiteY45" fmla="*/ 1001840 h 1681353"/>
                <a:gd name="connsiteX46" fmla="*/ 1681258 w 1681257"/>
                <a:gd name="connsiteY46" fmla="*/ 840676 h 1681353"/>
                <a:gd name="connsiteX47" fmla="*/ 840581 w 1681257"/>
                <a:gd name="connsiteY47" fmla="*/ 0 h 1681353"/>
                <a:gd name="connsiteX48" fmla="*/ 1215581 w 1681257"/>
                <a:gd name="connsiteY48" fmla="*/ 648938 h 1681353"/>
                <a:gd name="connsiteX49" fmla="*/ 1177100 w 1681257"/>
                <a:gd name="connsiteY49" fmla="*/ 703612 h 1681353"/>
                <a:gd name="connsiteX50" fmla="*/ 1211771 w 1681257"/>
                <a:gd name="connsiteY50" fmla="*/ 611219 h 1681353"/>
                <a:gd name="connsiteX51" fmla="*/ 1220438 w 1681257"/>
                <a:gd name="connsiteY51" fmla="*/ 598837 h 1681353"/>
                <a:gd name="connsiteX52" fmla="*/ 1215581 w 1681257"/>
                <a:gd name="connsiteY52" fmla="*/ 648938 h 1681353"/>
                <a:gd name="connsiteX53" fmla="*/ 1210247 w 1681257"/>
                <a:gd name="connsiteY53" fmla="*/ 567785 h 1681353"/>
                <a:gd name="connsiteX54" fmla="*/ 1216343 w 1681257"/>
                <a:gd name="connsiteY54" fmla="*/ 583311 h 1681353"/>
                <a:gd name="connsiteX55" fmla="*/ 1213295 w 1681257"/>
                <a:gd name="connsiteY55" fmla="*/ 582835 h 1681353"/>
                <a:gd name="connsiteX56" fmla="*/ 1211390 w 1681257"/>
                <a:gd name="connsiteY56" fmla="*/ 583025 h 1681353"/>
                <a:gd name="connsiteX57" fmla="*/ 1199007 w 1681257"/>
                <a:gd name="connsiteY57" fmla="*/ 547116 h 1681353"/>
                <a:gd name="connsiteX58" fmla="*/ 1210247 w 1681257"/>
                <a:gd name="connsiteY58" fmla="*/ 567785 h 1681353"/>
                <a:gd name="connsiteX59" fmla="*/ 497300 w 1681257"/>
                <a:gd name="connsiteY59" fmla="*/ 1116997 h 1681353"/>
                <a:gd name="connsiteX60" fmla="*/ 505016 w 1681257"/>
                <a:gd name="connsiteY60" fmla="*/ 1118521 h 1681353"/>
                <a:gd name="connsiteX61" fmla="*/ 571214 w 1681257"/>
                <a:gd name="connsiteY61" fmla="*/ 1147572 h 1681353"/>
                <a:gd name="connsiteX62" fmla="*/ 532162 w 1681257"/>
                <a:gd name="connsiteY62" fmla="*/ 1166717 h 1681353"/>
                <a:gd name="connsiteX63" fmla="*/ 481298 w 1681257"/>
                <a:gd name="connsiteY63" fmla="*/ 1193197 h 1681353"/>
                <a:gd name="connsiteX64" fmla="*/ 497300 w 1681257"/>
                <a:gd name="connsiteY64" fmla="*/ 1116997 h 1681353"/>
                <a:gd name="connsiteX65" fmla="*/ 587597 w 1681257"/>
                <a:gd name="connsiteY65" fmla="*/ 1194530 h 1681353"/>
                <a:gd name="connsiteX66" fmla="*/ 551307 w 1681257"/>
                <a:gd name="connsiteY66" fmla="*/ 1207580 h 1681353"/>
                <a:gd name="connsiteX67" fmla="*/ 478917 w 1681257"/>
                <a:gd name="connsiteY67" fmla="*/ 1219772 h 1681353"/>
                <a:gd name="connsiteX68" fmla="*/ 539972 w 1681257"/>
                <a:gd name="connsiteY68" fmla="*/ 1184053 h 1681353"/>
                <a:gd name="connsiteX69" fmla="*/ 582263 w 1681257"/>
                <a:gd name="connsiteY69" fmla="*/ 1163098 h 1681353"/>
                <a:gd name="connsiteX70" fmla="*/ 587597 w 1681257"/>
                <a:gd name="connsiteY70" fmla="*/ 1194435 h 1681353"/>
                <a:gd name="connsiteX71" fmla="*/ 603980 w 1681257"/>
                <a:gd name="connsiteY71" fmla="*/ 1205293 h 1681353"/>
                <a:gd name="connsiteX72" fmla="*/ 607790 w 1681257"/>
                <a:gd name="connsiteY72" fmla="*/ 1187768 h 1681353"/>
                <a:gd name="connsiteX73" fmla="*/ 648557 w 1681257"/>
                <a:gd name="connsiteY73" fmla="*/ 1190816 h 1681353"/>
                <a:gd name="connsiteX74" fmla="*/ 603980 w 1681257"/>
                <a:gd name="connsiteY74" fmla="*/ 1205389 h 1681353"/>
                <a:gd name="connsiteX75" fmla="*/ 667131 w 1681257"/>
                <a:gd name="connsiteY75" fmla="*/ 1165289 h 1681353"/>
                <a:gd name="connsiteX76" fmla="*/ 616172 w 1681257"/>
                <a:gd name="connsiteY76" fmla="*/ 1170718 h 1681353"/>
                <a:gd name="connsiteX77" fmla="*/ 598646 w 1681257"/>
                <a:gd name="connsiteY77" fmla="*/ 1144334 h 1681353"/>
                <a:gd name="connsiteX78" fmla="*/ 592455 w 1681257"/>
                <a:gd name="connsiteY78" fmla="*/ 1137857 h 1681353"/>
                <a:gd name="connsiteX79" fmla="*/ 589407 w 1681257"/>
                <a:gd name="connsiteY79" fmla="*/ 1137380 h 1681353"/>
                <a:gd name="connsiteX80" fmla="*/ 587502 w 1681257"/>
                <a:gd name="connsiteY80" fmla="*/ 1137571 h 1681353"/>
                <a:gd name="connsiteX81" fmla="*/ 515398 w 1681257"/>
                <a:gd name="connsiteY81" fmla="*/ 1098518 h 1681353"/>
                <a:gd name="connsiteX82" fmla="*/ 517208 w 1681257"/>
                <a:gd name="connsiteY82" fmla="*/ 1091756 h 1681353"/>
                <a:gd name="connsiteX83" fmla="*/ 541592 w 1681257"/>
                <a:gd name="connsiteY83" fmla="*/ 1014698 h 1681353"/>
                <a:gd name="connsiteX84" fmla="*/ 546545 w 1681257"/>
                <a:gd name="connsiteY84" fmla="*/ 1004792 h 1681353"/>
                <a:gd name="connsiteX85" fmla="*/ 557403 w 1681257"/>
                <a:gd name="connsiteY85" fmla="*/ 986123 h 1681353"/>
                <a:gd name="connsiteX86" fmla="*/ 577977 w 1681257"/>
                <a:gd name="connsiteY86" fmla="*/ 991552 h 1681353"/>
                <a:gd name="connsiteX87" fmla="*/ 591026 w 1681257"/>
                <a:gd name="connsiteY87" fmla="*/ 995934 h 1681353"/>
                <a:gd name="connsiteX88" fmla="*/ 709708 w 1681257"/>
                <a:gd name="connsiteY88" fmla="*/ 1127474 h 1681353"/>
                <a:gd name="connsiteX89" fmla="*/ 667036 w 1681257"/>
                <a:gd name="connsiteY89" fmla="*/ 1165384 h 1681353"/>
                <a:gd name="connsiteX90" fmla="*/ 699421 w 1681257"/>
                <a:gd name="connsiteY90" fmla="*/ 1055942 h 1681353"/>
                <a:gd name="connsiteX91" fmla="*/ 597122 w 1681257"/>
                <a:gd name="connsiteY91" fmla="*/ 977741 h 1681353"/>
                <a:gd name="connsiteX92" fmla="*/ 584359 w 1681257"/>
                <a:gd name="connsiteY92" fmla="*/ 973455 h 1681353"/>
                <a:gd name="connsiteX93" fmla="*/ 561594 w 1681257"/>
                <a:gd name="connsiteY93" fmla="*/ 967359 h 1681353"/>
                <a:gd name="connsiteX94" fmla="*/ 591503 w 1681257"/>
                <a:gd name="connsiteY94" fmla="*/ 931355 h 1681353"/>
                <a:gd name="connsiteX95" fmla="*/ 702278 w 1681257"/>
                <a:gd name="connsiteY95" fmla="*/ 825341 h 1681353"/>
                <a:gd name="connsiteX96" fmla="*/ 875824 w 1681257"/>
                <a:gd name="connsiteY96" fmla="*/ 655034 h 1681353"/>
                <a:gd name="connsiteX97" fmla="*/ 913448 w 1681257"/>
                <a:gd name="connsiteY97" fmla="*/ 611315 h 1681353"/>
                <a:gd name="connsiteX98" fmla="*/ 1104805 w 1681257"/>
                <a:gd name="connsiteY98" fmla="*/ 470535 h 1681353"/>
                <a:gd name="connsiteX99" fmla="*/ 1192340 w 1681257"/>
                <a:gd name="connsiteY99" fmla="*/ 537305 h 1681353"/>
                <a:gd name="connsiteX100" fmla="*/ 1182719 w 1681257"/>
                <a:gd name="connsiteY100" fmla="*/ 526447 h 1681353"/>
                <a:gd name="connsiteX101" fmla="*/ 1180719 w 1681257"/>
                <a:gd name="connsiteY101" fmla="*/ 523875 h 1681353"/>
                <a:gd name="connsiteX102" fmla="*/ 1165479 w 1681257"/>
                <a:gd name="connsiteY102" fmla="*/ 522637 h 1681353"/>
                <a:gd name="connsiteX103" fmla="*/ 1164050 w 1681257"/>
                <a:gd name="connsiteY103" fmla="*/ 533591 h 1681353"/>
                <a:gd name="connsiteX104" fmla="*/ 1081088 w 1681257"/>
                <a:gd name="connsiteY104" fmla="*/ 647795 h 1681353"/>
                <a:gd name="connsiteX105" fmla="*/ 1056704 w 1681257"/>
                <a:gd name="connsiteY105" fmla="*/ 673418 h 1681353"/>
                <a:gd name="connsiteX106" fmla="*/ 1024128 w 1681257"/>
                <a:gd name="connsiteY106" fmla="*/ 709422 h 1681353"/>
                <a:gd name="connsiteX107" fmla="*/ 882396 w 1681257"/>
                <a:gd name="connsiteY107" fmla="*/ 860298 h 1681353"/>
                <a:gd name="connsiteX108" fmla="*/ 830294 w 1681257"/>
                <a:gd name="connsiteY108" fmla="*/ 912209 h 1681353"/>
                <a:gd name="connsiteX109" fmla="*/ 745331 w 1681257"/>
                <a:gd name="connsiteY109" fmla="*/ 995743 h 1681353"/>
                <a:gd name="connsiteX110" fmla="*/ 725043 w 1681257"/>
                <a:gd name="connsiteY110" fmla="*/ 1013079 h 1681353"/>
                <a:gd name="connsiteX111" fmla="*/ 699326 w 1681257"/>
                <a:gd name="connsiteY111" fmla="*/ 1056037 h 1681353"/>
                <a:gd name="connsiteX112" fmla="*/ 723424 w 1681257"/>
                <a:gd name="connsiteY112" fmla="*/ 1094708 h 1681353"/>
                <a:gd name="connsiteX113" fmla="*/ 717423 w 1681257"/>
                <a:gd name="connsiteY113" fmla="*/ 1067467 h 1681353"/>
                <a:gd name="connsiteX114" fmla="*/ 736949 w 1681257"/>
                <a:gd name="connsiteY114" fmla="*/ 1027843 h 1681353"/>
                <a:gd name="connsiteX115" fmla="*/ 758381 w 1681257"/>
                <a:gd name="connsiteY115" fmla="*/ 1009459 h 1681353"/>
                <a:gd name="connsiteX116" fmla="*/ 843725 w 1681257"/>
                <a:gd name="connsiteY116" fmla="*/ 925449 h 1681353"/>
                <a:gd name="connsiteX117" fmla="*/ 895636 w 1681257"/>
                <a:gd name="connsiteY117" fmla="*/ 873728 h 1681353"/>
                <a:gd name="connsiteX118" fmla="*/ 1038225 w 1681257"/>
                <a:gd name="connsiteY118" fmla="*/ 721995 h 1681353"/>
                <a:gd name="connsiteX119" fmla="*/ 1070801 w 1681257"/>
                <a:gd name="connsiteY119" fmla="*/ 685991 h 1681353"/>
                <a:gd name="connsiteX120" fmla="*/ 1094708 w 1681257"/>
                <a:gd name="connsiteY120" fmla="*/ 660844 h 1681353"/>
                <a:gd name="connsiteX121" fmla="*/ 1178528 w 1681257"/>
                <a:gd name="connsiteY121" fmla="*/ 550545 h 1681353"/>
                <a:gd name="connsiteX122" fmla="*/ 1193387 w 1681257"/>
                <a:gd name="connsiteY122" fmla="*/ 599503 h 1681353"/>
                <a:gd name="connsiteX123" fmla="*/ 1193197 w 1681257"/>
                <a:gd name="connsiteY123" fmla="*/ 604266 h 1681353"/>
                <a:gd name="connsiteX124" fmla="*/ 919163 w 1681257"/>
                <a:gd name="connsiteY124" fmla="*/ 893731 h 1681353"/>
                <a:gd name="connsiteX125" fmla="*/ 908780 w 1681257"/>
                <a:gd name="connsiteY125" fmla="*/ 903542 h 1681353"/>
                <a:gd name="connsiteX126" fmla="*/ 859060 w 1681257"/>
                <a:gd name="connsiteY126" fmla="*/ 948214 h 1681353"/>
                <a:gd name="connsiteX127" fmla="*/ 724376 w 1681257"/>
                <a:gd name="connsiteY127" fmla="*/ 1092899 h 1681353"/>
                <a:gd name="connsiteX128" fmla="*/ 723424 w 1681257"/>
                <a:gd name="connsiteY128" fmla="*/ 1094708 h 1681353"/>
                <a:gd name="connsiteX129" fmla="*/ 948214 w 1681257"/>
                <a:gd name="connsiteY129" fmla="*/ 926020 h 1681353"/>
                <a:gd name="connsiteX130" fmla="*/ 938689 w 1681257"/>
                <a:gd name="connsiteY130" fmla="*/ 934593 h 1681353"/>
                <a:gd name="connsiteX131" fmla="*/ 821150 w 1681257"/>
                <a:gd name="connsiteY131" fmla="*/ 1049941 h 1681353"/>
                <a:gd name="connsiteX132" fmla="*/ 735330 w 1681257"/>
                <a:gd name="connsiteY132" fmla="*/ 1135761 h 1681353"/>
                <a:gd name="connsiteX133" fmla="*/ 732568 w 1681257"/>
                <a:gd name="connsiteY133" fmla="*/ 1120711 h 1681353"/>
                <a:gd name="connsiteX134" fmla="*/ 741140 w 1681257"/>
                <a:gd name="connsiteY134" fmla="*/ 1102138 h 1681353"/>
                <a:gd name="connsiteX135" fmla="*/ 871633 w 1681257"/>
                <a:gd name="connsiteY135" fmla="*/ 962597 h 1681353"/>
                <a:gd name="connsiteX136" fmla="*/ 921925 w 1681257"/>
                <a:gd name="connsiteY136" fmla="*/ 917448 h 1681353"/>
                <a:gd name="connsiteX137" fmla="*/ 932307 w 1681257"/>
                <a:gd name="connsiteY137" fmla="*/ 907637 h 1681353"/>
                <a:gd name="connsiteX138" fmla="*/ 1182815 w 1681257"/>
                <a:gd name="connsiteY138" fmla="*/ 649319 h 1681353"/>
                <a:gd name="connsiteX139" fmla="*/ 1101376 w 1681257"/>
                <a:gd name="connsiteY139" fmla="*/ 774287 h 1681353"/>
                <a:gd name="connsiteX140" fmla="*/ 1090994 w 1681257"/>
                <a:gd name="connsiteY140" fmla="*/ 783050 h 1681353"/>
                <a:gd name="connsiteX141" fmla="*/ 979361 w 1681257"/>
                <a:gd name="connsiteY141" fmla="*/ 897826 h 1681353"/>
                <a:gd name="connsiteX142" fmla="*/ 948214 w 1681257"/>
                <a:gd name="connsiteY142" fmla="*/ 926020 h 16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681257" h="1681353">
                  <a:moveTo>
                    <a:pt x="840581" y="0"/>
                  </a:moveTo>
                  <a:cubicBezTo>
                    <a:pt x="377095" y="0"/>
                    <a:pt x="0" y="377095"/>
                    <a:pt x="0" y="840676"/>
                  </a:cubicBezTo>
                  <a:cubicBezTo>
                    <a:pt x="0" y="1304258"/>
                    <a:pt x="377095" y="1681353"/>
                    <a:pt x="840581" y="1681353"/>
                  </a:cubicBezTo>
                  <a:cubicBezTo>
                    <a:pt x="995267" y="1681353"/>
                    <a:pt x="1148239" y="1634871"/>
                    <a:pt x="1308259" y="1539335"/>
                  </a:cubicBezTo>
                  <a:cubicBezTo>
                    <a:pt x="1377791" y="1497806"/>
                    <a:pt x="1420463" y="1418273"/>
                    <a:pt x="1414367" y="1341501"/>
                  </a:cubicBezTo>
                  <a:cubicBezTo>
                    <a:pt x="1407128" y="1250347"/>
                    <a:pt x="1334929" y="1172909"/>
                    <a:pt x="1210913" y="1123283"/>
                  </a:cubicBezTo>
                  <a:cubicBezTo>
                    <a:pt x="1205579" y="1121188"/>
                    <a:pt x="1198340" y="1117949"/>
                    <a:pt x="1190530" y="1114520"/>
                  </a:cubicBezTo>
                  <a:cubicBezTo>
                    <a:pt x="1177195" y="1108615"/>
                    <a:pt x="1162050" y="1102043"/>
                    <a:pt x="1152049" y="1098709"/>
                  </a:cubicBezTo>
                  <a:lnTo>
                    <a:pt x="1049750" y="1052132"/>
                  </a:lnTo>
                  <a:cubicBezTo>
                    <a:pt x="1005269" y="1019366"/>
                    <a:pt x="983075" y="988028"/>
                    <a:pt x="981932" y="956596"/>
                  </a:cubicBezTo>
                  <a:cubicBezTo>
                    <a:pt x="981361" y="940880"/>
                    <a:pt x="986028" y="925449"/>
                    <a:pt x="994505" y="910018"/>
                  </a:cubicBezTo>
                  <a:cubicBezTo>
                    <a:pt x="1031557" y="876109"/>
                    <a:pt x="1076611" y="833057"/>
                    <a:pt x="1116044" y="786956"/>
                  </a:cubicBezTo>
                  <a:cubicBezTo>
                    <a:pt x="1163479" y="746474"/>
                    <a:pt x="1210247" y="704469"/>
                    <a:pt x="1232821" y="657225"/>
                  </a:cubicBezTo>
                  <a:cubicBezTo>
                    <a:pt x="1245775" y="630079"/>
                    <a:pt x="1243965" y="595503"/>
                    <a:pt x="1227582" y="559975"/>
                  </a:cubicBezTo>
                  <a:cubicBezTo>
                    <a:pt x="1204151" y="508921"/>
                    <a:pt x="1155668" y="464630"/>
                    <a:pt x="1109758" y="452247"/>
                  </a:cubicBezTo>
                  <a:cubicBezTo>
                    <a:pt x="1037654" y="432816"/>
                    <a:pt x="957358" y="529018"/>
                    <a:pt x="898779" y="599218"/>
                  </a:cubicBezTo>
                  <a:cubicBezTo>
                    <a:pt x="885254" y="615410"/>
                    <a:pt x="872490" y="630745"/>
                    <a:pt x="861822" y="642080"/>
                  </a:cubicBezTo>
                  <a:cubicBezTo>
                    <a:pt x="806387" y="701135"/>
                    <a:pt x="746760" y="757237"/>
                    <a:pt x="689134" y="811530"/>
                  </a:cubicBezTo>
                  <a:cubicBezTo>
                    <a:pt x="652463" y="846010"/>
                    <a:pt x="614648" y="881634"/>
                    <a:pt x="577977" y="917924"/>
                  </a:cubicBezTo>
                  <a:cubicBezTo>
                    <a:pt x="497015" y="998030"/>
                    <a:pt x="468440" y="1143572"/>
                    <a:pt x="459010" y="1213961"/>
                  </a:cubicBezTo>
                  <a:cubicBezTo>
                    <a:pt x="458534" y="1214628"/>
                    <a:pt x="458057" y="1215295"/>
                    <a:pt x="457581" y="1215961"/>
                  </a:cubicBezTo>
                  <a:cubicBezTo>
                    <a:pt x="455295" y="1219200"/>
                    <a:pt x="455295" y="1223486"/>
                    <a:pt x="457486" y="1226630"/>
                  </a:cubicBezTo>
                  <a:cubicBezTo>
                    <a:pt x="456914" y="1231487"/>
                    <a:pt x="456438" y="1235774"/>
                    <a:pt x="456152" y="1239393"/>
                  </a:cubicBezTo>
                  <a:cubicBezTo>
                    <a:pt x="455867" y="1242251"/>
                    <a:pt x="456914" y="1245108"/>
                    <a:pt x="458915" y="1247108"/>
                  </a:cubicBezTo>
                  <a:cubicBezTo>
                    <a:pt x="460915" y="1249109"/>
                    <a:pt x="463772" y="1250061"/>
                    <a:pt x="466630" y="1249775"/>
                  </a:cubicBezTo>
                  <a:cubicBezTo>
                    <a:pt x="557022" y="1239774"/>
                    <a:pt x="676847" y="1216533"/>
                    <a:pt x="734854" y="1162431"/>
                  </a:cubicBezTo>
                  <a:cubicBezTo>
                    <a:pt x="769239" y="1130427"/>
                    <a:pt x="802481" y="1096327"/>
                    <a:pt x="834771" y="1063371"/>
                  </a:cubicBezTo>
                  <a:cubicBezTo>
                    <a:pt x="872204" y="1025081"/>
                    <a:pt x="910876" y="985457"/>
                    <a:pt x="951452" y="948881"/>
                  </a:cubicBezTo>
                  <a:lnTo>
                    <a:pt x="960977" y="940308"/>
                  </a:lnTo>
                  <a:cubicBezTo>
                    <a:pt x="962025" y="939356"/>
                    <a:pt x="963168" y="938308"/>
                    <a:pt x="964311" y="937355"/>
                  </a:cubicBezTo>
                  <a:cubicBezTo>
                    <a:pt x="963168" y="943927"/>
                    <a:pt x="962597" y="950500"/>
                    <a:pt x="962882" y="957262"/>
                  </a:cubicBezTo>
                  <a:cubicBezTo>
                    <a:pt x="964216" y="995172"/>
                    <a:pt x="989267" y="1031462"/>
                    <a:pt x="1039273" y="1068134"/>
                  </a:cubicBezTo>
                  <a:cubicBezTo>
                    <a:pt x="1039844" y="1068515"/>
                    <a:pt x="1040321" y="1068895"/>
                    <a:pt x="1040987" y="1069086"/>
                  </a:cubicBezTo>
                  <a:lnTo>
                    <a:pt x="1144715" y="1116330"/>
                  </a:lnTo>
                  <a:cubicBezTo>
                    <a:pt x="1144715" y="1116330"/>
                    <a:pt x="1145381" y="1116616"/>
                    <a:pt x="1145667" y="1116711"/>
                  </a:cubicBezTo>
                  <a:cubicBezTo>
                    <a:pt x="1154811" y="1119664"/>
                    <a:pt x="1169765" y="1126236"/>
                    <a:pt x="1182910" y="1132046"/>
                  </a:cubicBezTo>
                  <a:cubicBezTo>
                    <a:pt x="1190911" y="1135570"/>
                    <a:pt x="1198340" y="1138809"/>
                    <a:pt x="1203865" y="1141000"/>
                  </a:cubicBezTo>
                  <a:cubicBezTo>
                    <a:pt x="1320737" y="1187768"/>
                    <a:pt x="1388840" y="1259491"/>
                    <a:pt x="1395412" y="1343025"/>
                  </a:cubicBezTo>
                  <a:cubicBezTo>
                    <a:pt x="1400937" y="1412748"/>
                    <a:pt x="1361980" y="1485043"/>
                    <a:pt x="1298543" y="1522952"/>
                  </a:cubicBezTo>
                  <a:cubicBezTo>
                    <a:pt x="1141571" y="1616678"/>
                    <a:pt x="991743" y="1662303"/>
                    <a:pt x="840581" y="1662303"/>
                  </a:cubicBezTo>
                  <a:cubicBezTo>
                    <a:pt x="387572" y="1662303"/>
                    <a:pt x="19050" y="1293781"/>
                    <a:pt x="19050" y="840676"/>
                  </a:cubicBezTo>
                  <a:cubicBezTo>
                    <a:pt x="19050" y="387572"/>
                    <a:pt x="387572" y="19050"/>
                    <a:pt x="840581" y="19050"/>
                  </a:cubicBezTo>
                  <a:cubicBezTo>
                    <a:pt x="1293590" y="19050"/>
                    <a:pt x="1662208" y="387572"/>
                    <a:pt x="1662208" y="840676"/>
                  </a:cubicBezTo>
                  <a:cubicBezTo>
                    <a:pt x="1662208" y="893635"/>
                    <a:pt x="1657160" y="946690"/>
                    <a:pt x="1647158" y="998220"/>
                  </a:cubicBezTo>
                  <a:cubicBezTo>
                    <a:pt x="1646111" y="1003364"/>
                    <a:pt x="1649540" y="1008412"/>
                    <a:pt x="1654683" y="1009364"/>
                  </a:cubicBezTo>
                  <a:cubicBezTo>
                    <a:pt x="1659827" y="1010412"/>
                    <a:pt x="1664875" y="1006983"/>
                    <a:pt x="1665827" y="1001840"/>
                  </a:cubicBezTo>
                  <a:cubicBezTo>
                    <a:pt x="1676114" y="949071"/>
                    <a:pt x="1681258" y="894874"/>
                    <a:pt x="1681258" y="840676"/>
                  </a:cubicBezTo>
                  <a:cubicBezTo>
                    <a:pt x="1681258" y="377190"/>
                    <a:pt x="1304163" y="0"/>
                    <a:pt x="840581" y="0"/>
                  </a:cubicBezTo>
                  <a:close/>
                  <a:moveTo>
                    <a:pt x="1215581" y="648938"/>
                  </a:moveTo>
                  <a:cubicBezTo>
                    <a:pt x="1206627" y="667702"/>
                    <a:pt x="1193197" y="685895"/>
                    <a:pt x="1177100" y="703612"/>
                  </a:cubicBezTo>
                  <a:cubicBezTo>
                    <a:pt x="1195864" y="671989"/>
                    <a:pt x="1208723" y="640651"/>
                    <a:pt x="1211771" y="611219"/>
                  </a:cubicBezTo>
                  <a:cubicBezTo>
                    <a:pt x="1214723" y="607028"/>
                    <a:pt x="1217676" y="602933"/>
                    <a:pt x="1220438" y="598837"/>
                  </a:cubicBezTo>
                  <a:cubicBezTo>
                    <a:pt x="1224058" y="617506"/>
                    <a:pt x="1222439" y="634651"/>
                    <a:pt x="1215581" y="648938"/>
                  </a:cubicBezTo>
                  <a:close/>
                  <a:moveTo>
                    <a:pt x="1210247" y="567785"/>
                  </a:moveTo>
                  <a:cubicBezTo>
                    <a:pt x="1212628" y="573024"/>
                    <a:pt x="1214723" y="578168"/>
                    <a:pt x="1216343" y="583311"/>
                  </a:cubicBezTo>
                  <a:cubicBezTo>
                    <a:pt x="1215295" y="582930"/>
                    <a:pt x="1214247" y="582835"/>
                    <a:pt x="1213295" y="582835"/>
                  </a:cubicBezTo>
                  <a:cubicBezTo>
                    <a:pt x="1212628" y="582835"/>
                    <a:pt x="1212056" y="582835"/>
                    <a:pt x="1211390" y="583025"/>
                  </a:cubicBezTo>
                  <a:cubicBezTo>
                    <a:pt x="1209580" y="570071"/>
                    <a:pt x="1205389" y="558070"/>
                    <a:pt x="1199007" y="547116"/>
                  </a:cubicBezTo>
                  <a:cubicBezTo>
                    <a:pt x="1203293" y="553879"/>
                    <a:pt x="1207008" y="560737"/>
                    <a:pt x="1210247" y="567785"/>
                  </a:cubicBezTo>
                  <a:close/>
                  <a:moveTo>
                    <a:pt x="497300" y="1116997"/>
                  </a:moveTo>
                  <a:cubicBezTo>
                    <a:pt x="499491" y="1118616"/>
                    <a:pt x="502349" y="1119187"/>
                    <a:pt x="505016" y="1118521"/>
                  </a:cubicBezTo>
                  <a:cubicBezTo>
                    <a:pt x="524447" y="1113949"/>
                    <a:pt x="552450" y="1126331"/>
                    <a:pt x="571214" y="1147572"/>
                  </a:cubicBezTo>
                  <a:cubicBezTo>
                    <a:pt x="559403" y="1154525"/>
                    <a:pt x="545592" y="1160717"/>
                    <a:pt x="532162" y="1166717"/>
                  </a:cubicBezTo>
                  <a:cubicBezTo>
                    <a:pt x="514445" y="1174718"/>
                    <a:pt x="496253" y="1182815"/>
                    <a:pt x="481298" y="1193197"/>
                  </a:cubicBezTo>
                  <a:cubicBezTo>
                    <a:pt x="484823" y="1171194"/>
                    <a:pt x="489966" y="1144810"/>
                    <a:pt x="497300" y="1116997"/>
                  </a:cubicBezTo>
                  <a:close/>
                  <a:moveTo>
                    <a:pt x="587597" y="1194530"/>
                  </a:moveTo>
                  <a:cubicBezTo>
                    <a:pt x="576358" y="1197197"/>
                    <a:pt x="564166" y="1202341"/>
                    <a:pt x="551307" y="1207580"/>
                  </a:cubicBezTo>
                  <a:cubicBezTo>
                    <a:pt x="524637" y="1218628"/>
                    <a:pt x="497205" y="1230059"/>
                    <a:pt x="478917" y="1219772"/>
                  </a:cubicBezTo>
                  <a:cubicBezTo>
                    <a:pt x="493109" y="1205103"/>
                    <a:pt x="516922" y="1194435"/>
                    <a:pt x="539972" y="1184053"/>
                  </a:cubicBezTo>
                  <a:cubicBezTo>
                    <a:pt x="554450" y="1177576"/>
                    <a:pt x="569214" y="1170908"/>
                    <a:pt x="582263" y="1163098"/>
                  </a:cubicBezTo>
                  <a:cubicBezTo>
                    <a:pt x="587026" y="1171956"/>
                    <a:pt x="590741" y="1183291"/>
                    <a:pt x="587597" y="1194435"/>
                  </a:cubicBezTo>
                  <a:close/>
                  <a:moveTo>
                    <a:pt x="603980" y="1205293"/>
                  </a:moveTo>
                  <a:cubicBezTo>
                    <a:pt x="606266" y="1199674"/>
                    <a:pt x="607600" y="1193768"/>
                    <a:pt x="607790" y="1187768"/>
                  </a:cubicBezTo>
                  <a:cubicBezTo>
                    <a:pt x="620173" y="1194054"/>
                    <a:pt x="634651" y="1193673"/>
                    <a:pt x="648557" y="1190816"/>
                  </a:cubicBezTo>
                  <a:cubicBezTo>
                    <a:pt x="634365" y="1196245"/>
                    <a:pt x="619411" y="1201102"/>
                    <a:pt x="603980" y="1205389"/>
                  </a:cubicBezTo>
                  <a:close/>
                  <a:moveTo>
                    <a:pt x="667131" y="1165289"/>
                  </a:moveTo>
                  <a:cubicBezTo>
                    <a:pt x="642938" y="1174337"/>
                    <a:pt x="626745" y="1176052"/>
                    <a:pt x="616172" y="1170718"/>
                  </a:cubicBezTo>
                  <a:cubicBezTo>
                    <a:pt x="608171" y="1166622"/>
                    <a:pt x="602456" y="1157954"/>
                    <a:pt x="598646" y="1144334"/>
                  </a:cubicBezTo>
                  <a:cubicBezTo>
                    <a:pt x="597789" y="1141285"/>
                    <a:pt x="595503" y="1138809"/>
                    <a:pt x="592455" y="1137857"/>
                  </a:cubicBezTo>
                  <a:cubicBezTo>
                    <a:pt x="591503" y="1137571"/>
                    <a:pt x="590455" y="1137380"/>
                    <a:pt x="589407" y="1137380"/>
                  </a:cubicBezTo>
                  <a:cubicBezTo>
                    <a:pt x="588740" y="1137380"/>
                    <a:pt x="588169" y="1137380"/>
                    <a:pt x="587502" y="1137571"/>
                  </a:cubicBezTo>
                  <a:cubicBezTo>
                    <a:pt x="570929" y="1117664"/>
                    <a:pt x="543020" y="1099185"/>
                    <a:pt x="515398" y="1098518"/>
                  </a:cubicBezTo>
                  <a:cubicBezTo>
                    <a:pt x="515969" y="1096327"/>
                    <a:pt x="516541" y="1094042"/>
                    <a:pt x="517208" y="1091756"/>
                  </a:cubicBezTo>
                  <a:cubicBezTo>
                    <a:pt x="523780" y="1066705"/>
                    <a:pt x="532733" y="1032319"/>
                    <a:pt x="541592" y="1014698"/>
                  </a:cubicBezTo>
                  <a:cubicBezTo>
                    <a:pt x="543401" y="1011079"/>
                    <a:pt x="545116" y="1007745"/>
                    <a:pt x="546545" y="1004792"/>
                  </a:cubicBezTo>
                  <a:cubicBezTo>
                    <a:pt x="550831" y="996029"/>
                    <a:pt x="555308" y="986981"/>
                    <a:pt x="557403" y="986123"/>
                  </a:cubicBezTo>
                  <a:cubicBezTo>
                    <a:pt x="559403" y="985266"/>
                    <a:pt x="568833" y="988505"/>
                    <a:pt x="577977" y="991552"/>
                  </a:cubicBezTo>
                  <a:cubicBezTo>
                    <a:pt x="581787" y="992886"/>
                    <a:pt x="586073" y="994315"/>
                    <a:pt x="591026" y="995934"/>
                  </a:cubicBezTo>
                  <a:cubicBezTo>
                    <a:pt x="663321" y="1019556"/>
                    <a:pt x="695611" y="1076039"/>
                    <a:pt x="709708" y="1127474"/>
                  </a:cubicBezTo>
                  <a:cubicBezTo>
                    <a:pt x="703707" y="1143952"/>
                    <a:pt x="698182" y="1153763"/>
                    <a:pt x="667036" y="1165384"/>
                  </a:cubicBezTo>
                  <a:close/>
                  <a:moveTo>
                    <a:pt x="699421" y="1055942"/>
                  </a:moveTo>
                  <a:cubicBezTo>
                    <a:pt x="675323" y="1018508"/>
                    <a:pt x="640842" y="992029"/>
                    <a:pt x="597122" y="977741"/>
                  </a:cubicBezTo>
                  <a:cubicBezTo>
                    <a:pt x="592265" y="976217"/>
                    <a:pt x="588074" y="974693"/>
                    <a:pt x="584359" y="973455"/>
                  </a:cubicBezTo>
                  <a:cubicBezTo>
                    <a:pt x="574739" y="970217"/>
                    <a:pt x="567404" y="968026"/>
                    <a:pt x="561594" y="967359"/>
                  </a:cubicBezTo>
                  <a:cubicBezTo>
                    <a:pt x="570643" y="954310"/>
                    <a:pt x="580549" y="942213"/>
                    <a:pt x="591503" y="931355"/>
                  </a:cubicBezTo>
                  <a:cubicBezTo>
                    <a:pt x="627983" y="895255"/>
                    <a:pt x="665798" y="859726"/>
                    <a:pt x="702278" y="825341"/>
                  </a:cubicBezTo>
                  <a:cubicBezTo>
                    <a:pt x="760095" y="770858"/>
                    <a:pt x="819912" y="714566"/>
                    <a:pt x="875824" y="655034"/>
                  </a:cubicBezTo>
                  <a:cubicBezTo>
                    <a:pt x="886778" y="643318"/>
                    <a:pt x="899732" y="627793"/>
                    <a:pt x="913448" y="611315"/>
                  </a:cubicBezTo>
                  <a:cubicBezTo>
                    <a:pt x="968788" y="545020"/>
                    <a:pt x="1044512" y="454247"/>
                    <a:pt x="1104805" y="470535"/>
                  </a:cubicBezTo>
                  <a:cubicBezTo>
                    <a:pt x="1135761" y="478822"/>
                    <a:pt x="1169099" y="504920"/>
                    <a:pt x="1192340" y="537305"/>
                  </a:cubicBezTo>
                  <a:cubicBezTo>
                    <a:pt x="1189482" y="533495"/>
                    <a:pt x="1186244" y="529876"/>
                    <a:pt x="1182719" y="526447"/>
                  </a:cubicBezTo>
                  <a:cubicBezTo>
                    <a:pt x="1182243" y="525494"/>
                    <a:pt x="1181481" y="524637"/>
                    <a:pt x="1180719" y="523875"/>
                  </a:cubicBezTo>
                  <a:cubicBezTo>
                    <a:pt x="1173099" y="517017"/>
                    <a:pt x="1167860" y="520160"/>
                    <a:pt x="1165479" y="522637"/>
                  </a:cubicBezTo>
                  <a:cubicBezTo>
                    <a:pt x="1163574" y="524542"/>
                    <a:pt x="1161288" y="528257"/>
                    <a:pt x="1164050" y="533591"/>
                  </a:cubicBezTo>
                  <a:cubicBezTo>
                    <a:pt x="1154335" y="572357"/>
                    <a:pt x="1113854" y="614077"/>
                    <a:pt x="1081088" y="647795"/>
                  </a:cubicBezTo>
                  <a:cubicBezTo>
                    <a:pt x="1072325" y="656844"/>
                    <a:pt x="1063943" y="665417"/>
                    <a:pt x="1056704" y="673418"/>
                  </a:cubicBezTo>
                  <a:cubicBezTo>
                    <a:pt x="1045845" y="685324"/>
                    <a:pt x="1034987" y="697420"/>
                    <a:pt x="1024128" y="709422"/>
                  </a:cubicBezTo>
                  <a:cubicBezTo>
                    <a:pt x="978313" y="760190"/>
                    <a:pt x="930974" y="812673"/>
                    <a:pt x="882396" y="860298"/>
                  </a:cubicBezTo>
                  <a:cubicBezTo>
                    <a:pt x="864870" y="877443"/>
                    <a:pt x="847630" y="894874"/>
                    <a:pt x="830294" y="912209"/>
                  </a:cubicBezTo>
                  <a:cubicBezTo>
                    <a:pt x="802767" y="939832"/>
                    <a:pt x="774287" y="968502"/>
                    <a:pt x="745331" y="995743"/>
                  </a:cubicBezTo>
                  <a:cubicBezTo>
                    <a:pt x="737140" y="1003459"/>
                    <a:pt x="730472" y="1008793"/>
                    <a:pt x="725043" y="1013079"/>
                  </a:cubicBezTo>
                  <a:cubicBezTo>
                    <a:pt x="709041" y="1025843"/>
                    <a:pt x="702183" y="1032510"/>
                    <a:pt x="699326" y="1056037"/>
                  </a:cubicBezTo>
                  <a:close/>
                  <a:moveTo>
                    <a:pt x="723424" y="1094708"/>
                  </a:moveTo>
                  <a:cubicBezTo>
                    <a:pt x="719804" y="1084993"/>
                    <a:pt x="716852" y="1075849"/>
                    <a:pt x="717423" y="1067467"/>
                  </a:cubicBezTo>
                  <a:cubicBezTo>
                    <a:pt x="719138" y="1042035"/>
                    <a:pt x="722281" y="1039654"/>
                    <a:pt x="736949" y="1027843"/>
                  </a:cubicBezTo>
                  <a:cubicBezTo>
                    <a:pt x="742569" y="1023366"/>
                    <a:pt x="749618" y="1017746"/>
                    <a:pt x="758381" y="1009459"/>
                  </a:cubicBezTo>
                  <a:cubicBezTo>
                    <a:pt x="787527" y="982027"/>
                    <a:pt x="816102" y="953262"/>
                    <a:pt x="843725" y="925449"/>
                  </a:cubicBezTo>
                  <a:cubicBezTo>
                    <a:pt x="860965" y="908114"/>
                    <a:pt x="878205" y="890778"/>
                    <a:pt x="895636" y="873728"/>
                  </a:cubicBezTo>
                  <a:cubicBezTo>
                    <a:pt x="944690" y="825627"/>
                    <a:pt x="992219" y="772954"/>
                    <a:pt x="1038225" y="721995"/>
                  </a:cubicBezTo>
                  <a:cubicBezTo>
                    <a:pt x="1049084" y="709993"/>
                    <a:pt x="1059942" y="697897"/>
                    <a:pt x="1070801" y="685991"/>
                  </a:cubicBezTo>
                  <a:cubicBezTo>
                    <a:pt x="1077944" y="678180"/>
                    <a:pt x="1086136" y="669703"/>
                    <a:pt x="1094708" y="660844"/>
                  </a:cubicBezTo>
                  <a:cubicBezTo>
                    <a:pt x="1125760" y="628841"/>
                    <a:pt x="1163479" y="590074"/>
                    <a:pt x="1178528" y="550545"/>
                  </a:cubicBezTo>
                  <a:cubicBezTo>
                    <a:pt x="1188720" y="564642"/>
                    <a:pt x="1193673" y="580739"/>
                    <a:pt x="1193387" y="599503"/>
                  </a:cubicBezTo>
                  <a:cubicBezTo>
                    <a:pt x="1193387" y="601123"/>
                    <a:pt x="1193387" y="602647"/>
                    <a:pt x="1193197" y="604266"/>
                  </a:cubicBezTo>
                  <a:cubicBezTo>
                    <a:pt x="1123950" y="699611"/>
                    <a:pt x="1006316" y="811054"/>
                    <a:pt x="919163" y="893731"/>
                  </a:cubicBezTo>
                  <a:lnTo>
                    <a:pt x="908780" y="903542"/>
                  </a:lnTo>
                  <a:cubicBezTo>
                    <a:pt x="893540" y="917924"/>
                    <a:pt x="876776" y="932688"/>
                    <a:pt x="859060" y="948214"/>
                  </a:cubicBezTo>
                  <a:cubicBezTo>
                    <a:pt x="807149" y="993648"/>
                    <a:pt x="753428" y="1040701"/>
                    <a:pt x="724376" y="1092899"/>
                  </a:cubicBezTo>
                  <a:cubicBezTo>
                    <a:pt x="724091" y="1093470"/>
                    <a:pt x="723709" y="1094042"/>
                    <a:pt x="723424" y="1094708"/>
                  </a:cubicBezTo>
                  <a:close/>
                  <a:moveTo>
                    <a:pt x="948214" y="926020"/>
                  </a:moveTo>
                  <a:lnTo>
                    <a:pt x="938689" y="934593"/>
                  </a:lnTo>
                  <a:cubicBezTo>
                    <a:pt x="897636" y="971550"/>
                    <a:pt x="858774" y="1011365"/>
                    <a:pt x="821150" y="1049941"/>
                  </a:cubicBezTo>
                  <a:cubicBezTo>
                    <a:pt x="793337" y="1078420"/>
                    <a:pt x="764667" y="1107758"/>
                    <a:pt x="735330" y="1135761"/>
                  </a:cubicBezTo>
                  <a:cubicBezTo>
                    <a:pt x="734854" y="1130522"/>
                    <a:pt x="733806" y="1125569"/>
                    <a:pt x="732568" y="1120711"/>
                  </a:cubicBezTo>
                  <a:cubicBezTo>
                    <a:pt x="734759" y="1114997"/>
                    <a:pt x="737426" y="1108901"/>
                    <a:pt x="741140" y="1102138"/>
                  </a:cubicBezTo>
                  <a:cubicBezTo>
                    <a:pt x="768572" y="1052798"/>
                    <a:pt x="820960" y="1006888"/>
                    <a:pt x="871633" y="962597"/>
                  </a:cubicBezTo>
                  <a:cubicBezTo>
                    <a:pt x="889540" y="946880"/>
                    <a:pt x="906494" y="932117"/>
                    <a:pt x="921925" y="917448"/>
                  </a:cubicBezTo>
                  <a:lnTo>
                    <a:pt x="932307" y="907637"/>
                  </a:lnTo>
                  <a:cubicBezTo>
                    <a:pt x="1010031" y="834009"/>
                    <a:pt x="1111663" y="737711"/>
                    <a:pt x="1182815" y="649319"/>
                  </a:cubicBezTo>
                  <a:cubicBezTo>
                    <a:pt x="1167384" y="689705"/>
                    <a:pt x="1136618" y="733139"/>
                    <a:pt x="1101376" y="774287"/>
                  </a:cubicBezTo>
                  <a:cubicBezTo>
                    <a:pt x="1097947" y="777240"/>
                    <a:pt x="1094423" y="780193"/>
                    <a:pt x="1090994" y="783050"/>
                  </a:cubicBezTo>
                  <a:cubicBezTo>
                    <a:pt x="1045750" y="821436"/>
                    <a:pt x="1002221" y="858488"/>
                    <a:pt x="979361" y="897826"/>
                  </a:cubicBezTo>
                  <a:cubicBezTo>
                    <a:pt x="967835" y="908399"/>
                    <a:pt x="957263" y="917924"/>
                    <a:pt x="948214" y="926020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3" name="Groep 52">
            <a:extLst>
              <a:ext uri="{FF2B5EF4-FFF2-40B4-BE49-F238E27FC236}">
                <a16:creationId xmlns:a16="http://schemas.microsoft.com/office/drawing/2014/main" id="{B61301CF-B084-99E6-B035-AF8E760102AA}"/>
              </a:ext>
            </a:extLst>
          </p:cNvPr>
          <p:cNvGrpSpPr>
            <a:grpSpLocks noChangeAspect="1"/>
          </p:cNvGrpSpPr>
          <p:nvPr/>
        </p:nvGrpSpPr>
        <p:grpSpPr>
          <a:xfrm>
            <a:off x="3139046" y="4728906"/>
            <a:ext cx="1455104" cy="1389548"/>
            <a:chOff x="5375937" y="744697"/>
            <a:chExt cx="1455104" cy="1389548"/>
          </a:xfrm>
        </p:grpSpPr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1A4BA2F1-A373-1E0B-4BE6-9D0EF8376130}"/>
                </a:ext>
              </a:extLst>
            </p:cNvPr>
            <p:cNvSpPr/>
            <p:nvPr/>
          </p:nvSpPr>
          <p:spPr>
            <a:xfrm>
              <a:off x="5375937" y="815302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C845BDF-6FC9-02ED-7591-4D5B9F834C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1493" y="744697"/>
              <a:ext cx="1389548" cy="1389548"/>
            </a:xfrm>
            <a:custGeom>
              <a:avLst/>
              <a:gdLst>
                <a:gd name="connsiteX0" fmla="*/ 840676 w 1681353"/>
                <a:gd name="connsiteY0" fmla="*/ 0 h 1681353"/>
                <a:gd name="connsiteX1" fmla="*/ 0 w 1681353"/>
                <a:gd name="connsiteY1" fmla="*/ 840676 h 1681353"/>
                <a:gd name="connsiteX2" fmla="*/ 840676 w 1681353"/>
                <a:gd name="connsiteY2" fmla="*/ 1681353 h 1681353"/>
                <a:gd name="connsiteX3" fmla="*/ 1308354 w 1681353"/>
                <a:gd name="connsiteY3" fmla="*/ 1539335 h 1681353"/>
                <a:gd name="connsiteX4" fmla="*/ 1403699 w 1681353"/>
                <a:gd name="connsiteY4" fmla="*/ 1292066 h 1681353"/>
                <a:gd name="connsiteX5" fmla="*/ 1245489 w 1681353"/>
                <a:gd name="connsiteY5" fmla="*/ 1205579 h 1681353"/>
                <a:gd name="connsiteX6" fmla="*/ 1238631 w 1681353"/>
                <a:gd name="connsiteY6" fmla="*/ 1205293 h 1681353"/>
                <a:gd name="connsiteX7" fmla="*/ 1279684 w 1681353"/>
                <a:gd name="connsiteY7" fmla="*/ 1195578 h 1681353"/>
                <a:gd name="connsiteX8" fmla="*/ 1334357 w 1681353"/>
                <a:gd name="connsiteY8" fmla="*/ 1130522 h 1681353"/>
                <a:gd name="connsiteX9" fmla="*/ 1224153 w 1681353"/>
                <a:gd name="connsiteY9" fmla="*/ 994124 h 1681353"/>
                <a:gd name="connsiteX10" fmla="*/ 1138618 w 1681353"/>
                <a:gd name="connsiteY10" fmla="*/ 970978 h 1681353"/>
                <a:gd name="connsiteX11" fmla="*/ 983170 w 1681353"/>
                <a:gd name="connsiteY11" fmla="*/ 899922 h 1681353"/>
                <a:gd name="connsiteX12" fmla="*/ 1016318 w 1681353"/>
                <a:gd name="connsiteY12" fmla="*/ 717804 h 1681353"/>
                <a:gd name="connsiteX13" fmla="*/ 1054799 w 1681353"/>
                <a:gd name="connsiteY13" fmla="*/ 619125 h 1681353"/>
                <a:gd name="connsiteX14" fmla="*/ 974408 w 1681353"/>
                <a:gd name="connsiteY14" fmla="*/ 355187 h 1681353"/>
                <a:gd name="connsiteX15" fmla="*/ 709327 w 1681353"/>
                <a:gd name="connsiteY15" fmla="*/ 405289 h 1681353"/>
                <a:gd name="connsiteX16" fmla="*/ 674656 w 1681353"/>
                <a:gd name="connsiteY16" fmla="*/ 670560 h 1681353"/>
                <a:gd name="connsiteX17" fmla="*/ 705326 w 1681353"/>
                <a:gd name="connsiteY17" fmla="*/ 739045 h 1681353"/>
                <a:gd name="connsiteX18" fmla="*/ 718757 w 1681353"/>
                <a:gd name="connsiteY18" fmla="*/ 919258 h 1681353"/>
                <a:gd name="connsiteX19" fmla="*/ 551593 w 1681353"/>
                <a:gd name="connsiteY19" fmla="*/ 1019747 h 1681353"/>
                <a:gd name="connsiteX20" fmla="*/ 473869 w 1681353"/>
                <a:gd name="connsiteY20" fmla="*/ 1047178 h 1681353"/>
                <a:gd name="connsiteX21" fmla="*/ 445580 w 1681353"/>
                <a:gd name="connsiteY21" fmla="*/ 1064038 h 1681353"/>
                <a:gd name="connsiteX22" fmla="*/ 437864 w 1681353"/>
                <a:gd name="connsiteY22" fmla="*/ 1067276 h 1681353"/>
                <a:gd name="connsiteX23" fmla="*/ 426339 w 1681353"/>
                <a:gd name="connsiteY23" fmla="*/ 1081183 h 1681353"/>
                <a:gd name="connsiteX24" fmla="*/ 385000 w 1681353"/>
                <a:gd name="connsiteY24" fmla="*/ 1189101 h 1681353"/>
                <a:gd name="connsiteX25" fmla="*/ 470916 w 1681353"/>
                <a:gd name="connsiteY25" fmla="*/ 1243775 h 1681353"/>
                <a:gd name="connsiteX26" fmla="*/ 545020 w 1681353"/>
                <a:gd name="connsiteY26" fmla="*/ 1238250 h 1681353"/>
                <a:gd name="connsiteX27" fmla="*/ 608838 w 1681353"/>
                <a:gd name="connsiteY27" fmla="*/ 1232726 h 1681353"/>
                <a:gd name="connsiteX28" fmla="*/ 764476 w 1681353"/>
                <a:gd name="connsiteY28" fmla="*/ 1232440 h 1681353"/>
                <a:gd name="connsiteX29" fmla="*/ 948976 w 1681353"/>
                <a:gd name="connsiteY29" fmla="*/ 1226058 h 1681353"/>
                <a:gd name="connsiteX30" fmla="*/ 1089184 w 1681353"/>
                <a:gd name="connsiteY30" fmla="*/ 1219867 h 1681353"/>
                <a:gd name="connsiteX31" fmla="*/ 1215676 w 1681353"/>
                <a:gd name="connsiteY31" fmla="*/ 1223486 h 1681353"/>
                <a:gd name="connsiteX32" fmla="*/ 1244632 w 1681353"/>
                <a:gd name="connsiteY32" fmla="*/ 1224820 h 1681353"/>
                <a:gd name="connsiteX33" fmla="*/ 1385887 w 1681353"/>
                <a:gd name="connsiteY33" fmla="*/ 1299115 h 1681353"/>
                <a:gd name="connsiteX34" fmla="*/ 1298543 w 1681353"/>
                <a:gd name="connsiteY34" fmla="*/ 1523238 h 1681353"/>
                <a:gd name="connsiteX35" fmla="*/ 840676 w 1681353"/>
                <a:gd name="connsiteY35" fmla="*/ 1662589 h 1681353"/>
                <a:gd name="connsiteX36" fmla="*/ 19050 w 1681353"/>
                <a:gd name="connsiteY36" fmla="*/ 840962 h 1681353"/>
                <a:gd name="connsiteX37" fmla="*/ 840676 w 1681353"/>
                <a:gd name="connsiteY37" fmla="*/ 19336 h 1681353"/>
                <a:gd name="connsiteX38" fmla="*/ 1662303 w 1681353"/>
                <a:gd name="connsiteY38" fmla="*/ 840962 h 1681353"/>
                <a:gd name="connsiteX39" fmla="*/ 1647253 w 1681353"/>
                <a:gd name="connsiteY39" fmla="*/ 998506 h 1681353"/>
                <a:gd name="connsiteX40" fmla="*/ 1654778 w 1681353"/>
                <a:gd name="connsiteY40" fmla="*/ 1009650 h 1681353"/>
                <a:gd name="connsiteX41" fmla="*/ 1665923 w 1681353"/>
                <a:gd name="connsiteY41" fmla="*/ 1002125 h 1681353"/>
                <a:gd name="connsiteX42" fmla="*/ 1681353 w 1681353"/>
                <a:gd name="connsiteY42" fmla="*/ 840962 h 1681353"/>
                <a:gd name="connsiteX43" fmla="*/ 840676 w 1681353"/>
                <a:gd name="connsiteY43" fmla="*/ 286 h 1681353"/>
                <a:gd name="connsiteX44" fmla="*/ 542925 w 1681353"/>
                <a:gd name="connsiteY44" fmla="*/ 1219010 h 1681353"/>
                <a:gd name="connsiteX45" fmla="*/ 471297 w 1681353"/>
                <a:gd name="connsiteY45" fmla="*/ 1224439 h 1681353"/>
                <a:gd name="connsiteX46" fmla="*/ 403765 w 1681353"/>
                <a:gd name="connsiteY46" fmla="*/ 1185005 h 1681353"/>
                <a:gd name="connsiteX47" fmla="*/ 403765 w 1681353"/>
                <a:gd name="connsiteY47" fmla="*/ 1161098 h 1681353"/>
                <a:gd name="connsiteX48" fmla="*/ 405098 w 1681353"/>
                <a:gd name="connsiteY48" fmla="*/ 1164145 h 1681353"/>
                <a:gd name="connsiteX49" fmla="*/ 544354 w 1681353"/>
                <a:gd name="connsiteY49" fmla="*/ 1218819 h 1681353"/>
                <a:gd name="connsiteX50" fmla="*/ 542830 w 1681353"/>
                <a:gd name="connsiteY50" fmla="*/ 1219010 h 1681353"/>
                <a:gd name="connsiteX51" fmla="*/ 647319 w 1681353"/>
                <a:gd name="connsiteY51" fmla="*/ 1200722 h 1681353"/>
                <a:gd name="connsiteX52" fmla="*/ 422339 w 1681353"/>
                <a:gd name="connsiteY52" fmla="*/ 1155954 h 1681353"/>
                <a:gd name="connsiteX53" fmla="*/ 432721 w 1681353"/>
                <a:gd name="connsiteY53" fmla="*/ 1104995 h 1681353"/>
                <a:gd name="connsiteX54" fmla="*/ 449675 w 1681353"/>
                <a:gd name="connsiteY54" fmla="*/ 1146334 h 1681353"/>
                <a:gd name="connsiteX55" fmla="*/ 729806 w 1681353"/>
                <a:gd name="connsiteY55" fmla="*/ 1183958 h 1681353"/>
                <a:gd name="connsiteX56" fmla="*/ 772954 w 1681353"/>
                <a:gd name="connsiteY56" fmla="*/ 1180814 h 1681353"/>
                <a:gd name="connsiteX57" fmla="*/ 941451 w 1681353"/>
                <a:gd name="connsiteY57" fmla="*/ 1191006 h 1681353"/>
                <a:gd name="connsiteX58" fmla="*/ 963263 w 1681353"/>
                <a:gd name="connsiteY58" fmla="*/ 1193483 h 1681353"/>
                <a:gd name="connsiteX59" fmla="*/ 647319 w 1681353"/>
                <a:gd name="connsiteY59" fmla="*/ 1200722 h 1681353"/>
                <a:gd name="connsiteX60" fmla="*/ 1165765 w 1681353"/>
                <a:gd name="connsiteY60" fmla="*/ 1188815 h 1681353"/>
                <a:gd name="connsiteX61" fmla="*/ 1094994 w 1681353"/>
                <a:gd name="connsiteY61" fmla="*/ 1184815 h 1681353"/>
                <a:gd name="connsiteX62" fmla="*/ 1053941 w 1681353"/>
                <a:gd name="connsiteY62" fmla="*/ 1182243 h 1681353"/>
                <a:gd name="connsiteX63" fmla="*/ 943737 w 1681353"/>
                <a:gd name="connsiteY63" fmla="*/ 1172051 h 1681353"/>
                <a:gd name="connsiteX64" fmla="*/ 800672 w 1681353"/>
                <a:gd name="connsiteY64" fmla="*/ 1161098 h 1681353"/>
                <a:gd name="connsiteX65" fmla="*/ 772097 w 1681353"/>
                <a:gd name="connsiteY65" fmla="*/ 1161764 h 1681353"/>
                <a:gd name="connsiteX66" fmla="*/ 728377 w 1681353"/>
                <a:gd name="connsiteY66" fmla="*/ 1165003 h 1681353"/>
                <a:gd name="connsiteX67" fmla="*/ 464249 w 1681353"/>
                <a:gd name="connsiteY67" fmla="*/ 1133951 h 1681353"/>
                <a:gd name="connsiteX68" fmla="*/ 452914 w 1681353"/>
                <a:gd name="connsiteY68" fmla="*/ 1082611 h 1681353"/>
                <a:gd name="connsiteX69" fmla="*/ 481775 w 1681353"/>
                <a:gd name="connsiteY69" fmla="*/ 1064324 h 1681353"/>
                <a:gd name="connsiteX70" fmla="*/ 557403 w 1681353"/>
                <a:gd name="connsiteY70" fmla="*/ 1037653 h 1681353"/>
                <a:gd name="connsiteX71" fmla="*/ 735806 w 1681353"/>
                <a:gd name="connsiteY71" fmla="*/ 927830 h 1681353"/>
                <a:gd name="connsiteX72" fmla="*/ 722567 w 1681353"/>
                <a:gd name="connsiteY72" fmla="*/ 730282 h 1681353"/>
                <a:gd name="connsiteX73" fmla="*/ 692849 w 1681353"/>
                <a:gd name="connsiteY73" fmla="*/ 663988 h 1681353"/>
                <a:gd name="connsiteX74" fmla="*/ 723424 w 1681353"/>
                <a:gd name="connsiteY74" fmla="*/ 418243 h 1681353"/>
                <a:gd name="connsiteX75" fmla="*/ 776954 w 1681353"/>
                <a:gd name="connsiteY75" fmla="*/ 374809 h 1681353"/>
                <a:gd name="connsiteX76" fmla="*/ 789908 w 1681353"/>
                <a:gd name="connsiteY76" fmla="*/ 374999 h 1681353"/>
                <a:gd name="connsiteX77" fmla="*/ 945737 w 1681353"/>
                <a:gd name="connsiteY77" fmla="*/ 383953 h 1681353"/>
                <a:gd name="connsiteX78" fmla="*/ 1011174 w 1681353"/>
                <a:gd name="connsiteY78" fmla="*/ 548259 h 1681353"/>
                <a:gd name="connsiteX79" fmla="*/ 960406 w 1681353"/>
                <a:gd name="connsiteY79" fmla="*/ 689896 h 1681353"/>
                <a:gd name="connsiteX80" fmla="*/ 923830 w 1681353"/>
                <a:gd name="connsiteY80" fmla="*/ 929545 h 1681353"/>
                <a:gd name="connsiteX81" fmla="*/ 1085850 w 1681353"/>
                <a:gd name="connsiteY81" fmla="*/ 1027557 h 1681353"/>
                <a:gd name="connsiteX82" fmla="*/ 1176814 w 1681353"/>
                <a:gd name="connsiteY82" fmla="*/ 1063752 h 1681353"/>
                <a:gd name="connsiteX83" fmla="*/ 1225296 w 1681353"/>
                <a:gd name="connsiteY83" fmla="*/ 1122140 h 1681353"/>
                <a:gd name="connsiteX84" fmla="*/ 1217295 w 1681353"/>
                <a:gd name="connsiteY84" fmla="*/ 1166241 h 1681353"/>
                <a:gd name="connsiteX85" fmla="*/ 1166051 w 1681353"/>
                <a:gd name="connsiteY85" fmla="*/ 1188815 h 1681353"/>
                <a:gd name="connsiteX86" fmla="*/ 1233107 w 1681353"/>
                <a:gd name="connsiteY86" fmla="*/ 1176528 h 1681353"/>
                <a:gd name="connsiteX87" fmla="*/ 1243584 w 1681353"/>
                <a:gd name="connsiteY87" fmla="*/ 1117664 h 1681353"/>
                <a:gd name="connsiteX88" fmla="*/ 1186148 w 1681353"/>
                <a:gd name="connsiteY88" fmla="*/ 1047274 h 1681353"/>
                <a:gd name="connsiteX89" fmla="*/ 1091565 w 1681353"/>
                <a:gd name="connsiteY89" fmla="*/ 1009459 h 1681353"/>
                <a:gd name="connsiteX90" fmla="*/ 940118 w 1681353"/>
                <a:gd name="connsiteY90" fmla="*/ 919829 h 1681353"/>
                <a:gd name="connsiteX91" fmla="*/ 977360 w 1681353"/>
                <a:gd name="connsiteY91" fmla="*/ 698278 h 1681353"/>
                <a:gd name="connsiteX92" fmla="*/ 1030129 w 1681353"/>
                <a:gd name="connsiteY92" fmla="*/ 549307 h 1681353"/>
                <a:gd name="connsiteX93" fmla="*/ 955167 w 1681353"/>
                <a:gd name="connsiteY93" fmla="*/ 367379 h 1681353"/>
                <a:gd name="connsiteX94" fmla="*/ 890968 w 1681353"/>
                <a:gd name="connsiteY94" fmla="*/ 344995 h 1681353"/>
                <a:gd name="connsiteX95" fmla="*/ 964025 w 1681353"/>
                <a:gd name="connsiteY95" fmla="*/ 370903 h 1681353"/>
                <a:gd name="connsiteX96" fmla="*/ 1036225 w 1681353"/>
                <a:gd name="connsiteY96" fmla="*/ 615791 h 1681353"/>
                <a:gd name="connsiteX97" fmla="*/ 999363 w 1681353"/>
                <a:gd name="connsiteY97" fmla="*/ 709327 h 1681353"/>
                <a:gd name="connsiteX98" fmla="*/ 967073 w 1681353"/>
                <a:gd name="connsiteY98" fmla="*/ 909733 h 1681353"/>
                <a:gd name="connsiteX99" fmla="*/ 1134904 w 1681353"/>
                <a:gd name="connsiteY99" fmla="*/ 989552 h 1681353"/>
                <a:gd name="connsiteX100" fmla="*/ 1216533 w 1681353"/>
                <a:gd name="connsiteY100" fmla="*/ 1011460 h 1681353"/>
                <a:gd name="connsiteX101" fmla="*/ 1315402 w 1681353"/>
                <a:gd name="connsiteY101" fmla="*/ 1129951 h 1681353"/>
                <a:gd name="connsiteX102" fmla="*/ 1273016 w 1681353"/>
                <a:gd name="connsiteY102" fmla="*/ 1177671 h 1681353"/>
                <a:gd name="connsiteX103" fmla="*/ 1222915 w 1681353"/>
                <a:gd name="connsiteY103" fmla="*/ 1187768 h 1681353"/>
                <a:gd name="connsiteX104" fmla="*/ 1233107 w 1681353"/>
                <a:gd name="connsiteY104" fmla="*/ 1176623 h 16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681353" h="1681353">
                  <a:moveTo>
                    <a:pt x="840676" y="0"/>
                  </a:moveTo>
                  <a:cubicBezTo>
                    <a:pt x="377190" y="0"/>
                    <a:pt x="0" y="377095"/>
                    <a:pt x="0" y="840676"/>
                  </a:cubicBezTo>
                  <a:cubicBezTo>
                    <a:pt x="0" y="1304258"/>
                    <a:pt x="377095" y="1681353"/>
                    <a:pt x="840676" y="1681353"/>
                  </a:cubicBezTo>
                  <a:cubicBezTo>
                    <a:pt x="995362" y="1681353"/>
                    <a:pt x="1148334" y="1634871"/>
                    <a:pt x="1308354" y="1539335"/>
                  </a:cubicBezTo>
                  <a:cubicBezTo>
                    <a:pt x="1381887" y="1495425"/>
                    <a:pt x="1440275" y="1393984"/>
                    <a:pt x="1403699" y="1292066"/>
                  </a:cubicBezTo>
                  <a:cubicBezTo>
                    <a:pt x="1402366" y="1288733"/>
                    <a:pt x="1368743" y="1211199"/>
                    <a:pt x="1245489" y="1205579"/>
                  </a:cubicBezTo>
                  <a:cubicBezTo>
                    <a:pt x="1243203" y="1205484"/>
                    <a:pt x="1240917" y="1205389"/>
                    <a:pt x="1238631" y="1205293"/>
                  </a:cubicBezTo>
                  <a:cubicBezTo>
                    <a:pt x="1253681" y="1203293"/>
                    <a:pt x="1267587" y="1200245"/>
                    <a:pt x="1279684" y="1195578"/>
                  </a:cubicBezTo>
                  <a:cubicBezTo>
                    <a:pt x="1323975" y="1178624"/>
                    <a:pt x="1333881" y="1150906"/>
                    <a:pt x="1334357" y="1130522"/>
                  </a:cubicBezTo>
                  <a:cubicBezTo>
                    <a:pt x="1335691" y="1079373"/>
                    <a:pt x="1277302" y="1017556"/>
                    <a:pt x="1224153" y="994124"/>
                  </a:cubicBezTo>
                  <a:cubicBezTo>
                    <a:pt x="1200912" y="983837"/>
                    <a:pt x="1170623" y="977551"/>
                    <a:pt x="1138618" y="970978"/>
                  </a:cubicBezTo>
                  <a:cubicBezTo>
                    <a:pt x="1078516" y="958501"/>
                    <a:pt x="1010412" y="944404"/>
                    <a:pt x="983170" y="899922"/>
                  </a:cubicBezTo>
                  <a:cubicBezTo>
                    <a:pt x="952500" y="849630"/>
                    <a:pt x="984885" y="782574"/>
                    <a:pt x="1016318" y="717804"/>
                  </a:cubicBezTo>
                  <a:cubicBezTo>
                    <a:pt x="1033462" y="682276"/>
                    <a:pt x="1049750" y="648843"/>
                    <a:pt x="1054799" y="619125"/>
                  </a:cubicBezTo>
                  <a:cubicBezTo>
                    <a:pt x="1071086" y="523494"/>
                    <a:pt x="1078325" y="424434"/>
                    <a:pt x="974408" y="355187"/>
                  </a:cubicBezTo>
                  <a:cubicBezTo>
                    <a:pt x="881920" y="293560"/>
                    <a:pt x="774668" y="335947"/>
                    <a:pt x="709327" y="405289"/>
                  </a:cubicBezTo>
                  <a:cubicBezTo>
                    <a:pt x="648081" y="470249"/>
                    <a:pt x="636080" y="561975"/>
                    <a:pt x="674656" y="670560"/>
                  </a:cubicBezTo>
                  <a:cubicBezTo>
                    <a:pt x="683609" y="695706"/>
                    <a:pt x="694658" y="717709"/>
                    <a:pt x="705326" y="739045"/>
                  </a:cubicBezTo>
                  <a:cubicBezTo>
                    <a:pt x="734759" y="797719"/>
                    <a:pt x="758000" y="844010"/>
                    <a:pt x="718757" y="919258"/>
                  </a:cubicBezTo>
                  <a:cubicBezTo>
                    <a:pt x="688753" y="976789"/>
                    <a:pt x="619030" y="998601"/>
                    <a:pt x="551593" y="1019747"/>
                  </a:cubicBezTo>
                  <a:cubicBezTo>
                    <a:pt x="523875" y="1028414"/>
                    <a:pt x="497681" y="1036606"/>
                    <a:pt x="473869" y="1047178"/>
                  </a:cubicBezTo>
                  <a:cubicBezTo>
                    <a:pt x="463963" y="1051560"/>
                    <a:pt x="454438" y="1057370"/>
                    <a:pt x="445580" y="1064038"/>
                  </a:cubicBezTo>
                  <a:cubicBezTo>
                    <a:pt x="442722" y="1063847"/>
                    <a:pt x="439865" y="1064990"/>
                    <a:pt x="437864" y="1067276"/>
                  </a:cubicBezTo>
                  <a:cubicBezTo>
                    <a:pt x="433673" y="1072039"/>
                    <a:pt x="429863" y="1076706"/>
                    <a:pt x="426339" y="1081183"/>
                  </a:cubicBezTo>
                  <a:cubicBezTo>
                    <a:pt x="396050" y="1112615"/>
                    <a:pt x="378142" y="1155287"/>
                    <a:pt x="385000" y="1189101"/>
                  </a:cubicBezTo>
                  <a:cubicBezTo>
                    <a:pt x="389096" y="1209103"/>
                    <a:pt x="405670" y="1242822"/>
                    <a:pt x="470916" y="1243775"/>
                  </a:cubicBezTo>
                  <a:cubicBezTo>
                    <a:pt x="494919" y="1244156"/>
                    <a:pt x="520446" y="1241108"/>
                    <a:pt x="545020" y="1238250"/>
                  </a:cubicBezTo>
                  <a:cubicBezTo>
                    <a:pt x="566166" y="1235774"/>
                    <a:pt x="587978" y="1233202"/>
                    <a:pt x="608838" y="1232726"/>
                  </a:cubicBezTo>
                  <a:cubicBezTo>
                    <a:pt x="660464" y="1231583"/>
                    <a:pt x="711327" y="1231487"/>
                    <a:pt x="764476" y="1232440"/>
                  </a:cubicBezTo>
                  <a:cubicBezTo>
                    <a:pt x="825246" y="1233392"/>
                    <a:pt x="888206" y="1229677"/>
                    <a:pt x="948976" y="1226058"/>
                  </a:cubicBezTo>
                  <a:cubicBezTo>
                    <a:pt x="997744" y="1223105"/>
                    <a:pt x="1043845" y="1220343"/>
                    <a:pt x="1089184" y="1219867"/>
                  </a:cubicBezTo>
                  <a:cubicBezTo>
                    <a:pt x="1131380" y="1219391"/>
                    <a:pt x="1174242" y="1221486"/>
                    <a:pt x="1215676" y="1223486"/>
                  </a:cubicBezTo>
                  <a:cubicBezTo>
                    <a:pt x="1225391" y="1223962"/>
                    <a:pt x="1235011" y="1224439"/>
                    <a:pt x="1244632" y="1224820"/>
                  </a:cubicBezTo>
                  <a:cubicBezTo>
                    <a:pt x="1355122" y="1229868"/>
                    <a:pt x="1384840" y="1296734"/>
                    <a:pt x="1385887" y="1299115"/>
                  </a:cubicBezTo>
                  <a:cubicBezTo>
                    <a:pt x="1418844" y="1391031"/>
                    <a:pt x="1365504" y="1483233"/>
                    <a:pt x="1298543" y="1523238"/>
                  </a:cubicBezTo>
                  <a:cubicBezTo>
                    <a:pt x="1141571" y="1616964"/>
                    <a:pt x="991743" y="1662589"/>
                    <a:pt x="840676" y="1662589"/>
                  </a:cubicBezTo>
                  <a:cubicBezTo>
                    <a:pt x="387667" y="1662589"/>
                    <a:pt x="19050" y="1294067"/>
                    <a:pt x="19050" y="840962"/>
                  </a:cubicBezTo>
                  <a:cubicBezTo>
                    <a:pt x="19050" y="387858"/>
                    <a:pt x="387572" y="19336"/>
                    <a:pt x="840676" y="19336"/>
                  </a:cubicBezTo>
                  <a:cubicBezTo>
                    <a:pt x="1293781" y="19336"/>
                    <a:pt x="1662303" y="387858"/>
                    <a:pt x="1662303" y="840962"/>
                  </a:cubicBezTo>
                  <a:cubicBezTo>
                    <a:pt x="1662303" y="893921"/>
                    <a:pt x="1657255" y="946976"/>
                    <a:pt x="1647253" y="998506"/>
                  </a:cubicBezTo>
                  <a:cubicBezTo>
                    <a:pt x="1646206" y="1003649"/>
                    <a:pt x="1649635" y="1008698"/>
                    <a:pt x="1654778" y="1009650"/>
                  </a:cubicBezTo>
                  <a:cubicBezTo>
                    <a:pt x="1659922" y="1010698"/>
                    <a:pt x="1664970" y="1007269"/>
                    <a:pt x="1665923" y="1002125"/>
                  </a:cubicBezTo>
                  <a:cubicBezTo>
                    <a:pt x="1676210" y="949357"/>
                    <a:pt x="1681353" y="895159"/>
                    <a:pt x="1681353" y="840962"/>
                  </a:cubicBezTo>
                  <a:cubicBezTo>
                    <a:pt x="1681353" y="377476"/>
                    <a:pt x="1304258" y="286"/>
                    <a:pt x="840676" y="286"/>
                  </a:cubicBezTo>
                  <a:close/>
                  <a:moveTo>
                    <a:pt x="542925" y="1219010"/>
                  </a:moveTo>
                  <a:cubicBezTo>
                    <a:pt x="517779" y="1221962"/>
                    <a:pt x="494062" y="1224725"/>
                    <a:pt x="471297" y="1224439"/>
                  </a:cubicBezTo>
                  <a:cubicBezTo>
                    <a:pt x="444056" y="1224058"/>
                    <a:pt x="410337" y="1216914"/>
                    <a:pt x="403765" y="1185005"/>
                  </a:cubicBezTo>
                  <a:cubicBezTo>
                    <a:pt x="402241" y="1177576"/>
                    <a:pt x="402336" y="1169575"/>
                    <a:pt x="403765" y="1161098"/>
                  </a:cubicBezTo>
                  <a:cubicBezTo>
                    <a:pt x="404146" y="1162145"/>
                    <a:pt x="404622" y="1163098"/>
                    <a:pt x="405098" y="1164145"/>
                  </a:cubicBezTo>
                  <a:cubicBezTo>
                    <a:pt x="421862" y="1199198"/>
                    <a:pt x="479393" y="1213961"/>
                    <a:pt x="544354" y="1218819"/>
                  </a:cubicBezTo>
                  <a:cubicBezTo>
                    <a:pt x="543877" y="1218819"/>
                    <a:pt x="543401" y="1218914"/>
                    <a:pt x="542830" y="1219010"/>
                  </a:cubicBezTo>
                  <a:close/>
                  <a:moveTo>
                    <a:pt x="647319" y="1200722"/>
                  </a:moveTo>
                  <a:cubicBezTo>
                    <a:pt x="520541" y="1206246"/>
                    <a:pt x="438531" y="1189863"/>
                    <a:pt x="422339" y="1155954"/>
                  </a:cubicBezTo>
                  <a:cubicBezTo>
                    <a:pt x="416052" y="1142714"/>
                    <a:pt x="419481" y="1125665"/>
                    <a:pt x="432721" y="1104995"/>
                  </a:cubicBezTo>
                  <a:cubicBezTo>
                    <a:pt x="434054" y="1120902"/>
                    <a:pt x="439674" y="1134713"/>
                    <a:pt x="449675" y="1146334"/>
                  </a:cubicBezTo>
                  <a:cubicBezTo>
                    <a:pt x="498443" y="1203198"/>
                    <a:pt x="637699" y="1191577"/>
                    <a:pt x="729806" y="1183958"/>
                  </a:cubicBezTo>
                  <a:cubicBezTo>
                    <a:pt x="746665" y="1182529"/>
                    <a:pt x="761238" y="1181386"/>
                    <a:pt x="772954" y="1180814"/>
                  </a:cubicBezTo>
                  <a:cubicBezTo>
                    <a:pt x="829818" y="1177957"/>
                    <a:pt x="886492" y="1184624"/>
                    <a:pt x="941451" y="1191006"/>
                  </a:cubicBezTo>
                  <a:cubicBezTo>
                    <a:pt x="948690" y="1191863"/>
                    <a:pt x="955929" y="1192720"/>
                    <a:pt x="963263" y="1193483"/>
                  </a:cubicBezTo>
                  <a:cubicBezTo>
                    <a:pt x="860203" y="1194244"/>
                    <a:pt x="753618" y="1196150"/>
                    <a:pt x="647319" y="1200722"/>
                  </a:cubicBezTo>
                  <a:close/>
                  <a:moveTo>
                    <a:pt x="1165765" y="1188815"/>
                  </a:moveTo>
                  <a:cubicBezTo>
                    <a:pt x="1141667" y="1188149"/>
                    <a:pt x="1117283" y="1186434"/>
                    <a:pt x="1094994" y="1184815"/>
                  </a:cubicBezTo>
                  <a:cubicBezTo>
                    <a:pt x="1080040" y="1183767"/>
                    <a:pt x="1066133" y="1182719"/>
                    <a:pt x="1053941" y="1182243"/>
                  </a:cubicBezTo>
                  <a:cubicBezTo>
                    <a:pt x="1016889" y="1180528"/>
                    <a:pt x="979646" y="1176242"/>
                    <a:pt x="943737" y="1172051"/>
                  </a:cubicBezTo>
                  <a:cubicBezTo>
                    <a:pt x="897160" y="1166622"/>
                    <a:pt x="849344" y="1161098"/>
                    <a:pt x="800672" y="1161098"/>
                  </a:cubicBezTo>
                  <a:cubicBezTo>
                    <a:pt x="791147" y="1161098"/>
                    <a:pt x="781622" y="1161288"/>
                    <a:pt x="772097" y="1161764"/>
                  </a:cubicBezTo>
                  <a:cubicBezTo>
                    <a:pt x="760095" y="1162336"/>
                    <a:pt x="745331" y="1163574"/>
                    <a:pt x="728377" y="1165003"/>
                  </a:cubicBezTo>
                  <a:cubicBezTo>
                    <a:pt x="645414" y="1171861"/>
                    <a:pt x="506635" y="1183386"/>
                    <a:pt x="464249" y="1133951"/>
                  </a:cubicBezTo>
                  <a:cubicBezTo>
                    <a:pt x="452914" y="1120807"/>
                    <a:pt x="449199" y="1103948"/>
                    <a:pt x="452914" y="1082611"/>
                  </a:cubicBezTo>
                  <a:cubicBezTo>
                    <a:pt x="461867" y="1075182"/>
                    <a:pt x="471583" y="1068895"/>
                    <a:pt x="481775" y="1064324"/>
                  </a:cubicBezTo>
                  <a:cubicBezTo>
                    <a:pt x="504634" y="1054132"/>
                    <a:pt x="530257" y="1046131"/>
                    <a:pt x="557403" y="1037653"/>
                  </a:cubicBezTo>
                  <a:cubicBezTo>
                    <a:pt x="628555" y="1015365"/>
                    <a:pt x="702088" y="992410"/>
                    <a:pt x="735806" y="927830"/>
                  </a:cubicBezTo>
                  <a:cubicBezTo>
                    <a:pt x="779621" y="843915"/>
                    <a:pt x="751903" y="788670"/>
                    <a:pt x="722567" y="730282"/>
                  </a:cubicBezTo>
                  <a:cubicBezTo>
                    <a:pt x="712184" y="709517"/>
                    <a:pt x="701421" y="688086"/>
                    <a:pt x="692849" y="663988"/>
                  </a:cubicBezTo>
                  <a:cubicBezTo>
                    <a:pt x="656273" y="561213"/>
                    <a:pt x="666559" y="478536"/>
                    <a:pt x="723424" y="418243"/>
                  </a:cubicBezTo>
                  <a:cubicBezTo>
                    <a:pt x="739045" y="401669"/>
                    <a:pt x="757142" y="386810"/>
                    <a:pt x="776954" y="374809"/>
                  </a:cubicBezTo>
                  <a:cubicBezTo>
                    <a:pt x="780478" y="378142"/>
                    <a:pt x="786098" y="378333"/>
                    <a:pt x="789908" y="374999"/>
                  </a:cubicBezTo>
                  <a:cubicBezTo>
                    <a:pt x="821245" y="346996"/>
                    <a:pt x="906018" y="361093"/>
                    <a:pt x="945737" y="383953"/>
                  </a:cubicBezTo>
                  <a:cubicBezTo>
                    <a:pt x="1012984" y="422624"/>
                    <a:pt x="1012793" y="519493"/>
                    <a:pt x="1011174" y="548259"/>
                  </a:cubicBezTo>
                  <a:cubicBezTo>
                    <a:pt x="1008698" y="591884"/>
                    <a:pt x="985171" y="639509"/>
                    <a:pt x="960406" y="689896"/>
                  </a:cubicBezTo>
                  <a:cubicBezTo>
                    <a:pt x="920591" y="770668"/>
                    <a:pt x="879348" y="854202"/>
                    <a:pt x="923830" y="929545"/>
                  </a:cubicBezTo>
                  <a:cubicBezTo>
                    <a:pt x="956882" y="985552"/>
                    <a:pt x="1022414" y="1006888"/>
                    <a:pt x="1085850" y="1027557"/>
                  </a:cubicBezTo>
                  <a:cubicBezTo>
                    <a:pt x="1119378" y="1038511"/>
                    <a:pt x="1151001" y="1048798"/>
                    <a:pt x="1176814" y="1063752"/>
                  </a:cubicBezTo>
                  <a:cubicBezTo>
                    <a:pt x="1196150" y="1074896"/>
                    <a:pt x="1219010" y="1096137"/>
                    <a:pt x="1225296" y="1122140"/>
                  </a:cubicBezTo>
                  <a:cubicBezTo>
                    <a:pt x="1229011" y="1137380"/>
                    <a:pt x="1226249" y="1152239"/>
                    <a:pt x="1217295" y="1166241"/>
                  </a:cubicBezTo>
                  <a:cubicBezTo>
                    <a:pt x="1209389" y="1178624"/>
                    <a:pt x="1188910" y="1185291"/>
                    <a:pt x="1166051" y="1188815"/>
                  </a:cubicBezTo>
                  <a:close/>
                  <a:moveTo>
                    <a:pt x="1233107" y="1176528"/>
                  </a:moveTo>
                  <a:cubicBezTo>
                    <a:pt x="1244822" y="1158240"/>
                    <a:pt x="1248537" y="1137857"/>
                    <a:pt x="1243584" y="1117664"/>
                  </a:cubicBezTo>
                  <a:cubicBezTo>
                    <a:pt x="1235869" y="1085850"/>
                    <a:pt x="1208913" y="1060418"/>
                    <a:pt x="1186148" y="1047274"/>
                  </a:cubicBezTo>
                  <a:cubicBezTo>
                    <a:pt x="1158621" y="1031367"/>
                    <a:pt x="1126045" y="1020699"/>
                    <a:pt x="1091565" y="1009459"/>
                  </a:cubicBezTo>
                  <a:cubicBezTo>
                    <a:pt x="1031558" y="989838"/>
                    <a:pt x="969455" y="969645"/>
                    <a:pt x="940118" y="919829"/>
                  </a:cubicBezTo>
                  <a:cubicBezTo>
                    <a:pt x="900875" y="853345"/>
                    <a:pt x="939736" y="774478"/>
                    <a:pt x="977360" y="698278"/>
                  </a:cubicBezTo>
                  <a:cubicBezTo>
                    <a:pt x="1001935" y="648367"/>
                    <a:pt x="1027367" y="596836"/>
                    <a:pt x="1030129" y="549307"/>
                  </a:cubicBezTo>
                  <a:cubicBezTo>
                    <a:pt x="1031939" y="517779"/>
                    <a:pt x="1031843" y="411480"/>
                    <a:pt x="955167" y="367379"/>
                  </a:cubicBezTo>
                  <a:cubicBezTo>
                    <a:pt x="938689" y="357854"/>
                    <a:pt x="915543" y="349758"/>
                    <a:pt x="890968" y="344995"/>
                  </a:cubicBezTo>
                  <a:cubicBezTo>
                    <a:pt x="915734" y="347091"/>
                    <a:pt x="940403" y="355187"/>
                    <a:pt x="964025" y="370903"/>
                  </a:cubicBezTo>
                  <a:cubicBezTo>
                    <a:pt x="1049560" y="427863"/>
                    <a:pt x="1055275" y="503873"/>
                    <a:pt x="1036225" y="615791"/>
                  </a:cubicBezTo>
                  <a:cubicBezTo>
                    <a:pt x="1031653" y="642747"/>
                    <a:pt x="1015936" y="675132"/>
                    <a:pt x="999363" y="709327"/>
                  </a:cubicBezTo>
                  <a:cubicBezTo>
                    <a:pt x="967359" y="775526"/>
                    <a:pt x="930974" y="850583"/>
                    <a:pt x="967073" y="909733"/>
                  </a:cubicBezTo>
                  <a:cubicBezTo>
                    <a:pt x="998506" y="961263"/>
                    <a:pt x="1070991" y="976312"/>
                    <a:pt x="1134904" y="989552"/>
                  </a:cubicBezTo>
                  <a:cubicBezTo>
                    <a:pt x="1165860" y="995934"/>
                    <a:pt x="1195102" y="1002030"/>
                    <a:pt x="1216533" y="1011460"/>
                  </a:cubicBezTo>
                  <a:cubicBezTo>
                    <a:pt x="1264063" y="1032510"/>
                    <a:pt x="1316450" y="1087565"/>
                    <a:pt x="1315402" y="1129951"/>
                  </a:cubicBezTo>
                  <a:cubicBezTo>
                    <a:pt x="1314831" y="1151096"/>
                    <a:pt x="1300639" y="1167098"/>
                    <a:pt x="1273016" y="1177671"/>
                  </a:cubicBezTo>
                  <a:cubicBezTo>
                    <a:pt x="1259015" y="1183005"/>
                    <a:pt x="1241774" y="1186148"/>
                    <a:pt x="1222915" y="1187768"/>
                  </a:cubicBezTo>
                  <a:cubicBezTo>
                    <a:pt x="1226915" y="1184529"/>
                    <a:pt x="1230440" y="1180814"/>
                    <a:pt x="1233107" y="1176623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4" name="Groep 53">
            <a:extLst>
              <a:ext uri="{FF2B5EF4-FFF2-40B4-BE49-F238E27FC236}">
                <a16:creationId xmlns:a16="http://schemas.microsoft.com/office/drawing/2014/main" id="{825F440D-9D13-4383-92BB-055A3AB37F7F}"/>
              </a:ext>
            </a:extLst>
          </p:cNvPr>
          <p:cNvGrpSpPr>
            <a:grpSpLocks noChangeAspect="1"/>
          </p:cNvGrpSpPr>
          <p:nvPr/>
        </p:nvGrpSpPr>
        <p:grpSpPr>
          <a:xfrm>
            <a:off x="5379620" y="2827163"/>
            <a:ext cx="1457244" cy="1389548"/>
            <a:chOff x="7517790" y="796144"/>
            <a:chExt cx="1457244" cy="1389548"/>
          </a:xfrm>
        </p:grpSpPr>
        <p:sp>
          <p:nvSpPr>
            <p:cNvPr id="8" name="Graphic 8">
              <a:extLst>
                <a:ext uri="{FF2B5EF4-FFF2-40B4-BE49-F238E27FC236}">
                  <a16:creationId xmlns:a16="http://schemas.microsoft.com/office/drawing/2014/main" id="{DF25A49D-BF53-C294-B843-B6C5A37DB1C0}"/>
                </a:ext>
              </a:extLst>
            </p:cNvPr>
            <p:cNvSpPr/>
            <p:nvPr/>
          </p:nvSpPr>
          <p:spPr>
            <a:xfrm>
              <a:off x="7598264" y="815302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AF96BDA-EC49-9E6B-27C6-D455A61E4A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17790" y="796144"/>
              <a:ext cx="1389625" cy="1389548"/>
            </a:xfrm>
            <a:custGeom>
              <a:avLst/>
              <a:gdLst>
                <a:gd name="connsiteX0" fmla="*/ 840581 w 1681447"/>
                <a:gd name="connsiteY0" fmla="*/ 0 h 1681353"/>
                <a:gd name="connsiteX1" fmla="*/ 0 w 1681447"/>
                <a:gd name="connsiteY1" fmla="*/ 840676 h 1681353"/>
                <a:gd name="connsiteX2" fmla="*/ 840581 w 1681447"/>
                <a:gd name="connsiteY2" fmla="*/ 1681353 h 1681353"/>
                <a:gd name="connsiteX3" fmla="*/ 1308259 w 1681447"/>
                <a:gd name="connsiteY3" fmla="*/ 1539335 h 1681353"/>
                <a:gd name="connsiteX4" fmla="*/ 1400842 w 1681447"/>
                <a:gd name="connsiteY4" fmla="*/ 1284637 h 1681353"/>
                <a:gd name="connsiteX5" fmla="*/ 1399318 w 1681447"/>
                <a:gd name="connsiteY5" fmla="*/ 1282065 h 1681353"/>
                <a:gd name="connsiteX6" fmla="*/ 1364932 w 1681447"/>
                <a:gd name="connsiteY6" fmla="*/ 1241203 h 1681353"/>
                <a:gd name="connsiteX7" fmla="*/ 1249109 w 1681447"/>
                <a:gd name="connsiteY7" fmla="*/ 1201960 h 1681353"/>
                <a:gd name="connsiteX8" fmla="*/ 1234059 w 1681447"/>
                <a:gd name="connsiteY8" fmla="*/ 1200531 h 1681353"/>
                <a:gd name="connsiteX9" fmla="*/ 1213675 w 1681447"/>
                <a:gd name="connsiteY9" fmla="*/ 1198626 h 1681353"/>
                <a:gd name="connsiteX10" fmla="*/ 1140904 w 1681447"/>
                <a:gd name="connsiteY10" fmla="*/ 1170623 h 1681353"/>
                <a:gd name="connsiteX11" fmla="*/ 1339120 w 1681447"/>
                <a:gd name="connsiteY11" fmla="*/ 1200055 h 1681353"/>
                <a:gd name="connsiteX12" fmla="*/ 1347407 w 1681447"/>
                <a:gd name="connsiteY12" fmla="*/ 1193483 h 1681353"/>
                <a:gd name="connsiteX13" fmla="*/ 1329690 w 1681447"/>
                <a:gd name="connsiteY13" fmla="*/ 992124 h 1681353"/>
                <a:gd name="connsiteX14" fmla="*/ 1234059 w 1681447"/>
                <a:gd name="connsiteY14" fmla="*/ 930021 h 1681353"/>
                <a:gd name="connsiteX15" fmla="*/ 1183101 w 1681447"/>
                <a:gd name="connsiteY15" fmla="*/ 907256 h 1681353"/>
                <a:gd name="connsiteX16" fmla="*/ 1122236 w 1681447"/>
                <a:gd name="connsiteY16" fmla="*/ 818959 h 1681353"/>
                <a:gd name="connsiteX17" fmla="*/ 1153954 w 1681447"/>
                <a:gd name="connsiteY17" fmla="*/ 751142 h 1681353"/>
                <a:gd name="connsiteX18" fmla="*/ 1184529 w 1681447"/>
                <a:gd name="connsiteY18" fmla="*/ 688943 h 1681353"/>
                <a:gd name="connsiteX19" fmla="*/ 1179957 w 1681447"/>
                <a:gd name="connsiteY19" fmla="*/ 536924 h 1681353"/>
                <a:gd name="connsiteX20" fmla="*/ 1092898 w 1681447"/>
                <a:gd name="connsiteY20" fmla="*/ 464820 h 1681353"/>
                <a:gd name="connsiteX21" fmla="*/ 976217 w 1681447"/>
                <a:gd name="connsiteY21" fmla="*/ 484632 h 1681353"/>
                <a:gd name="connsiteX22" fmla="*/ 940594 w 1681447"/>
                <a:gd name="connsiteY22" fmla="*/ 536258 h 1681353"/>
                <a:gd name="connsiteX23" fmla="*/ 879824 w 1681447"/>
                <a:gd name="connsiteY23" fmla="*/ 549497 h 1681353"/>
                <a:gd name="connsiteX24" fmla="*/ 830389 w 1681447"/>
                <a:gd name="connsiteY24" fmla="*/ 496348 h 1681353"/>
                <a:gd name="connsiteX25" fmla="*/ 776573 w 1681447"/>
                <a:gd name="connsiteY25" fmla="*/ 398526 h 1681353"/>
                <a:gd name="connsiteX26" fmla="*/ 647986 w 1681447"/>
                <a:gd name="connsiteY26" fmla="*/ 345758 h 1681353"/>
                <a:gd name="connsiteX27" fmla="*/ 519017 w 1681447"/>
                <a:gd name="connsiteY27" fmla="*/ 411575 h 1681353"/>
                <a:gd name="connsiteX28" fmla="*/ 511016 w 1681447"/>
                <a:gd name="connsiteY28" fmla="*/ 709327 h 1681353"/>
                <a:gd name="connsiteX29" fmla="*/ 534733 w 1681447"/>
                <a:gd name="connsiteY29" fmla="*/ 764762 h 1681353"/>
                <a:gd name="connsiteX30" fmla="*/ 511302 w 1681447"/>
                <a:gd name="connsiteY30" fmla="*/ 916876 h 1681353"/>
                <a:gd name="connsiteX31" fmla="*/ 456914 w 1681447"/>
                <a:gd name="connsiteY31" fmla="*/ 948309 h 1681353"/>
                <a:gd name="connsiteX32" fmla="*/ 363283 w 1681447"/>
                <a:gd name="connsiteY32" fmla="*/ 1024604 h 1681353"/>
                <a:gd name="connsiteX33" fmla="*/ 358330 w 1681447"/>
                <a:gd name="connsiteY33" fmla="*/ 1035844 h 1681353"/>
                <a:gd name="connsiteX34" fmla="*/ 356330 w 1681447"/>
                <a:gd name="connsiteY34" fmla="*/ 1041273 h 1681353"/>
                <a:gd name="connsiteX35" fmla="*/ 350044 w 1681447"/>
                <a:gd name="connsiteY35" fmla="*/ 1216247 h 1681353"/>
                <a:gd name="connsiteX36" fmla="*/ 357759 w 1681447"/>
                <a:gd name="connsiteY36" fmla="*/ 1223296 h 1681353"/>
                <a:gd name="connsiteX37" fmla="*/ 618363 w 1681447"/>
                <a:gd name="connsiteY37" fmla="*/ 1223772 h 1681353"/>
                <a:gd name="connsiteX38" fmla="*/ 709422 w 1681447"/>
                <a:gd name="connsiteY38" fmla="*/ 1218343 h 1681353"/>
                <a:gd name="connsiteX39" fmla="*/ 833818 w 1681447"/>
                <a:gd name="connsiteY39" fmla="*/ 1218724 h 1681353"/>
                <a:gd name="connsiteX40" fmla="*/ 1040511 w 1681447"/>
                <a:gd name="connsiteY40" fmla="*/ 1211866 h 1681353"/>
                <a:gd name="connsiteX41" fmla="*/ 1047369 w 1681447"/>
                <a:gd name="connsiteY41" fmla="*/ 1206913 h 1681353"/>
                <a:gd name="connsiteX42" fmla="*/ 1047655 w 1681447"/>
                <a:gd name="connsiteY42" fmla="*/ 1198531 h 1681353"/>
                <a:gd name="connsiteX43" fmla="*/ 1044417 w 1681447"/>
                <a:gd name="connsiteY43" fmla="*/ 1141857 h 1681353"/>
                <a:gd name="connsiteX44" fmla="*/ 1037463 w 1681447"/>
                <a:gd name="connsiteY44" fmla="*/ 1068229 h 1681353"/>
                <a:gd name="connsiteX45" fmla="*/ 938308 w 1681447"/>
                <a:gd name="connsiteY45" fmla="*/ 995743 h 1681353"/>
                <a:gd name="connsiteX46" fmla="*/ 918877 w 1681447"/>
                <a:gd name="connsiteY46" fmla="*/ 987743 h 1681353"/>
                <a:gd name="connsiteX47" fmla="*/ 875443 w 1681447"/>
                <a:gd name="connsiteY47" fmla="*/ 970693 h 1681353"/>
                <a:gd name="connsiteX48" fmla="*/ 724662 w 1681447"/>
                <a:gd name="connsiteY48" fmla="*/ 823817 h 1681353"/>
                <a:gd name="connsiteX49" fmla="*/ 775716 w 1681447"/>
                <a:gd name="connsiteY49" fmla="*/ 689419 h 1681353"/>
                <a:gd name="connsiteX50" fmla="*/ 830580 w 1681447"/>
                <a:gd name="connsiteY50" fmla="*/ 549497 h 1681353"/>
                <a:gd name="connsiteX51" fmla="*/ 831723 w 1681447"/>
                <a:gd name="connsiteY51" fmla="*/ 535019 h 1681353"/>
                <a:gd name="connsiteX52" fmla="*/ 874490 w 1681447"/>
                <a:gd name="connsiteY52" fmla="*/ 567881 h 1681353"/>
                <a:gd name="connsiteX53" fmla="*/ 932116 w 1681447"/>
                <a:gd name="connsiteY53" fmla="*/ 561975 h 1681353"/>
                <a:gd name="connsiteX54" fmla="*/ 929354 w 1681447"/>
                <a:gd name="connsiteY54" fmla="*/ 650558 h 1681353"/>
                <a:gd name="connsiteX55" fmla="*/ 956786 w 1681447"/>
                <a:gd name="connsiteY55" fmla="*/ 729615 h 1681353"/>
                <a:gd name="connsiteX56" fmla="*/ 945452 w 1681447"/>
                <a:gd name="connsiteY56" fmla="*/ 891254 h 1681353"/>
                <a:gd name="connsiteX57" fmla="*/ 942404 w 1681447"/>
                <a:gd name="connsiteY57" fmla="*/ 899446 h 1681353"/>
                <a:gd name="connsiteX58" fmla="*/ 947261 w 1681447"/>
                <a:gd name="connsiteY58" fmla="*/ 906685 h 1681353"/>
                <a:gd name="connsiteX59" fmla="*/ 986504 w 1681447"/>
                <a:gd name="connsiteY59" fmla="*/ 925735 h 1681353"/>
                <a:gd name="connsiteX60" fmla="*/ 1082993 w 1681447"/>
                <a:gd name="connsiteY60" fmla="*/ 984314 h 1681353"/>
                <a:gd name="connsiteX61" fmla="*/ 1109472 w 1681447"/>
                <a:gd name="connsiteY61" fmla="*/ 1083945 h 1681353"/>
                <a:gd name="connsiteX62" fmla="*/ 1111282 w 1681447"/>
                <a:gd name="connsiteY62" fmla="*/ 1123855 h 1681353"/>
                <a:gd name="connsiteX63" fmla="*/ 1212247 w 1681447"/>
                <a:gd name="connsiteY63" fmla="*/ 1217771 h 1681353"/>
                <a:gd name="connsiteX64" fmla="*/ 1232440 w 1681447"/>
                <a:gd name="connsiteY64" fmla="*/ 1219676 h 1681353"/>
                <a:gd name="connsiteX65" fmla="*/ 1247680 w 1681447"/>
                <a:gd name="connsiteY65" fmla="*/ 1221105 h 1681353"/>
                <a:gd name="connsiteX66" fmla="*/ 1350931 w 1681447"/>
                <a:gd name="connsiteY66" fmla="*/ 1253871 h 1681353"/>
                <a:gd name="connsiteX67" fmla="*/ 1384078 w 1681447"/>
                <a:gd name="connsiteY67" fmla="*/ 1293305 h 1681353"/>
                <a:gd name="connsiteX68" fmla="*/ 1298829 w 1681447"/>
                <a:gd name="connsiteY68" fmla="*/ 1523143 h 1681353"/>
                <a:gd name="connsiteX69" fmla="*/ 840867 w 1681447"/>
                <a:gd name="connsiteY69" fmla="*/ 1662493 h 1681353"/>
                <a:gd name="connsiteX70" fmla="*/ 19336 w 1681447"/>
                <a:gd name="connsiteY70" fmla="*/ 840867 h 1681353"/>
                <a:gd name="connsiteX71" fmla="*/ 840867 w 1681447"/>
                <a:gd name="connsiteY71" fmla="*/ 19241 h 1681353"/>
                <a:gd name="connsiteX72" fmla="*/ 1662398 w 1681447"/>
                <a:gd name="connsiteY72" fmla="*/ 840867 h 1681353"/>
                <a:gd name="connsiteX73" fmla="*/ 1647349 w 1681447"/>
                <a:gd name="connsiteY73" fmla="*/ 998410 h 1681353"/>
                <a:gd name="connsiteX74" fmla="*/ 1654873 w 1681447"/>
                <a:gd name="connsiteY74" fmla="*/ 1009555 h 1681353"/>
                <a:gd name="connsiteX75" fmla="*/ 1666018 w 1681447"/>
                <a:gd name="connsiteY75" fmla="*/ 1002030 h 1681353"/>
                <a:gd name="connsiteX76" fmla="*/ 1681448 w 1681447"/>
                <a:gd name="connsiteY76" fmla="*/ 840867 h 1681353"/>
                <a:gd name="connsiteX77" fmla="*/ 840867 w 1681447"/>
                <a:gd name="connsiteY77" fmla="*/ 191 h 1681353"/>
                <a:gd name="connsiteX78" fmla="*/ 375666 w 1681447"/>
                <a:gd name="connsiteY78" fmla="*/ 1058609 h 1681353"/>
                <a:gd name="connsiteX79" fmla="*/ 375380 w 1681447"/>
                <a:gd name="connsiteY79" fmla="*/ 1044511 h 1681353"/>
                <a:gd name="connsiteX80" fmla="*/ 380238 w 1681447"/>
                <a:gd name="connsiteY80" fmla="*/ 1033177 h 1681353"/>
                <a:gd name="connsiteX81" fmla="*/ 465391 w 1681447"/>
                <a:gd name="connsiteY81" fmla="*/ 965359 h 1681353"/>
                <a:gd name="connsiteX82" fmla="*/ 522637 w 1681447"/>
                <a:gd name="connsiteY82" fmla="*/ 932117 h 1681353"/>
                <a:gd name="connsiteX83" fmla="*/ 551879 w 1681447"/>
                <a:gd name="connsiteY83" fmla="*/ 756666 h 1681353"/>
                <a:gd name="connsiteX84" fmla="*/ 528828 w 1681447"/>
                <a:gd name="connsiteY84" fmla="*/ 702850 h 1681353"/>
                <a:gd name="connsiteX85" fmla="*/ 533972 w 1681447"/>
                <a:gd name="connsiteY85" fmla="*/ 423196 h 1681353"/>
                <a:gd name="connsiteX86" fmla="*/ 648653 w 1681447"/>
                <a:gd name="connsiteY86" fmla="*/ 364712 h 1681353"/>
                <a:gd name="connsiteX87" fmla="*/ 670560 w 1681447"/>
                <a:gd name="connsiteY87" fmla="*/ 365474 h 1681353"/>
                <a:gd name="connsiteX88" fmla="*/ 673418 w 1681447"/>
                <a:gd name="connsiteY88" fmla="*/ 374523 h 1681353"/>
                <a:gd name="connsiteX89" fmla="*/ 737616 w 1681447"/>
                <a:gd name="connsiteY89" fmla="*/ 606933 h 1681353"/>
                <a:gd name="connsiteX90" fmla="*/ 710279 w 1681447"/>
                <a:gd name="connsiteY90" fmla="*/ 661607 h 1681353"/>
                <a:gd name="connsiteX91" fmla="*/ 674180 w 1681447"/>
                <a:gd name="connsiteY91" fmla="*/ 890683 h 1681353"/>
                <a:gd name="connsiteX92" fmla="*/ 816102 w 1681447"/>
                <a:gd name="connsiteY92" fmla="*/ 991934 h 1681353"/>
                <a:gd name="connsiteX93" fmla="*/ 913543 w 1681447"/>
                <a:gd name="connsiteY93" fmla="*/ 1044226 h 1681353"/>
                <a:gd name="connsiteX94" fmla="*/ 954310 w 1681447"/>
                <a:gd name="connsiteY94" fmla="*/ 1109186 h 1681353"/>
                <a:gd name="connsiteX95" fmla="*/ 928783 w 1681447"/>
                <a:gd name="connsiteY95" fmla="*/ 1140809 h 1681353"/>
                <a:gd name="connsiteX96" fmla="*/ 818007 w 1681447"/>
                <a:gd name="connsiteY96" fmla="*/ 1142905 h 1681353"/>
                <a:gd name="connsiteX97" fmla="*/ 764953 w 1681447"/>
                <a:gd name="connsiteY97" fmla="*/ 1138047 h 1681353"/>
                <a:gd name="connsiteX98" fmla="*/ 599980 w 1681447"/>
                <a:gd name="connsiteY98" fmla="*/ 1147953 h 1681353"/>
                <a:gd name="connsiteX99" fmla="*/ 372046 w 1681447"/>
                <a:gd name="connsiteY99" fmla="*/ 1155097 h 1681353"/>
                <a:gd name="connsiteX100" fmla="*/ 375475 w 1681447"/>
                <a:gd name="connsiteY100" fmla="*/ 1058418 h 1681353"/>
                <a:gd name="connsiteX101" fmla="*/ 811530 w 1681447"/>
                <a:gd name="connsiteY101" fmla="*/ 547497 h 1681353"/>
                <a:gd name="connsiteX102" fmla="*/ 759047 w 1681447"/>
                <a:gd name="connsiteY102" fmla="*/ 680085 h 1681353"/>
                <a:gd name="connsiteX103" fmla="*/ 705612 w 1681447"/>
                <a:gd name="connsiteY103" fmla="*/ 822865 h 1681353"/>
                <a:gd name="connsiteX104" fmla="*/ 868680 w 1681447"/>
                <a:gd name="connsiteY104" fmla="*/ 988409 h 1681353"/>
                <a:gd name="connsiteX105" fmla="*/ 911257 w 1681447"/>
                <a:gd name="connsiteY105" fmla="*/ 1005173 h 1681353"/>
                <a:gd name="connsiteX106" fmla="*/ 931164 w 1681447"/>
                <a:gd name="connsiteY106" fmla="*/ 1013365 h 1681353"/>
                <a:gd name="connsiteX107" fmla="*/ 1020413 w 1681447"/>
                <a:gd name="connsiteY107" fmla="*/ 1076897 h 1681353"/>
                <a:gd name="connsiteX108" fmla="*/ 1025461 w 1681447"/>
                <a:gd name="connsiteY108" fmla="*/ 1139666 h 1681353"/>
                <a:gd name="connsiteX109" fmla="*/ 1026128 w 1681447"/>
                <a:gd name="connsiteY109" fmla="*/ 1194816 h 1681353"/>
                <a:gd name="connsiteX110" fmla="*/ 834200 w 1681447"/>
                <a:gd name="connsiteY110" fmla="*/ 1199674 h 1681353"/>
                <a:gd name="connsiteX111" fmla="*/ 708660 w 1681447"/>
                <a:gd name="connsiteY111" fmla="*/ 1199293 h 1681353"/>
                <a:gd name="connsiteX112" fmla="*/ 617030 w 1681447"/>
                <a:gd name="connsiteY112" fmla="*/ 1204722 h 1681353"/>
                <a:gd name="connsiteX113" fmla="*/ 367189 w 1681447"/>
                <a:gd name="connsiteY113" fmla="*/ 1205484 h 1681353"/>
                <a:gd name="connsiteX114" fmla="*/ 362521 w 1681447"/>
                <a:gd name="connsiteY114" fmla="*/ 1173385 h 1681353"/>
                <a:gd name="connsiteX115" fmla="*/ 601885 w 1681447"/>
                <a:gd name="connsiteY115" fmla="*/ 1167098 h 1681353"/>
                <a:gd name="connsiteX116" fmla="*/ 765239 w 1681447"/>
                <a:gd name="connsiteY116" fmla="*/ 1157287 h 1681353"/>
                <a:gd name="connsiteX117" fmla="*/ 815911 w 1681447"/>
                <a:gd name="connsiteY117" fmla="*/ 1161955 h 1681353"/>
                <a:gd name="connsiteX118" fmla="*/ 938308 w 1681447"/>
                <a:gd name="connsiteY118" fmla="*/ 1157573 h 1681353"/>
                <a:gd name="connsiteX119" fmla="*/ 973550 w 1681447"/>
                <a:gd name="connsiteY119" fmla="*/ 1110996 h 1681353"/>
                <a:gd name="connsiteX120" fmla="*/ 925830 w 1681447"/>
                <a:gd name="connsiteY120" fmla="*/ 1029652 h 1681353"/>
                <a:gd name="connsiteX121" fmla="*/ 823627 w 1681447"/>
                <a:gd name="connsiteY121" fmla="*/ 974503 h 1681353"/>
                <a:gd name="connsiteX122" fmla="*/ 690658 w 1681447"/>
                <a:gd name="connsiteY122" fmla="*/ 880967 h 1681353"/>
                <a:gd name="connsiteX123" fmla="*/ 727234 w 1681447"/>
                <a:gd name="connsiteY123" fmla="*/ 670560 h 1681353"/>
                <a:gd name="connsiteX124" fmla="*/ 755142 w 1681447"/>
                <a:gd name="connsiteY124" fmla="*/ 614648 h 1681353"/>
                <a:gd name="connsiteX125" fmla="*/ 712279 w 1681447"/>
                <a:gd name="connsiteY125" fmla="*/ 386239 h 1681353"/>
                <a:gd name="connsiteX126" fmla="*/ 764000 w 1681447"/>
                <a:gd name="connsiteY126" fmla="*/ 413004 h 1681353"/>
                <a:gd name="connsiteX127" fmla="*/ 798195 w 1681447"/>
                <a:gd name="connsiteY127" fmla="*/ 473488 h 1681353"/>
                <a:gd name="connsiteX128" fmla="*/ 811816 w 1681447"/>
                <a:gd name="connsiteY128" fmla="*/ 501872 h 1681353"/>
                <a:gd name="connsiteX129" fmla="*/ 811530 w 1681447"/>
                <a:gd name="connsiteY129" fmla="*/ 547402 h 1681353"/>
                <a:gd name="connsiteX130" fmla="*/ 1086993 w 1681447"/>
                <a:gd name="connsiteY130" fmla="*/ 483013 h 1681353"/>
                <a:gd name="connsiteX131" fmla="*/ 1162908 w 1681447"/>
                <a:gd name="connsiteY131" fmla="*/ 545497 h 1681353"/>
                <a:gd name="connsiteX132" fmla="*/ 1166432 w 1681447"/>
                <a:gd name="connsiteY132" fmla="*/ 682847 h 1681353"/>
                <a:gd name="connsiteX133" fmla="*/ 1137285 w 1681447"/>
                <a:gd name="connsiteY133" fmla="*/ 741807 h 1681353"/>
                <a:gd name="connsiteX134" fmla="*/ 1103662 w 1681447"/>
                <a:gd name="connsiteY134" fmla="*/ 814483 h 1681353"/>
                <a:gd name="connsiteX135" fmla="*/ 1173670 w 1681447"/>
                <a:gd name="connsiteY135" fmla="*/ 923734 h 1681353"/>
                <a:gd name="connsiteX136" fmla="*/ 1227106 w 1681447"/>
                <a:gd name="connsiteY136" fmla="*/ 947642 h 1681353"/>
                <a:gd name="connsiteX137" fmla="*/ 1314450 w 1681447"/>
                <a:gd name="connsiteY137" fmla="*/ 1003554 h 1681353"/>
                <a:gd name="connsiteX138" fmla="*/ 1331119 w 1681447"/>
                <a:gd name="connsiteY138" fmla="*/ 1181386 h 1681353"/>
                <a:gd name="connsiteX139" fmla="*/ 1181291 w 1681447"/>
                <a:gd name="connsiteY139" fmla="*/ 1166908 h 1681353"/>
                <a:gd name="connsiteX140" fmla="*/ 1291018 w 1681447"/>
                <a:gd name="connsiteY140" fmla="*/ 1127951 h 1681353"/>
                <a:gd name="connsiteX141" fmla="*/ 1244060 w 1681447"/>
                <a:gd name="connsiteY141" fmla="*/ 979837 h 1681353"/>
                <a:gd name="connsiteX142" fmla="*/ 1174528 w 1681447"/>
                <a:gd name="connsiteY142" fmla="*/ 936974 h 1681353"/>
                <a:gd name="connsiteX143" fmla="*/ 1073848 w 1681447"/>
                <a:gd name="connsiteY143" fmla="*/ 811816 h 1681353"/>
                <a:gd name="connsiteX144" fmla="*/ 1119664 w 1681447"/>
                <a:gd name="connsiteY144" fmla="*/ 718757 h 1681353"/>
                <a:gd name="connsiteX145" fmla="*/ 1160716 w 1681447"/>
                <a:gd name="connsiteY145" fmla="*/ 551117 h 1681353"/>
                <a:gd name="connsiteX146" fmla="*/ 1053370 w 1681447"/>
                <a:gd name="connsiteY146" fmla="*/ 476822 h 1681353"/>
                <a:gd name="connsiteX147" fmla="*/ 1049369 w 1681447"/>
                <a:gd name="connsiteY147" fmla="*/ 476345 h 1681353"/>
                <a:gd name="connsiteX148" fmla="*/ 1086993 w 1681447"/>
                <a:gd name="connsiteY148" fmla="*/ 482822 h 1681353"/>
                <a:gd name="connsiteX149" fmla="*/ 1134809 w 1681447"/>
                <a:gd name="connsiteY149" fmla="*/ 1153477 h 1681353"/>
                <a:gd name="connsiteX150" fmla="*/ 1129951 w 1681447"/>
                <a:gd name="connsiteY150" fmla="*/ 1121950 h 1681353"/>
                <a:gd name="connsiteX151" fmla="*/ 1128236 w 1681447"/>
                <a:gd name="connsiteY151" fmla="*/ 1083469 h 1681353"/>
                <a:gd name="connsiteX152" fmla="*/ 1097089 w 1681447"/>
                <a:gd name="connsiteY152" fmla="*/ 971645 h 1681353"/>
                <a:gd name="connsiteX153" fmla="*/ 994315 w 1681447"/>
                <a:gd name="connsiteY153" fmla="*/ 908304 h 1681353"/>
                <a:gd name="connsiteX154" fmla="*/ 967645 w 1681447"/>
                <a:gd name="connsiteY154" fmla="*/ 895826 h 1681353"/>
                <a:gd name="connsiteX155" fmla="*/ 974027 w 1681447"/>
                <a:gd name="connsiteY155" fmla="*/ 722090 h 1681353"/>
                <a:gd name="connsiteX156" fmla="*/ 947833 w 1681447"/>
                <a:gd name="connsiteY156" fmla="*/ 646843 h 1681353"/>
                <a:gd name="connsiteX157" fmla="*/ 955643 w 1681447"/>
                <a:gd name="connsiteY157" fmla="*/ 549497 h 1681353"/>
                <a:gd name="connsiteX158" fmla="*/ 955929 w 1681447"/>
                <a:gd name="connsiteY158" fmla="*/ 549307 h 1681353"/>
                <a:gd name="connsiteX159" fmla="*/ 989838 w 1681447"/>
                <a:gd name="connsiteY159" fmla="*/ 517779 h 1681353"/>
                <a:gd name="connsiteX160" fmla="*/ 1050989 w 1681447"/>
                <a:gd name="connsiteY160" fmla="*/ 495967 h 1681353"/>
                <a:gd name="connsiteX161" fmla="*/ 1143000 w 1681447"/>
                <a:gd name="connsiteY161" fmla="*/ 558641 h 1681353"/>
                <a:gd name="connsiteX162" fmla="*/ 1103757 w 1681447"/>
                <a:gd name="connsiteY162" fmla="*/ 708279 h 1681353"/>
                <a:gd name="connsiteX163" fmla="*/ 1054894 w 1681447"/>
                <a:gd name="connsiteY163" fmla="*/ 809339 h 1681353"/>
                <a:gd name="connsiteX164" fmla="*/ 1165670 w 1681447"/>
                <a:gd name="connsiteY164" fmla="*/ 954024 h 1681353"/>
                <a:gd name="connsiteX165" fmla="*/ 1231582 w 1681447"/>
                <a:gd name="connsiteY165" fmla="*/ 994505 h 1681353"/>
                <a:gd name="connsiteX166" fmla="*/ 1275016 w 1681447"/>
                <a:gd name="connsiteY166" fmla="*/ 1117759 h 1681353"/>
                <a:gd name="connsiteX167" fmla="*/ 1168336 w 1681447"/>
                <a:gd name="connsiteY167" fmla="*/ 1148810 h 1681353"/>
                <a:gd name="connsiteX168" fmla="*/ 1140809 w 1681447"/>
                <a:gd name="connsiteY168" fmla="*/ 1150620 h 1681353"/>
                <a:gd name="connsiteX169" fmla="*/ 1134713 w 1681447"/>
                <a:gd name="connsiteY169" fmla="*/ 1153573 h 16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1681447" h="1681353">
                  <a:moveTo>
                    <a:pt x="840581" y="0"/>
                  </a:moveTo>
                  <a:cubicBezTo>
                    <a:pt x="377095" y="0"/>
                    <a:pt x="0" y="377095"/>
                    <a:pt x="0" y="840676"/>
                  </a:cubicBezTo>
                  <a:cubicBezTo>
                    <a:pt x="0" y="1304258"/>
                    <a:pt x="377095" y="1681353"/>
                    <a:pt x="840581" y="1681353"/>
                  </a:cubicBezTo>
                  <a:cubicBezTo>
                    <a:pt x="995267" y="1681353"/>
                    <a:pt x="1148239" y="1634871"/>
                    <a:pt x="1308259" y="1539335"/>
                  </a:cubicBezTo>
                  <a:cubicBezTo>
                    <a:pt x="1384840" y="1493615"/>
                    <a:pt x="1443228" y="1388840"/>
                    <a:pt x="1400842" y="1284637"/>
                  </a:cubicBezTo>
                  <a:cubicBezTo>
                    <a:pt x="1400461" y="1283684"/>
                    <a:pt x="1399984" y="1282827"/>
                    <a:pt x="1399318" y="1282065"/>
                  </a:cubicBezTo>
                  <a:lnTo>
                    <a:pt x="1364932" y="1241203"/>
                  </a:lnTo>
                  <a:cubicBezTo>
                    <a:pt x="1336643" y="1210247"/>
                    <a:pt x="1292161" y="1206056"/>
                    <a:pt x="1249109" y="1201960"/>
                  </a:cubicBezTo>
                  <a:cubicBezTo>
                    <a:pt x="1244060" y="1201484"/>
                    <a:pt x="1239108" y="1201007"/>
                    <a:pt x="1234059" y="1200531"/>
                  </a:cubicBezTo>
                  <a:cubicBezTo>
                    <a:pt x="1226820" y="1199769"/>
                    <a:pt x="1220058" y="1199198"/>
                    <a:pt x="1213675" y="1198626"/>
                  </a:cubicBezTo>
                  <a:cubicBezTo>
                    <a:pt x="1173576" y="1195007"/>
                    <a:pt x="1152334" y="1193102"/>
                    <a:pt x="1140904" y="1170623"/>
                  </a:cubicBezTo>
                  <a:cubicBezTo>
                    <a:pt x="1188148" y="1198245"/>
                    <a:pt x="1284161" y="1204532"/>
                    <a:pt x="1339120" y="1200055"/>
                  </a:cubicBezTo>
                  <a:cubicBezTo>
                    <a:pt x="1342930" y="1199769"/>
                    <a:pt x="1346168" y="1197197"/>
                    <a:pt x="1347407" y="1193483"/>
                  </a:cubicBezTo>
                  <a:cubicBezTo>
                    <a:pt x="1367695" y="1131475"/>
                    <a:pt x="1370076" y="1045178"/>
                    <a:pt x="1329690" y="992124"/>
                  </a:cubicBezTo>
                  <a:cubicBezTo>
                    <a:pt x="1302639" y="956691"/>
                    <a:pt x="1267777" y="943070"/>
                    <a:pt x="1234059" y="930021"/>
                  </a:cubicBezTo>
                  <a:cubicBezTo>
                    <a:pt x="1217295" y="923544"/>
                    <a:pt x="1199864" y="916781"/>
                    <a:pt x="1183101" y="907256"/>
                  </a:cubicBezTo>
                  <a:cubicBezTo>
                    <a:pt x="1138333" y="881920"/>
                    <a:pt x="1111377" y="864203"/>
                    <a:pt x="1122236" y="818959"/>
                  </a:cubicBezTo>
                  <a:cubicBezTo>
                    <a:pt x="1126998" y="799052"/>
                    <a:pt x="1140714" y="774668"/>
                    <a:pt x="1153954" y="751142"/>
                  </a:cubicBezTo>
                  <a:cubicBezTo>
                    <a:pt x="1165765" y="730282"/>
                    <a:pt x="1177861" y="708660"/>
                    <a:pt x="1184529" y="688943"/>
                  </a:cubicBezTo>
                  <a:cubicBezTo>
                    <a:pt x="1202912" y="634651"/>
                    <a:pt x="1201198" y="579310"/>
                    <a:pt x="1179957" y="536924"/>
                  </a:cubicBezTo>
                  <a:cubicBezTo>
                    <a:pt x="1162431" y="502063"/>
                    <a:pt x="1133189" y="477869"/>
                    <a:pt x="1092898" y="464820"/>
                  </a:cubicBezTo>
                  <a:cubicBezTo>
                    <a:pt x="1035748" y="446342"/>
                    <a:pt x="997934" y="465392"/>
                    <a:pt x="976217" y="484632"/>
                  </a:cubicBezTo>
                  <a:cubicBezTo>
                    <a:pt x="961263" y="497872"/>
                    <a:pt x="949167" y="515779"/>
                    <a:pt x="940594" y="536258"/>
                  </a:cubicBezTo>
                  <a:cubicBezTo>
                    <a:pt x="916400" y="550164"/>
                    <a:pt x="896493" y="554450"/>
                    <a:pt x="879824" y="549497"/>
                  </a:cubicBezTo>
                  <a:cubicBezTo>
                    <a:pt x="858679" y="543116"/>
                    <a:pt x="843629" y="521684"/>
                    <a:pt x="830389" y="496348"/>
                  </a:cubicBezTo>
                  <a:cubicBezTo>
                    <a:pt x="825342" y="454914"/>
                    <a:pt x="807434" y="422434"/>
                    <a:pt x="776573" y="398526"/>
                  </a:cubicBezTo>
                  <a:cubicBezTo>
                    <a:pt x="743998" y="363093"/>
                    <a:pt x="697039" y="343852"/>
                    <a:pt x="647986" y="345758"/>
                  </a:cubicBezTo>
                  <a:cubicBezTo>
                    <a:pt x="597027" y="347758"/>
                    <a:pt x="549973" y="371761"/>
                    <a:pt x="519017" y="411575"/>
                  </a:cubicBezTo>
                  <a:cubicBezTo>
                    <a:pt x="466820" y="478631"/>
                    <a:pt x="464153" y="578834"/>
                    <a:pt x="511016" y="709327"/>
                  </a:cubicBezTo>
                  <a:cubicBezTo>
                    <a:pt x="518255" y="729520"/>
                    <a:pt x="526637" y="747427"/>
                    <a:pt x="534733" y="764762"/>
                  </a:cubicBezTo>
                  <a:cubicBezTo>
                    <a:pt x="563689" y="826770"/>
                    <a:pt x="581120" y="864203"/>
                    <a:pt x="511302" y="916876"/>
                  </a:cubicBezTo>
                  <a:cubicBezTo>
                    <a:pt x="495014" y="929164"/>
                    <a:pt x="475679" y="938879"/>
                    <a:pt x="456914" y="948309"/>
                  </a:cubicBezTo>
                  <a:cubicBezTo>
                    <a:pt x="420433" y="966597"/>
                    <a:pt x="382810" y="985552"/>
                    <a:pt x="363283" y="1024604"/>
                  </a:cubicBezTo>
                  <a:cubicBezTo>
                    <a:pt x="361569" y="1028128"/>
                    <a:pt x="359855" y="1031843"/>
                    <a:pt x="358330" y="1035844"/>
                  </a:cubicBezTo>
                  <a:cubicBezTo>
                    <a:pt x="357188" y="1037368"/>
                    <a:pt x="356425" y="1039177"/>
                    <a:pt x="356330" y="1041273"/>
                  </a:cubicBezTo>
                  <a:cubicBezTo>
                    <a:pt x="338804" y="1091756"/>
                    <a:pt x="338328" y="1169860"/>
                    <a:pt x="350044" y="1216247"/>
                  </a:cubicBezTo>
                  <a:cubicBezTo>
                    <a:pt x="350996" y="1219867"/>
                    <a:pt x="353949" y="1222724"/>
                    <a:pt x="357759" y="1223296"/>
                  </a:cubicBezTo>
                  <a:cubicBezTo>
                    <a:pt x="435959" y="1236345"/>
                    <a:pt x="528638" y="1229963"/>
                    <a:pt x="618363" y="1223772"/>
                  </a:cubicBezTo>
                  <a:cubicBezTo>
                    <a:pt x="650462" y="1221581"/>
                    <a:pt x="680752" y="1219486"/>
                    <a:pt x="709422" y="1218343"/>
                  </a:cubicBezTo>
                  <a:cubicBezTo>
                    <a:pt x="748189" y="1216819"/>
                    <a:pt x="791718" y="1217771"/>
                    <a:pt x="833818" y="1218724"/>
                  </a:cubicBezTo>
                  <a:cubicBezTo>
                    <a:pt x="906113" y="1220248"/>
                    <a:pt x="980884" y="1221867"/>
                    <a:pt x="1040511" y="1211866"/>
                  </a:cubicBezTo>
                  <a:cubicBezTo>
                    <a:pt x="1043464" y="1211390"/>
                    <a:pt x="1045940" y="1209580"/>
                    <a:pt x="1047369" y="1206913"/>
                  </a:cubicBezTo>
                  <a:cubicBezTo>
                    <a:pt x="1048798" y="1204341"/>
                    <a:pt x="1048893" y="1201198"/>
                    <a:pt x="1047655" y="1198531"/>
                  </a:cubicBezTo>
                  <a:cubicBezTo>
                    <a:pt x="1039844" y="1181386"/>
                    <a:pt x="1042035" y="1162145"/>
                    <a:pt x="1044417" y="1141857"/>
                  </a:cubicBezTo>
                  <a:cubicBezTo>
                    <a:pt x="1047179" y="1117854"/>
                    <a:pt x="1050131" y="1092994"/>
                    <a:pt x="1037463" y="1068229"/>
                  </a:cubicBezTo>
                  <a:cubicBezTo>
                    <a:pt x="1016508" y="1027271"/>
                    <a:pt x="976789" y="1011269"/>
                    <a:pt x="938308" y="995743"/>
                  </a:cubicBezTo>
                  <a:cubicBezTo>
                    <a:pt x="931736" y="993076"/>
                    <a:pt x="925259" y="990505"/>
                    <a:pt x="918877" y="987743"/>
                  </a:cubicBezTo>
                  <a:cubicBezTo>
                    <a:pt x="905066" y="981837"/>
                    <a:pt x="890683" y="976408"/>
                    <a:pt x="875443" y="970693"/>
                  </a:cubicBezTo>
                  <a:cubicBezTo>
                    <a:pt x="799433" y="942023"/>
                    <a:pt x="720757" y="912305"/>
                    <a:pt x="724662" y="823817"/>
                  </a:cubicBezTo>
                  <a:cubicBezTo>
                    <a:pt x="726662" y="777526"/>
                    <a:pt x="750475" y="734759"/>
                    <a:pt x="775716" y="689419"/>
                  </a:cubicBezTo>
                  <a:cubicBezTo>
                    <a:pt x="800195" y="645509"/>
                    <a:pt x="825436" y="599980"/>
                    <a:pt x="830580" y="549497"/>
                  </a:cubicBezTo>
                  <a:cubicBezTo>
                    <a:pt x="831056" y="544544"/>
                    <a:pt x="831437" y="539782"/>
                    <a:pt x="831723" y="535019"/>
                  </a:cubicBezTo>
                  <a:cubicBezTo>
                    <a:pt x="843248" y="550545"/>
                    <a:pt x="856869" y="562547"/>
                    <a:pt x="874490" y="567881"/>
                  </a:cubicBezTo>
                  <a:cubicBezTo>
                    <a:pt x="891730" y="573024"/>
                    <a:pt x="910685" y="571119"/>
                    <a:pt x="932116" y="561975"/>
                  </a:cubicBezTo>
                  <a:cubicBezTo>
                    <a:pt x="924877" y="590074"/>
                    <a:pt x="923544" y="620935"/>
                    <a:pt x="929354" y="650558"/>
                  </a:cubicBezTo>
                  <a:cubicBezTo>
                    <a:pt x="934784" y="678370"/>
                    <a:pt x="945928" y="704469"/>
                    <a:pt x="956786" y="729615"/>
                  </a:cubicBezTo>
                  <a:cubicBezTo>
                    <a:pt x="981742" y="787813"/>
                    <a:pt x="1003268" y="838105"/>
                    <a:pt x="945452" y="891254"/>
                  </a:cubicBezTo>
                  <a:cubicBezTo>
                    <a:pt x="943166" y="893350"/>
                    <a:pt x="942118" y="896398"/>
                    <a:pt x="942404" y="899446"/>
                  </a:cubicBezTo>
                  <a:cubicBezTo>
                    <a:pt x="942784" y="902494"/>
                    <a:pt x="944594" y="905161"/>
                    <a:pt x="947261" y="906685"/>
                  </a:cubicBezTo>
                  <a:cubicBezTo>
                    <a:pt x="958501" y="912876"/>
                    <a:pt x="972122" y="919067"/>
                    <a:pt x="986504" y="925735"/>
                  </a:cubicBezTo>
                  <a:cubicBezTo>
                    <a:pt x="1021842" y="941927"/>
                    <a:pt x="1061942" y="960406"/>
                    <a:pt x="1082993" y="984314"/>
                  </a:cubicBezTo>
                  <a:cubicBezTo>
                    <a:pt x="1108043" y="1012889"/>
                    <a:pt x="1108710" y="1045845"/>
                    <a:pt x="1109472" y="1083945"/>
                  </a:cubicBezTo>
                  <a:cubicBezTo>
                    <a:pt x="1109758" y="1096899"/>
                    <a:pt x="1109948" y="1110234"/>
                    <a:pt x="1111282" y="1123855"/>
                  </a:cubicBezTo>
                  <a:cubicBezTo>
                    <a:pt x="1119283" y="1209389"/>
                    <a:pt x="1152334" y="1212342"/>
                    <a:pt x="1212247" y="1217771"/>
                  </a:cubicBezTo>
                  <a:cubicBezTo>
                    <a:pt x="1218533" y="1218343"/>
                    <a:pt x="1225296" y="1218914"/>
                    <a:pt x="1232440" y="1219676"/>
                  </a:cubicBezTo>
                  <a:cubicBezTo>
                    <a:pt x="1237488" y="1220152"/>
                    <a:pt x="1242536" y="1220629"/>
                    <a:pt x="1247680" y="1221105"/>
                  </a:cubicBezTo>
                  <a:cubicBezTo>
                    <a:pt x="1288923" y="1225010"/>
                    <a:pt x="1327880" y="1228630"/>
                    <a:pt x="1350931" y="1253871"/>
                  </a:cubicBezTo>
                  <a:lnTo>
                    <a:pt x="1384078" y="1293305"/>
                  </a:lnTo>
                  <a:cubicBezTo>
                    <a:pt x="1421511" y="1387221"/>
                    <a:pt x="1368267" y="1481614"/>
                    <a:pt x="1298829" y="1523143"/>
                  </a:cubicBezTo>
                  <a:cubicBezTo>
                    <a:pt x="1141857" y="1616869"/>
                    <a:pt x="992029" y="1662493"/>
                    <a:pt x="840867" y="1662493"/>
                  </a:cubicBezTo>
                  <a:cubicBezTo>
                    <a:pt x="387858" y="1662493"/>
                    <a:pt x="19336" y="1293971"/>
                    <a:pt x="19336" y="840867"/>
                  </a:cubicBezTo>
                  <a:cubicBezTo>
                    <a:pt x="19336" y="387763"/>
                    <a:pt x="387858" y="19241"/>
                    <a:pt x="840867" y="19241"/>
                  </a:cubicBezTo>
                  <a:cubicBezTo>
                    <a:pt x="1293876" y="19241"/>
                    <a:pt x="1662398" y="387763"/>
                    <a:pt x="1662398" y="840867"/>
                  </a:cubicBezTo>
                  <a:cubicBezTo>
                    <a:pt x="1662398" y="893826"/>
                    <a:pt x="1657350" y="946880"/>
                    <a:pt x="1647349" y="998410"/>
                  </a:cubicBezTo>
                  <a:cubicBezTo>
                    <a:pt x="1646301" y="1003554"/>
                    <a:pt x="1649730" y="1008602"/>
                    <a:pt x="1654873" y="1009555"/>
                  </a:cubicBezTo>
                  <a:cubicBezTo>
                    <a:pt x="1660017" y="1010602"/>
                    <a:pt x="1665065" y="1007174"/>
                    <a:pt x="1666018" y="1002030"/>
                  </a:cubicBezTo>
                  <a:cubicBezTo>
                    <a:pt x="1676305" y="949261"/>
                    <a:pt x="1681448" y="895064"/>
                    <a:pt x="1681448" y="840867"/>
                  </a:cubicBezTo>
                  <a:cubicBezTo>
                    <a:pt x="1681448" y="377381"/>
                    <a:pt x="1304354" y="191"/>
                    <a:pt x="840867" y="191"/>
                  </a:cubicBezTo>
                  <a:close/>
                  <a:moveTo>
                    <a:pt x="375666" y="1058609"/>
                  </a:moveTo>
                  <a:cubicBezTo>
                    <a:pt x="375571" y="1053179"/>
                    <a:pt x="375475" y="1048417"/>
                    <a:pt x="375380" y="1044511"/>
                  </a:cubicBezTo>
                  <a:cubicBezTo>
                    <a:pt x="376904" y="1040416"/>
                    <a:pt x="378523" y="1036606"/>
                    <a:pt x="380238" y="1033177"/>
                  </a:cubicBezTo>
                  <a:cubicBezTo>
                    <a:pt x="396907" y="999839"/>
                    <a:pt x="430149" y="983075"/>
                    <a:pt x="465391" y="965359"/>
                  </a:cubicBezTo>
                  <a:cubicBezTo>
                    <a:pt x="484918" y="955548"/>
                    <a:pt x="505015" y="945451"/>
                    <a:pt x="522637" y="932117"/>
                  </a:cubicBezTo>
                  <a:cubicBezTo>
                    <a:pt x="604742" y="870109"/>
                    <a:pt x="580263" y="817626"/>
                    <a:pt x="551879" y="756666"/>
                  </a:cubicBezTo>
                  <a:cubicBezTo>
                    <a:pt x="543973" y="739711"/>
                    <a:pt x="535877" y="722281"/>
                    <a:pt x="528828" y="702850"/>
                  </a:cubicBezTo>
                  <a:cubicBezTo>
                    <a:pt x="498253" y="617601"/>
                    <a:pt x="474250" y="499967"/>
                    <a:pt x="533972" y="423196"/>
                  </a:cubicBezTo>
                  <a:cubicBezTo>
                    <a:pt x="561499" y="387763"/>
                    <a:pt x="603313" y="366522"/>
                    <a:pt x="648653" y="364712"/>
                  </a:cubicBezTo>
                  <a:cubicBezTo>
                    <a:pt x="656082" y="364426"/>
                    <a:pt x="663321" y="364712"/>
                    <a:pt x="670560" y="365474"/>
                  </a:cubicBezTo>
                  <a:cubicBezTo>
                    <a:pt x="669893" y="368713"/>
                    <a:pt x="670941" y="372142"/>
                    <a:pt x="673418" y="374523"/>
                  </a:cubicBezTo>
                  <a:cubicBezTo>
                    <a:pt x="757523" y="452057"/>
                    <a:pt x="776097" y="519398"/>
                    <a:pt x="737616" y="606933"/>
                  </a:cubicBezTo>
                  <a:cubicBezTo>
                    <a:pt x="729996" y="624364"/>
                    <a:pt x="720376" y="642461"/>
                    <a:pt x="710279" y="661607"/>
                  </a:cubicBezTo>
                  <a:cubicBezTo>
                    <a:pt x="672274" y="733806"/>
                    <a:pt x="629126" y="815626"/>
                    <a:pt x="674180" y="890683"/>
                  </a:cubicBezTo>
                  <a:cubicBezTo>
                    <a:pt x="707612" y="946309"/>
                    <a:pt x="762762" y="969550"/>
                    <a:pt x="816102" y="991934"/>
                  </a:cubicBezTo>
                  <a:cubicBezTo>
                    <a:pt x="850202" y="1006221"/>
                    <a:pt x="885349" y="1021080"/>
                    <a:pt x="913543" y="1044226"/>
                  </a:cubicBezTo>
                  <a:cubicBezTo>
                    <a:pt x="940784" y="1066610"/>
                    <a:pt x="956024" y="1090898"/>
                    <a:pt x="954310" y="1109186"/>
                  </a:cubicBezTo>
                  <a:cubicBezTo>
                    <a:pt x="953167" y="1121378"/>
                    <a:pt x="944594" y="1132046"/>
                    <a:pt x="928783" y="1140809"/>
                  </a:cubicBezTo>
                  <a:cubicBezTo>
                    <a:pt x="905066" y="1153954"/>
                    <a:pt x="856774" y="1147858"/>
                    <a:pt x="818007" y="1142905"/>
                  </a:cubicBezTo>
                  <a:cubicBezTo>
                    <a:pt x="798290" y="1140428"/>
                    <a:pt x="779716" y="1138047"/>
                    <a:pt x="764953" y="1138047"/>
                  </a:cubicBezTo>
                  <a:cubicBezTo>
                    <a:pt x="711803" y="1138047"/>
                    <a:pt x="654939" y="1143095"/>
                    <a:pt x="599980" y="1147953"/>
                  </a:cubicBezTo>
                  <a:cubicBezTo>
                    <a:pt x="522637" y="1154811"/>
                    <a:pt x="442913" y="1161860"/>
                    <a:pt x="372046" y="1155097"/>
                  </a:cubicBezTo>
                  <a:cubicBezTo>
                    <a:pt x="376904" y="1126712"/>
                    <a:pt x="376047" y="1086326"/>
                    <a:pt x="375475" y="1058418"/>
                  </a:cubicBezTo>
                  <a:close/>
                  <a:moveTo>
                    <a:pt x="811530" y="547497"/>
                  </a:moveTo>
                  <a:cubicBezTo>
                    <a:pt x="806768" y="594074"/>
                    <a:pt x="782479" y="637794"/>
                    <a:pt x="759047" y="680085"/>
                  </a:cubicBezTo>
                  <a:cubicBezTo>
                    <a:pt x="733901" y="725329"/>
                    <a:pt x="707898" y="772097"/>
                    <a:pt x="705612" y="822865"/>
                  </a:cubicBezTo>
                  <a:cubicBezTo>
                    <a:pt x="701135" y="925163"/>
                    <a:pt x="790194" y="958786"/>
                    <a:pt x="868680" y="988409"/>
                  </a:cubicBezTo>
                  <a:cubicBezTo>
                    <a:pt x="883729" y="994029"/>
                    <a:pt x="897922" y="999458"/>
                    <a:pt x="911257" y="1005173"/>
                  </a:cubicBezTo>
                  <a:cubicBezTo>
                    <a:pt x="917829" y="1007935"/>
                    <a:pt x="924497" y="1010698"/>
                    <a:pt x="931164" y="1013365"/>
                  </a:cubicBezTo>
                  <a:cubicBezTo>
                    <a:pt x="967930" y="1028224"/>
                    <a:pt x="1002697" y="1042226"/>
                    <a:pt x="1020413" y="1076897"/>
                  </a:cubicBezTo>
                  <a:cubicBezTo>
                    <a:pt x="1030414" y="1096518"/>
                    <a:pt x="1028033" y="1117473"/>
                    <a:pt x="1025461" y="1139666"/>
                  </a:cubicBezTo>
                  <a:cubicBezTo>
                    <a:pt x="1023366" y="1157859"/>
                    <a:pt x="1021175" y="1176528"/>
                    <a:pt x="1026128" y="1194816"/>
                  </a:cubicBezTo>
                  <a:cubicBezTo>
                    <a:pt x="970121" y="1202627"/>
                    <a:pt x="901065" y="1201102"/>
                    <a:pt x="834200" y="1199674"/>
                  </a:cubicBezTo>
                  <a:cubicBezTo>
                    <a:pt x="791813" y="1198721"/>
                    <a:pt x="747903" y="1197769"/>
                    <a:pt x="708660" y="1199293"/>
                  </a:cubicBezTo>
                  <a:cubicBezTo>
                    <a:pt x="679704" y="1200436"/>
                    <a:pt x="649224" y="1202531"/>
                    <a:pt x="617030" y="1204722"/>
                  </a:cubicBezTo>
                  <a:cubicBezTo>
                    <a:pt x="530923" y="1210627"/>
                    <a:pt x="441960" y="1216819"/>
                    <a:pt x="367189" y="1205484"/>
                  </a:cubicBezTo>
                  <a:cubicBezTo>
                    <a:pt x="365093" y="1195864"/>
                    <a:pt x="363569" y="1185005"/>
                    <a:pt x="362521" y="1173385"/>
                  </a:cubicBezTo>
                  <a:cubicBezTo>
                    <a:pt x="437102" y="1181672"/>
                    <a:pt x="520827" y="1174242"/>
                    <a:pt x="601885" y="1167098"/>
                  </a:cubicBezTo>
                  <a:cubicBezTo>
                    <a:pt x="656463" y="1162241"/>
                    <a:pt x="712946" y="1157287"/>
                    <a:pt x="765239" y="1157287"/>
                  </a:cubicBezTo>
                  <a:cubicBezTo>
                    <a:pt x="778764" y="1157287"/>
                    <a:pt x="796767" y="1159574"/>
                    <a:pt x="815911" y="1161955"/>
                  </a:cubicBezTo>
                  <a:cubicBezTo>
                    <a:pt x="859631" y="1167479"/>
                    <a:pt x="909161" y="1173766"/>
                    <a:pt x="938308" y="1157573"/>
                  </a:cubicBezTo>
                  <a:cubicBezTo>
                    <a:pt x="960025" y="1145477"/>
                    <a:pt x="971931" y="1129856"/>
                    <a:pt x="973550" y="1110996"/>
                  </a:cubicBezTo>
                  <a:cubicBezTo>
                    <a:pt x="976598" y="1076801"/>
                    <a:pt x="944975" y="1045369"/>
                    <a:pt x="925830" y="1029652"/>
                  </a:cubicBezTo>
                  <a:cubicBezTo>
                    <a:pt x="895541" y="1004697"/>
                    <a:pt x="858964" y="989362"/>
                    <a:pt x="823627" y="974503"/>
                  </a:cubicBezTo>
                  <a:cubicBezTo>
                    <a:pt x="770763" y="952214"/>
                    <a:pt x="720852" y="931259"/>
                    <a:pt x="690658" y="880967"/>
                  </a:cubicBezTo>
                  <a:cubicBezTo>
                    <a:pt x="651034" y="815150"/>
                    <a:pt x="689800" y="741617"/>
                    <a:pt x="727234" y="670560"/>
                  </a:cubicBezTo>
                  <a:cubicBezTo>
                    <a:pt x="737521" y="651034"/>
                    <a:pt x="747236" y="632651"/>
                    <a:pt x="755142" y="614648"/>
                  </a:cubicBezTo>
                  <a:cubicBezTo>
                    <a:pt x="792670" y="529400"/>
                    <a:pt x="780098" y="459581"/>
                    <a:pt x="712279" y="386239"/>
                  </a:cubicBezTo>
                  <a:cubicBezTo>
                    <a:pt x="732663" y="393287"/>
                    <a:pt x="749903" y="402145"/>
                    <a:pt x="764000" y="413004"/>
                  </a:cubicBezTo>
                  <a:cubicBezTo>
                    <a:pt x="776954" y="427673"/>
                    <a:pt x="787242" y="449961"/>
                    <a:pt x="798195" y="473488"/>
                  </a:cubicBezTo>
                  <a:cubicBezTo>
                    <a:pt x="802577" y="483013"/>
                    <a:pt x="807053" y="492633"/>
                    <a:pt x="811816" y="501872"/>
                  </a:cubicBezTo>
                  <a:cubicBezTo>
                    <a:pt x="813340" y="515874"/>
                    <a:pt x="813149" y="531019"/>
                    <a:pt x="811530" y="547402"/>
                  </a:cubicBezTo>
                  <a:close/>
                  <a:moveTo>
                    <a:pt x="1086993" y="483013"/>
                  </a:moveTo>
                  <a:cubicBezTo>
                    <a:pt x="1122236" y="494443"/>
                    <a:pt x="1147763" y="515398"/>
                    <a:pt x="1162908" y="545497"/>
                  </a:cubicBezTo>
                  <a:cubicBezTo>
                    <a:pt x="1181958" y="583311"/>
                    <a:pt x="1183195" y="633412"/>
                    <a:pt x="1166432" y="682847"/>
                  </a:cubicBezTo>
                  <a:cubicBezTo>
                    <a:pt x="1160336" y="700850"/>
                    <a:pt x="1148620" y="721709"/>
                    <a:pt x="1137285" y="741807"/>
                  </a:cubicBezTo>
                  <a:cubicBezTo>
                    <a:pt x="1123379" y="766477"/>
                    <a:pt x="1109091" y="792004"/>
                    <a:pt x="1103662" y="814483"/>
                  </a:cubicBezTo>
                  <a:cubicBezTo>
                    <a:pt x="1088993" y="875919"/>
                    <a:pt x="1133951" y="901351"/>
                    <a:pt x="1173670" y="923734"/>
                  </a:cubicBezTo>
                  <a:cubicBezTo>
                    <a:pt x="1191673" y="933926"/>
                    <a:pt x="1209675" y="940880"/>
                    <a:pt x="1227106" y="947642"/>
                  </a:cubicBezTo>
                  <a:cubicBezTo>
                    <a:pt x="1259777" y="960310"/>
                    <a:pt x="1290638" y="972312"/>
                    <a:pt x="1314450" y="1003554"/>
                  </a:cubicBezTo>
                  <a:cubicBezTo>
                    <a:pt x="1349121" y="1049179"/>
                    <a:pt x="1347502" y="1126236"/>
                    <a:pt x="1331119" y="1181386"/>
                  </a:cubicBezTo>
                  <a:cubicBezTo>
                    <a:pt x="1289875" y="1183958"/>
                    <a:pt x="1226344" y="1180528"/>
                    <a:pt x="1181291" y="1166908"/>
                  </a:cubicBezTo>
                  <a:cubicBezTo>
                    <a:pt x="1222915" y="1164431"/>
                    <a:pt x="1270349" y="1159193"/>
                    <a:pt x="1291018" y="1127951"/>
                  </a:cubicBezTo>
                  <a:cubicBezTo>
                    <a:pt x="1324261" y="1077468"/>
                    <a:pt x="1281113" y="1011745"/>
                    <a:pt x="1244060" y="979837"/>
                  </a:cubicBezTo>
                  <a:cubicBezTo>
                    <a:pt x="1224629" y="963073"/>
                    <a:pt x="1199102" y="949833"/>
                    <a:pt x="1174528" y="936974"/>
                  </a:cubicBezTo>
                  <a:cubicBezTo>
                    <a:pt x="1117854" y="907351"/>
                    <a:pt x="1064228" y="879348"/>
                    <a:pt x="1073848" y="811816"/>
                  </a:cubicBezTo>
                  <a:cubicBezTo>
                    <a:pt x="1078420" y="779431"/>
                    <a:pt x="1098423" y="749999"/>
                    <a:pt x="1119664" y="718757"/>
                  </a:cubicBezTo>
                  <a:cubicBezTo>
                    <a:pt x="1153383" y="669036"/>
                    <a:pt x="1188244" y="617696"/>
                    <a:pt x="1160716" y="551117"/>
                  </a:cubicBezTo>
                  <a:cubicBezTo>
                    <a:pt x="1143286" y="509016"/>
                    <a:pt x="1106234" y="483299"/>
                    <a:pt x="1053370" y="476822"/>
                  </a:cubicBezTo>
                  <a:cubicBezTo>
                    <a:pt x="1052036" y="476631"/>
                    <a:pt x="1050703" y="476536"/>
                    <a:pt x="1049369" y="476345"/>
                  </a:cubicBezTo>
                  <a:cubicBezTo>
                    <a:pt x="1061275" y="476345"/>
                    <a:pt x="1073944" y="478631"/>
                    <a:pt x="1086993" y="482822"/>
                  </a:cubicBezTo>
                  <a:close/>
                  <a:moveTo>
                    <a:pt x="1134809" y="1153477"/>
                  </a:moveTo>
                  <a:cubicBezTo>
                    <a:pt x="1132713" y="1144905"/>
                    <a:pt x="1131189" y="1134523"/>
                    <a:pt x="1129951" y="1121950"/>
                  </a:cubicBezTo>
                  <a:cubicBezTo>
                    <a:pt x="1128713" y="1108996"/>
                    <a:pt x="1128522" y="1096042"/>
                    <a:pt x="1128236" y="1083469"/>
                  </a:cubicBezTo>
                  <a:cubicBezTo>
                    <a:pt x="1127474" y="1043368"/>
                    <a:pt x="1126712" y="1005554"/>
                    <a:pt x="1097089" y="971645"/>
                  </a:cubicBezTo>
                  <a:cubicBezTo>
                    <a:pt x="1073372" y="944594"/>
                    <a:pt x="1031367" y="925259"/>
                    <a:pt x="994315" y="908304"/>
                  </a:cubicBezTo>
                  <a:cubicBezTo>
                    <a:pt x="984885" y="904018"/>
                    <a:pt x="975836" y="899827"/>
                    <a:pt x="967645" y="895826"/>
                  </a:cubicBezTo>
                  <a:cubicBezTo>
                    <a:pt x="1023175" y="836771"/>
                    <a:pt x="998220" y="778574"/>
                    <a:pt x="974027" y="722090"/>
                  </a:cubicBezTo>
                  <a:cubicBezTo>
                    <a:pt x="963644" y="697801"/>
                    <a:pt x="952881" y="672751"/>
                    <a:pt x="947833" y="646843"/>
                  </a:cubicBezTo>
                  <a:cubicBezTo>
                    <a:pt x="941356" y="613696"/>
                    <a:pt x="944594" y="578834"/>
                    <a:pt x="955643" y="549497"/>
                  </a:cubicBezTo>
                  <a:cubicBezTo>
                    <a:pt x="955739" y="549497"/>
                    <a:pt x="955834" y="549402"/>
                    <a:pt x="955929" y="549307"/>
                  </a:cubicBezTo>
                  <a:cubicBezTo>
                    <a:pt x="972693" y="539020"/>
                    <a:pt x="982218" y="527209"/>
                    <a:pt x="989838" y="517779"/>
                  </a:cubicBezTo>
                  <a:cubicBezTo>
                    <a:pt x="1003364" y="501110"/>
                    <a:pt x="1011460" y="491109"/>
                    <a:pt x="1050989" y="495967"/>
                  </a:cubicBezTo>
                  <a:cubicBezTo>
                    <a:pt x="1082802" y="499872"/>
                    <a:pt x="1124522" y="513874"/>
                    <a:pt x="1143000" y="558641"/>
                  </a:cubicBezTo>
                  <a:cubicBezTo>
                    <a:pt x="1166622" y="615696"/>
                    <a:pt x="1136047" y="660654"/>
                    <a:pt x="1103757" y="708279"/>
                  </a:cubicBezTo>
                  <a:cubicBezTo>
                    <a:pt x="1082326" y="739902"/>
                    <a:pt x="1060037" y="772573"/>
                    <a:pt x="1054894" y="809339"/>
                  </a:cubicBezTo>
                  <a:cubicBezTo>
                    <a:pt x="1043464" y="890207"/>
                    <a:pt x="1108329" y="924116"/>
                    <a:pt x="1165670" y="954024"/>
                  </a:cubicBezTo>
                  <a:cubicBezTo>
                    <a:pt x="1190434" y="966978"/>
                    <a:pt x="1213771" y="979170"/>
                    <a:pt x="1231582" y="994505"/>
                  </a:cubicBezTo>
                  <a:cubicBezTo>
                    <a:pt x="1262348" y="1020985"/>
                    <a:pt x="1301401" y="1077849"/>
                    <a:pt x="1275016" y="1117759"/>
                  </a:cubicBezTo>
                  <a:cubicBezTo>
                    <a:pt x="1257681" y="1144048"/>
                    <a:pt x="1208151" y="1146715"/>
                    <a:pt x="1168336" y="1148810"/>
                  </a:cubicBezTo>
                  <a:cubicBezTo>
                    <a:pt x="1158526" y="1149382"/>
                    <a:pt x="1149192" y="1149858"/>
                    <a:pt x="1140809" y="1150620"/>
                  </a:cubicBezTo>
                  <a:cubicBezTo>
                    <a:pt x="1138428" y="1150810"/>
                    <a:pt x="1136332" y="1151953"/>
                    <a:pt x="1134713" y="1153573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5" name="Groep 54">
            <a:extLst>
              <a:ext uri="{FF2B5EF4-FFF2-40B4-BE49-F238E27FC236}">
                <a16:creationId xmlns:a16="http://schemas.microsoft.com/office/drawing/2014/main" id="{9A2CA255-2D44-7B1B-5C2F-77CD9E9FC79F}"/>
              </a:ext>
            </a:extLst>
          </p:cNvPr>
          <p:cNvGrpSpPr>
            <a:grpSpLocks noChangeAspect="1"/>
          </p:cNvGrpSpPr>
          <p:nvPr/>
        </p:nvGrpSpPr>
        <p:grpSpPr>
          <a:xfrm>
            <a:off x="9820591" y="766797"/>
            <a:ext cx="1454946" cy="1389468"/>
            <a:chOff x="9820591" y="766797"/>
            <a:chExt cx="1454946" cy="1389468"/>
          </a:xfrm>
        </p:grpSpPr>
        <p:sp>
          <p:nvSpPr>
            <p:cNvPr id="10" name="Graphic 11">
              <a:extLst>
                <a:ext uri="{FF2B5EF4-FFF2-40B4-BE49-F238E27FC236}">
                  <a16:creationId xmlns:a16="http://schemas.microsoft.com/office/drawing/2014/main" id="{E1ABF185-0160-7BE6-554B-3670FCFB3CE3}"/>
                </a:ext>
              </a:extLst>
            </p:cNvPr>
            <p:cNvSpPr/>
            <p:nvPr/>
          </p:nvSpPr>
          <p:spPr>
            <a:xfrm>
              <a:off x="9820591" y="815302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2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6512E19-C58A-4F18-D1B7-47951924D5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6147" y="766797"/>
              <a:ext cx="1389390" cy="1389468"/>
            </a:xfrm>
            <a:custGeom>
              <a:avLst/>
              <a:gdLst>
                <a:gd name="connsiteX0" fmla="*/ 840676 w 1681162"/>
                <a:gd name="connsiteY0" fmla="*/ 0 h 1681257"/>
                <a:gd name="connsiteX1" fmla="*/ 0 w 1681162"/>
                <a:gd name="connsiteY1" fmla="*/ 840581 h 1681257"/>
                <a:gd name="connsiteX2" fmla="*/ 840676 w 1681162"/>
                <a:gd name="connsiteY2" fmla="*/ 1681258 h 1681257"/>
                <a:gd name="connsiteX3" fmla="*/ 1308354 w 1681162"/>
                <a:gd name="connsiteY3" fmla="*/ 1539240 h 1681257"/>
                <a:gd name="connsiteX4" fmla="*/ 1414463 w 1681162"/>
                <a:gd name="connsiteY4" fmla="*/ 1341406 h 1681257"/>
                <a:gd name="connsiteX5" fmla="*/ 1211008 w 1681162"/>
                <a:gd name="connsiteY5" fmla="*/ 1123188 h 1681257"/>
                <a:gd name="connsiteX6" fmla="*/ 1190815 w 1681162"/>
                <a:gd name="connsiteY6" fmla="*/ 1114520 h 1681257"/>
                <a:gd name="connsiteX7" fmla="*/ 1152334 w 1681162"/>
                <a:gd name="connsiteY7" fmla="*/ 1098709 h 1681257"/>
                <a:gd name="connsiteX8" fmla="*/ 1099756 w 1681162"/>
                <a:gd name="connsiteY8" fmla="*/ 1076706 h 1681257"/>
                <a:gd name="connsiteX9" fmla="*/ 1098614 w 1681162"/>
                <a:gd name="connsiteY9" fmla="*/ 1076325 h 1681257"/>
                <a:gd name="connsiteX10" fmla="*/ 1043559 w 1681162"/>
                <a:gd name="connsiteY10" fmla="*/ 894017 h 1681257"/>
                <a:gd name="connsiteX11" fmla="*/ 1055846 w 1681162"/>
                <a:gd name="connsiteY11" fmla="*/ 844010 h 1681257"/>
                <a:gd name="connsiteX12" fmla="*/ 1058228 w 1681162"/>
                <a:gd name="connsiteY12" fmla="*/ 831723 h 1681257"/>
                <a:gd name="connsiteX13" fmla="*/ 1080992 w 1681162"/>
                <a:gd name="connsiteY13" fmla="*/ 632936 h 1681257"/>
                <a:gd name="connsiteX14" fmla="*/ 1032891 w 1681162"/>
                <a:gd name="connsiteY14" fmla="*/ 540449 h 1681257"/>
                <a:gd name="connsiteX15" fmla="*/ 1031176 w 1681162"/>
                <a:gd name="connsiteY15" fmla="*/ 539496 h 1681257"/>
                <a:gd name="connsiteX16" fmla="*/ 777812 w 1681162"/>
                <a:gd name="connsiteY16" fmla="*/ 447389 h 1681257"/>
                <a:gd name="connsiteX17" fmla="*/ 573691 w 1681162"/>
                <a:gd name="connsiteY17" fmla="*/ 664559 h 1681257"/>
                <a:gd name="connsiteX18" fmla="*/ 622649 w 1681162"/>
                <a:gd name="connsiteY18" fmla="*/ 883253 h 1681257"/>
                <a:gd name="connsiteX19" fmla="*/ 656654 w 1681162"/>
                <a:gd name="connsiteY19" fmla="*/ 963930 h 1681257"/>
                <a:gd name="connsiteX20" fmla="*/ 669512 w 1681162"/>
                <a:gd name="connsiteY20" fmla="*/ 1002792 h 1681257"/>
                <a:gd name="connsiteX21" fmla="*/ 787241 w 1681162"/>
                <a:gd name="connsiteY21" fmla="*/ 1229392 h 1681257"/>
                <a:gd name="connsiteX22" fmla="*/ 822865 w 1681162"/>
                <a:gd name="connsiteY22" fmla="*/ 1234726 h 1681257"/>
                <a:gd name="connsiteX23" fmla="*/ 879634 w 1681162"/>
                <a:gd name="connsiteY23" fmla="*/ 1158812 h 1681257"/>
                <a:gd name="connsiteX24" fmla="*/ 894016 w 1681162"/>
                <a:gd name="connsiteY24" fmla="*/ 1128903 h 1681257"/>
                <a:gd name="connsiteX25" fmla="*/ 913066 w 1681162"/>
                <a:gd name="connsiteY25" fmla="*/ 1094899 h 1681257"/>
                <a:gd name="connsiteX26" fmla="*/ 981265 w 1681162"/>
                <a:gd name="connsiteY26" fmla="*/ 971740 h 1681257"/>
                <a:gd name="connsiteX27" fmla="*/ 991457 w 1681162"/>
                <a:gd name="connsiteY27" fmla="*/ 953262 h 1681257"/>
                <a:gd name="connsiteX28" fmla="*/ 996982 w 1681162"/>
                <a:gd name="connsiteY28" fmla="*/ 943356 h 1681257"/>
                <a:gd name="connsiteX29" fmla="*/ 1010031 w 1681162"/>
                <a:gd name="connsiteY29" fmla="*/ 941451 h 1681257"/>
                <a:gd name="connsiteX30" fmla="*/ 1013270 w 1681162"/>
                <a:gd name="connsiteY30" fmla="*/ 936975 h 1681257"/>
                <a:gd name="connsiteX31" fmla="*/ 1092898 w 1681162"/>
                <a:gd name="connsiteY31" fmla="*/ 1094423 h 1681257"/>
                <a:gd name="connsiteX32" fmla="*/ 1145667 w 1681162"/>
                <a:gd name="connsiteY32" fmla="*/ 1116521 h 1681257"/>
                <a:gd name="connsiteX33" fmla="*/ 1183100 w 1681162"/>
                <a:gd name="connsiteY33" fmla="*/ 1131951 h 1681257"/>
                <a:gd name="connsiteX34" fmla="*/ 1203865 w 1681162"/>
                <a:gd name="connsiteY34" fmla="*/ 1140905 h 1681257"/>
                <a:gd name="connsiteX35" fmla="*/ 1395413 w 1681162"/>
                <a:gd name="connsiteY35" fmla="*/ 1342930 h 1681257"/>
                <a:gd name="connsiteX36" fmla="*/ 1298543 w 1681162"/>
                <a:gd name="connsiteY36" fmla="*/ 1522857 h 1681257"/>
                <a:gd name="connsiteX37" fmla="*/ 840581 w 1681162"/>
                <a:gd name="connsiteY37" fmla="*/ 1662208 h 1681257"/>
                <a:gd name="connsiteX38" fmla="*/ 18955 w 1681162"/>
                <a:gd name="connsiteY38" fmla="*/ 840581 h 1681257"/>
                <a:gd name="connsiteX39" fmla="*/ 840581 w 1681162"/>
                <a:gd name="connsiteY39" fmla="*/ 19050 h 1681257"/>
                <a:gd name="connsiteX40" fmla="*/ 1662113 w 1681162"/>
                <a:gd name="connsiteY40" fmla="*/ 840581 h 1681257"/>
                <a:gd name="connsiteX41" fmla="*/ 1647063 w 1681162"/>
                <a:gd name="connsiteY41" fmla="*/ 998125 h 1681257"/>
                <a:gd name="connsiteX42" fmla="*/ 1654588 w 1681162"/>
                <a:gd name="connsiteY42" fmla="*/ 1009269 h 1681257"/>
                <a:gd name="connsiteX43" fmla="*/ 1665732 w 1681162"/>
                <a:gd name="connsiteY43" fmla="*/ 1001744 h 1681257"/>
                <a:gd name="connsiteX44" fmla="*/ 1681163 w 1681162"/>
                <a:gd name="connsiteY44" fmla="*/ 840581 h 1681257"/>
                <a:gd name="connsiteX45" fmla="*/ 840581 w 1681162"/>
                <a:gd name="connsiteY45" fmla="*/ 0 h 1681257"/>
                <a:gd name="connsiteX46" fmla="*/ 1055751 w 1681162"/>
                <a:gd name="connsiteY46" fmla="*/ 707803 h 1681257"/>
                <a:gd name="connsiteX47" fmla="*/ 1046416 w 1681162"/>
                <a:gd name="connsiteY47" fmla="*/ 697611 h 1681257"/>
                <a:gd name="connsiteX48" fmla="*/ 1025842 w 1681162"/>
                <a:gd name="connsiteY48" fmla="*/ 683800 h 1681257"/>
                <a:gd name="connsiteX49" fmla="*/ 1025557 w 1681162"/>
                <a:gd name="connsiteY49" fmla="*/ 564261 h 1681257"/>
                <a:gd name="connsiteX50" fmla="*/ 1055751 w 1681162"/>
                <a:gd name="connsiteY50" fmla="*/ 707803 h 1681257"/>
                <a:gd name="connsiteX51" fmla="*/ 610362 w 1681162"/>
                <a:gd name="connsiteY51" fmla="*/ 607028 h 1681257"/>
                <a:gd name="connsiteX52" fmla="*/ 781907 w 1681162"/>
                <a:gd name="connsiteY52" fmla="*/ 465963 h 1681257"/>
                <a:gd name="connsiteX53" fmla="*/ 1013841 w 1681162"/>
                <a:gd name="connsiteY53" fmla="*/ 548449 h 1681257"/>
                <a:gd name="connsiteX54" fmla="*/ 1011841 w 1681162"/>
                <a:gd name="connsiteY54" fmla="*/ 550450 h 1681257"/>
                <a:gd name="connsiteX55" fmla="*/ 1007364 w 1681162"/>
                <a:gd name="connsiteY55" fmla="*/ 554926 h 1681257"/>
                <a:gd name="connsiteX56" fmla="*/ 1005459 w 1681162"/>
                <a:gd name="connsiteY56" fmla="*/ 565118 h 1681257"/>
                <a:gd name="connsiteX57" fmla="*/ 1007269 w 1681162"/>
                <a:gd name="connsiteY57" fmla="*/ 679704 h 1681257"/>
                <a:gd name="connsiteX58" fmla="*/ 1000887 w 1681162"/>
                <a:gd name="connsiteY58" fmla="*/ 680276 h 1681257"/>
                <a:gd name="connsiteX59" fmla="*/ 969931 w 1681162"/>
                <a:gd name="connsiteY59" fmla="*/ 700278 h 1681257"/>
                <a:gd name="connsiteX60" fmla="*/ 966692 w 1681162"/>
                <a:gd name="connsiteY60" fmla="*/ 665797 h 1681257"/>
                <a:gd name="connsiteX61" fmla="*/ 862298 w 1681162"/>
                <a:gd name="connsiteY61" fmla="*/ 560927 h 1681257"/>
                <a:gd name="connsiteX62" fmla="*/ 725233 w 1681162"/>
                <a:gd name="connsiteY62" fmla="*/ 602551 h 1681257"/>
                <a:gd name="connsiteX63" fmla="*/ 696373 w 1681162"/>
                <a:gd name="connsiteY63" fmla="*/ 744093 h 1681257"/>
                <a:gd name="connsiteX64" fmla="*/ 801624 w 1681162"/>
                <a:gd name="connsiteY64" fmla="*/ 819150 h 1681257"/>
                <a:gd name="connsiteX65" fmla="*/ 759428 w 1681162"/>
                <a:gd name="connsiteY65" fmla="*/ 815626 h 1681257"/>
                <a:gd name="connsiteX66" fmla="*/ 636461 w 1681162"/>
                <a:gd name="connsiteY66" fmla="*/ 736568 h 1681257"/>
                <a:gd name="connsiteX67" fmla="*/ 609124 w 1681162"/>
                <a:gd name="connsiteY67" fmla="*/ 642652 h 1681257"/>
                <a:gd name="connsiteX68" fmla="*/ 612553 w 1681162"/>
                <a:gd name="connsiteY68" fmla="*/ 614172 h 1681257"/>
                <a:gd name="connsiteX69" fmla="*/ 610362 w 1681162"/>
                <a:gd name="connsiteY69" fmla="*/ 607218 h 1681257"/>
                <a:gd name="connsiteX70" fmla="*/ 937641 w 1681162"/>
                <a:gd name="connsiteY70" fmla="*/ 750760 h 1681257"/>
                <a:gd name="connsiteX71" fmla="*/ 931069 w 1681162"/>
                <a:gd name="connsiteY71" fmla="*/ 759905 h 1681257"/>
                <a:gd name="connsiteX72" fmla="*/ 816007 w 1681162"/>
                <a:gd name="connsiteY72" fmla="*/ 801433 h 1681257"/>
                <a:gd name="connsiteX73" fmla="*/ 713899 w 1681162"/>
                <a:gd name="connsiteY73" fmla="*/ 736473 h 1681257"/>
                <a:gd name="connsiteX74" fmla="*/ 739997 w 1681162"/>
                <a:gd name="connsiteY74" fmla="*/ 614362 h 1681257"/>
                <a:gd name="connsiteX75" fmla="*/ 825913 w 1681162"/>
                <a:gd name="connsiteY75" fmla="*/ 575215 h 1681257"/>
                <a:gd name="connsiteX76" fmla="*/ 857631 w 1681162"/>
                <a:gd name="connsiteY76" fmla="*/ 579216 h 1681257"/>
                <a:gd name="connsiteX77" fmla="*/ 948023 w 1681162"/>
                <a:gd name="connsiteY77" fmla="*/ 669322 h 1681257"/>
                <a:gd name="connsiteX78" fmla="*/ 937641 w 1681162"/>
                <a:gd name="connsiteY78" fmla="*/ 750760 h 1681257"/>
                <a:gd name="connsiteX79" fmla="*/ 620744 w 1681162"/>
                <a:gd name="connsiteY79" fmla="*/ 747046 h 1681257"/>
                <a:gd name="connsiteX80" fmla="*/ 755999 w 1681162"/>
                <a:gd name="connsiteY80" fmla="*/ 834199 h 1681257"/>
                <a:gd name="connsiteX81" fmla="*/ 933450 w 1681162"/>
                <a:gd name="connsiteY81" fmla="*/ 787717 h 1681257"/>
                <a:gd name="connsiteX82" fmla="*/ 954596 w 1681162"/>
                <a:gd name="connsiteY82" fmla="*/ 759714 h 1681257"/>
                <a:gd name="connsiteX83" fmla="*/ 964406 w 1681162"/>
                <a:gd name="connsiteY83" fmla="*/ 743331 h 1681257"/>
                <a:gd name="connsiteX84" fmla="*/ 1002601 w 1681162"/>
                <a:gd name="connsiteY84" fmla="*/ 699230 h 1681257"/>
                <a:gd name="connsiteX85" fmla="*/ 958882 w 1681162"/>
                <a:gd name="connsiteY85" fmla="*/ 821626 h 1681257"/>
                <a:gd name="connsiteX86" fmla="*/ 954500 w 1681162"/>
                <a:gd name="connsiteY86" fmla="*/ 832390 h 1681257"/>
                <a:gd name="connsiteX87" fmla="*/ 934307 w 1681162"/>
                <a:gd name="connsiteY87" fmla="*/ 887540 h 1681257"/>
                <a:gd name="connsiteX88" fmla="*/ 820864 w 1681162"/>
                <a:gd name="connsiteY88" fmla="*/ 1102614 h 1681257"/>
                <a:gd name="connsiteX89" fmla="*/ 797528 w 1681162"/>
                <a:gd name="connsiteY89" fmla="*/ 1108519 h 1681257"/>
                <a:gd name="connsiteX90" fmla="*/ 763238 w 1681162"/>
                <a:gd name="connsiteY90" fmla="*/ 1042797 h 1681257"/>
                <a:gd name="connsiteX91" fmla="*/ 755713 w 1681162"/>
                <a:gd name="connsiteY91" fmla="*/ 1019556 h 1681257"/>
                <a:gd name="connsiteX92" fmla="*/ 754285 w 1681162"/>
                <a:gd name="connsiteY92" fmla="*/ 1015556 h 1681257"/>
                <a:gd name="connsiteX93" fmla="*/ 700564 w 1681162"/>
                <a:gd name="connsiteY93" fmla="*/ 881348 h 1681257"/>
                <a:gd name="connsiteX94" fmla="*/ 657797 w 1681162"/>
                <a:gd name="connsiteY94" fmla="*/ 814864 h 1681257"/>
                <a:gd name="connsiteX95" fmla="*/ 616363 w 1681162"/>
                <a:gd name="connsiteY95" fmla="*/ 750666 h 1681257"/>
                <a:gd name="connsiteX96" fmla="*/ 604933 w 1681162"/>
                <a:gd name="connsiteY96" fmla="*/ 718185 h 1681257"/>
                <a:gd name="connsiteX97" fmla="*/ 620744 w 1681162"/>
                <a:gd name="connsiteY97" fmla="*/ 747046 h 1681257"/>
                <a:gd name="connsiteX98" fmla="*/ 974788 w 1681162"/>
                <a:gd name="connsiteY98" fmla="*/ 944023 h 1681257"/>
                <a:gd name="connsiteX99" fmla="*/ 964406 w 1681162"/>
                <a:gd name="connsiteY99" fmla="*/ 962692 h 1681257"/>
                <a:gd name="connsiteX100" fmla="*/ 896303 w 1681162"/>
                <a:gd name="connsiteY100" fmla="*/ 1085564 h 1681257"/>
                <a:gd name="connsiteX101" fmla="*/ 877253 w 1681162"/>
                <a:gd name="connsiteY101" fmla="*/ 1119569 h 1681257"/>
                <a:gd name="connsiteX102" fmla="*/ 862108 w 1681162"/>
                <a:gd name="connsiteY102" fmla="*/ 1150906 h 1681257"/>
                <a:gd name="connsiteX103" fmla="*/ 816864 w 1681162"/>
                <a:gd name="connsiteY103" fmla="*/ 1216533 h 1681257"/>
                <a:gd name="connsiteX104" fmla="*/ 796576 w 1681162"/>
                <a:gd name="connsiteY104" fmla="*/ 1212914 h 1681257"/>
                <a:gd name="connsiteX105" fmla="*/ 687419 w 1681162"/>
                <a:gd name="connsiteY105" fmla="*/ 996887 h 1681257"/>
                <a:gd name="connsiteX106" fmla="*/ 674370 w 1681162"/>
                <a:gd name="connsiteY106" fmla="*/ 957453 h 1681257"/>
                <a:gd name="connsiteX107" fmla="*/ 639794 w 1681162"/>
                <a:gd name="connsiteY107" fmla="*/ 875252 h 1681257"/>
                <a:gd name="connsiteX108" fmla="*/ 593217 w 1681162"/>
                <a:gd name="connsiteY108" fmla="*/ 745903 h 1681257"/>
                <a:gd name="connsiteX109" fmla="*/ 599313 w 1681162"/>
                <a:gd name="connsiteY109" fmla="*/ 759238 h 1681257"/>
                <a:gd name="connsiteX110" fmla="*/ 642175 w 1681162"/>
                <a:gd name="connsiteY110" fmla="*/ 825913 h 1681257"/>
                <a:gd name="connsiteX111" fmla="*/ 683514 w 1681162"/>
                <a:gd name="connsiteY111" fmla="*/ 889921 h 1681257"/>
                <a:gd name="connsiteX112" fmla="*/ 736187 w 1681162"/>
                <a:gd name="connsiteY112" fmla="*/ 1021842 h 1681257"/>
                <a:gd name="connsiteX113" fmla="*/ 737616 w 1681162"/>
                <a:gd name="connsiteY113" fmla="*/ 1025842 h 1681257"/>
                <a:gd name="connsiteX114" fmla="*/ 744950 w 1681162"/>
                <a:gd name="connsiteY114" fmla="*/ 1048417 h 1681257"/>
                <a:gd name="connsiteX115" fmla="*/ 790956 w 1681162"/>
                <a:gd name="connsiteY115" fmla="*/ 1126331 h 1681257"/>
                <a:gd name="connsiteX116" fmla="*/ 831151 w 1681162"/>
                <a:gd name="connsiteY116" fmla="*/ 1118426 h 1681257"/>
                <a:gd name="connsiteX117" fmla="*/ 952119 w 1681162"/>
                <a:gd name="connsiteY117" fmla="*/ 893635 h 1681257"/>
                <a:gd name="connsiteX118" fmla="*/ 972026 w 1681162"/>
                <a:gd name="connsiteY118" fmla="*/ 839343 h 1681257"/>
                <a:gd name="connsiteX119" fmla="*/ 976408 w 1681162"/>
                <a:gd name="connsiteY119" fmla="*/ 828580 h 1681257"/>
                <a:gd name="connsiteX120" fmla="*/ 1021175 w 1681162"/>
                <a:gd name="connsiteY120" fmla="*/ 702659 h 1681257"/>
                <a:gd name="connsiteX121" fmla="*/ 1033843 w 1681162"/>
                <a:gd name="connsiteY121" fmla="*/ 711803 h 1681257"/>
                <a:gd name="connsiteX122" fmla="*/ 974693 w 1681162"/>
                <a:gd name="connsiteY122" fmla="*/ 943928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1681162" h="1681257">
                  <a:moveTo>
                    <a:pt x="840676" y="0"/>
                  </a:moveTo>
                  <a:cubicBezTo>
                    <a:pt x="377190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6" y="1681258"/>
                  </a:cubicBezTo>
                  <a:cubicBezTo>
                    <a:pt x="995363" y="1681258"/>
                    <a:pt x="1148334" y="1634776"/>
                    <a:pt x="1308354" y="1539240"/>
                  </a:cubicBezTo>
                  <a:cubicBezTo>
                    <a:pt x="1377887" y="1497711"/>
                    <a:pt x="1420558" y="1418177"/>
                    <a:pt x="1414463" y="1341406"/>
                  </a:cubicBezTo>
                  <a:cubicBezTo>
                    <a:pt x="1407223" y="1250251"/>
                    <a:pt x="1335024" y="1172813"/>
                    <a:pt x="1211008" y="1123188"/>
                  </a:cubicBezTo>
                  <a:cubicBezTo>
                    <a:pt x="1205674" y="1121092"/>
                    <a:pt x="1198531" y="1117950"/>
                    <a:pt x="1190815" y="1114520"/>
                  </a:cubicBezTo>
                  <a:cubicBezTo>
                    <a:pt x="1177195" y="1108519"/>
                    <a:pt x="1161669" y="1101757"/>
                    <a:pt x="1152334" y="1098709"/>
                  </a:cubicBezTo>
                  <a:lnTo>
                    <a:pt x="1099756" y="1076706"/>
                  </a:lnTo>
                  <a:cubicBezTo>
                    <a:pt x="1099756" y="1076706"/>
                    <a:pt x="1098995" y="1076420"/>
                    <a:pt x="1098614" y="1076325"/>
                  </a:cubicBezTo>
                  <a:cubicBezTo>
                    <a:pt x="1001839" y="1049941"/>
                    <a:pt x="1022128" y="974217"/>
                    <a:pt x="1043559" y="894017"/>
                  </a:cubicBezTo>
                  <a:cubicBezTo>
                    <a:pt x="1048036" y="877348"/>
                    <a:pt x="1052608" y="860108"/>
                    <a:pt x="1055846" y="844010"/>
                  </a:cubicBezTo>
                  <a:cubicBezTo>
                    <a:pt x="1056608" y="839915"/>
                    <a:pt x="1057465" y="835818"/>
                    <a:pt x="1058228" y="831723"/>
                  </a:cubicBezTo>
                  <a:cubicBezTo>
                    <a:pt x="1076992" y="768953"/>
                    <a:pt x="1089660" y="693134"/>
                    <a:pt x="1080992" y="632936"/>
                  </a:cubicBezTo>
                  <a:cubicBezTo>
                    <a:pt x="1074801" y="590264"/>
                    <a:pt x="1058608" y="559117"/>
                    <a:pt x="1032891" y="540449"/>
                  </a:cubicBezTo>
                  <a:cubicBezTo>
                    <a:pt x="1032320" y="540067"/>
                    <a:pt x="1031748" y="539687"/>
                    <a:pt x="1031176" y="539496"/>
                  </a:cubicBezTo>
                  <a:cubicBezTo>
                    <a:pt x="969550" y="459581"/>
                    <a:pt x="875919" y="425196"/>
                    <a:pt x="777812" y="447389"/>
                  </a:cubicBezTo>
                  <a:cubicBezTo>
                    <a:pt x="671513" y="471297"/>
                    <a:pt x="591407" y="556546"/>
                    <a:pt x="573691" y="664559"/>
                  </a:cubicBezTo>
                  <a:cubicBezTo>
                    <a:pt x="560261" y="746379"/>
                    <a:pt x="590550" y="812863"/>
                    <a:pt x="622649" y="883253"/>
                  </a:cubicBezTo>
                  <a:cubicBezTo>
                    <a:pt x="634555" y="909256"/>
                    <a:pt x="646747" y="936212"/>
                    <a:pt x="656654" y="963930"/>
                  </a:cubicBezTo>
                  <a:cubicBezTo>
                    <a:pt x="660368" y="974503"/>
                    <a:pt x="664655" y="987742"/>
                    <a:pt x="669512" y="1002792"/>
                  </a:cubicBezTo>
                  <a:cubicBezTo>
                    <a:pt x="694372" y="1080230"/>
                    <a:pt x="731996" y="1197292"/>
                    <a:pt x="787241" y="1229392"/>
                  </a:cubicBezTo>
                  <a:cubicBezTo>
                    <a:pt x="799529" y="1236535"/>
                    <a:pt x="811530" y="1238345"/>
                    <a:pt x="822865" y="1234726"/>
                  </a:cubicBezTo>
                  <a:cubicBezTo>
                    <a:pt x="849154" y="1226344"/>
                    <a:pt x="864680" y="1191958"/>
                    <a:pt x="879634" y="1158812"/>
                  </a:cubicBezTo>
                  <a:cubicBezTo>
                    <a:pt x="884587" y="1147762"/>
                    <a:pt x="889349" y="1137380"/>
                    <a:pt x="894016" y="1128903"/>
                  </a:cubicBezTo>
                  <a:lnTo>
                    <a:pt x="913066" y="1094899"/>
                  </a:lnTo>
                  <a:cubicBezTo>
                    <a:pt x="935736" y="1054513"/>
                    <a:pt x="959072" y="1012698"/>
                    <a:pt x="981265" y="971740"/>
                  </a:cubicBezTo>
                  <a:cubicBezTo>
                    <a:pt x="984123" y="966406"/>
                    <a:pt x="987647" y="960216"/>
                    <a:pt x="991457" y="953262"/>
                  </a:cubicBezTo>
                  <a:cubicBezTo>
                    <a:pt x="993267" y="950118"/>
                    <a:pt x="995077" y="946785"/>
                    <a:pt x="996982" y="943356"/>
                  </a:cubicBezTo>
                  <a:cubicBezTo>
                    <a:pt x="1001173" y="946309"/>
                    <a:pt x="1006888" y="945451"/>
                    <a:pt x="1010031" y="941451"/>
                  </a:cubicBezTo>
                  <a:cubicBezTo>
                    <a:pt x="1011079" y="940022"/>
                    <a:pt x="1012222" y="938594"/>
                    <a:pt x="1013270" y="936975"/>
                  </a:cubicBezTo>
                  <a:cubicBezTo>
                    <a:pt x="999649" y="1002411"/>
                    <a:pt x="1001363" y="1069181"/>
                    <a:pt x="1092898" y="1094423"/>
                  </a:cubicBezTo>
                  <a:lnTo>
                    <a:pt x="1145667" y="1116521"/>
                  </a:lnTo>
                  <a:cubicBezTo>
                    <a:pt x="1154811" y="1119473"/>
                    <a:pt x="1169861" y="1126046"/>
                    <a:pt x="1183100" y="1131951"/>
                  </a:cubicBezTo>
                  <a:cubicBezTo>
                    <a:pt x="1191006" y="1135475"/>
                    <a:pt x="1198436" y="1138619"/>
                    <a:pt x="1203865" y="1140905"/>
                  </a:cubicBezTo>
                  <a:cubicBezTo>
                    <a:pt x="1320737" y="1187672"/>
                    <a:pt x="1388840" y="1259396"/>
                    <a:pt x="1395413" y="1342930"/>
                  </a:cubicBezTo>
                  <a:cubicBezTo>
                    <a:pt x="1400937" y="1412653"/>
                    <a:pt x="1361980" y="1484948"/>
                    <a:pt x="1298543" y="1522857"/>
                  </a:cubicBezTo>
                  <a:cubicBezTo>
                    <a:pt x="1141571" y="1616583"/>
                    <a:pt x="991743" y="1662208"/>
                    <a:pt x="840581" y="1662208"/>
                  </a:cubicBezTo>
                  <a:cubicBezTo>
                    <a:pt x="387572" y="1662208"/>
                    <a:pt x="18955" y="1293685"/>
                    <a:pt x="18955" y="840581"/>
                  </a:cubicBezTo>
                  <a:cubicBezTo>
                    <a:pt x="18955" y="387477"/>
                    <a:pt x="387477" y="19050"/>
                    <a:pt x="840581" y="19050"/>
                  </a:cubicBezTo>
                  <a:cubicBezTo>
                    <a:pt x="1293686" y="19050"/>
                    <a:pt x="1662113" y="387572"/>
                    <a:pt x="1662113" y="840581"/>
                  </a:cubicBezTo>
                  <a:cubicBezTo>
                    <a:pt x="1662113" y="893541"/>
                    <a:pt x="1657064" y="946594"/>
                    <a:pt x="1647063" y="998125"/>
                  </a:cubicBezTo>
                  <a:cubicBezTo>
                    <a:pt x="1646015" y="1003268"/>
                    <a:pt x="1649444" y="1008317"/>
                    <a:pt x="1654588" y="1009269"/>
                  </a:cubicBezTo>
                  <a:cubicBezTo>
                    <a:pt x="1659731" y="1010317"/>
                    <a:pt x="1664780" y="1006888"/>
                    <a:pt x="1665732" y="1001744"/>
                  </a:cubicBezTo>
                  <a:cubicBezTo>
                    <a:pt x="1676019" y="948976"/>
                    <a:pt x="1681163" y="894778"/>
                    <a:pt x="1681163" y="840581"/>
                  </a:cubicBezTo>
                  <a:cubicBezTo>
                    <a:pt x="1681163" y="377095"/>
                    <a:pt x="1304068" y="0"/>
                    <a:pt x="840581" y="0"/>
                  </a:cubicBezTo>
                  <a:close/>
                  <a:moveTo>
                    <a:pt x="1055751" y="707803"/>
                  </a:moveTo>
                  <a:cubicBezTo>
                    <a:pt x="1053084" y="704088"/>
                    <a:pt x="1050036" y="700659"/>
                    <a:pt x="1046416" y="697611"/>
                  </a:cubicBezTo>
                  <a:cubicBezTo>
                    <a:pt x="1039368" y="691420"/>
                    <a:pt x="1032510" y="686848"/>
                    <a:pt x="1025842" y="683800"/>
                  </a:cubicBezTo>
                  <a:cubicBezTo>
                    <a:pt x="1035177" y="641318"/>
                    <a:pt x="1037749" y="599313"/>
                    <a:pt x="1025557" y="564261"/>
                  </a:cubicBezTo>
                  <a:cubicBezTo>
                    <a:pt x="1051655" y="603218"/>
                    <a:pt x="1058228" y="653891"/>
                    <a:pt x="1055751" y="707803"/>
                  </a:cubicBezTo>
                  <a:close/>
                  <a:moveTo>
                    <a:pt x="610362" y="607028"/>
                  </a:moveTo>
                  <a:cubicBezTo>
                    <a:pt x="641509" y="536353"/>
                    <a:pt x="704183" y="483489"/>
                    <a:pt x="781907" y="465963"/>
                  </a:cubicBezTo>
                  <a:cubicBezTo>
                    <a:pt x="871347" y="445770"/>
                    <a:pt x="956881" y="476536"/>
                    <a:pt x="1013841" y="548449"/>
                  </a:cubicBezTo>
                  <a:cubicBezTo>
                    <a:pt x="1013079" y="549212"/>
                    <a:pt x="1012412" y="549878"/>
                    <a:pt x="1011841" y="550450"/>
                  </a:cubicBezTo>
                  <a:cubicBezTo>
                    <a:pt x="1010031" y="552260"/>
                    <a:pt x="1008412" y="553783"/>
                    <a:pt x="1007364" y="554926"/>
                  </a:cubicBezTo>
                  <a:cubicBezTo>
                    <a:pt x="1004792" y="557689"/>
                    <a:pt x="1004030" y="561689"/>
                    <a:pt x="1005459" y="565118"/>
                  </a:cubicBezTo>
                  <a:cubicBezTo>
                    <a:pt x="1018699" y="597313"/>
                    <a:pt x="1016508" y="637889"/>
                    <a:pt x="1007269" y="679704"/>
                  </a:cubicBezTo>
                  <a:cubicBezTo>
                    <a:pt x="1005173" y="679704"/>
                    <a:pt x="1002982" y="679894"/>
                    <a:pt x="1000887" y="680276"/>
                  </a:cubicBezTo>
                  <a:cubicBezTo>
                    <a:pt x="988600" y="682276"/>
                    <a:pt x="978598" y="690086"/>
                    <a:pt x="969931" y="700278"/>
                  </a:cubicBezTo>
                  <a:cubicBezTo>
                    <a:pt x="970121" y="689134"/>
                    <a:pt x="969073" y="677608"/>
                    <a:pt x="966692" y="665797"/>
                  </a:cubicBezTo>
                  <a:cubicBezTo>
                    <a:pt x="956500" y="614648"/>
                    <a:pt x="916496" y="574453"/>
                    <a:pt x="862298" y="560927"/>
                  </a:cubicBezTo>
                  <a:cubicBezTo>
                    <a:pt x="809530" y="547783"/>
                    <a:pt x="756952" y="563690"/>
                    <a:pt x="725233" y="602551"/>
                  </a:cubicBezTo>
                  <a:cubicBezTo>
                    <a:pt x="688086" y="648081"/>
                    <a:pt x="677513" y="699706"/>
                    <a:pt x="696373" y="744093"/>
                  </a:cubicBezTo>
                  <a:cubicBezTo>
                    <a:pt x="713327" y="784003"/>
                    <a:pt x="752094" y="811435"/>
                    <a:pt x="801624" y="819150"/>
                  </a:cubicBezTo>
                  <a:cubicBezTo>
                    <a:pt x="787622" y="819340"/>
                    <a:pt x="773430" y="818293"/>
                    <a:pt x="759428" y="815626"/>
                  </a:cubicBezTo>
                  <a:cubicBezTo>
                    <a:pt x="708660" y="806101"/>
                    <a:pt x="663892" y="777335"/>
                    <a:pt x="636461" y="736568"/>
                  </a:cubicBezTo>
                  <a:cubicBezTo>
                    <a:pt x="617220" y="707898"/>
                    <a:pt x="607886" y="675894"/>
                    <a:pt x="609124" y="642652"/>
                  </a:cubicBezTo>
                  <a:cubicBezTo>
                    <a:pt x="610457" y="633698"/>
                    <a:pt x="611696" y="624364"/>
                    <a:pt x="612553" y="614172"/>
                  </a:cubicBezTo>
                  <a:cubicBezTo>
                    <a:pt x="612743" y="611505"/>
                    <a:pt x="611886" y="609028"/>
                    <a:pt x="610362" y="607218"/>
                  </a:cubicBezTo>
                  <a:close/>
                  <a:moveTo>
                    <a:pt x="937641" y="750760"/>
                  </a:moveTo>
                  <a:cubicBezTo>
                    <a:pt x="935450" y="754094"/>
                    <a:pt x="933259" y="757237"/>
                    <a:pt x="931069" y="759905"/>
                  </a:cubicBezTo>
                  <a:cubicBezTo>
                    <a:pt x="898017" y="800576"/>
                    <a:pt x="872204" y="806196"/>
                    <a:pt x="816007" y="801433"/>
                  </a:cubicBezTo>
                  <a:cubicBezTo>
                    <a:pt x="767620" y="797433"/>
                    <a:pt x="729424" y="773049"/>
                    <a:pt x="713899" y="736473"/>
                  </a:cubicBezTo>
                  <a:cubicBezTo>
                    <a:pt x="697897" y="698754"/>
                    <a:pt x="707422" y="654272"/>
                    <a:pt x="739997" y="614362"/>
                  </a:cubicBezTo>
                  <a:cubicBezTo>
                    <a:pt x="760666" y="589026"/>
                    <a:pt x="792004" y="575215"/>
                    <a:pt x="825913" y="575215"/>
                  </a:cubicBezTo>
                  <a:cubicBezTo>
                    <a:pt x="836295" y="575215"/>
                    <a:pt x="846963" y="576548"/>
                    <a:pt x="857631" y="579216"/>
                  </a:cubicBezTo>
                  <a:cubicBezTo>
                    <a:pt x="904684" y="590931"/>
                    <a:pt x="939260" y="625507"/>
                    <a:pt x="948023" y="669322"/>
                  </a:cubicBezTo>
                  <a:cubicBezTo>
                    <a:pt x="954119" y="699897"/>
                    <a:pt x="950500" y="727615"/>
                    <a:pt x="937641" y="750760"/>
                  </a:cubicBezTo>
                  <a:close/>
                  <a:moveTo>
                    <a:pt x="620744" y="747046"/>
                  </a:moveTo>
                  <a:cubicBezTo>
                    <a:pt x="650938" y="792004"/>
                    <a:pt x="700278" y="823722"/>
                    <a:pt x="755999" y="834199"/>
                  </a:cubicBezTo>
                  <a:cubicBezTo>
                    <a:pt x="823341" y="846772"/>
                    <a:pt x="893064" y="828580"/>
                    <a:pt x="933450" y="787717"/>
                  </a:cubicBezTo>
                  <a:cubicBezTo>
                    <a:pt x="941927" y="779145"/>
                    <a:pt x="948976" y="769810"/>
                    <a:pt x="954596" y="759714"/>
                  </a:cubicBezTo>
                  <a:cubicBezTo>
                    <a:pt x="957834" y="754571"/>
                    <a:pt x="961072" y="749046"/>
                    <a:pt x="964406" y="743331"/>
                  </a:cubicBezTo>
                  <a:cubicBezTo>
                    <a:pt x="975455" y="724281"/>
                    <a:pt x="987838" y="702850"/>
                    <a:pt x="1002601" y="699230"/>
                  </a:cubicBezTo>
                  <a:cubicBezTo>
                    <a:pt x="990981" y="742950"/>
                    <a:pt x="973169" y="786479"/>
                    <a:pt x="958882" y="821626"/>
                  </a:cubicBezTo>
                  <a:lnTo>
                    <a:pt x="954500" y="832390"/>
                  </a:lnTo>
                  <a:cubicBezTo>
                    <a:pt x="948499" y="847249"/>
                    <a:pt x="941927" y="865918"/>
                    <a:pt x="934307" y="887540"/>
                  </a:cubicBezTo>
                  <a:cubicBezTo>
                    <a:pt x="907066" y="964883"/>
                    <a:pt x="869823" y="1070896"/>
                    <a:pt x="820864" y="1102614"/>
                  </a:cubicBezTo>
                  <a:cubicBezTo>
                    <a:pt x="811339" y="1108805"/>
                    <a:pt x="803720" y="1110710"/>
                    <a:pt x="797528" y="1108519"/>
                  </a:cubicBezTo>
                  <a:cubicBezTo>
                    <a:pt x="782003" y="1102900"/>
                    <a:pt x="772001" y="1070991"/>
                    <a:pt x="763238" y="1042797"/>
                  </a:cubicBezTo>
                  <a:cubicBezTo>
                    <a:pt x="760762" y="1034891"/>
                    <a:pt x="758285" y="1026985"/>
                    <a:pt x="755713" y="1019556"/>
                  </a:cubicBezTo>
                  <a:lnTo>
                    <a:pt x="754285" y="1015556"/>
                  </a:lnTo>
                  <a:cubicBezTo>
                    <a:pt x="738664" y="970788"/>
                    <a:pt x="722566" y="924497"/>
                    <a:pt x="700564" y="881348"/>
                  </a:cubicBezTo>
                  <a:cubicBezTo>
                    <a:pt x="688753" y="858012"/>
                    <a:pt x="672941" y="836105"/>
                    <a:pt x="657797" y="814864"/>
                  </a:cubicBezTo>
                  <a:cubicBezTo>
                    <a:pt x="642938" y="794194"/>
                    <a:pt x="627602" y="772763"/>
                    <a:pt x="616363" y="750666"/>
                  </a:cubicBezTo>
                  <a:cubicBezTo>
                    <a:pt x="610457" y="739045"/>
                    <a:pt x="606933" y="728472"/>
                    <a:pt x="604933" y="718185"/>
                  </a:cubicBezTo>
                  <a:cubicBezTo>
                    <a:pt x="609314" y="728186"/>
                    <a:pt x="614553" y="737806"/>
                    <a:pt x="620744" y="747046"/>
                  </a:cubicBezTo>
                  <a:close/>
                  <a:moveTo>
                    <a:pt x="974788" y="944023"/>
                  </a:moveTo>
                  <a:cubicBezTo>
                    <a:pt x="970883" y="951071"/>
                    <a:pt x="967359" y="957358"/>
                    <a:pt x="964406" y="962692"/>
                  </a:cubicBezTo>
                  <a:cubicBezTo>
                    <a:pt x="942308" y="1003554"/>
                    <a:pt x="918972" y="1045274"/>
                    <a:pt x="896303" y="1085564"/>
                  </a:cubicBezTo>
                  <a:lnTo>
                    <a:pt x="877253" y="1119569"/>
                  </a:lnTo>
                  <a:cubicBezTo>
                    <a:pt x="872109" y="1128712"/>
                    <a:pt x="867251" y="1139476"/>
                    <a:pt x="862108" y="1150906"/>
                  </a:cubicBezTo>
                  <a:cubicBezTo>
                    <a:pt x="849439" y="1178909"/>
                    <a:pt x="835057" y="1210723"/>
                    <a:pt x="816864" y="1216533"/>
                  </a:cubicBezTo>
                  <a:cubicBezTo>
                    <a:pt x="810768" y="1218438"/>
                    <a:pt x="804100" y="1217295"/>
                    <a:pt x="796576" y="1212914"/>
                  </a:cubicBezTo>
                  <a:cubicBezTo>
                    <a:pt x="747713" y="1184434"/>
                    <a:pt x="709993" y="1067086"/>
                    <a:pt x="687419" y="996887"/>
                  </a:cubicBezTo>
                  <a:cubicBezTo>
                    <a:pt x="682562" y="981647"/>
                    <a:pt x="678180" y="968121"/>
                    <a:pt x="674370" y="957453"/>
                  </a:cubicBezTo>
                  <a:cubicBezTo>
                    <a:pt x="664273" y="928878"/>
                    <a:pt x="651796" y="901637"/>
                    <a:pt x="639794" y="875252"/>
                  </a:cubicBezTo>
                  <a:cubicBezTo>
                    <a:pt x="620078" y="832009"/>
                    <a:pt x="601028" y="790289"/>
                    <a:pt x="593217" y="745903"/>
                  </a:cubicBezTo>
                  <a:cubicBezTo>
                    <a:pt x="594931" y="750284"/>
                    <a:pt x="596932" y="754666"/>
                    <a:pt x="599313" y="759238"/>
                  </a:cubicBezTo>
                  <a:cubicBezTo>
                    <a:pt x="611219" y="782574"/>
                    <a:pt x="626936" y="804672"/>
                    <a:pt x="642175" y="825913"/>
                  </a:cubicBezTo>
                  <a:cubicBezTo>
                    <a:pt x="656939" y="846582"/>
                    <a:pt x="672274" y="867918"/>
                    <a:pt x="683514" y="889921"/>
                  </a:cubicBezTo>
                  <a:cubicBezTo>
                    <a:pt x="704850" y="931926"/>
                    <a:pt x="720852" y="977646"/>
                    <a:pt x="736187" y="1021842"/>
                  </a:cubicBezTo>
                  <a:lnTo>
                    <a:pt x="737616" y="1025842"/>
                  </a:lnTo>
                  <a:cubicBezTo>
                    <a:pt x="740092" y="1033081"/>
                    <a:pt x="742569" y="1040701"/>
                    <a:pt x="744950" y="1048417"/>
                  </a:cubicBezTo>
                  <a:cubicBezTo>
                    <a:pt x="755523" y="1082421"/>
                    <a:pt x="766572" y="1117473"/>
                    <a:pt x="790956" y="1126331"/>
                  </a:cubicBezTo>
                  <a:cubicBezTo>
                    <a:pt x="802957" y="1130617"/>
                    <a:pt x="816483" y="1128046"/>
                    <a:pt x="831151" y="1118426"/>
                  </a:cubicBezTo>
                  <a:cubicBezTo>
                    <a:pt x="885444" y="1083088"/>
                    <a:pt x="924020" y="973646"/>
                    <a:pt x="952119" y="893635"/>
                  </a:cubicBezTo>
                  <a:cubicBezTo>
                    <a:pt x="959644" y="872204"/>
                    <a:pt x="966121" y="853821"/>
                    <a:pt x="972026" y="839343"/>
                  </a:cubicBezTo>
                  <a:lnTo>
                    <a:pt x="976408" y="828580"/>
                  </a:lnTo>
                  <a:cubicBezTo>
                    <a:pt x="991076" y="792575"/>
                    <a:pt x="1009269" y="747903"/>
                    <a:pt x="1021175" y="702659"/>
                  </a:cubicBezTo>
                  <a:cubicBezTo>
                    <a:pt x="1025176" y="704850"/>
                    <a:pt x="1029367" y="707898"/>
                    <a:pt x="1033843" y="711803"/>
                  </a:cubicBezTo>
                  <a:cubicBezTo>
                    <a:pt x="1081278" y="753332"/>
                    <a:pt x="1009269" y="882110"/>
                    <a:pt x="974693" y="943928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315F6663-6A75-B42A-0E9D-DB3D40C31E86}"/>
              </a:ext>
            </a:extLst>
          </p:cNvPr>
          <p:cNvGrpSpPr>
            <a:grpSpLocks noChangeAspect="1"/>
          </p:cNvGrpSpPr>
          <p:nvPr/>
        </p:nvGrpSpPr>
        <p:grpSpPr>
          <a:xfrm>
            <a:off x="931283" y="2769535"/>
            <a:ext cx="1440063" cy="1389468"/>
            <a:chOff x="931283" y="2769535"/>
            <a:chExt cx="1440063" cy="1389468"/>
          </a:xfrm>
        </p:grpSpPr>
        <p:sp>
          <p:nvSpPr>
            <p:cNvPr id="11" name="Graphic 79">
              <a:extLst>
                <a:ext uri="{FF2B5EF4-FFF2-40B4-BE49-F238E27FC236}">
                  <a16:creationId xmlns:a16="http://schemas.microsoft.com/office/drawing/2014/main" id="{5133BA31-8B95-DAF1-1518-AF5927E1F5C6}"/>
                </a:ext>
              </a:extLst>
            </p:cNvPr>
            <p:cNvSpPr/>
            <p:nvPr/>
          </p:nvSpPr>
          <p:spPr>
            <a:xfrm>
              <a:off x="931283" y="2796020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3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9618E50-0123-D035-A645-DE37EAD05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720" y="2769535"/>
              <a:ext cx="1389626" cy="1389468"/>
            </a:xfrm>
            <a:custGeom>
              <a:avLst/>
              <a:gdLst>
                <a:gd name="connsiteX0" fmla="*/ 840582 w 1681448"/>
                <a:gd name="connsiteY0" fmla="*/ 0 h 1681257"/>
                <a:gd name="connsiteX1" fmla="*/ 0 w 1681448"/>
                <a:gd name="connsiteY1" fmla="*/ 840581 h 1681257"/>
                <a:gd name="connsiteX2" fmla="*/ 840582 w 1681448"/>
                <a:gd name="connsiteY2" fmla="*/ 1681258 h 1681257"/>
                <a:gd name="connsiteX3" fmla="*/ 1308259 w 1681448"/>
                <a:gd name="connsiteY3" fmla="*/ 1539240 h 1681257"/>
                <a:gd name="connsiteX4" fmla="*/ 1414368 w 1681448"/>
                <a:gd name="connsiteY4" fmla="*/ 1341406 h 1681257"/>
                <a:gd name="connsiteX5" fmla="*/ 1210914 w 1681448"/>
                <a:gd name="connsiteY5" fmla="*/ 1123188 h 1681257"/>
                <a:gd name="connsiteX6" fmla="*/ 1190625 w 1681448"/>
                <a:gd name="connsiteY6" fmla="*/ 1114520 h 1681257"/>
                <a:gd name="connsiteX7" fmla="*/ 1152239 w 1681448"/>
                <a:gd name="connsiteY7" fmla="*/ 1098804 h 1681257"/>
                <a:gd name="connsiteX8" fmla="*/ 1055751 w 1681448"/>
                <a:gd name="connsiteY8" fmla="*/ 1057751 h 1681257"/>
                <a:gd name="connsiteX9" fmla="*/ 965263 w 1681448"/>
                <a:gd name="connsiteY9" fmla="*/ 995934 h 1681257"/>
                <a:gd name="connsiteX10" fmla="*/ 968216 w 1681448"/>
                <a:gd name="connsiteY10" fmla="*/ 923353 h 1681257"/>
                <a:gd name="connsiteX11" fmla="*/ 978694 w 1681448"/>
                <a:gd name="connsiteY11" fmla="*/ 902493 h 1681257"/>
                <a:gd name="connsiteX12" fmla="*/ 1028319 w 1681448"/>
                <a:gd name="connsiteY12" fmla="*/ 791908 h 1681257"/>
                <a:gd name="connsiteX13" fmla="*/ 1078040 w 1681448"/>
                <a:gd name="connsiteY13" fmla="*/ 687515 h 1681257"/>
                <a:gd name="connsiteX14" fmla="*/ 1116044 w 1681448"/>
                <a:gd name="connsiteY14" fmla="*/ 607600 h 1681257"/>
                <a:gd name="connsiteX15" fmla="*/ 1128713 w 1681448"/>
                <a:gd name="connsiteY15" fmla="*/ 581787 h 1681257"/>
                <a:gd name="connsiteX16" fmla="*/ 1158907 w 1681448"/>
                <a:gd name="connsiteY16" fmla="*/ 453295 h 1681257"/>
                <a:gd name="connsiteX17" fmla="*/ 1062323 w 1681448"/>
                <a:gd name="connsiteY17" fmla="*/ 454057 h 1681257"/>
                <a:gd name="connsiteX18" fmla="*/ 717995 w 1681448"/>
                <a:gd name="connsiteY18" fmla="*/ 601313 h 1681257"/>
                <a:gd name="connsiteX19" fmla="*/ 505778 w 1681448"/>
                <a:gd name="connsiteY19" fmla="*/ 717994 h 1681257"/>
                <a:gd name="connsiteX20" fmla="*/ 491300 w 1681448"/>
                <a:gd name="connsiteY20" fmla="*/ 726472 h 1681257"/>
                <a:gd name="connsiteX21" fmla="*/ 435293 w 1681448"/>
                <a:gd name="connsiteY21" fmla="*/ 751618 h 1681257"/>
                <a:gd name="connsiteX22" fmla="*/ 297752 w 1681448"/>
                <a:gd name="connsiteY22" fmla="*/ 845725 h 1681257"/>
                <a:gd name="connsiteX23" fmla="*/ 300133 w 1681448"/>
                <a:gd name="connsiteY23" fmla="*/ 854964 h 1681257"/>
                <a:gd name="connsiteX24" fmla="*/ 498729 w 1681448"/>
                <a:gd name="connsiteY24" fmla="*/ 890111 h 1681257"/>
                <a:gd name="connsiteX25" fmla="*/ 666845 w 1681448"/>
                <a:gd name="connsiteY25" fmla="*/ 915638 h 1681257"/>
                <a:gd name="connsiteX26" fmla="*/ 704564 w 1681448"/>
                <a:gd name="connsiteY26" fmla="*/ 1105853 h 1681257"/>
                <a:gd name="connsiteX27" fmla="*/ 734568 w 1681448"/>
                <a:gd name="connsiteY27" fmla="*/ 1288351 h 1681257"/>
                <a:gd name="connsiteX28" fmla="*/ 741426 w 1681448"/>
                <a:gd name="connsiteY28" fmla="*/ 1292352 h 1681257"/>
                <a:gd name="connsiteX29" fmla="*/ 748951 w 1681448"/>
                <a:gd name="connsiteY29" fmla="*/ 1289780 h 1681257"/>
                <a:gd name="connsiteX30" fmla="*/ 828294 w 1681448"/>
                <a:gd name="connsiteY30" fmla="*/ 1167098 h 1681257"/>
                <a:gd name="connsiteX31" fmla="*/ 866299 w 1681448"/>
                <a:gd name="connsiteY31" fmla="*/ 1097280 h 1681257"/>
                <a:gd name="connsiteX32" fmla="*/ 941260 w 1681448"/>
                <a:gd name="connsiteY32" fmla="*/ 974122 h 1681257"/>
                <a:gd name="connsiteX33" fmla="*/ 948023 w 1681448"/>
                <a:gd name="connsiteY33" fmla="*/ 1003363 h 1681257"/>
                <a:gd name="connsiteX34" fmla="*/ 1049369 w 1681448"/>
                <a:gd name="connsiteY34" fmla="*/ 1075563 h 1681257"/>
                <a:gd name="connsiteX35" fmla="*/ 1145858 w 1681448"/>
                <a:gd name="connsiteY35" fmla="*/ 1116616 h 1681257"/>
                <a:gd name="connsiteX36" fmla="*/ 1183196 w 1681448"/>
                <a:gd name="connsiteY36" fmla="*/ 1131951 h 1681257"/>
                <a:gd name="connsiteX37" fmla="*/ 1204055 w 1681448"/>
                <a:gd name="connsiteY37" fmla="*/ 1140905 h 1681257"/>
                <a:gd name="connsiteX38" fmla="*/ 1395603 w 1681448"/>
                <a:gd name="connsiteY38" fmla="*/ 1342930 h 1681257"/>
                <a:gd name="connsiteX39" fmla="*/ 1298734 w 1681448"/>
                <a:gd name="connsiteY39" fmla="*/ 1522857 h 1681257"/>
                <a:gd name="connsiteX40" fmla="*/ 840772 w 1681448"/>
                <a:gd name="connsiteY40" fmla="*/ 1662208 h 1681257"/>
                <a:gd name="connsiteX41" fmla="*/ 19241 w 1681448"/>
                <a:gd name="connsiteY41" fmla="*/ 840581 h 1681257"/>
                <a:gd name="connsiteX42" fmla="*/ 840772 w 1681448"/>
                <a:gd name="connsiteY42" fmla="*/ 19050 h 1681257"/>
                <a:gd name="connsiteX43" fmla="*/ 1662398 w 1681448"/>
                <a:gd name="connsiteY43" fmla="*/ 840581 h 1681257"/>
                <a:gd name="connsiteX44" fmla="*/ 1647349 w 1681448"/>
                <a:gd name="connsiteY44" fmla="*/ 998125 h 1681257"/>
                <a:gd name="connsiteX45" fmla="*/ 1654874 w 1681448"/>
                <a:gd name="connsiteY45" fmla="*/ 1009269 h 1681257"/>
                <a:gd name="connsiteX46" fmla="*/ 1666018 w 1681448"/>
                <a:gd name="connsiteY46" fmla="*/ 1001744 h 1681257"/>
                <a:gd name="connsiteX47" fmla="*/ 1681448 w 1681448"/>
                <a:gd name="connsiteY47" fmla="*/ 840581 h 1681257"/>
                <a:gd name="connsiteX48" fmla="*/ 840772 w 1681448"/>
                <a:gd name="connsiteY48" fmla="*/ 0 h 1681257"/>
                <a:gd name="connsiteX49" fmla="*/ 1111663 w 1681448"/>
                <a:gd name="connsiteY49" fmla="*/ 573310 h 1681257"/>
                <a:gd name="connsiteX50" fmla="*/ 1098900 w 1681448"/>
                <a:gd name="connsiteY50" fmla="*/ 599409 h 1681257"/>
                <a:gd name="connsiteX51" fmla="*/ 1083850 w 1681448"/>
                <a:gd name="connsiteY51" fmla="*/ 630936 h 1681257"/>
                <a:gd name="connsiteX52" fmla="*/ 1090803 w 1681448"/>
                <a:gd name="connsiteY52" fmla="*/ 604742 h 1681257"/>
                <a:gd name="connsiteX53" fmla="*/ 1140905 w 1681448"/>
                <a:gd name="connsiteY53" fmla="*/ 509206 h 1681257"/>
                <a:gd name="connsiteX54" fmla="*/ 1111663 w 1681448"/>
                <a:gd name="connsiteY54" fmla="*/ 573310 h 1681257"/>
                <a:gd name="connsiteX55" fmla="*/ 1104234 w 1681448"/>
                <a:gd name="connsiteY55" fmla="*/ 533019 h 1681257"/>
                <a:gd name="connsiteX56" fmla="*/ 1109377 w 1681448"/>
                <a:gd name="connsiteY56" fmla="*/ 527971 h 1681257"/>
                <a:gd name="connsiteX57" fmla="*/ 1105186 w 1681448"/>
                <a:gd name="connsiteY57" fmla="*/ 535972 h 1681257"/>
                <a:gd name="connsiteX58" fmla="*/ 1104234 w 1681448"/>
                <a:gd name="connsiteY58" fmla="*/ 533019 h 1681257"/>
                <a:gd name="connsiteX59" fmla="*/ 497300 w 1681448"/>
                <a:gd name="connsiteY59" fmla="*/ 871156 h 1681257"/>
                <a:gd name="connsiteX60" fmla="*/ 317849 w 1681448"/>
                <a:gd name="connsiteY60" fmla="*/ 845725 h 1681257"/>
                <a:gd name="connsiteX61" fmla="*/ 330137 w 1681448"/>
                <a:gd name="connsiteY61" fmla="*/ 828961 h 1681257"/>
                <a:gd name="connsiteX62" fmla="*/ 334137 w 1681448"/>
                <a:gd name="connsiteY62" fmla="*/ 832104 h 1681257"/>
                <a:gd name="connsiteX63" fmla="*/ 540734 w 1681448"/>
                <a:gd name="connsiteY63" fmla="*/ 868585 h 1681257"/>
                <a:gd name="connsiteX64" fmla="*/ 497300 w 1681448"/>
                <a:gd name="connsiteY64" fmla="*/ 871061 h 1681257"/>
                <a:gd name="connsiteX65" fmla="*/ 544259 w 1681448"/>
                <a:gd name="connsiteY65" fmla="*/ 849725 h 1681257"/>
                <a:gd name="connsiteX66" fmla="*/ 355283 w 1681448"/>
                <a:gd name="connsiteY66" fmla="*/ 820007 h 1681257"/>
                <a:gd name="connsiteX67" fmla="*/ 395859 w 1681448"/>
                <a:gd name="connsiteY67" fmla="*/ 794385 h 1681257"/>
                <a:gd name="connsiteX68" fmla="*/ 400907 w 1681448"/>
                <a:gd name="connsiteY68" fmla="*/ 786574 h 1681257"/>
                <a:gd name="connsiteX69" fmla="*/ 442341 w 1681448"/>
                <a:gd name="connsiteY69" fmla="*/ 769239 h 1681257"/>
                <a:gd name="connsiteX70" fmla="*/ 500729 w 1681448"/>
                <a:gd name="connsiteY70" fmla="*/ 742855 h 1681257"/>
                <a:gd name="connsiteX71" fmla="*/ 515207 w 1681448"/>
                <a:gd name="connsiteY71" fmla="*/ 734378 h 1681257"/>
                <a:gd name="connsiteX72" fmla="*/ 726186 w 1681448"/>
                <a:gd name="connsiteY72" fmla="*/ 618363 h 1681257"/>
                <a:gd name="connsiteX73" fmla="*/ 1068229 w 1681448"/>
                <a:gd name="connsiteY73" fmla="*/ 472059 h 1681257"/>
                <a:gd name="connsiteX74" fmla="*/ 1144429 w 1681448"/>
                <a:gd name="connsiteY74" fmla="*/ 465677 h 1681257"/>
                <a:gd name="connsiteX75" fmla="*/ 1144619 w 1681448"/>
                <a:gd name="connsiteY75" fmla="*/ 465963 h 1681257"/>
                <a:gd name="connsiteX76" fmla="*/ 1141381 w 1681448"/>
                <a:gd name="connsiteY76" fmla="*/ 468249 h 1681257"/>
                <a:gd name="connsiteX77" fmla="*/ 1071563 w 1681448"/>
                <a:gd name="connsiteY77" fmla="*/ 537686 h 1681257"/>
                <a:gd name="connsiteX78" fmla="*/ 1040416 w 1681448"/>
                <a:gd name="connsiteY78" fmla="*/ 566642 h 1681257"/>
                <a:gd name="connsiteX79" fmla="*/ 900874 w 1681448"/>
                <a:gd name="connsiteY79" fmla="*/ 689705 h 1681257"/>
                <a:gd name="connsiteX80" fmla="*/ 870204 w 1681448"/>
                <a:gd name="connsiteY80" fmla="*/ 716280 h 1681257"/>
                <a:gd name="connsiteX81" fmla="*/ 826770 w 1681448"/>
                <a:gd name="connsiteY81" fmla="*/ 746284 h 1681257"/>
                <a:gd name="connsiteX82" fmla="*/ 757809 w 1681448"/>
                <a:gd name="connsiteY82" fmla="*/ 800672 h 1681257"/>
                <a:gd name="connsiteX83" fmla="*/ 747903 w 1681448"/>
                <a:gd name="connsiteY83" fmla="*/ 856393 h 1681257"/>
                <a:gd name="connsiteX84" fmla="*/ 756571 w 1681448"/>
                <a:gd name="connsiteY84" fmla="*/ 881539 h 1681257"/>
                <a:gd name="connsiteX85" fmla="*/ 766763 w 1681448"/>
                <a:gd name="connsiteY85" fmla="*/ 926021 h 1681257"/>
                <a:gd name="connsiteX86" fmla="*/ 812578 w 1681448"/>
                <a:gd name="connsiteY86" fmla="*/ 1053179 h 1681257"/>
                <a:gd name="connsiteX87" fmla="*/ 820960 w 1681448"/>
                <a:gd name="connsiteY87" fmla="*/ 1056894 h 1681257"/>
                <a:gd name="connsiteX88" fmla="*/ 828580 w 1681448"/>
                <a:gd name="connsiteY88" fmla="*/ 1051846 h 1681257"/>
                <a:gd name="connsiteX89" fmla="*/ 853345 w 1681448"/>
                <a:gd name="connsiteY89" fmla="*/ 1005269 h 1681257"/>
                <a:gd name="connsiteX90" fmla="*/ 950785 w 1681448"/>
                <a:gd name="connsiteY90" fmla="*/ 808292 h 1681257"/>
                <a:gd name="connsiteX91" fmla="*/ 970121 w 1681448"/>
                <a:gd name="connsiteY91" fmla="*/ 757714 h 1681257"/>
                <a:gd name="connsiteX92" fmla="*/ 1054037 w 1681448"/>
                <a:gd name="connsiteY92" fmla="*/ 580072 h 1681257"/>
                <a:gd name="connsiteX93" fmla="*/ 1082898 w 1681448"/>
                <a:gd name="connsiteY93" fmla="*/ 553212 h 1681257"/>
                <a:gd name="connsiteX94" fmla="*/ 1072801 w 1681448"/>
                <a:gd name="connsiteY94" fmla="*/ 597789 h 1681257"/>
                <a:gd name="connsiteX95" fmla="*/ 933450 w 1681448"/>
                <a:gd name="connsiteY95" fmla="*/ 880205 h 1681257"/>
                <a:gd name="connsiteX96" fmla="*/ 770859 w 1681448"/>
                <a:gd name="connsiteY96" fmla="*/ 1142143 h 1681257"/>
                <a:gd name="connsiteX97" fmla="*/ 758571 w 1681448"/>
                <a:gd name="connsiteY97" fmla="*/ 1037368 h 1681257"/>
                <a:gd name="connsiteX98" fmla="*/ 672465 w 1681448"/>
                <a:gd name="connsiteY98" fmla="*/ 862298 h 1681257"/>
                <a:gd name="connsiteX99" fmla="*/ 544163 w 1681448"/>
                <a:gd name="connsiteY99" fmla="*/ 849535 h 1681257"/>
                <a:gd name="connsiteX100" fmla="*/ 1004221 w 1681448"/>
                <a:gd name="connsiteY100" fmla="*/ 624935 h 1681257"/>
                <a:gd name="connsiteX101" fmla="*/ 952310 w 1681448"/>
                <a:gd name="connsiteY101" fmla="*/ 751142 h 1681257"/>
                <a:gd name="connsiteX102" fmla="*/ 933355 w 1681448"/>
                <a:gd name="connsiteY102" fmla="*/ 800862 h 1681257"/>
                <a:gd name="connsiteX103" fmla="*/ 836676 w 1681448"/>
                <a:gd name="connsiteY103" fmla="*/ 996315 h 1681257"/>
                <a:gd name="connsiteX104" fmla="*/ 819340 w 1681448"/>
                <a:gd name="connsiteY104" fmla="*/ 1028890 h 1681257"/>
                <a:gd name="connsiteX105" fmla="*/ 785527 w 1681448"/>
                <a:gd name="connsiteY105" fmla="*/ 922116 h 1681257"/>
                <a:gd name="connsiteX106" fmla="*/ 775050 w 1681448"/>
                <a:gd name="connsiteY106" fmla="*/ 876681 h 1681257"/>
                <a:gd name="connsiteX107" fmla="*/ 765620 w 1681448"/>
                <a:gd name="connsiteY107" fmla="*/ 849249 h 1681257"/>
                <a:gd name="connsiteX108" fmla="*/ 773525 w 1681448"/>
                <a:gd name="connsiteY108" fmla="*/ 811530 h 1681257"/>
                <a:gd name="connsiteX109" fmla="*/ 837057 w 1681448"/>
                <a:gd name="connsiteY109" fmla="*/ 762381 h 1681257"/>
                <a:gd name="connsiteX110" fmla="*/ 882873 w 1681448"/>
                <a:gd name="connsiteY110" fmla="*/ 730663 h 1681257"/>
                <a:gd name="connsiteX111" fmla="*/ 913543 w 1681448"/>
                <a:gd name="connsiteY111" fmla="*/ 704088 h 1681257"/>
                <a:gd name="connsiteX112" fmla="*/ 1004221 w 1681448"/>
                <a:gd name="connsiteY112" fmla="*/ 624935 h 1681257"/>
                <a:gd name="connsiteX113" fmla="*/ 850107 w 1681448"/>
                <a:gd name="connsiteY113" fmla="*/ 1086707 h 1681257"/>
                <a:gd name="connsiteX114" fmla="*/ 811054 w 1681448"/>
                <a:gd name="connsiteY114" fmla="*/ 1158431 h 1681257"/>
                <a:gd name="connsiteX115" fmla="*/ 743807 w 1681448"/>
                <a:gd name="connsiteY115" fmla="*/ 1267492 h 1681257"/>
                <a:gd name="connsiteX116" fmla="*/ 723424 w 1681448"/>
                <a:gd name="connsiteY116" fmla="*/ 1106138 h 1681257"/>
                <a:gd name="connsiteX117" fmla="*/ 680561 w 1681448"/>
                <a:gd name="connsiteY117" fmla="*/ 902589 h 1681257"/>
                <a:gd name="connsiteX118" fmla="*/ 637032 w 1681448"/>
                <a:gd name="connsiteY118" fmla="*/ 876300 h 1681257"/>
                <a:gd name="connsiteX119" fmla="*/ 669131 w 1681448"/>
                <a:gd name="connsiteY119" fmla="*/ 881062 h 1681257"/>
                <a:gd name="connsiteX120" fmla="*/ 739521 w 1681448"/>
                <a:gd name="connsiteY120" fmla="*/ 1038035 h 1681257"/>
                <a:gd name="connsiteX121" fmla="*/ 758762 w 1681448"/>
                <a:gd name="connsiteY121" fmla="*/ 1163193 h 1681257"/>
                <a:gd name="connsiteX122" fmla="*/ 765715 w 1681448"/>
                <a:gd name="connsiteY122" fmla="*/ 1168527 h 1681257"/>
                <a:gd name="connsiteX123" fmla="*/ 774097 w 1681448"/>
                <a:gd name="connsiteY123" fmla="*/ 1165955 h 1681257"/>
                <a:gd name="connsiteX124" fmla="*/ 950785 w 1681448"/>
                <a:gd name="connsiteY124" fmla="*/ 888206 h 1681257"/>
                <a:gd name="connsiteX125" fmla="*/ 1043178 w 1681448"/>
                <a:gd name="connsiteY125" fmla="*/ 697897 h 1681257"/>
                <a:gd name="connsiteX126" fmla="*/ 1011079 w 1681448"/>
                <a:gd name="connsiteY126" fmla="*/ 783908 h 1681257"/>
                <a:gd name="connsiteX127" fmla="*/ 975741 w 1681448"/>
                <a:gd name="connsiteY127" fmla="*/ 856393 h 1681257"/>
                <a:gd name="connsiteX128" fmla="*/ 950500 w 1681448"/>
                <a:gd name="connsiteY128" fmla="*/ 916115 h 1681257"/>
                <a:gd name="connsiteX129" fmla="*/ 850107 w 1681448"/>
                <a:gd name="connsiteY129" fmla="*/ 1086612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681448" h="1681257">
                  <a:moveTo>
                    <a:pt x="840582" y="0"/>
                  </a:moveTo>
                  <a:cubicBezTo>
                    <a:pt x="377095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582" y="1681258"/>
                  </a:cubicBezTo>
                  <a:cubicBezTo>
                    <a:pt x="995267" y="1681258"/>
                    <a:pt x="1148239" y="1634776"/>
                    <a:pt x="1308259" y="1539240"/>
                  </a:cubicBezTo>
                  <a:cubicBezTo>
                    <a:pt x="1377791" y="1497711"/>
                    <a:pt x="1420464" y="1418177"/>
                    <a:pt x="1414368" y="1341406"/>
                  </a:cubicBezTo>
                  <a:cubicBezTo>
                    <a:pt x="1407128" y="1250251"/>
                    <a:pt x="1334929" y="1172813"/>
                    <a:pt x="1210914" y="1123188"/>
                  </a:cubicBezTo>
                  <a:cubicBezTo>
                    <a:pt x="1205579" y="1121092"/>
                    <a:pt x="1198341" y="1117854"/>
                    <a:pt x="1190625" y="1114520"/>
                  </a:cubicBezTo>
                  <a:cubicBezTo>
                    <a:pt x="1177004" y="1108519"/>
                    <a:pt x="1161574" y="1101757"/>
                    <a:pt x="1152239" y="1098804"/>
                  </a:cubicBezTo>
                  <a:lnTo>
                    <a:pt x="1055751" y="1057751"/>
                  </a:lnTo>
                  <a:cubicBezTo>
                    <a:pt x="1004983" y="1041463"/>
                    <a:pt x="976313" y="1021842"/>
                    <a:pt x="965263" y="995934"/>
                  </a:cubicBezTo>
                  <a:cubicBezTo>
                    <a:pt x="957453" y="977551"/>
                    <a:pt x="958215" y="954596"/>
                    <a:pt x="968216" y="923353"/>
                  </a:cubicBezTo>
                  <a:cubicBezTo>
                    <a:pt x="971740" y="916400"/>
                    <a:pt x="975265" y="909447"/>
                    <a:pt x="978694" y="902493"/>
                  </a:cubicBezTo>
                  <a:cubicBezTo>
                    <a:pt x="996791" y="865727"/>
                    <a:pt x="1013365" y="828675"/>
                    <a:pt x="1028319" y="791908"/>
                  </a:cubicBezTo>
                  <a:cubicBezTo>
                    <a:pt x="1045083" y="756952"/>
                    <a:pt x="1061752" y="721900"/>
                    <a:pt x="1078040" y="687515"/>
                  </a:cubicBezTo>
                  <a:cubicBezTo>
                    <a:pt x="1090708" y="660654"/>
                    <a:pt x="1103376" y="633984"/>
                    <a:pt x="1116044" y="607600"/>
                  </a:cubicBezTo>
                  <a:cubicBezTo>
                    <a:pt x="1120045" y="599218"/>
                    <a:pt x="1124331" y="590455"/>
                    <a:pt x="1128713" y="581787"/>
                  </a:cubicBezTo>
                  <a:cubicBezTo>
                    <a:pt x="1155287" y="528352"/>
                    <a:pt x="1180338" y="477965"/>
                    <a:pt x="1158907" y="453295"/>
                  </a:cubicBezTo>
                  <a:cubicBezTo>
                    <a:pt x="1144524" y="436721"/>
                    <a:pt x="1113854" y="437007"/>
                    <a:pt x="1062323" y="454057"/>
                  </a:cubicBezTo>
                  <a:cubicBezTo>
                    <a:pt x="942404" y="493776"/>
                    <a:pt x="821722" y="550926"/>
                    <a:pt x="717995" y="601313"/>
                  </a:cubicBezTo>
                  <a:cubicBezTo>
                    <a:pt x="645033" y="636746"/>
                    <a:pt x="574167" y="678085"/>
                    <a:pt x="505778" y="717994"/>
                  </a:cubicBezTo>
                  <a:lnTo>
                    <a:pt x="491300" y="726472"/>
                  </a:lnTo>
                  <a:cubicBezTo>
                    <a:pt x="477964" y="734187"/>
                    <a:pt x="457200" y="742664"/>
                    <a:pt x="435293" y="751618"/>
                  </a:cubicBezTo>
                  <a:cubicBezTo>
                    <a:pt x="376523" y="775526"/>
                    <a:pt x="309944" y="802672"/>
                    <a:pt x="297752" y="845725"/>
                  </a:cubicBezTo>
                  <a:cubicBezTo>
                    <a:pt x="296799" y="848963"/>
                    <a:pt x="297752" y="852583"/>
                    <a:pt x="300133" y="854964"/>
                  </a:cubicBezTo>
                  <a:cubicBezTo>
                    <a:pt x="344424" y="900208"/>
                    <a:pt x="422910" y="895064"/>
                    <a:pt x="498729" y="890111"/>
                  </a:cubicBezTo>
                  <a:cubicBezTo>
                    <a:pt x="568833" y="885539"/>
                    <a:pt x="634937" y="881253"/>
                    <a:pt x="666845" y="915638"/>
                  </a:cubicBezTo>
                  <a:cubicBezTo>
                    <a:pt x="707993" y="960025"/>
                    <a:pt x="706279" y="1034129"/>
                    <a:pt x="704564" y="1105853"/>
                  </a:cubicBezTo>
                  <a:cubicBezTo>
                    <a:pt x="703040" y="1172623"/>
                    <a:pt x="701421" y="1241679"/>
                    <a:pt x="734568" y="1288351"/>
                  </a:cubicBezTo>
                  <a:cubicBezTo>
                    <a:pt x="736187" y="1290637"/>
                    <a:pt x="738664" y="1292066"/>
                    <a:pt x="741426" y="1292352"/>
                  </a:cubicBezTo>
                  <a:cubicBezTo>
                    <a:pt x="744189" y="1292638"/>
                    <a:pt x="746951" y="1291685"/>
                    <a:pt x="748951" y="1289780"/>
                  </a:cubicBezTo>
                  <a:cubicBezTo>
                    <a:pt x="783717" y="1256443"/>
                    <a:pt x="806387" y="1211008"/>
                    <a:pt x="828294" y="1167098"/>
                  </a:cubicBezTo>
                  <a:cubicBezTo>
                    <a:pt x="840772" y="1142048"/>
                    <a:pt x="852583" y="1118426"/>
                    <a:pt x="866299" y="1097280"/>
                  </a:cubicBezTo>
                  <a:cubicBezTo>
                    <a:pt x="895826" y="1051751"/>
                    <a:pt x="920115" y="1011841"/>
                    <a:pt x="941260" y="974122"/>
                  </a:cubicBezTo>
                  <a:cubicBezTo>
                    <a:pt x="941927" y="984694"/>
                    <a:pt x="944118" y="994315"/>
                    <a:pt x="948023" y="1003363"/>
                  </a:cubicBezTo>
                  <a:cubicBezTo>
                    <a:pt x="961263" y="1034701"/>
                    <a:pt x="993743" y="1057751"/>
                    <a:pt x="1049369" y="1075563"/>
                  </a:cubicBezTo>
                  <a:lnTo>
                    <a:pt x="1145858" y="1116616"/>
                  </a:lnTo>
                  <a:cubicBezTo>
                    <a:pt x="1155001" y="1119569"/>
                    <a:pt x="1169956" y="1126141"/>
                    <a:pt x="1183196" y="1131951"/>
                  </a:cubicBezTo>
                  <a:cubicBezTo>
                    <a:pt x="1191101" y="1135475"/>
                    <a:pt x="1198531" y="1138714"/>
                    <a:pt x="1204055" y="1140905"/>
                  </a:cubicBezTo>
                  <a:cubicBezTo>
                    <a:pt x="1320927" y="1187672"/>
                    <a:pt x="1389031" y="1259396"/>
                    <a:pt x="1395603" y="1342930"/>
                  </a:cubicBezTo>
                  <a:cubicBezTo>
                    <a:pt x="1401128" y="1412653"/>
                    <a:pt x="1362170" y="1484948"/>
                    <a:pt x="1298734" y="1522857"/>
                  </a:cubicBezTo>
                  <a:cubicBezTo>
                    <a:pt x="1141762" y="1616583"/>
                    <a:pt x="991933" y="1662208"/>
                    <a:pt x="840772" y="1662208"/>
                  </a:cubicBezTo>
                  <a:cubicBezTo>
                    <a:pt x="387763" y="1662208"/>
                    <a:pt x="19241" y="1293685"/>
                    <a:pt x="19241" y="840581"/>
                  </a:cubicBezTo>
                  <a:cubicBezTo>
                    <a:pt x="19241" y="387477"/>
                    <a:pt x="387763" y="19050"/>
                    <a:pt x="840772" y="19050"/>
                  </a:cubicBezTo>
                  <a:cubicBezTo>
                    <a:pt x="1293781" y="19050"/>
                    <a:pt x="1662398" y="387572"/>
                    <a:pt x="1662398" y="840581"/>
                  </a:cubicBezTo>
                  <a:cubicBezTo>
                    <a:pt x="1662398" y="893541"/>
                    <a:pt x="1657350" y="946594"/>
                    <a:pt x="1647349" y="998125"/>
                  </a:cubicBezTo>
                  <a:cubicBezTo>
                    <a:pt x="1646301" y="1003268"/>
                    <a:pt x="1649730" y="1008317"/>
                    <a:pt x="1654874" y="1009269"/>
                  </a:cubicBezTo>
                  <a:cubicBezTo>
                    <a:pt x="1660017" y="1010317"/>
                    <a:pt x="1665066" y="1006888"/>
                    <a:pt x="1666018" y="1001744"/>
                  </a:cubicBezTo>
                  <a:cubicBezTo>
                    <a:pt x="1676305" y="948976"/>
                    <a:pt x="1681448" y="894778"/>
                    <a:pt x="1681448" y="840581"/>
                  </a:cubicBezTo>
                  <a:cubicBezTo>
                    <a:pt x="1681448" y="377095"/>
                    <a:pt x="1304354" y="0"/>
                    <a:pt x="840772" y="0"/>
                  </a:cubicBezTo>
                  <a:close/>
                  <a:moveTo>
                    <a:pt x="1111663" y="573310"/>
                  </a:moveTo>
                  <a:cubicBezTo>
                    <a:pt x="1107282" y="582073"/>
                    <a:pt x="1102900" y="590836"/>
                    <a:pt x="1098900" y="599409"/>
                  </a:cubicBezTo>
                  <a:cubicBezTo>
                    <a:pt x="1093946" y="609886"/>
                    <a:pt x="1088898" y="620363"/>
                    <a:pt x="1083850" y="630936"/>
                  </a:cubicBezTo>
                  <a:cubicBezTo>
                    <a:pt x="1086326" y="622173"/>
                    <a:pt x="1088612" y="613410"/>
                    <a:pt x="1090803" y="604742"/>
                  </a:cubicBezTo>
                  <a:cubicBezTo>
                    <a:pt x="1107091" y="573310"/>
                    <a:pt x="1123760" y="541496"/>
                    <a:pt x="1140905" y="509206"/>
                  </a:cubicBezTo>
                  <a:cubicBezTo>
                    <a:pt x="1133665" y="529209"/>
                    <a:pt x="1122045" y="552545"/>
                    <a:pt x="1111663" y="573310"/>
                  </a:cubicBezTo>
                  <a:close/>
                  <a:moveTo>
                    <a:pt x="1104234" y="533019"/>
                  </a:moveTo>
                  <a:cubicBezTo>
                    <a:pt x="1105948" y="531400"/>
                    <a:pt x="1107662" y="529685"/>
                    <a:pt x="1109377" y="527971"/>
                  </a:cubicBezTo>
                  <a:cubicBezTo>
                    <a:pt x="1107948" y="530638"/>
                    <a:pt x="1106615" y="533305"/>
                    <a:pt x="1105186" y="535972"/>
                  </a:cubicBezTo>
                  <a:cubicBezTo>
                    <a:pt x="1104995" y="534924"/>
                    <a:pt x="1104710" y="533972"/>
                    <a:pt x="1104234" y="533019"/>
                  </a:cubicBezTo>
                  <a:close/>
                  <a:moveTo>
                    <a:pt x="497300" y="871156"/>
                  </a:moveTo>
                  <a:cubicBezTo>
                    <a:pt x="428339" y="875634"/>
                    <a:pt x="357092" y="880301"/>
                    <a:pt x="317849" y="845725"/>
                  </a:cubicBezTo>
                  <a:cubicBezTo>
                    <a:pt x="320516" y="839915"/>
                    <a:pt x="324707" y="834390"/>
                    <a:pt x="330137" y="828961"/>
                  </a:cubicBezTo>
                  <a:cubicBezTo>
                    <a:pt x="331184" y="830390"/>
                    <a:pt x="332518" y="831437"/>
                    <a:pt x="334137" y="832104"/>
                  </a:cubicBezTo>
                  <a:cubicBezTo>
                    <a:pt x="400526" y="859917"/>
                    <a:pt x="471773" y="864393"/>
                    <a:pt x="540734" y="868585"/>
                  </a:cubicBezTo>
                  <a:cubicBezTo>
                    <a:pt x="526542" y="869156"/>
                    <a:pt x="511969" y="870109"/>
                    <a:pt x="497300" y="871061"/>
                  </a:cubicBezTo>
                  <a:close/>
                  <a:moveTo>
                    <a:pt x="544259" y="849725"/>
                  </a:moveTo>
                  <a:cubicBezTo>
                    <a:pt x="478060" y="845725"/>
                    <a:pt x="415290" y="842010"/>
                    <a:pt x="355283" y="820007"/>
                  </a:cubicBezTo>
                  <a:cubicBezTo>
                    <a:pt x="369951" y="808101"/>
                    <a:pt x="388715" y="798195"/>
                    <a:pt x="395859" y="794385"/>
                  </a:cubicBezTo>
                  <a:cubicBezTo>
                    <a:pt x="398907" y="792766"/>
                    <a:pt x="400717" y="789813"/>
                    <a:pt x="400907" y="786574"/>
                  </a:cubicBezTo>
                  <a:cubicBezTo>
                    <a:pt x="414814" y="780384"/>
                    <a:pt x="428911" y="774668"/>
                    <a:pt x="442341" y="769239"/>
                  </a:cubicBezTo>
                  <a:cubicBezTo>
                    <a:pt x="464915" y="760000"/>
                    <a:pt x="486346" y="751332"/>
                    <a:pt x="500729" y="742855"/>
                  </a:cubicBezTo>
                  <a:lnTo>
                    <a:pt x="515207" y="734378"/>
                  </a:lnTo>
                  <a:cubicBezTo>
                    <a:pt x="583406" y="694659"/>
                    <a:pt x="653796" y="653510"/>
                    <a:pt x="726186" y="618363"/>
                  </a:cubicBezTo>
                  <a:cubicBezTo>
                    <a:pt x="829342" y="568166"/>
                    <a:pt x="949357" y="511397"/>
                    <a:pt x="1068229" y="472059"/>
                  </a:cubicBezTo>
                  <a:cubicBezTo>
                    <a:pt x="1123474" y="453771"/>
                    <a:pt x="1139666" y="460248"/>
                    <a:pt x="1144429" y="465677"/>
                  </a:cubicBezTo>
                  <a:cubicBezTo>
                    <a:pt x="1144429" y="465677"/>
                    <a:pt x="1144619" y="465868"/>
                    <a:pt x="1144619" y="465963"/>
                  </a:cubicBezTo>
                  <a:cubicBezTo>
                    <a:pt x="1143381" y="466439"/>
                    <a:pt x="1142334" y="467201"/>
                    <a:pt x="1141381" y="468249"/>
                  </a:cubicBezTo>
                  <a:cubicBezTo>
                    <a:pt x="1119854" y="491109"/>
                    <a:pt x="1096328" y="514350"/>
                    <a:pt x="1071563" y="537686"/>
                  </a:cubicBezTo>
                  <a:cubicBezTo>
                    <a:pt x="1060514" y="544735"/>
                    <a:pt x="1050132" y="554641"/>
                    <a:pt x="1040416" y="566642"/>
                  </a:cubicBezTo>
                  <a:cubicBezTo>
                    <a:pt x="995553" y="607695"/>
                    <a:pt x="947738" y="649129"/>
                    <a:pt x="900874" y="689705"/>
                  </a:cubicBezTo>
                  <a:lnTo>
                    <a:pt x="870204" y="716280"/>
                  </a:lnTo>
                  <a:cubicBezTo>
                    <a:pt x="859536" y="725615"/>
                    <a:pt x="843629" y="735616"/>
                    <a:pt x="826770" y="746284"/>
                  </a:cubicBezTo>
                  <a:cubicBezTo>
                    <a:pt x="799434" y="763619"/>
                    <a:pt x="771049" y="781526"/>
                    <a:pt x="757809" y="800672"/>
                  </a:cubicBezTo>
                  <a:cubicBezTo>
                    <a:pt x="738283" y="828865"/>
                    <a:pt x="739998" y="836962"/>
                    <a:pt x="747903" y="856393"/>
                  </a:cubicBezTo>
                  <a:cubicBezTo>
                    <a:pt x="750475" y="862584"/>
                    <a:pt x="753618" y="870394"/>
                    <a:pt x="756571" y="881539"/>
                  </a:cubicBezTo>
                  <a:cubicBezTo>
                    <a:pt x="760285" y="895445"/>
                    <a:pt x="763429" y="910304"/>
                    <a:pt x="766763" y="926021"/>
                  </a:cubicBezTo>
                  <a:cubicBezTo>
                    <a:pt x="776478" y="971645"/>
                    <a:pt x="786479" y="1018794"/>
                    <a:pt x="812578" y="1053179"/>
                  </a:cubicBezTo>
                  <a:cubicBezTo>
                    <a:pt x="814578" y="1055751"/>
                    <a:pt x="817626" y="1057275"/>
                    <a:pt x="820960" y="1056894"/>
                  </a:cubicBezTo>
                  <a:cubicBezTo>
                    <a:pt x="824198" y="1056609"/>
                    <a:pt x="827056" y="1054703"/>
                    <a:pt x="828580" y="1051846"/>
                  </a:cubicBezTo>
                  <a:cubicBezTo>
                    <a:pt x="836867" y="1036130"/>
                    <a:pt x="845153" y="1020604"/>
                    <a:pt x="853345" y="1005269"/>
                  </a:cubicBezTo>
                  <a:cubicBezTo>
                    <a:pt x="888301" y="939737"/>
                    <a:pt x="921258" y="877824"/>
                    <a:pt x="950785" y="808292"/>
                  </a:cubicBezTo>
                  <a:cubicBezTo>
                    <a:pt x="956501" y="794861"/>
                    <a:pt x="962787" y="777621"/>
                    <a:pt x="970121" y="757714"/>
                  </a:cubicBezTo>
                  <a:cubicBezTo>
                    <a:pt x="990790" y="701326"/>
                    <a:pt x="1019080" y="624269"/>
                    <a:pt x="1054037" y="580072"/>
                  </a:cubicBezTo>
                  <a:cubicBezTo>
                    <a:pt x="1063848" y="571119"/>
                    <a:pt x="1073467" y="562165"/>
                    <a:pt x="1082898" y="553212"/>
                  </a:cubicBezTo>
                  <a:cubicBezTo>
                    <a:pt x="1079945" y="567785"/>
                    <a:pt x="1076611" y="582644"/>
                    <a:pt x="1072801" y="597789"/>
                  </a:cubicBezTo>
                  <a:cubicBezTo>
                    <a:pt x="1021651" y="696754"/>
                    <a:pt x="974979" y="791337"/>
                    <a:pt x="933450" y="880205"/>
                  </a:cubicBezTo>
                  <a:cubicBezTo>
                    <a:pt x="893826" y="964978"/>
                    <a:pt x="840010" y="1070134"/>
                    <a:pt x="770859" y="1142143"/>
                  </a:cubicBezTo>
                  <a:cubicBezTo>
                    <a:pt x="761143" y="1112710"/>
                    <a:pt x="759809" y="1074516"/>
                    <a:pt x="758571" y="1037368"/>
                  </a:cubicBezTo>
                  <a:cubicBezTo>
                    <a:pt x="755904" y="958310"/>
                    <a:pt x="753047" y="876586"/>
                    <a:pt x="672465" y="862298"/>
                  </a:cubicBezTo>
                  <a:cubicBezTo>
                    <a:pt x="629412" y="854678"/>
                    <a:pt x="586073" y="852106"/>
                    <a:pt x="544163" y="849535"/>
                  </a:cubicBezTo>
                  <a:close/>
                  <a:moveTo>
                    <a:pt x="1004221" y="624935"/>
                  </a:moveTo>
                  <a:cubicBezTo>
                    <a:pt x="983837" y="665226"/>
                    <a:pt x="966883" y="711517"/>
                    <a:pt x="952310" y="751142"/>
                  </a:cubicBezTo>
                  <a:cubicBezTo>
                    <a:pt x="945071" y="770859"/>
                    <a:pt x="938784" y="787908"/>
                    <a:pt x="933355" y="800862"/>
                  </a:cubicBezTo>
                  <a:cubicBezTo>
                    <a:pt x="904209" y="869633"/>
                    <a:pt x="871347" y="931164"/>
                    <a:pt x="836676" y="996315"/>
                  </a:cubicBezTo>
                  <a:cubicBezTo>
                    <a:pt x="830961" y="1007078"/>
                    <a:pt x="825151" y="1017937"/>
                    <a:pt x="819340" y="1028890"/>
                  </a:cubicBezTo>
                  <a:cubicBezTo>
                    <a:pt x="801815" y="998982"/>
                    <a:pt x="793528" y="960025"/>
                    <a:pt x="785527" y="922116"/>
                  </a:cubicBezTo>
                  <a:cubicBezTo>
                    <a:pt x="782098" y="906208"/>
                    <a:pt x="778955" y="891159"/>
                    <a:pt x="775050" y="876681"/>
                  </a:cubicBezTo>
                  <a:cubicBezTo>
                    <a:pt x="771715" y="864393"/>
                    <a:pt x="768191" y="855631"/>
                    <a:pt x="765620" y="849249"/>
                  </a:cubicBezTo>
                  <a:cubicBezTo>
                    <a:pt x="759619" y="834581"/>
                    <a:pt x="758857" y="832676"/>
                    <a:pt x="773525" y="811530"/>
                  </a:cubicBezTo>
                  <a:cubicBezTo>
                    <a:pt x="784575" y="795528"/>
                    <a:pt x="812483" y="777907"/>
                    <a:pt x="837057" y="762381"/>
                  </a:cubicBezTo>
                  <a:cubicBezTo>
                    <a:pt x="854488" y="751332"/>
                    <a:pt x="871061" y="740855"/>
                    <a:pt x="882873" y="730663"/>
                  </a:cubicBezTo>
                  <a:lnTo>
                    <a:pt x="913543" y="704088"/>
                  </a:lnTo>
                  <a:cubicBezTo>
                    <a:pt x="943737" y="677894"/>
                    <a:pt x="974312" y="651510"/>
                    <a:pt x="1004221" y="624935"/>
                  </a:cubicBezTo>
                  <a:close/>
                  <a:moveTo>
                    <a:pt x="850107" y="1086707"/>
                  </a:moveTo>
                  <a:cubicBezTo>
                    <a:pt x="835819" y="1108805"/>
                    <a:pt x="823246" y="1134047"/>
                    <a:pt x="811054" y="1158431"/>
                  </a:cubicBezTo>
                  <a:cubicBezTo>
                    <a:pt x="791718" y="1197197"/>
                    <a:pt x="771811" y="1237202"/>
                    <a:pt x="743807" y="1267492"/>
                  </a:cubicBezTo>
                  <a:cubicBezTo>
                    <a:pt x="720662" y="1226153"/>
                    <a:pt x="721995" y="1167765"/>
                    <a:pt x="723424" y="1106138"/>
                  </a:cubicBezTo>
                  <a:cubicBezTo>
                    <a:pt x="725139" y="1030700"/>
                    <a:pt x="727043" y="952595"/>
                    <a:pt x="680561" y="902589"/>
                  </a:cubicBezTo>
                  <a:cubicBezTo>
                    <a:pt x="668846" y="889921"/>
                    <a:pt x="654082" y="881634"/>
                    <a:pt x="637032" y="876300"/>
                  </a:cubicBezTo>
                  <a:cubicBezTo>
                    <a:pt x="647795" y="877633"/>
                    <a:pt x="658463" y="879253"/>
                    <a:pt x="669131" y="881062"/>
                  </a:cubicBezTo>
                  <a:cubicBezTo>
                    <a:pt x="734568" y="892683"/>
                    <a:pt x="736950" y="963263"/>
                    <a:pt x="739521" y="1038035"/>
                  </a:cubicBezTo>
                  <a:cubicBezTo>
                    <a:pt x="741045" y="1082802"/>
                    <a:pt x="742664" y="1128998"/>
                    <a:pt x="758762" y="1163193"/>
                  </a:cubicBezTo>
                  <a:cubicBezTo>
                    <a:pt x="760095" y="1165955"/>
                    <a:pt x="762667" y="1167956"/>
                    <a:pt x="765715" y="1168527"/>
                  </a:cubicBezTo>
                  <a:cubicBezTo>
                    <a:pt x="768763" y="1169099"/>
                    <a:pt x="771811" y="1168146"/>
                    <a:pt x="774097" y="1165955"/>
                  </a:cubicBezTo>
                  <a:cubicBezTo>
                    <a:pt x="850392" y="1091756"/>
                    <a:pt x="908590" y="978599"/>
                    <a:pt x="950785" y="888206"/>
                  </a:cubicBezTo>
                  <a:cubicBezTo>
                    <a:pt x="979266" y="827342"/>
                    <a:pt x="1010126" y="763810"/>
                    <a:pt x="1043178" y="697897"/>
                  </a:cubicBezTo>
                  <a:cubicBezTo>
                    <a:pt x="1033558" y="726186"/>
                    <a:pt x="1022795" y="754951"/>
                    <a:pt x="1011079" y="783908"/>
                  </a:cubicBezTo>
                  <a:cubicBezTo>
                    <a:pt x="999363" y="808292"/>
                    <a:pt x="987648" y="832485"/>
                    <a:pt x="975741" y="856393"/>
                  </a:cubicBezTo>
                  <a:cubicBezTo>
                    <a:pt x="964597" y="878872"/>
                    <a:pt x="956215" y="898588"/>
                    <a:pt x="950500" y="916115"/>
                  </a:cubicBezTo>
                  <a:cubicBezTo>
                    <a:pt x="923925" y="967835"/>
                    <a:pt x="892302" y="1021461"/>
                    <a:pt x="850107" y="1086612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6" name="Groep 55">
            <a:extLst>
              <a:ext uri="{FF2B5EF4-FFF2-40B4-BE49-F238E27FC236}">
                <a16:creationId xmlns:a16="http://schemas.microsoft.com/office/drawing/2014/main" id="{CAD27409-E93F-39AB-77D8-B90F17651384}"/>
              </a:ext>
            </a:extLst>
          </p:cNvPr>
          <p:cNvGrpSpPr>
            <a:grpSpLocks noChangeAspect="1"/>
          </p:cNvGrpSpPr>
          <p:nvPr/>
        </p:nvGrpSpPr>
        <p:grpSpPr>
          <a:xfrm>
            <a:off x="9820591" y="2751830"/>
            <a:ext cx="1455024" cy="1389468"/>
            <a:chOff x="9820591" y="2751830"/>
            <a:chExt cx="1455024" cy="1389468"/>
          </a:xfrm>
        </p:grpSpPr>
        <p:sp>
          <p:nvSpPr>
            <p:cNvPr id="35" name="Graphic 71">
              <a:extLst>
                <a:ext uri="{FF2B5EF4-FFF2-40B4-BE49-F238E27FC236}">
                  <a16:creationId xmlns:a16="http://schemas.microsoft.com/office/drawing/2014/main" id="{639A88C9-4103-CDB0-A453-73EC98B46123}"/>
                </a:ext>
              </a:extLst>
            </p:cNvPr>
            <p:cNvSpPr/>
            <p:nvPr/>
          </p:nvSpPr>
          <p:spPr>
            <a:xfrm>
              <a:off x="9820591" y="2796020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4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5C707BB-C888-CE8E-D7C7-916BD1C8D5D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86147" y="2751830"/>
              <a:ext cx="1389468" cy="1389468"/>
              <a:chOff x="3196398" y="381000"/>
              <a:chExt cx="1681257" cy="1681257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015C060-DC31-5ED1-47EE-02113EF97C3F}"/>
                  </a:ext>
                </a:extLst>
              </p:cNvPr>
              <p:cNvSpPr/>
              <p:nvPr/>
            </p:nvSpPr>
            <p:spPr>
              <a:xfrm>
                <a:off x="4190047" y="1312830"/>
                <a:ext cx="1751" cy="480"/>
              </a:xfrm>
              <a:custGeom>
                <a:avLst/>
                <a:gdLst>
                  <a:gd name="connsiteX0" fmla="*/ 0 w 1751"/>
                  <a:gd name="connsiteY0" fmla="*/ 0 h 480"/>
                  <a:gd name="connsiteX1" fmla="*/ 0 w 1751"/>
                  <a:gd name="connsiteY1" fmla="*/ 0 h 480"/>
                  <a:gd name="connsiteX2" fmla="*/ 0 w 1751"/>
                  <a:gd name="connsiteY2" fmla="*/ 0 h 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1" h="480">
                    <a:moveTo>
                      <a:pt x="0" y="0"/>
                    </a:moveTo>
                    <a:cubicBezTo>
                      <a:pt x="2191" y="857"/>
                      <a:pt x="2477" y="381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B3F3926-EB4F-4126-5AAC-C8FA3EE5BC67}"/>
                  </a:ext>
                </a:extLst>
              </p:cNvPr>
              <p:cNvSpPr/>
              <p:nvPr/>
            </p:nvSpPr>
            <p:spPr>
              <a:xfrm>
                <a:off x="3196398" y="381000"/>
                <a:ext cx="1681257" cy="1681257"/>
              </a:xfrm>
              <a:custGeom>
                <a:avLst/>
                <a:gdLst>
                  <a:gd name="connsiteX0" fmla="*/ 840581 w 1681257"/>
                  <a:gd name="connsiteY0" fmla="*/ 0 h 1681257"/>
                  <a:gd name="connsiteX1" fmla="*/ 0 w 1681257"/>
                  <a:gd name="connsiteY1" fmla="*/ 840581 h 1681257"/>
                  <a:gd name="connsiteX2" fmla="*/ 840676 w 1681257"/>
                  <a:gd name="connsiteY2" fmla="*/ 1681258 h 1681257"/>
                  <a:gd name="connsiteX3" fmla="*/ 1308354 w 1681257"/>
                  <a:gd name="connsiteY3" fmla="*/ 1539240 h 1681257"/>
                  <a:gd name="connsiteX4" fmla="*/ 1414844 w 1681257"/>
                  <a:gd name="connsiteY4" fmla="*/ 1365123 h 1681257"/>
                  <a:gd name="connsiteX5" fmla="*/ 1313117 w 1681257"/>
                  <a:gd name="connsiteY5" fmla="*/ 1178243 h 1681257"/>
                  <a:gd name="connsiteX6" fmla="*/ 1277017 w 1681257"/>
                  <a:gd name="connsiteY6" fmla="*/ 1149668 h 1681257"/>
                  <a:gd name="connsiteX7" fmla="*/ 1263301 w 1681257"/>
                  <a:gd name="connsiteY7" fmla="*/ 1030415 h 1681257"/>
                  <a:gd name="connsiteX8" fmla="*/ 1267777 w 1681257"/>
                  <a:gd name="connsiteY8" fmla="*/ 1004888 h 1681257"/>
                  <a:gd name="connsiteX9" fmla="*/ 1275779 w 1681257"/>
                  <a:gd name="connsiteY9" fmla="*/ 965645 h 1681257"/>
                  <a:gd name="connsiteX10" fmla="*/ 1281589 w 1681257"/>
                  <a:gd name="connsiteY10" fmla="*/ 825627 h 1681257"/>
                  <a:gd name="connsiteX11" fmla="*/ 1288066 w 1681257"/>
                  <a:gd name="connsiteY11" fmla="*/ 810006 h 1681257"/>
                  <a:gd name="connsiteX12" fmla="*/ 1285113 w 1681257"/>
                  <a:gd name="connsiteY12" fmla="*/ 804386 h 1681257"/>
                  <a:gd name="connsiteX13" fmla="*/ 1275874 w 1681257"/>
                  <a:gd name="connsiteY13" fmla="*/ 798671 h 1681257"/>
                  <a:gd name="connsiteX14" fmla="*/ 1273207 w 1681257"/>
                  <a:gd name="connsiteY14" fmla="*/ 797338 h 1681257"/>
                  <a:gd name="connsiteX15" fmla="*/ 1273207 w 1681257"/>
                  <a:gd name="connsiteY15" fmla="*/ 797338 h 1681257"/>
                  <a:gd name="connsiteX16" fmla="*/ 1265111 w 1681257"/>
                  <a:gd name="connsiteY16" fmla="*/ 707993 h 1681257"/>
                  <a:gd name="connsiteX17" fmla="*/ 1263206 w 1681257"/>
                  <a:gd name="connsiteY17" fmla="*/ 701421 h 1681257"/>
                  <a:gd name="connsiteX18" fmla="*/ 1255871 w 1681257"/>
                  <a:gd name="connsiteY18" fmla="*/ 694944 h 1681257"/>
                  <a:gd name="connsiteX19" fmla="*/ 1258062 w 1681257"/>
                  <a:gd name="connsiteY19" fmla="*/ 685419 h 1681257"/>
                  <a:gd name="connsiteX20" fmla="*/ 1255205 w 1681257"/>
                  <a:gd name="connsiteY20" fmla="*/ 679609 h 1681257"/>
                  <a:gd name="connsiteX21" fmla="*/ 1216057 w 1681257"/>
                  <a:gd name="connsiteY21" fmla="*/ 620554 h 1681257"/>
                  <a:gd name="connsiteX22" fmla="*/ 1177004 w 1681257"/>
                  <a:gd name="connsiteY22" fmla="*/ 560165 h 1681257"/>
                  <a:gd name="connsiteX23" fmla="*/ 1166622 w 1681257"/>
                  <a:gd name="connsiteY23" fmla="*/ 549021 h 1681257"/>
                  <a:gd name="connsiteX24" fmla="*/ 1076992 w 1681257"/>
                  <a:gd name="connsiteY24" fmla="*/ 467201 h 1681257"/>
                  <a:gd name="connsiteX25" fmla="*/ 762667 w 1681257"/>
                  <a:gd name="connsiteY25" fmla="*/ 393287 h 1681257"/>
                  <a:gd name="connsiteX26" fmla="*/ 522161 w 1681257"/>
                  <a:gd name="connsiteY26" fmla="*/ 518160 h 1681257"/>
                  <a:gd name="connsiteX27" fmla="*/ 392430 w 1681257"/>
                  <a:gd name="connsiteY27" fmla="*/ 939260 h 1681257"/>
                  <a:gd name="connsiteX28" fmla="*/ 532733 w 1681257"/>
                  <a:gd name="connsiteY28" fmla="*/ 1234059 h 1681257"/>
                  <a:gd name="connsiteX29" fmla="*/ 854393 w 1681257"/>
                  <a:gd name="connsiteY29" fmla="*/ 1314355 h 1681257"/>
                  <a:gd name="connsiteX30" fmla="*/ 1129951 w 1681257"/>
                  <a:gd name="connsiteY30" fmla="*/ 1196816 h 1681257"/>
                  <a:gd name="connsiteX31" fmla="*/ 1252156 w 1681257"/>
                  <a:gd name="connsiteY31" fmla="*/ 867061 h 1681257"/>
                  <a:gd name="connsiteX32" fmla="*/ 1169194 w 1681257"/>
                  <a:gd name="connsiteY32" fmla="*/ 657987 h 1681257"/>
                  <a:gd name="connsiteX33" fmla="*/ 1129379 w 1681257"/>
                  <a:gd name="connsiteY33" fmla="*/ 602171 h 1681257"/>
                  <a:gd name="connsiteX34" fmla="*/ 980694 w 1681257"/>
                  <a:gd name="connsiteY34" fmla="*/ 516160 h 1681257"/>
                  <a:gd name="connsiteX35" fmla="*/ 812578 w 1681257"/>
                  <a:gd name="connsiteY35" fmla="*/ 484537 h 1681257"/>
                  <a:gd name="connsiteX36" fmla="*/ 812578 w 1681257"/>
                  <a:gd name="connsiteY36" fmla="*/ 484537 h 1681257"/>
                  <a:gd name="connsiteX37" fmla="*/ 557975 w 1681257"/>
                  <a:gd name="connsiteY37" fmla="*/ 608838 h 1681257"/>
                  <a:gd name="connsiteX38" fmla="*/ 491300 w 1681257"/>
                  <a:gd name="connsiteY38" fmla="*/ 969074 h 1681257"/>
                  <a:gd name="connsiteX39" fmla="*/ 700945 w 1681257"/>
                  <a:gd name="connsiteY39" fmla="*/ 1194530 h 1681257"/>
                  <a:gd name="connsiteX40" fmla="*/ 1042035 w 1681257"/>
                  <a:gd name="connsiteY40" fmla="*/ 1148810 h 1681257"/>
                  <a:gd name="connsiteX41" fmla="*/ 1202150 w 1681257"/>
                  <a:gd name="connsiteY41" fmla="*/ 852583 h 1681257"/>
                  <a:gd name="connsiteX42" fmla="*/ 1198150 w 1681257"/>
                  <a:gd name="connsiteY42" fmla="*/ 742379 h 1681257"/>
                  <a:gd name="connsiteX43" fmla="*/ 1233202 w 1681257"/>
                  <a:gd name="connsiteY43" fmla="*/ 869061 h 1681257"/>
                  <a:gd name="connsiteX44" fmla="*/ 1116140 w 1681257"/>
                  <a:gd name="connsiteY44" fmla="*/ 1183672 h 1681257"/>
                  <a:gd name="connsiteX45" fmla="*/ 855345 w 1681257"/>
                  <a:gd name="connsiteY45" fmla="*/ 1295305 h 1681257"/>
                  <a:gd name="connsiteX46" fmla="*/ 543020 w 1681257"/>
                  <a:gd name="connsiteY46" fmla="*/ 1218057 h 1681257"/>
                  <a:gd name="connsiteX47" fmla="*/ 411290 w 1681257"/>
                  <a:gd name="connsiteY47" fmla="*/ 937451 h 1681257"/>
                  <a:gd name="connsiteX48" fmla="*/ 536543 w 1681257"/>
                  <a:gd name="connsiteY48" fmla="*/ 530447 h 1681257"/>
                  <a:gd name="connsiteX49" fmla="*/ 763715 w 1681257"/>
                  <a:gd name="connsiteY49" fmla="*/ 412147 h 1681257"/>
                  <a:gd name="connsiteX50" fmla="*/ 1066133 w 1681257"/>
                  <a:gd name="connsiteY50" fmla="*/ 482727 h 1681257"/>
                  <a:gd name="connsiteX51" fmla="*/ 1152620 w 1681257"/>
                  <a:gd name="connsiteY51" fmla="*/ 561785 h 1681257"/>
                  <a:gd name="connsiteX52" fmla="*/ 1163098 w 1681257"/>
                  <a:gd name="connsiteY52" fmla="*/ 573024 h 1681257"/>
                  <a:gd name="connsiteX53" fmla="*/ 1199102 w 1681257"/>
                  <a:gd name="connsiteY53" fmla="*/ 629222 h 1681257"/>
                  <a:gd name="connsiteX54" fmla="*/ 1236536 w 1681257"/>
                  <a:gd name="connsiteY54" fmla="*/ 687705 h 1681257"/>
                  <a:gd name="connsiteX55" fmla="*/ 1234059 w 1681257"/>
                  <a:gd name="connsiteY55" fmla="*/ 698373 h 1681257"/>
                  <a:gd name="connsiteX56" fmla="*/ 1235583 w 1681257"/>
                  <a:gd name="connsiteY56" fmla="*/ 702374 h 1681257"/>
                  <a:gd name="connsiteX57" fmla="*/ 1244441 w 1681257"/>
                  <a:gd name="connsiteY57" fmla="*/ 710279 h 1681257"/>
                  <a:gd name="connsiteX58" fmla="*/ 1245680 w 1681257"/>
                  <a:gd name="connsiteY58" fmla="*/ 711137 h 1681257"/>
                  <a:gd name="connsiteX59" fmla="*/ 1254347 w 1681257"/>
                  <a:gd name="connsiteY59" fmla="*/ 800481 h 1681257"/>
                  <a:gd name="connsiteX60" fmla="*/ 1255014 w 1681257"/>
                  <a:gd name="connsiteY60" fmla="*/ 804482 h 1681257"/>
                  <a:gd name="connsiteX61" fmla="*/ 1257110 w 1681257"/>
                  <a:gd name="connsiteY61" fmla="*/ 809054 h 1681257"/>
                  <a:gd name="connsiteX62" fmla="*/ 1265492 w 1681257"/>
                  <a:gd name="connsiteY62" fmla="*/ 814864 h 1681257"/>
                  <a:gd name="connsiteX63" fmla="*/ 1260634 w 1681257"/>
                  <a:gd name="connsiteY63" fmla="*/ 822674 h 1681257"/>
                  <a:gd name="connsiteX64" fmla="*/ 1262634 w 1681257"/>
                  <a:gd name="connsiteY64" fmla="*/ 832009 h 1681257"/>
                  <a:gd name="connsiteX65" fmla="*/ 1257110 w 1681257"/>
                  <a:gd name="connsiteY65" fmla="*/ 961454 h 1681257"/>
                  <a:gd name="connsiteX66" fmla="*/ 1248823 w 1681257"/>
                  <a:gd name="connsiteY66" fmla="*/ 1002125 h 1681257"/>
                  <a:gd name="connsiteX67" fmla="*/ 1244441 w 1681257"/>
                  <a:gd name="connsiteY67" fmla="*/ 1026890 h 1681257"/>
                  <a:gd name="connsiteX68" fmla="*/ 1263968 w 1681257"/>
                  <a:gd name="connsiteY68" fmla="*/ 1163669 h 1681257"/>
                  <a:gd name="connsiteX69" fmla="*/ 1264730 w 1681257"/>
                  <a:gd name="connsiteY69" fmla="*/ 1164336 h 1681257"/>
                  <a:gd name="connsiteX70" fmla="*/ 1301496 w 1681257"/>
                  <a:gd name="connsiteY70" fmla="*/ 1193483 h 1681257"/>
                  <a:gd name="connsiteX71" fmla="*/ 1395698 w 1681257"/>
                  <a:gd name="connsiteY71" fmla="*/ 1364266 h 1681257"/>
                  <a:gd name="connsiteX72" fmla="*/ 1298448 w 1681257"/>
                  <a:gd name="connsiteY72" fmla="*/ 1522952 h 1681257"/>
                  <a:gd name="connsiteX73" fmla="*/ 840486 w 1681257"/>
                  <a:gd name="connsiteY73" fmla="*/ 1662303 h 1681257"/>
                  <a:gd name="connsiteX74" fmla="*/ 18860 w 1681257"/>
                  <a:gd name="connsiteY74" fmla="*/ 840677 h 1681257"/>
                  <a:gd name="connsiteX75" fmla="*/ 840581 w 1681257"/>
                  <a:gd name="connsiteY75" fmla="*/ 19050 h 1681257"/>
                  <a:gd name="connsiteX76" fmla="*/ 1662208 w 1681257"/>
                  <a:gd name="connsiteY76" fmla="*/ 840581 h 1681257"/>
                  <a:gd name="connsiteX77" fmla="*/ 1647158 w 1681257"/>
                  <a:gd name="connsiteY77" fmla="*/ 998125 h 1681257"/>
                  <a:gd name="connsiteX78" fmla="*/ 1654683 w 1681257"/>
                  <a:gd name="connsiteY78" fmla="*/ 1009269 h 1681257"/>
                  <a:gd name="connsiteX79" fmla="*/ 1665827 w 1681257"/>
                  <a:gd name="connsiteY79" fmla="*/ 1001744 h 1681257"/>
                  <a:gd name="connsiteX80" fmla="*/ 1681258 w 1681257"/>
                  <a:gd name="connsiteY80" fmla="*/ 840581 h 1681257"/>
                  <a:gd name="connsiteX81" fmla="*/ 840581 w 1681257"/>
                  <a:gd name="connsiteY81" fmla="*/ 0 h 1681257"/>
                  <a:gd name="connsiteX82" fmla="*/ 1183100 w 1681257"/>
                  <a:gd name="connsiteY82" fmla="*/ 850583 h 1681257"/>
                  <a:gd name="connsiteX83" fmla="*/ 1030986 w 1681257"/>
                  <a:gd name="connsiteY83" fmla="*/ 1133189 h 1681257"/>
                  <a:gd name="connsiteX84" fmla="*/ 707422 w 1681257"/>
                  <a:gd name="connsiteY84" fmla="*/ 1176528 h 1681257"/>
                  <a:gd name="connsiteX85" fmla="*/ 509778 w 1681257"/>
                  <a:gd name="connsiteY85" fmla="*/ 964025 h 1681257"/>
                  <a:gd name="connsiteX86" fmla="*/ 573119 w 1681257"/>
                  <a:gd name="connsiteY86" fmla="*/ 620363 h 1681257"/>
                  <a:gd name="connsiteX87" fmla="*/ 812578 w 1681257"/>
                  <a:gd name="connsiteY87" fmla="*/ 503492 h 1681257"/>
                  <a:gd name="connsiteX88" fmla="*/ 812578 w 1681257"/>
                  <a:gd name="connsiteY88" fmla="*/ 503492 h 1681257"/>
                  <a:gd name="connsiteX89" fmla="*/ 920687 w 1681257"/>
                  <a:gd name="connsiteY89" fmla="*/ 516731 h 1681257"/>
                  <a:gd name="connsiteX90" fmla="*/ 886492 w 1681257"/>
                  <a:gd name="connsiteY90" fmla="*/ 533972 h 1681257"/>
                  <a:gd name="connsiteX91" fmla="*/ 865061 w 1681257"/>
                  <a:gd name="connsiteY91" fmla="*/ 597599 h 1681257"/>
                  <a:gd name="connsiteX92" fmla="*/ 856774 w 1681257"/>
                  <a:gd name="connsiteY92" fmla="*/ 597599 h 1681257"/>
                  <a:gd name="connsiteX93" fmla="*/ 799148 w 1681257"/>
                  <a:gd name="connsiteY93" fmla="*/ 598551 h 1681257"/>
                  <a:gd name="connsiteX94" fmla="*/ 790194 w 1681257"/>
                  <a:gd name="connsiteY94" fmla="*/ 606362 h 1681257"/>
                  <a:gd name="connsiteX95" fmla="*/ 798576 w 1681257"/>
                  <a:gd name="connsiteY95" fmla="*/ 870395 h 1681257"/>
                  <a:gd name="connsiteX96" fmla="*/ 883539 w 1681257"/>
                  <a:gd name="connsiteY96" fmla="*/ 952405 h 1681257"/>
                  <a:gd name="connsiteX97" fmla="*/ 964121 w 1681257"/>
                  <a:gd name="connsiteY97" fmla="*/ 1032320 h 1681257"/>
                  <a:gd name="connsiteX98" fmla="*/ 970979 w 1681257"/>
                  <a:gd name="connsiteY98" fmla="*/ 1038130 h 1681257"/>
                  <a:gd name="connsiteX99" fmla="*/ 979646 w 1681257"/>
                  <a:gd name="connsiteY99" fmla="*/ 1035558 h 1681257"/>
                  <a:gd name="connsiteX100" fmla="*/ 1003554 w 1681257"/>
                  <a:gd name="connsiteY100" fmla="*/ 1016318 h 1681257"/>
                  <a:gd name="connsiteX101" fmla="*/ 1038797 w 1681257"/>
                  <a:gd name="connsiteY101" fmla="*/ 987171 h 1681257"/>
                  <a:gd name="connsiteX102" fmla="*/ 1041464 w 1681257"/>
                  <a:gd name="connsiteY102" fmla="*/ 980313 h 1681257"/>
                  <a:gd name="connsiteX103" fmla="*/ 1038511 w 1681257"/>
                  <a:gd name="connsiteY103" fmla="*/ 973550 h 1681257"/>
                  <a:gd name="connsiteX104" fmla="*/ 1003935 w 1681257"/>
                  <a:gd name="connsiteY104" fmla="*/ 941927 h 1681257"/>
                  <a:gd name="connsiteX105" fmla="*/ 904875 w 1681257"/>
                  <a:gd name="connsiteY105" fmla="*/ 841058 h 1681257"/>
                  <a:gd name="connsiteX106" fmla="*/ 884968 w 1681257"/>
                  <a:gd name="connsiteY106" fmla="*/ 706755 h 1681257"/>
                  <a:gd name="connsiteX107" fmla="*/ 885635 w 1681257"/>
                  <a:gd name="connsiteY107" fmla="*/ 655892 h 1681257"/>
                  <a:gd name="connsiteX108" fmla="*/ 885254 w 1681257"/>
                  <a:gd name="connsiteY108" fmla="*/ 647510 h 1681257"/>
                  <a:gd name="connsiteX109" fmla="*/ 884015 w 1681257"/>
                  <a:gd name="connsiteY109" fmla="*/ 612267 h 1681257"/>
                  <a:gd name="connsiteX110" fmla="*/ 885635 w 1681257"/>
                  <a:gd name="connsiteY110" fmla="*/ 606933 h 1681257"/>
                  <a:gd name="connsiteX111" fmla="*/ 884111 w 1681257"/>
                  <a:gd name="connsiteY111" fmla="*/ 601790 h 1681257"/>
                  <a:gd name="connsiteX112" fmla="*/ 899922 w 1681257"/>
                  <a:gd name="connsiteY112" fmla="*/ 547592 h 1681257"/>
                  <a:gd name="connsiteX113" fmla="*/ 965454 w 1681257"/>
                  <a:gd name="connsiteY113" fmla="*/ 533495 h 1681257"/>
                  <a:gd name="connsiteX114" fmla="*/ 975932 w 1681257"/>
                  <a:gd name="connsiteY114" fmla="*/ 534543 h 1681257"/>
                  <a:gd name="connsiteX115" fmla="*/ 1153192 w 1681257"/>
                  <a:gd name="connsiteY115" fmla="*/ 668179 h 1681257"/>
                  <a:gd name="connsiteX116" fmla="*/ 1183196 w 1681257"/>
                  <a:gd name="connsiteY116" fmla="*/ 850487 h 1681257"/>
                  <a:gd name="connsiteX117" fmla="*/ 889159 w 1681257"/>
                  <a:gd name="connsiteY117" fmla="*/ 852202 h 1681257"/>
                  <a:gd name="connsiteX118" fmla="*/ 991076 w 1681257"/>
                  <a:gd name="connsiteY118" fmla="*/ 956215 h 1681257"/>
                  <a:gd name="connsiteX119" fmla="*/ 1018032 w 1681257"/>
                  <a:gd name="connsiteY119" fmla="*/ 980599 h 1681257"/>
                  <a:gd name="connsiteX120" fmla="*/ 992124 w 1681257"/>
                  <a:gd name="connsiteY120" fmla="*/ 1001078 h 1681257"/>
                  <a:gd name="connsiteX121" fmla="*/ 976122 w 1681257"/>
                  <a:gd name="connsiteY121" fmla="*/ 1013365 h 1681257"/>
                  <a:gd name="connsiteX122" fmla="*/ 894302 w 1681257"/>
                  <a:gd name="connsiteY122" fmla="*/ 936784 h 1681257"/>
                  <a:gd name="connsiteX123" fmla="*/ 815721 w 1681257"/>
                  <a:gd name="connsiteY123" fmla="*/ 862108 h 1681257"/>
                  <a:gd name="connsiteX124" fmla="*/ 807720 w 1681257"/>
                  <a:gd name="connsiteY124" fmla="*/ 617411 h 1681257"/>
                  <a:gd name="connsiteX125" fmla="*/ 856964 w 1681257"/>
                  <a:gd name="connsiteY125" fmla="*/ 616744 h 1681257"/>
                  <a:gd name="connsiteX126" fmla="*/ 865061 w 1681257"/>
                  <a:gd name="connsiteY126" fmla="*/ 616744 h 1681257"/>
                  <a:gd name="connsiteX127" fmla="*/ 866204 w 1681257"/>
                  <a:gd name="connsiteY127" fmla="*/ 648557 h 1681257"/>
                  <a:gd name="connsiteX128" fmla="*/ 866585 w 1681257"/>
                  <a:gd name="connsiteY128" fmla="*/ 656939 h 1681257"/>
                  <a:gd name="connsiteX129" fmla="*/ 865918 w 1681257"/>
                  <a:gd name="connsiteY129" fmla="*/ 706184 h 1681257"/>
                  <a:gd name="connsiteX130" fmla="*/ 889349 w 1681257"/>
                  <a:gd name="connsiteY130" fmla="*/ 852297 h 168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</a:cxnLst>
                <a:rect l="l" t="t" r="r" b="b"/>
                <a:pathLst>
                  <a:path w="1681257" h="1681257">
                    <a:moveTo>
                      <a:pt x="840581" y="0"/>
                    </a:moveTo>
                    <a:cubicBezTo>
                      <a:pt x="377095" y="0"/>
                      <a:pt x="0" y="377095"/>
                      <a:pt x="0" y="840581"/>
                    </a:cubicBezTo>
                    <a:cubicBezTo>
                      <a:pt x="0" y="1304068"/>
                      <a:pt x="377095" y="1681258"/>
                      <a:pt x="840676" y="1681258"/>
                    </a:cubicBezTo>
                    <a:cubicBezTo>
                      <a:pt x="995363" y="1681258"/>
                      <a:pt x="1148334" y="1634776"/>
                      <a:pt x="1308354" y="1539240"/>
                    </a:cubicBezTo>
                    <a:cubicBezTo>
                      <a:pt x="1369886" y="1502474"/>
                      <a:pt x="1411700" y="1434084"/>
                      <a:pt x="1414844" y="1365123"/>
                    </a:cubicBezTo>
                    <a:cubicBezTo>
                      <a:pt x="1417130" y="1315403"/>
                      <a:pt x="1401318" y="1242632"/>
                      <a:pt x="1313117" y="1178243"/>
                    </a:cubicBezTo>
                    <a:lnTo>
                      <a:pt x="1277017" y="1149668"/>
                    </a:lnTo>
                    <a:cubicBezTo>
                      <a:pt x="1246251" y="1119473"/>
                      <a:pt x="1255300" y="1072134"/>
                      <a:pt x="1263301" y="1030415"/>
                    </a:cubicBezTo>
                    <a:cubicBezTo>
                      <a:pt x="1265015" y="1021461"/>
                      <a:pt x="1266635" y="1012888"/>
                      <a:pt x="1267777" y="1004888"/>
                    </a:cubicBezTo>
                    <a:cubicBezTo>
                      <a:pt x="1269302" y="994505"/>
                      <a:pt x="1272445" y="980504"/>
                      <a:pt x="1275779" y="965645"/>
                    </a:cubicBezTo>
                    <a:cubicBezTo>
                      <a:pt x="1286827" y="916591"/>
                      <a:pt x="1300258" y="856393"/>
                      <a:pt x="1281589" y="825627"/>
                    </a:cubicBezTo>
                    <a:cubicBezTo>
                      <a:pt x="1284732" y="822103"/>
                      <a:pt x="1289114" y="816959"/>
                      <a:pt x="1288066" y="810006"/>
                    </a:cubicBezTo>
                    <a:cubicBezTo>
                      <a:pt x="1287780" y="807815"/>
                      <a:pt x="1286732" y="805910"/>
                      <a:pt x="1285113" y="804386"/>
                    </a:cubicBezTo>
                    <a:cubicBezTo>
                      <a:pt x="1282827" y="802291"/>
                      <a:pt x="1279589" y="800672"/>
                      <a:pt x="1275874" y="798671"/>
                    </a:cubicBezTo>
                    <a:cubicBezTo>
                      <a:pt x="1274921" y="798195"/>
                      <a:pt x="1273969" y="797719"/>
                      <a:pt x="1273207" y="797338"/>
                    </a:cubicBezTo>
                    <a:lnTo>
                      <a:pt x="1273207" y="797338"/>
                    </a:lnTo>
                    <a:cubicBezTo>
                      <a:pt x="1269016" y="772478"/>
                      <a:pt x="1262729" y="734854"/>
                      <a:pt x="1265111" y="707993"/>
                    </a:cubicBezTo>
                    <a:cubicBezTo>
                      <a:pt x="1265301" y="705612"/>
                      <a:pt x="1264634" y="703326"/>
                      <a:pt x="1263206" y="701421"/>
                    </a:cubicBezTo>
                    <a:cubicBezTo>
                      <a:pt x="1261015" y="698468"/>
                      <a:pt x="1258252" y="696563"/>
                      <a:pt x="1255871" y="694944"/>
                    </a:cubicBezTo>
                    <a:cubicBezTo>
                      <a:pt x="1257300" y="692753"/>
                      <a:pt x="1258443" y="689610"/>
                      <a:pt x="1258062" y="685419"/>
                    </a:cubicBezTo>
                    <a:cubicBezTo>
                      <a:pt x="1257872" y="683228"/>
                      <a:pt x="1256824" y="681133"/>
                      <a:pt x="1255205" y="679609"/>
                    </a:cubicBezTo>
                    <a:cubicBezTo>
                      <a:pt x="1237964" y="662654"/>
                      <a:pt x="1227296" y="642176"/>
                      <a:pt x="1216057" y="620554"/>
                    </a:cubicBezTo>
                    <a:cubicBezTo>
                      <a:pt x="1205389" y="599980"/>
                      <a:pt x="1194340" y="578644"/>
                      <a:pt x="1177004" y="560165"/>
                    </a:cubicBezTo>
                    <a:lnTo>
                      <a:pt x="1166622" y="549021"/>
                    </a:lnTo>
                    <a:cubicBezTo>
                      <a:pt x="1138523" y="518827"/>
                      <a:pt x="1114330" y="492824"/>
                      <a:pt x="1076992" y="467201"/>
                    </a:cubicBezTo>
                    <a:cubicBezTo>
                      <a:pt x="973360" y="396240"/>
                      <a:pt x="876395" y="386334"/>
                      <a:pt x="762667" y="393287"/>
                    </a:cubicBezTo>
                    <a:cubicBezTo>
                      <a:pt x="670655" y="398907"/>
                      <a:pt x="587502" y="442150"/>
                      <a:pt x="522161" y="518160"/>
                    </a:cubicBezTo>
                    <a:cubicBezTo>
                      <a:pt x="431292" y="623983"/>
                      <a:pt x="379190" y="793242"/>
                      <a:pt x="392430" y="939260"/>
                    </a:cubicBezTo>
                    <a:cubicBezTo>
                      <a:pt x="402146" y="1046131"/>
                      <a:pt x="426339" y="1164717"/>
                      <a:pt x="532733" y="1234059"/>
                    </a:cubicBezTo>
                    <a:cubicBezTo>
                      <a:pt x="629222" y="1297019"/>
                      <a:pt x="749427" y="1308545"/>
                      <a:pt x="854393" y="1314355"/>
                    </a:cubicBezTo>
                    <a:cubicBezTo>
                      <a:pt x="954500" y="1319784"/>
                      <a:pt x="1052513" y="1278160"/>
                      <a:pt x="1129951" y="1196816"/>
                    </a:cubicBezTo>
                    <a:cubicBezTo>
                      <a:pt x="1217009" y="1105376"/>
                      <a:pt x="1263872" y="979075"/>
                      <a:pt x="1252156" y="867061"/>
                    </a:cubicBezTo>
                    <a:cubicBezTo>
                      <a:pt x="1243965" y="788765"/>
                      <a:pt x="1214342" y="717328"/>
                      <a:pt x="1169194" y="657987"/>
                    </a:cubicBezTo>
                    <a:cubicBezTo>
                      <a:pt x="1158335" y="637413"/>
                      <a:pt x="1145096" y="618744"/>
                      <a:pt x="1129379" y="602171"/>
                    </a:cubicBezTo>
                    <a:cubicBezTo>
                      <a:pt x="1082421" y="552545"/>
                      <a:pt x="1032510" y="523589"/>
                      <a:pt x="980694" y="516160"/>
                    </a:cubicBezTo>
                    <a:cubicBezTo>
                      <a:pt x="928783" y="495776"/>
                      <a:pt x="872014" y="484537"/>
                      <a:pt x="812578" y="484537"/>
                    </a:cubicBezTo>
                    <a:lnTo>
                      <a:pt x="812578" y="484537"/>
                    </a:lnTo>
                    <a:cubicBezTo>
                      <a:pt x="680942" y="484537"/>
                      <a:pt x="601504" y="552164"/>
                      <a:pt x="557975" y="608838"/>
                    </a:cubicBezTo>
                    <a:cubicBezTo>
                      <a:pt x="483394" y="706184"/>
                      <a:pt x="457772" y="844201"/>
                      <a:pt x="491300" y="969074"/>
                    </a:cubicBezTo>
                    <a:cubicBezTo>
                      <a:pt x="519589" y="1074420"/>
                      <a:pt x="595979" y="1156621"/>
                      <a:pt x="700945" y="1194530"/>
                    </a:cubicBezTo>
                    <a:cubicBezTo>
                      <a:pt x="815435" y="1235869"/>
                      <a:pt x="942975" y="1218819"/>
                      <a:pt x="1042035" y="1148810"/>
                    </a:cubicBezTo>
                    <a:cubicBezTo>
                      <a:pt x="1128713" y="1087565"/>
                      <a:pt x="1190054" y="974027"/>
                      <a:pt x="1202150" y="852583"/>
                    </a:cubicBezTo>
                    <a:cubicBezTo>
                      <a:pt x="1206056" y="813721"/>
                      <a:pt x="1204627" y="776669"/>
                      <a:pt x="1198150" y="742379"/>
                    </a:cubicBezTo>
                    <a:cubicBezTo>
                      <a:pt x="1216438" y="781526"/>
                      <a:pt x="1228535" y="824103"/>
                      <a:pt x="1233202" y="869061"/>
                    </a:cubicBezTo>
                    <a:cubicBezTo>
                      <a:pt x="1244346" y="975646"/>
                      <a:pt x="1199483" y="1096232"/>
                      <a:pt x="1116140" y="1183672"/>
                    </a:cubicBezTo>
                    <a:cubicBezTo>
                      <a:pt x="1042511" y="1260920"/>
                      <a:pt x="949928" y="1300543"/>
                      <a:pt x="855345" y="1295305"/>
                    </a:cubicBezTo>
                    <a:cubicBezTo>
                      <a:pt x="752761" y="1289590"/>
                      <a:pt x="635603" y="1278541"/>
                      <a:pt x="543020" y="1218057"/>
                    </a:cubicBezTo>
                    <a:cubicBezTo>
                      <a:pt x="443770" y="1153287"/>
                      <a:pt x="421005" y="1044893"/>
                      <a:pt x="411290" y="937451"/>
                    </a:cubicBezTo>
                    <a:cubicBezTo>
                      <a:pt x="398526" y="796195"/>
                      <a:pt x="448818" y="632651"/>
                      <a:pt x="536543" y="530447"/>
                    </a:cubicBezTo>
                    <a:cubicBezTo>
                      <a:pt x="598456" y="458438"/>
                      <a:pt x="676942" y="417481"/>
                      <a:pt x="763715" y="412147"/>
                    </a:cubicBezTo>
                    <a:cubicBezTo>
                      <a:pt x="873538" y="405384"/>
                      <a:pt x="966978" y="414814"/>
                      <a:pt x="1066133" y="482727"/>
                    </a:cubicBezTo>
                    <a:cubicBezTo>
                      <a:pt x="1101757" y="507111"/>
                      <a:pt x="1125284" y="532448"/>
                      <a:pt x="1152620" y="561785"/>
                    </a:cubicBezTo>
                    <a:lnTo>
                      <a:pt x="1163098" y="573024"/>
                    </a:lnTo>
                    <a:cubicBezTo>
                      <a:pt x="1178624" y="589598"/>
                      <a:pt x="1188530" y="608838"/>
                      <a:pt x="1199102" y="629222"/>
                    </a:cubicBezTo>
                    <a:cubicBezTo>
                      <a:pt x="1209485" y="649224"/>
                      <a:pt x="1220152" y="669798"/>
                      <a:pt x="1236536" y="687705"/>
                    </a:cubicBezTo>
                    <a:cubicBezTo>
                      <a:pt x="1234821" y="690086"/>
                      <a:pt x="1233392" y="693515"/>
                      <a:pt x="1234059" y="698373"/>
                    </a:cubicBezTo>
                    <a:cubicBezTo>
                      <a:pt x="1234250" y="699802"/>
                      <a:pt x="1234821" y="701135"/>
                      <a:pt x="1235583" y="702374"/>
                    </a:cubicBezTo>
                    <a:cubicBezTo>
                      <a:pt x="1238155" y="706184"/>
                      <a:pt x="1241679" y="708470"/>
                      <a:pt x="1244441" y="710279"/>
                    </a:cubicBezTo>
                    <a:cubicBezTo>
                      <a:pt x="1244822" y="710565"/>
                      <a:pt x="1245299" y="710851"/>
                      <a:pt x="1245680" y="711137"/>
                    </a:cubicBezTo>
                    <a:cubicBezTo>
                      <a:pt x="1244156" y="739807"/>
                      <a:pt x="1250252" y="776002"/>
                      <a:pt x="1254347" y="800481"/>
                    </a:cubicBezTo>
                    <a:lnTo>
                      <a:pt x="1255014" y="804482"/>
                    </a:lnTo>
                    <a:cubicBezTo>
                      <a:pt x="1255300" y="806196"/>
                      <a:pt x="1256062" y="807720"/>
                      <a:pt x="1257110" y="809054"/>
                    </a:cubicBezTo>
                    <a:cubicBezTo>
                      <a:pt x="1259015" y="811244"/>
                      <a:pt x="1261586" y="812768"/>
                      <a:pt x="1265492" y="814864"/>
                    </a:cubicBezTo>
                    <a:cubicBezTo>
                      <a:pt x="1263587" y="817055"/>
                      <a:pt x="1261681" y="819531"/>
                      <a:pt x="1260634" y="822674"/>
                    </a:cubicBezTo>
                    <a:cubicBezTo>
                      <a:pt x="1259586" y="825913"/>
                      <a:pt x="1260348" y="829437"/>
                      <a:pt x="1262634" y="832009"/>
                    </a:cubicBezTo>
                    <a:cubicBezTo>
                      <a:pt x="1281494" y="852869"/>
                      <a:pt x="1266825" y="918210"/>
                      <a:pt x="1257110" y="961454"/>
                    </a:cubicBezTo>
                    <a:cubicBezTo>
                      <a:pt x="1253585" y="977360"/>
                      <a:pt x="1250442" y="991076"/>
                      <a:pt x="1248823" y="1002125"/>
                    </a:cubicBezTo>
                    <a:cubicBezTo>
                      <a:pt x="1247680" y="1009840"/>
                      <a:pt x="1246061" y="1018223"/>
                      <a:pt x="1244441" y="1026890"/>
                    </a:cubicBezTo>
                    <a:cubicBezTo>
                      <a:pt x="1235964" y="1071182"/>
                      <a:pt x="1225487" y="1126331"/>
                      <a:pt x="1263968" y="1163669"/>
                    </a:cubicBezTo>
                    <a:cubicBezTo>
                      <a:pt x="1264158" y="1163860"/>
                      <a:pt x="1264444" y="1164146"/>
                      <a:pt x="1264730" y="1164336"/>
                    </a:cubicBezTo>
                    <a:lnTo>
                      <a:pt x="1301496" y="1193483"/>
                    </a:lnTo>
                    <a:cubicBezTo>
                      <a:pt x="1383125" y="1253014"/>
                      <a:pt x="1397794" y="1319213"/>
                      <a:pt x="1395698" y="1364266"/>
                    </a:cubicBezTo>
                    <a:cubicBezTo>
                      <a:pt x="1392841" y="1427131"/>
                      <a:pt x="1354646" y="1489329"/>
                      <a:pt x="1298448" y="1522952"/>
                    </a:cubicBezTo>
                    <a:cubicBezTo>
                      <a:pt x="1141476" y="1616678"/>
                      <a:pt x="991648" y="1662303"/>
                      <a:pt x="840486" y="1662303"/>
                    </a:cubicBezTo>
                    <a:cubicBezTo>
                      <a:pt x="387477" y="1662303"/>
                      <a:pt x="18860" y="1293781"/>
                      <a:pt x="18860" y="840677"/>
                    </a:cubicBezTo>
                    <a:cubicBezTo>
                      <a:pt x="18860" y="387572"/>
                      <a:pt x="387572" y="19050"/>
                      <a:pt x="840581" y="19050"/>
                    </a:cubicBezTo>
                    <a:cubicBezTo>
                      <a:pt x="1293590" y="19050"/>
                      <a:pt x="1662208" y="387572"/>
                      <a:pt x="1662208" y="840581"/>
                    </a:cubicBezTo>
                    <a:cubicBezTo>
                      <a:pt x="1662208" y="893540"/>
                      <a:pt x="1657160" y="946595"/>
                      <a:pt x="1647158" y="998125"/>
                    </a:cubicBezTo>
                    <a:cubicBezTo>
                      <a:pt x="1646111" y="1003268"/>
                      <a:pt x="1649540" y="1008317"/>
                      <a:pt x="1654683" y="1009269"/>
                    </a:cubicBezTo>
                    <a:cubicBezTo>
                      <a:pt x="1659827" y="1010317"/>
                      <a:pt x="1664875" y="1006888"/>
                      <a:pt x="1665827" y="1001744"/>
                    </a:cubicBezTo>
                    <a:cubicBezTo>
                      <a:pt x="1676114" y="948976"/>
                      <a:pt x="1681258" y="894779"/>
                      <a:pt x="1681258" y="840581"/>
                    </a:cubicBezTo>
                    <a:cubicBezTo>
                      <a:pt x="1681258" y="377095"/>
                      <a:pt x="1304163" y="0"/>
                      <a:pt x="840581" y="0"/>
                    </a:cubicBezTo>
                    <a:close/>
                    <a:moveTo>
                      <a:pt x="1183100" y="850583"/>
                    </a:moveTo>
                    <a:cubicBezTo>
                      <a:pt x="1171575" y="966692"/>
                      <a:pt x="1113282" y="1074992"/>
                      <a:pt x="1030986" y="1133189"/>
                    </a:cubicBezTo>
                    <a:cubicBezTo>
                      <a:pt x="937070" y="1199579"/>
                      <a:pt x="816102" y="1215771"/>
                      <a:pt x="707422" y="1176528"/>
                    </a:cubicBezTo>
                    <a:cubicBezTo>
                      <a:pt x="608457" y="1140809"/>
                      <a:pt x="536353" y="1063371"/>
                      <a:pt x="509778" y="964025"/>
                    </a:cubicBezTo>
                    <a:cubicBezTo>
                      <a:pt x="478250" y="846582"/>
                      <a:pt x="503111" y="711613"/>
                      <a:pt x="573119" y="620363"/>
                    </a:cubicBezTo>
                    <a:cubicBezTo>
                      <a:pt x="613982" y="567023"/>
                      <a:pt x="688753" y="503492"/>
                      <a:pt x="812578" y="503492"/>
                    </a:cubicBezTo>
                    <a:lnTo>
                      <a:pt x="812578" y="503492"/>
                    </a:lnTo>
                    <a:cubicBezTo>
                      <a:pt x="849916" y="503492"/>
                      <a:pt x="886111" y="508064"/>
                      <a:pt x="920687" y="516731"/>
                    </a:cubicBezTo>
                    <a:cubicBezTo>
                      <a:pt x="906399" y="519875"/>
                      <a:pt x="895160" y="525494"/>
                      <a:pt x="886492" y="533972"/>
                    </a:cubicBezTo>
                    <a:cubicBezTo>
                      <a:pt x="870871" y="549212"/>
                      <a:pt x="865918" y="570833"/>
                      <a:pt x="865061" y="597599"/>
                    </a:cubicBezTo>
                    <a:cubicBezTo>
                      <a:pt x="862298" y="597599"/>
                      <a:pt x="859536" y="597599"/>
                      <a:pt x="856774" y="597599"/>
                    </a:cubicBezTo>
                    <a:cubicBezTo>
                      <a:pt x="837914" y="597599"/>
                      <a:pt x="818483" y="597694"/>
                      <a:pt x="799148" y="598551"/>
                    </a:cubicBezTo>
                    <a:cubicBezTo>
                      <a:pt x="794671" y="598742"/>
                      <a:pt x="791051" y="601980"/>
                      <a:pt x="790194" y="606362"/>
                    </a:cubicBezTo>
                    <a:cubicBezTo>
                      <a:pt x="778955" y="667322"/>
                      <a:pt x="771811" y="815721"/>
                      <a:pt x="798576" y="870395"/>
                    </a:cubicBezTo>
                    <a:cubicBezTo>
                      <a:pt x="816007" y="906018"/>
                      <a:pt x="850297" y="929545"/>
                      <a:pt x="883539" y="952405"/>
                    </a:cubicBezTo>
                    <a:cubicBezTo>
                      <a:pt x="917924" y="976027"/>
                      <a:pt x="950500" y="998411"/>
                      <a:pt x="964121" y="1032320"/>
                    </a:cubicBezTo>
                    <a:cubicBezTo>
                      <a:pt x="965264" y="1035272"/>
                      <a:pt x="967931" y="1037463"/>
                      <a:pt x="970979" y="1038130"/>
                    </a:cubicBezTo>
                    <a:cubicBezTo>
                      <a:pt x="974026" y="1038797"/>
                      <a:pt x="977360" y="1037844"/>
                      <a:pt x="979646" y="1035558"/>
                    </a:cubicBezTo>
                    <a:cubicBezTo>
                      <a:pt x="985457" y="1029843"/>
                      <a:pt x="994220" y="1023271"/>
                      <a:pt x="1003554" y="1016318"/>
                    </a:cubicBezTo>
                    <a:cubicBezTo>
                      <a:pt x="1015270" y="1007555"/>
                      <a:pt x="1028605" y="997649"/>
                      <a:pt x="1038797" y="987171"/>
                    </a:cubicBezTo>
                    <a:cubicBezTo>
                      <a:pt x="1040606" y="985361"/>
                      <a:pt x="1041559" y="982885"/>
                      <a:pt x="1041464" y="980313"/>
                    </a:cubicBezTo>
                    <a:cubicBezTo>
                      <a:pt x="1041464" y="977741"/>
                      <a:pt x="1040321" y="975360"/>
                      <a:pt x="1038511" y="973550"/>
                    </a:cubicBezTo>
                    <a:cubicBezTo>
                      <a:pt x="1028033" y="963644"/>
                      <a:pt x="1016222" y="953072"/>
                      <a:pt x="1003935" y="941927"/>
                    </a:cubicBezTo>
                    <a:cubicBezTo>
                      <a:pt x="968312" y="909923"/>
                      <a:pt x="928021" y="873633"/>
                      <a:pt x="904875" y="841058"/>
                    </a:cubicBezTo>
                    <a:cubicBezTo>
                      <a:pt x="881063" y="807530"/>
                      <a:pt x="883158" y="753999"/>
                      <a:pt x="884968" y="706755"/>
                    </a:cubicBezTo>
                    <a:cubicBezTo>
                      <a:pt x="885635" y="688658"/>
                      <a:pt x="886301" y="671513"/>
                      <a:pt x="885635" y="655892"/>
                    </a:cubicBezTo>
                    <a:lnTo>
                      <a:pt x="885254" y="647510"/>
                    </a:lnTo>
                    <a:cubicBezTo>
                      <a:pt x="884682" y="635032"/>
                      <a:pt x="884111" y="623221"/>
                      <a:pt x="884015" y="612267"/>
                    </a:cubicBezTo>
                    <a:cubicBezTo>
                      <a:pt x="885063" y="610743"/>
                      <a:pt x="885635" y="608838"/>
                      <a:pt x="885635" y="606933"/>
                    </a:cubicBezTo>
                    <a:cubicBezTo>
                      <a:pt x="885635" y="605028"/>
                      <a:pt x="885063" y="603314"/>
                      <a:pt x="884111" y="601790"/>
                    </a:cubicBezTo>
                    <a:cubicBezTo>
                      <a:pt x="884682" y="577787"/>
                      <a:pt x="888206" y="559022"/>
                      <a:pt x="899922" y="547592"/>
                    </a:cubicBezTo>
                    <a:cubicBezTo>
                      <a:pt x="911924" y="535877"/>
                      <a:pt x="933355" y="531305"/>
                      <a:pt x="965454" y="533495"/>
                    </a:cubicBezTo>
                    <a:cubicBezTo>
                      <a:pt x="968978" y="533781"/>
                      <a:pt x="972407" y="534067"/>
                      <a:pt x="975932" y="534543"/>
                    </a:cubicBezTo>
                    <a:cubicBezTo>
                      <a:pt x="1046893" y="562928"/>
                      <a:pt x="1108043" y="609314"/>
                      <a:pt x="1153192" y="668179"/>
                    </a:cubicBezTo>
                    <a:cubicBezTo>
                      <a:pt x="1179576" y="718852"/>
                      <a:pt x="1190054" y="781526"/>
                      <a:pt x="1183196" y="850487"/>
                    </a:cubicBezTo>
                    <a:close/>
                    <a:moveTo>
                      <a:pt x="889159" y="852202"/>
                    </a:moveTo>
                    <a:cubicBezTo>
                      <a:pt x="913543" y="886492"/>
                      <a:pt x="954691" y="923544"/>
                      <a:pt x="991076" y="956215"/>
                    </a:cubicBezTo>
                    <a:cubicBezTo>
                      <a:pt x="1000506" y="964692"/>
                      <a:pt x="1009555" y="972884"/>
                      <a:pt x="1018032" y="980599"/>
                    </a:cubicBezTo>
                    <a:cubicBezTo>
                      <a:pt x="1010126" y="987647"/>
                      <a:pt x="1000982" y="994410"/>
                      <a:pt x="992124" y="1001078"/>
                    </a:cubicBezTo>
                    <a:cubicBezTo>
                      <a:pt x="986504" y="1005269"/>
                      <a:pt x="980980" y="1009364"/>
                      <a:pt x="976122" y="1013365"/>
                    </a:cubicBezTo>
                    <a:cubicBezTo>
                      <a:pt x="958310" y="980789"/>
                      <a:pt x="925830" y="958406"/>
                      <a:pt x="894302" y="936784"/>
                    </a:cubicBezTo>
                    <a:cubicBezTo>
                      <a:pt x="861727" y="914400"/>
                      <a:pt x="830866" y="893255"/>
                      <a:pt x="815721" y="862108"/>
                    </a:cubicBezTo>
                    <a:cubicBezTo>
                      <a:pt x="793051" y="815816"/>
                      <a:pt x="797624" y="680752"/>
                      <a:pt x="807720" y="617411"/>
                    </a:cubicBezTo>
                    <a:cubicBezTo>
                      <a:pt x="824198" y="616839"/>
                      <a:pt x="840772" y="616839"/>
                      <a:pt x="856964" y="616744"/>
                    </a:cubicBezTo>
                    <a:cubicBezTo>
                      <a:pt x="859726" y="616744"/>
                      <a:pt x="862394" y="616744"/>
                      <a:pt x="865061" y="616744"/>
                    </a:cubicBezTo>
                    <a:cubicBezTo>
                      <a:pt x="865251" y="626745"/>
                      <a:pt x="865727" y="637413"/>
                      <a:pt x="866204" y="648557"/>
                    </a:cubicBezTo>
                    <a:lnTo>
                      <a:pt x="866585" y="656939"/>
                    </a:lnTo>
                    <a:cubicBezTo>
                      <a:pt x="867251" y="671798"/>
                      <a:pt x="866585" y="688562"/>
                      <a:pt x="865918" y="706184"/>
                    </a:cubicBezTo>
                    <a:cubicBezTo>
                      <a:pt x="863918" y="756476"/>
                      <a:pt x="861727" y="813530"/>
                      <a:pt x="889349" y="852297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64" name="Groep 63">
            <a:extLst>
              <a:ext uri="{FF2B5EF4-FFF2-40B4-BE49-F238E27FC236}">
                <a16:creationId xmlns:a16="http://schemas.microsoft.com/office/drawing/2014/main" id="{29863132-81CA-DE4B-F0C7-D823160AD25A}"/>
              </a:ext>
            </a:extLst>
          </p:cNvPr>
          <p:cNvGrpSpPr>
            <a:grpSpLocks noChangeAspect="1"/>
          </p:cNvGrpSpPr>
          <p:nvPr/>
        </p:nvGrpSpPr>
        <p:grpSpPr>
          <a:xfrm>
            <a:off x="7590845" y="4720595"/>
            <a:ext cx="1389468" cy="1389468"/>
            <a:chOff x="7590845" y="4720595"/>
            <a:chExt cx="1389468" cy="1389468"/>
          </a:xfrm>
        </p:grpSpPr>
        <p:sp>
          <p:nvSpPr>
            <p:cNvPr id="51" name="Graphic 89">
              <a:extLst>
                <a:ext uri="{FF2B5EF4-FFF2-40B4-BE49-F238E27FC236}">
                  <a16:creationId xmlns:a16="http://schemas.microsoft.com/office/drawing/2014/main" id="{A0443BB1-CC94-6075-57EE-E356D560B9F7}"/>
                </a:ext>
              </a:extLst>
            </p:cNvPr>
            <p:cNvSpPr/>
            <p:nvPr/>
          </p:nvSpPr>
          <p:spPr>
            <a:xfrm>
              <a:off x="7598264" y="4776739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6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AC66153-4DEB-F8F5-D0F0-6068788B1E1F}"/>
                </a:ext>
              </a:extLst>
            </p:cNvPr>
            <p:cNvSpPr/>
            <p:nvPr/>
          </p:nvSpPr>
          <p:spPr>
            <a:xfrm>
              <a:off x="7590845" y="4720595"/>
              <a:ext cx="1389468" cy="1389468"/>
            </a:xfrm>
            <a:custGeom>
              <a:avLst/>
              <a:gdLst>
                <a:gd name="connsiteX0" fmla="*/ 840677 w 1681257"/>
                <a:gd name="connsiteY0" fmla="*/ 0 h 1681257"/>
                <a:gd name="connsiteX1" fmla="*/ 0 w 1681257"/>
                <a:gd name="connsiteY1" fmla="*/ 840581 h 1681257"/>
                <a:gd name="connsiteX2" fmla="*/ 840677 w 1681257"/>
                <a:gd name="connsiteY2" fmla="*/ 1681258 h 1681257"/>
                <a:gd name="connsiteX3" fmla="*/ 1308354 w 1681257"/>
                <a:gd name="connsiteY3" fmla="*/ 1539240 h 1681257"/>
                <a:gd name="connsiteX4" fmla="*/ 1414939 w 1681257"/>
                <a:gd name="connsiteY4" fmla="*/ 1362932 h 1681257"/>
                <a:gd name="connsiteX5" fmla="*/ 1306639 w 1681257"/>
                <a:gd name="connsiteY5" fmla="*/ 1173671 h 1681257"/>
                <a:gd name="connsiteX6" fmla="*/ 1264920 w 1681257"/>
                <a:gd name="connsiteY6" fmla="*/ 1135666 h 1681257"/>
                <a:gd name="connsiteX7" fmla="*/ 1261396 w 1681257"/>
                <a:gd name="connsiteY7" fmla="*/ 1133666 h 1681257"/>
                <a:gd name="connsiteX8" fmla="*/ 1230249 w 1681257"/>
                <a:gd name="connsiteY8" fmla="*/ 1108329 h 1681257"/>
                <a:gd name="connsiteX9" fmla="*/ 1264444 w 1681257"/>
                <a:gd name="connsiteY9" fmla="*/ 950690 h 1681257"/>
                <a:gd name="connsiteX10" fmla="*/ 1287399 w 1681257"/>
                <a:gd name="connsiteY10" fmla="*/ 889540 h 1681257"/>
                <a:gd name="connsiteX11" fmla="*/ 1223010 w 1681257"/>
                <a:gd name="connsiteY11" fmla="*/ 560356 h 1681257"/>
                <a:gd name="connsiteX12" fmla="*/ 663797 w 1681257"/>
                <a:gd name="connsiteY12" fmla="*/ 331661 h 1681257"/>
                <a:gd name="connsiteX13" fmla="*/ 333375 w 1681257"/>
                <a:gd name="connsiteY13" fmla="*/ 919353 h 1681257"/>
                <a:gd name="connsiteX14" fmla="*/ 789718 w 1681257"/>
                <a:gd name="connsiteY14" fmla="*/ 1274731 h 1681257"/>
                <a:gd name="connsiteX15" fmla="*/ 850297 w 1681257"/>
                <a:gd name="connsiteY15" fmla="*/ 1271778 h 1681257"/>
                <a:gd name="connsiteX16" fmla="*/ 1208151 w 1681257"/>
                <a:gd name="connsiteY16" fmla="*/ 1056608 h 1681257"/>
                <a:gd name="connsiteX17" fmla="*/ 1212914 w 1681257"/>
                <a:gd name="connsiteY17" fmla="*/ 1116330 h 1681257"/>
                <a:gd name="connsiteX18" fmla="*/ 1253585 w 1681257"/>
                <a:gd name="connsiteY18" fmla="*/ 1151287 h 1681257"/>
                <a:gd name="connsiteX19" fmla="*/ 1294257 w 1681257"/>
                <a:gd name="connsiteY19" fmla="*/ 1188339 h 1681257"/>
                <a:gd name="connsiteX20" fmla="*/ 1295210 w 1681257"/>
                <a:gd name="connsiteY20" fmla="*/ 1189101 h 1681257"/>
                <a:gd name="connsiteX21" fmla="*/ 1395794 w 1681257"/>
                <a:gd name="connsiteY21" fmla="*/ 1362456 h 1681257"/>
                <a:gd name="connsiteX22" fmla="*/ 1298448 w 1681257"/>
                <a:gd name="connsiteY22" fmla="*/ 1523048 h 1681257"/>
                <a:gd name="connsiteX23" fmla="*/ 840486 w 1681257"/>
                <a:gd name="connsiteY23" fmla="*/ 1662398 h 1681257"/>
                <a:gd name="connsiteX24" fmla="*/ 18860 w 1681257"/>
                <a:gd name="connsiteY24" fmla="*/ 840772 h 1681257"/>
                <a:gd name="connsiteX25" fmla="*/ 840677 w 1681257"/>
                <a:gd name="connsiteY25" fmla="*/ 19050 h 1681257"/>
                <a:gd name="connsiteX26" fmla="*/ 1662208 w 1681257"/>
                <a:gd name="connsiteY26" fmla="*/ 840581 h 1681257"/>
                <a:gd name="connsiteX27" fmla="*/ 1647158 w 1681257"/>
                <a:gd name="connsiteY27" fmla="*/ 998125 h 1681257"/>
                <a:gd name="connsiteX28" fmla="*/ 1654683 w 1681257"/>
                <a:gd name="connsiteY28" fmla="*/ 1009269 h 1681257"/>
                <a:gd name="connsiteX29" fmla="*/ 1665827 w 1681257"/>
                <a:gd name="connsiteY29" fmla="*/ 1001744 h 1681257"/>
                <a:gd name="connsiteX30" fmla="*/ 1681258 w 1681257"/>
                <a:gd name="connsiteY30" fmla="*/ 840581 h 1681257"/>
                <a:gd name="connsiteX31" fmla="*/ 840677 w 1681257"/>
                <a:gd name="connsiteY31" fmla="*/ 0 h 1681257"/>
                <a:gd name="connsiteX32" fmla="*/ 848487 w 1681257"/>
                <a:gd name="connsiteY32" fmla="*/ 1252728 h 1681257"/>
                <a:gd name="connsiteX33" fmla="*/ 352044 w 1681257"/>
                <a:gd name="connsiteY33" fmla="*/ 915162 h 1681257"/>
                <a:gd name="connsiteX34" fmla="*/ 668941 w 1681257"/>
                <a:gd name="connsiteY34" fmla="*/ 349853 h 1681257"/>
                <a:gd name="connsiteX35" fmla="*/ 799624 w 1681257"/>
                <a:gd name="connsiteY35" fmla="*/ 332137 h 1681257"/>
                <a:gd name="connsiteX36" fmla="*/ 1206341 w 1681257"/>
                <a:gd name="connsiteY36" fmla="*/ 569405 h 1681257"/>
                <a:gd name="connsiteX37" fmla="*/ 1274350 w 1681257"/>
                <a:gd name="connsiteY37" fmla="*/ 788956 h 1681257"/>
                <a:gd name="connsiteX38" fmla="*/ 1187482 w 1681257"/>
                <a:gd name="connsiteY38" fmla="*/ 581120 h 1681257"/>
                <a:gd name="connsiteX39" fmla="*/ 977646 w 1681257"/>
                <a:gd name="connsiteY39" fmla="*/ 402336 h 1681257"/>
                <a:gd name="connsiteX40" fmla="*/ 932402 w 1681257"/>
                <a:gd name="connsiteY40" fmla="*/ 406718 h 1681257"/>
                <a:gd name="connsiteX41" fmla="*/ 928116 w 1681257"/>
                <a:gd name="connsiteY41" fmla="*/ 406622 h 1681257"/>
                <a:gd name="connsiteX42" fmla="*/ 719138 w 1681257"/>
                <a:gd name="connsiteY42" fmla="*/ 398050 h 1681257"/>
                <a:gd name="connsiteX43" fmla="*/ 692468 w 1681257"/>
                <a:gd name="connsiteY43" fmla="*/ 395192 h 1681257"/>
                <a:gd name="connsiteX44" fmla="*/ 570071 w 1681257"/>
                <a:gd name="connsiteY44" fmla="*/ 455771 h 1681257"/>
                <a:gd name="connsiteX45" fmla="*/ 459200 w 1681257"/>
                <a:gd name="connsiteY45" fmla="*/ 558070 h 1681257"/>
                <a:gd name="connsiteX46" fmla="*/ 447199 w 1681257"/>
                <a:gd name="connsiteY46" fmla="*/ 573786 h 1681257"/>
                <a:gd name="connsiteX47" fmla="*/ 419291 w 1681257"/>
                <a:gd name="connsiteY47" fmla="*/ 918305 h 1681257"/>
                <a:gd name="connsiteX48" fmla="*/ 696849 w 1681257"/>
                <a:gd name="connsiteY48" fmla="*/ 1185101 h 1681257"/>
                <a:gd name="connsiteX49" fmla="*/ 693515 w 1681257"/>
                <a:gd name="connsiteY49" fmla="*/ 1195483 h 1681257"/>
                <a:gd name="connsiteX50" fmla="*/ 694944 w 1681257"/>
                <a:gd name="connsiteY50" fmla="*/ 1203579 h 1681257"/>
                <a:gd name="connsiteX51" fmla="*/ 702088 w 1681257"/>
                <a:gd name="connsiteY51" fmla="*/ 1207484 h 1681257"/>
                <a:gd name="connsiteX52" fmla="*/ 895160 w 1681257"/>
                <a:gd name="connsiteY52" fmla="*/ 1196626 h 1681257"/>
                <a:gd name="connsiteX53" fmla="*/ 957644 w 1681257"/>
                <a:gd name="connsiteY53" fmla="*/ 1185767 h 1681257"/>
                <a:gd name="connsiteX54" fmla="*/ 1053751 w 1681257"/>
                <a:gd name="connsiteY54" fmla="*/ 1133189 h 1681257"/>
                <a:gd name="connsiteX55" fmla="*/ 1072134 w 1681257"/>
                <a:gd name="connsiteY55" fmla="*/ 1120521 h 1681257"/>
                <a:gd name="connsiteX56" fmla="*/ 1165765 w 1681257"/>
                <a:gd name="connsiteY56" fmla="*/ 1012317 h 1681257"/>
                <a:gd name="connsiteX57" fmla="*/ 1223391 w 1681257"/>
                <a:gd name="connsiteY57" fmla="*/ 819436 h 1681257"/>
                <a:gd name="connsiteX58" fmla="*/ 1225772 w 1681257"/>
                <a:gd name="connsiteY58" fmla="*/ 798386 h 1681257"/>
                <a:gd name="connsiteX59" fmla="*/ 1224248 w 1681257"/>
                <a:gd name="connsiteY59" fmla="*/ 792194 h 1681257"/>
                <a:gd name="connsiteX60" fmla="*/ 1213390 w 1681257"/>
                <a:gd name="connsiteY60" fmla="*/ 682466 h 1681257"/>
                <a:gd name="connsiteX61" fmla="*/ 1203579 w 1681257"/>
                <a:gd name="connsiteY61" fmla="*/ 648748 h 1681257"/>
                <a:gd name="connsiteX62" fmla="*/ 1254824 w 1681257"/>
                <a:gd name="connsiteY62" fmla="*/ 913352 h 1681257"/>
                <a:gd name="connsiteX63" fmla="*/ 848487 w 1681257"/>
                <a:gd name="connsiteY63" fmla="*/ 1252823 h 1681257"/>
                <a:gd name="connsiteX64" fmla="*/ 1037844 w 1681257"/>
                <a:gd name="connsiteY64" fmla="*/ 1074992 h 1681257"/>
                <a:gd name="connsiteX65" fmla="*/ 942213 w 1681257"/>
                <a:gd name="connsiteY65" fmla="*/ 1072325 h 1681257"/>
                <a:gd name="connsiteX66" fmla="*/ 925925 w 1681257"/>
                <a:gd name="connsiteY66" fmla="*/ 1075373 h 1681257"/>
                <a:gd name="connsiteX67" fmla="*/ 918210 w 1681257"/>
                <a:gd name="connsiteY67" fmla="*/ 1076516 h 1681257"/>
                <a:gd name="connsiteX68" fmla="*/ 705422 w 1681257"/>
                <a:gd name="connsiteY68" fmla="*/ 1167384 h 1681257"/>
                <a:gd name="connsiteX69" fmla="*/ 437579 w 1681257"/>
                <a:gd name="connsiteY69" fmla="*/ 913067 h 1681257"/>
                <a:gd name="connsiteX70" fmla="*/ 425672 w 1681257"/>
                <a:gd name="connsiteY70" fmla="*/ 671417 h 1681257"/>
                <a:gd name="connsiteX71" fmla="*/ 428530 w 1681257"/>
                <a:gd name="connsiteY71" fmla="*/ 676465 h 1681257"/>
                <a:gd name="connsiteX72" fmla="*/ 435483 w 1681257"/>
                <a:gd name="connsiteY72" fmla="*/ 678942 h 1681257"/>
                <a:gd name="connsiteX73" fmla="*/ 509111 w 1681257"/>
                <a:gd name="connsiteY73" fmla="*/ 694182 h 1681257"/>
                <a:gd name="connsiteX74" fmla="*/ 521303 w 1681257"/>
                <a:gd name="connsiteY74" fmla="*/ 745998 h 1681257"/>
                <a:gd name="connsiteX75" fmla="*/ 510730 w 1681257"/>
                <a:gd name="connsiteY75" fmla="*/ 762000 h 1681257"/>
                <a:gd name="connsiteX76" fmla="*/ 495110 w 1681257"/>
                <a:gd name="connsiteY76" fmla="*/ 808006 h 1681257"/>
                <a:gd name="connsiteX77" fmla="*/ 542354 w 1681257"/>
                <a:gd name="connsiteY77" fmla="*/ 838390 h 1681257"/>
                <a:gd name="connsiteX78" fmla="*/ 572834 w 1681257"/>
                <a:gd name="connsiteY78" fmla="*/ 851821 h 1681257"/>
                <a:gd name="connsiteX79" fmla="*/ 574072 w 1681257"/>
                <a:gd name="connsiteY79" fmla="*/ 903256 h 1681257"/>
                <a:gd name="connsiteX80" fmla="*/ 572643 w 1681257"/>
                <a:gd name="connsiteY80" fmla="*/ 947833 h 1681257"/>
                <a:gd name="connsiteX81" fmla="*/ 593122 w 1681257"/>
                <a:gd name="connsiteY81" fmla="*/ 991838 h 1681257"/>
                <a:gd name="connsiteX82" fmla="*/ 607219 w 1681257"/>
                <a:gd name="connsiteY82" fmla="*/ 1014603 h 1681257"/>
                <a:gd name="connsiteX83" fmla="*/ 616649 w 1681257"/>
                <a:gd name="connsiteY83" fmla="*/ 1033939 h 1681257"/>
                <a:gd name="connsiteX84" fmla="*/ 720852 w 1681257"/>
                <a:gd name="connsiteY84" fmla="*/ 1115854 h 1681257"/>
                <a:gd name="connsiteX85" fmla="*/ 721709 w 1681257"/>
                <a:gd name="connsiteY85" fmla="*/ 1115854 h 1681257"/>
                <a:gd name="connsiteX86" fmla="*/ 730472 w 1681257"/>
                <a:gd name="connsiteY86" fmla="*/ 1109853 h 1681257"/>
                <a:gd name="connsiteX87" fmla="*/ 724853 w 1681257"/>
                <a:gd name="connsiteY87" fmla="*/ 998601 h 1681257"/>
                <a:gd name="connsiteX88" fmla="*/ 729996 w 1681257"/>
                <a:gd name="connsiteY88" fmla="*/ 886015 h 1681257"/>
                <a:gd name="connsiteX89" fmla="*/ 776478 w 1681257"/>
                <a:gd name="connsiteY89" fmla="*/ 841058 h 1681257"/>
                <a:gd name="connsiteX90" fmla="*/ 816388 w 1681257"/>
                <a:gd name="connsiteY90" fmla="*/ 678371 h 1681257"/>
                <a:gd name="connsiteX91" fmla="*/ 711327 w 1681257"/>
                <a:gd name="connsiteY91" fmla="*/ 641795 h 1681257"/>
                <a:gd name="connsiteX92" fmla="*/ 611029 w 1681257"/>
                <a:gd name="connsiteY92" fmla="*/ 600742 h 1681257"/>
                <a:gd name="connsiteX93" fmla="*/ 701802 w 1681257"/>
                <a:gd name="connsiteY93" fmla="*/ 453485 h 1681257"/>
                <a:gd name="connsiteX94" fmla="*/ 737235 w 1681257"/>
                <a:gd name="connsiteY94" fmla="*/ 423767 h 1681257"/>
                <a:gd name="connsiteX95" fmla="*/ 739807 w 1681257"/>
                <a:gd name="connsiteY95" fmla="*/ 413957 h 1681257"/>
                <a:gd name="connsiteX96" fmla="*/ 910495 w 1681257"/>
                <a:gd name="connsiteY96" fmla="*/ 421767 h 1681257"/>
                <a:gd name="connsiteX97" fmla="*/ 915067 w 1681257"/>
                <a:gd name="connsiteY97" fmla="*/ 465677 h 1681257"/>
                <a:gd name="connsiteX98" fmla="*/ 976884 w 1681257"/>
                <a:gd name="connsiteY98" fmla="*/ 499682 h 1681257"/>
                <a:gd name="connsiteX99" fmla="*/ 1020223 w 1681257"/>
                <a:gd name="connsiteY99" fmla="*/ 520637 h 1681257"/>
                <a:gd name="connsiteX100" fmla="*/ 1017270 w 1681257"/>
                <a:gd name="connsiteY100" fmla="*/ 550450 h 1681257"/>
                <a:gd name="connsiteX101" fmla="*/ 990219 w 1681257"/>
                <a:gd name="connsiteY101" fmla="*/ 575691 h 1681257"/>
                <a:gd name="connsiteX102" fmla="*/ 952786 w 1681257"/>
                <a:gd name="connsiteY102" fmla="*/ 618839 h 1681257"/>
                <a:gd name="connsiteX103" fmla="*/ 1000316 w 1681257"/>
                <a:gd name="connsiteY103" fmla="*/ 706565 h 1681257"/>
                <a:gd name="connsiteX104" fmla="*/ 1011174 w 1681257"/>
                <a:gd name="connsiteY104" fmla="*/ 714947 h 1681257"/>
                <a:gd name="connsiteX105" fmla="*/ 1042892 w 1681257"/>
                <a:gd name="connsiteY105" fmla="*/ 738569 h 1681257"/>
                <a:gd name="connsiteX106" fmla="*/ 1100995 w 1681257"/>
                <a:gd name="connsiteY106" fmla="*/ 846773 h 1681257"/>
                <a:gd name="connsiteX107" fmla="*/ 1095566 w 1681257"/>
                <a:gd name="connsiteY107" fmla="*/ 897160 h 1681257"/>
                <a:gd name="connsiteX108" fmla="*/ 1130046 w 1681257"/>
                <a:gd name="connsiteY108" fmla="*/ 1033844 h 1681257"/>
                <a:gd name="connsiteX109" fmla="*/ 1060895 w 1681257"/>
                <a:gd name="connsiteY109" fmla="*/ 1105186 h 1681257"/>
                <a:gd name="connsiteX110" fmla="*/ 1057085 w 1681257"/>
                <a:gd name="connsiteY110" fmla="*/ 1107948 h 1681257"/>
                <a:gd name="connsiteX111" fmla="*/ 1056799 w 1681257"/>
                <a:gd name="connsiteY111" fmla="*/ 1106043 h 1681257"/>
                <a:gd name="connsiteX112" fmla="*/ 1037749 w 1681257"/>
                <a:gd name="connsiteY112" fmla="*/ 1075087 h 1681257"/>
                <a:gd name="connsiteX113" fmla="*/ 1037749 w 1681257"/>
                <a:gd name="connsiteY113" fmla="*/ 1120807 h 1681257"/>
                <a:gd name="connsiteX114" fmla="*/ 891921 w 1681257"/>
                <a:gd name="connsiteY114" fmla="*/ 1177766 h 1681257"/>
                <a:gd name="connsiteX115" fmla="*/ 725519 w 1681257"/>
                <a:gd name="connsiteY115" fmla="*/ 1171861 h 1681257"/>
                <a:gd name="connsiteX116" fmla="*/ 921163 w 1681257"/>
                <a:gd name="connsiteY116" fmla="*/ 1095375 h 1681257"/>
                <a:gd name="connsiteX117" fmla="*/ 928878 w 1681257"/>
                <a:gd name="connsiteY117" fmla="*/ 1094232 h 1681257"/>
                <a:gd name="connsiteX118" fmla="*/ 946118 w 1681257"/>
                <a:gd name="connsiteY118" fmla="*/ 1090994 h 1681257"/>
                <a:gd name="connsiteX119" fmla="*/ 1027271 w 1681257"/>
                <a:gd name="connsiteY119" fmla="*/ 1090708 h 1681257"/>
                <a:gd name="connsiteX120" fmla="*/ 1038225 w 1681257"/>
                <a:gd name="connsiteY120" fmla="*/ 1109186 h 1681257"/>
                <a:gd name="connsiteX121" fmla="*/ 1037844 w 1681257"/>
                <a:gd name="connsiteY121" fmla="*/ 1120807 h 1681257"/>
                <a:gd name="connsiteX122" fmla="*/ 594551 w 1681257"/>
                <a:gd name="connsiteY122" fmla="*/ 610076 h 1681257"/>
                <a:gd name="connsiteX123" fmla="*/ 710565 w 1681257"/>
                <a:gd name="connsiteY123" fmla="*/ 660845 h 1681257"/>
                <a:gd name="connsiteX124" fmla="*/ 801624 w 1681257"/>
                <a:gd name="connsiteY124" fmla="*/ 690277 h 1681257"/>
                <a:gd name="connsiteX125" fmla="*/ 764381 w 1681257"/>
                <a:gd name="connsiteY125" fmla="*/ 826484 h 1681257"/>
                <a:gd name="connsiteX126" fmla="*/ 714756 w 1681257"/>
                <a:gd name="connsiteY126" fmla="*/ 874871 h 1681257"/>
                <a:gd name="connsiteX127" fmla="*/ 706755 w 1681257"/>
                <a:gd name="connsiteY127" fmla="*/ 1004126 h 1681257"/>
                <a:gd name="connsiteX128" fmla="*/ 715042 w 1681257"/>
                <a:gd name="connsiteY128" fmla="*/ 1096709 h 1681257"/>
                <a:gd name="connsiteX129" fmla="*/ 633889 w 1681257"/>
                <a:gd name="connsiteY129" fmla="*/ 1025843 h 1681257"/>
                <a:gd name="connsiteX130" fmla="*/ 624269 w 1681257"/>
                <a:gd name="connsiteY130" fmla="*/ 1006031 h 1681257"/>
                <a:gd name="connsiteX131" fmla="*/ 608743 w 1681257"/>
                <a:gd name="connsiteY131" fmla="*/ 980885 h 1681257"/>
                <a:gd name="connsiteX132" fmla="*/ 591312 w 1681257"/>
                <a:gd name="connsiteY132" fmla="*/ 943832 h 1681257"/>
                <a:gd name="connsiteX133" fmla="*/ 593027 w 1681257"/>
                <a:gd name="connsiteY133" fmla="*/ 905732 h 1681257"/>
                <a:gd name="connsiteX134" fmla="*/ 588836 w 1681257"/>
                <a:gd name="connsiteY134" fmla="*/ 841438 h 1681257"/>
                <a:gd name="connsiteX135" fmla="*/ 546163 w 1681257"/>
                <a:gd name="connsiteY135" fmla="*/ 819817 h 1681257"/>
                <a:gd name="connsiteX136" fmla="*/ 513017 w 1681257"/>
                <a:gd name="connsiteY136" fmla="*/ 801624 h 1681257"/>
                <a:gd name="connsiteX137" fmla="*/ 525113 w 1681257"/>
                <a:gd name="connsiteY137" fmla="*/ 774478 h 1681257"/>
                <a:gd name="connsiteX138" fmla="*/ 540258 w 1681257"/>
                <a:gd name="connsiteY138" fmla="*/ 747332 h 1681257"/>
                <a:gd name="connsiteX139" fmla="*/ 522637 w 1681257"/>
                <a:gd name="connsiteY139" fmla="*/ 680847 h 1681257"/>
                <a:gd name="connsiteX140" fmla="*/ 451199 w 1681257"/>
                <a:gd name="connsiteY140" fmla="*/ 659511 h 1681257"/>
                <a:gd name="connsiteX141" fmla="*/ 445199 w 1681257"/>
                <a:gd name="connsiteY141" fmla="*/ 659511 h 1681257"/>
                <a:gd name="connsiteX142" fmla="*/ 448151 w 1681257"/>
                <a:gd name="connsiteY142" fmla="*/ 647986 h 1681257"/>
                <a:gd name="connsiteX143" fmla="*/ 452342 w 1681257"/>
                <a:gd name="connsiteY143" fmla="*/ 629031 h 1681257"/>
                <a:gd name="connsiteX144" fmla="*/ 472726 w 1681257"/>
                <a:gd name="connsiteY144" fmla="*/ 571119 h 1681257"/>
                <a:gd name="connsiteX145" fmla="*/ 581216 w 1681257"/>
                <a:gd name="connsiteY145" fmla="*/ 470535 h 1681257"/>
                <a:gd name="connsiteX146" fmla="*/ 682943 w 1681257"/>
                <a:gd name="connsiteY146" fmla="*/ 425672 h 1681257"/>
                <a:gd name="connsiteX147" fmla="*/ 714661 w 1681257"/>
                <a:gd name="connsiteY147" fmla="*/ 418148 h 1681257"/>
                <a:gd name="connsiteX148" fmla="*/ 689801 w 1681257"/>
                <a:gd name="connsiteY148" fmla="*/ 438531 h 1681257"/>
                <a:gd name="connsiteX149" fmla="*/ 594265 w 1681257"/>
                <a:gd name="connsiteY149" fmla="*/ 609886 h 1681257"/>
                <a:gd name="connsiteX150" fmla="*/ 1114520 w 1681257"/>
                <a:gd name="connsiteY150" fmla="*/ 900113 h 1681257"/>
                <a:gd name="connsiteX151" fmla="*/ 1120140 w 1681257"/>
                <a:gd name="connsiteY151" fmla="*/ 847058 h 1681257"/>
                <a:gd name="connsiteX152" fmla="*/ 1054132 w 1681257"/>
                <a:gd name="connsiteY152" fmla="*/ 723138 h 1681257"/>
                <a:gd name="connsiteX153" fmla="*/ 1023176 w 1681257"/>
                <a:gd name="connsiteY153" fmla="*/ 700088 h 1681257"/>
                <a:gd name="connsiteX154" fmla="*/ 1011936 w 1681257"/>
                <a:gd name="connsiteY154" fmla="*/ 691420 h 1681257"/>
                <a:gd name="connsiteX155" fmla="*/ 971550 w 1681257"/>
                <a:gd name="connsiteY155" fmla="*/ 622745 h 1681257"/>
                <a:gd name="connsiteX156" fmla="*/ 1000601 w 1681257"/>
                <a:gd name="connsiteY156" fmla="*/ 591788 h 1681257"/>
                <a:gd name="connsiteX157" fmla="*/ 1035082 w 1681257"/>
                <a:gd name="connsiteY157" fmla="*/ 557594 h 1681257"/>
                <a:gd name="connsiteX158" fmla="*/ 1037368 w 1681257"/>
                <a:gd name="connsiteY158" fmla="*/ 512064 h 1681257"/>
                <a:gd name="connsiteX159" fmla="*/ 981837 w 1681257"/>
                <a:gd name="connsiteY159" fmla="*/ 481203 h 1681257"/>
                <a:gd name="connsiteX160" fmla="*/ 931736 w 1681257"/>
                <a:gd name="connsiteY160" fmla="*/ 456057 h 1681257"/>
                <a:gd name="connsiteX161" fmla="*/ 929164 w 1681257"/>
                <a:gd name="connsiteY161" fmla="*/ 426625 h 1681257"/>
                <a:gd name="connsiteX162" fmla="*/ 995458 w 1681257"/>
                <a:gd name="connsiteY162" fmla="*/ 451771 h 1681257"/>
                <a:gd name="connsiteX163" fmla="*/ 1195006 w 1681257"/>
                <a:gd name="connsiteY163" fmla="*/ 686848 h 1681257"/>
                <a:gd name="connsiteX164" fmla="*/ 1205103 w 1681257"/>
                <a:gd name="connsiteY164" fmla="*/ 813530 h 1681257"/>
                <a:gd name="connsiteX165" fmla="*/ 1150049 w 1681257"/>
                <a:gd name="connsiteY165" fmla="*/ 1001363 h 1681257"/>
                <a:gd name="connsiteX166" fmla="*/ 1137285 w 1681257"/>
                <a:gd name="connsiteY166" fmla="*/ 1014698 h 1681257"/>
                <a:gd name="connsiteX167" fmla="*/ 1114616 w 1681257"/>
                <a:gd name="connsiteY167" fmla="*/ 900017 h 1681257"/>
                <a:gd name="connsiteX168" fmla="*/ 969550 w 1681257"/>
                <a:gd name="connsiteY168" fmla="*/ 420243 h 1681257"/>
                <a:gd name="connsiteX169" fmla="*/ 973455 w 1681257"/>
                <a:gd name="connsiteY169" fmla="*/ 421005 h 1681257"/>
                <a:gd name="connsiteX170" fmla="*/ 1027557 w 1681257"/>
                <a:gd name="connsiteY170" fmla="*/ 446818 h 1681257"/>
                <a:gd name="connsiteX171" fmla="*/ 1003459 w 1681257"/>
                <a:gd name="connsiteY171" fmla="*/ 434721 h 1681257"/>
                <a:gd name="connsiteX172" fmla="*/ 969455 w 1681257"/>
                <a:gd name="connsiteY172" fmla="*/ 420243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681257" h="1681257">
                  <a:moveTo>
                    <a:pt x="840677" y="0"/>
                  </a:moveTo>
                  <a:cubicBezTo>
                    <a:pt x="377190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7" y="1681258"/>
                  </a:cubicBezTo>
                  <a:cubicBezTo>
                    <a:pt x="995363" y="1681258"/>
                    <a:pt x="1148334" y="1634776"/>
                    <a:pt x="1308354" y="1539240"/>
                  </a:cubicBezTo>
                  <a:cubicBezTo>
                    <a:pt x="1370648" y="1501997"/>
                    <a:pt x="1412558" y="1432846"/>
                    <a:pt x="1414939" y="1362932"/>
                  </a:cubicBezTo>
                  <a:cubicBezTo>
                    <a:pt x="1416653" y="1312259"/>
                    <a:pt x="1399318" y="1238345"/>
                    <a:pt x="1306639" y="1173671"/>
                  </a:cubicBezTo>
                  <a:lnTo>
                    <a:pt x="1264920" y="1135666"/>
                  </a:lnTo>
                  <a:cubicBezTo>
                    <a:pt x="1263872" y="1134713"/>
                    <a:pt x="1262729" y="1134047"/>
                    <a:pt x="1261396" y="1133666"/>
                  </a:cubicBezTo>
                  <a:cubicBezTo>
                    <a:pt x="1245965" y="1128808"/>
                    <a:pt x="1235774" y="1120521"/>
                    <a:pt x="1230249" y="1108329"/>
                  </a:cubicBezTo>
                  <a:cubicBezTo>
                    <a:pt x="1213009" y="1070705"/>
                    <a:pt x="1242727" y="1001363"/>
                    <a:pt x="1264444" y="950690"/>
                  </a:cubicBezTo>
                  <a:cubicBezTo>
                    <a:pt x="1274921" y="926116"/>
                    <a:pt x="1284065" y="904970"/>
                    <a:pt x="1287399" y="889540"/>
                  </a:cubicBezTo>
                  <a:cubicBezTo>
                    <a:pt x="1311593" y="777907"/>
                    <a:pt x="1269968" y="646271"/>
                    <a:pt x="1223010" y="560356"/>
                  </a:cubicBezTo>
                  <a:cubicBezTo>
                    <a:pt x="1116044" y="364712"/>
                    <a:pt x="886111" y="270605"/>
                    <a:pt x="663797" y="331661"/>
                  </a:cubicBezTo>
                  <a:cubicBezTo>
                    <a:pt x="420053" y="398526"/>
                    <a:pt x="286036" y="702469"/>
                    <a:pt x="333375" y="919353"/>
                  </a:cubicBezTo>
                  <a:cubicBezTo>
                    <a:pt x="381476" y="1139952"/>
                    <a:pt x="557498" y="1274731"/>
                    <a:pt x="789718" y="1274731"/>
                  </a:cubicBezTo>
                  <a:cubicBezTo>
                    <a:pt x="809530" y="1274731"/>
                    <a:pt x="829723" y="1273778"/>
                    <a:pt x="850297" y="1271778"/>
                  </a:cubicBezTo>
                  <a:cubicBezTo>
                    <a:pt x="991743" y="1258062"/>
                    <a:pt x="1126998" y="1173004"/>
                    <a:pt x="1208151" y="1056608"/>
                  </a:cubicBezTo>
                  <a:cubicBezTo>
                    <a:pt x="1204531" y="1078706"/>
                    <a:pt x="1205103" y="1099376"/>
                    <a:pt x="1212914" y="1116330"/>
                  </a:cubicBezTo>
                  <a:cubicBezTo>
                    <a:pt x="1220438" y="1132808"/>
                    <a:pt x="1234154" y="1144619"/>
                    <a:pt x="1253585" y="1151287"/>
                  </a:cubicBezTo>
                  <a:lnTo>
                    <a:pt x="1294257" y="1188339"/>
                  </a:lnTo>
                  <a:cubicBezTo>
                    <a:pt x="1294257" y="1188339"/>
                    <a:pt x="1294924" y="1188911"/>
                    <a:pt x="1295210" y="1189101"/>
                  </a:cubicBezTo>
                  <a:cubicBezTo>
                    <a:pt x="1381220" y="1248918"/>
                    <a:pt x="1397413" y="1316355"/>
                    <a:pt x="1395794" y="1362456"/>
                  </a:cubicBezTo>
                  <a:cubicBezTo>
                    <a:pt x="1393603" y="1425988"/>
                    <a:pt x="1355408" y="1489043"/>
                    <a:pt x="1298448" y="1523048"/>
                  </a:cubicBezTo>
                  <a:cubicBezTo>
                    <a:pt x="1141476" y="1616774"/>
                    <a:pt x="991648" y="1662398"/>
                    <a:pt x="840486" y="1662398"/>
                  </a:cubicBezTo>
                  <a:cubicBezTo>
                    <a:pt x="387477" y="1662398"/>
                    <a:pt x="18860" y="1293876"/>
                    <a:pt x="18860" y="840772"/>
                  </a:cubicBezTo>
                  <a:cubicBezTo>
                    <a:pt x="18860" y="387668"/>
                    <a:pt x="387668" y="19050"/>
                    <a:pt x="840677" y="19050"/>
                  </a:cubicBezTo>
                  <a:cubicBezTo>
                    <a:pt x="1293686" y="19050"/>
                    <a:pt x="1662208" y="387572"/>
                    <a:pt x="1662208" y="840581"/>
                  </a:cubicBezTo>
                  <a:cubicBezTo>
                    <a:pt x="1662208" y="893636"/>
                    <a:pt x="1657160" y="946595"/>
                    <a:pt x="1647158" y="998125"/>
                  </a:cubicBezTo>
                  <a:cubicBezTo>
                    <a:pt x="1646111" y="1003268"/>
                    <a:pt x="1649539" y="1008317"/>
                    <a:pt x="1654683" y="1009269"/>
                  </a:cubicBezTo>
                  <a:cubicBezTo>
                    <a:pt x="1659827" y="1010317"/>
                    <a:pt x="1664875" y="1006888"/>
                    <a:pt x="1665827" y="1001744"/>
                  </a:cubicBezTo>
                  <a:cubicBezTo>
                    <a:pt x="1676114" y="949071"/>
                    <a:pt x="1681258" y="894779"/>
                    <a:pt x="1681258" y="840581"/>
                  </a:cubicBezTo>
                  <a:cubicBezTo>
                    <a:pt x="1681258" y="377095"/>
                    <a:pt x="1304163" y="0"/>
                    <a:pt x="840677" y="0"/>
                  </a:cubicBezTo>
                  <a:close/>
                  <a:moveTo>
                    <a:pt x="848487" y="1252728"/>
                  </a:moveTo>
                  <a:cubicBezTo>
                    <a:pt x="597027" y="1277112"/>
                    <a:pt x="402050" y="1144619"/>
                    <a:pt x="352044" y="915162"/>
                  </a:cubicBezTo>
                  <a:cubicBezTo>
                    <a:pt x="306515" y="706469"/>
                    <a:pt x="435007" y="414052"/>
                    <a:pt x="668941" y="349853"/>
                  </a:cubicBezTo>
                  <a:cubicBezTo>
                    <a:pt x="712565" y="337852"/>
                    <a:pt x="756476" y="332137"/>
                    <a:pt x="799624" y="332137"/>
                  </a:cubicBezTo>
                  <a:cubicBezTo>
                    <a:pt x="967930" y="332137"/>
                    <a:pt x="1124617" y="419862"/>
                    <a:pt x="1206341" y="569405"/>
                  </a:cubicBezTo>
                  <a:cubicBezTo>
                    <a:pt x="1238441" y="628174"/>
                    <a:pt x="1268063" y="708946"/>
                    <a:pt x="1274350" y="788956"/>
                  </a:cubicBezTo>
                  <a:cubicBezTo>
                    <a:pt x="1258443" y="707231"/>
                    <a:pt x="1217295" y="629603"/>
                    <a:pt x="1187482" y="581120"/>
                  </a:cubicBezTo>
                  <a:cubicBezTo>
                    <a:pt x="1165574" y="545592"/>
                    <a:pt x="1057370" y="420434"/>
                    <a:pt x="977646" y="402336"/>
                  </a:cubicBezTo>
                  <a:cubicBezTo>
                    <a:pt x="960120" y="398431"/>
                    <a:pt x="944880" y="399860"/>
                    <a:pt x="932402" y="406718"/>
                  </a:cubicBezTo>
                  <a:cubicBezTo>
                    <a:pt x="930974" y="406622"/>
                    <a:pt x="929545" y="406527"/>
                    <a:pt x="928116" y="406622"/>
                  </a:cubicBezTo>
                  <a:cubicBezTo>
                    <a:pt x="860584" y="387953"/>
                    <a:pt x="789813" y="385000"/>
                    <a:pt x="719138" y="398050"/>
                  </a:cubicBezTo>
                  <a:cubicBezTo>
                    <a:pt x="711327" y="395288"/>
                    <a:pt x="702469" y="394335"/>
                    <a:pt x="692468" y="395192"/>
                  </a:cubicBezTo>
                  <a:cubicBezTo>
                    <a:pt x="657797" y="398145"/>
                    <a:pt x="612553" y="423958"/>
                    <a:pt x="570071" y="455771"/>
                  </a:cubicBezTo>
                  <a:cubicBezTo>
                    <a:pt x="525875" y="483013"/>
                    <a:pt x="484632" y="518446"/>
                    <a:pt x="459200" y="558070"/>
                  </a:cubicBezTo>
                  <a:cubicBezTo>
                    <a:pt x="454152" y="564071"/>
                    <a:pt x="450056" y="569405"/>
                    <a:pt x="447199" y="573786"/>
                  </a:cubicBezTo>
                  <a:cubicBezTo>
                    <a:pt x="371570" y="688372"/>
                    <a:pt x="397288" y="838867"/>
                    <a:pt x="419291" y="918305"/>
                  </a:cubicBezTo>
                  <a:cubicBezTo>
                    <a:pt x="461296" y="1069658"/>
                    <a:pt x="570643" y="1153001"/>
                    <a:pt x="696849" y="1185101"/>
                  </a:cubicBezTo>
                  <a:cubicBezTo>
                    <a:pt x="695611" y="1188434"/>
                    <a:pt x="694468" y="1191863"/>
                    <a:pt x="693515" y="1195483"/>
                  </a:cubicBezTo>
                  <a:cubicBezTo>
                    <a:pt x="692753" y="1198245"/>
                    <a:pt x="693325" y="1201198"/>
                    <a:pt x="694944" y="1203579"/>
                  </a:cubicBezTo>
                  <a:cubicBezTo>
                    <a:pt x="696659" y="1205865"/>
                    <a:pt x="699230" y="1207389"/>
                    <a:pt x="702088" y="1207484"/>
                  </a:cubicBezTo>
                  <a:cubicBezTo>
                    <a:pt x="774383" y="1211675"/>
                    <a:pt x="838105" y="1208246"/>
                    <a:pt x="895160" y="1196626"/>
                  </a:cubicBezTo>
                  <a:cubicBezTo>
                    <a:pt x="916305" y="1194149"/>
                    <a:pt x="937165" y="1190435"/>
                    <a:pt x="957644" y="1185767"/>
                  </a:cubicBezTo>
                  <a:cubicBezTo>
                    <a:pt x="981742" y="1180243"/>
                    <a:pt x="1038320" y="1167194"/>
                    <a:pt x="1053751" y="1133189"/>
                  </a:cubicBezTo>
                  <a:cubicBezTo>
                    <a:pt x="1059942" y="1129189"/>
                    <a:pt x="1066133" y="1124903"/>
                    <a:pt x="1072134" y="1120521"/>
                  </a:cubicBezTo>
                  <a:cubicBezTo>
                    <a:pt x="1110139" y="1092899"/>
                    <a:pt x="1141381" y="1056799"/>
                    <a:pt x="1165765" y="1012317"/>
                  </a:cubicBezTo>
                  <a:cubicBezTo>
                    <a:pt x="1203103" y="966121"/>
                    <a:pt x="1219772" y="890492"/>
                    <a:pt x="1223391" y="819436"/>
                  </a:cubicBezTo>
                  <a:cubicBezTo>
                    <a:pt x="1224248" y="812483"/>
                    <a:pt x="1225010" y="805529"/>
                    <a:pt x="1225772" y="798386"/>
                  </a:cubicBezTo>
                  <a:cubicBezTo>
                    <a:pt x="1225963" y="796100"/>
                    <a:pt x="1225391" y="793909"/>
                    <a:pt x="1224248" y="792194"/>
                  </a:cubicBezTo>
                  <a:cubicBezTo>
                    <a:pt x="1224534" y="749618"/>
                    <a:pt x="1220343" y="710470"/>
                    <a:pt x="1213390" y="682466"/>
                  </a:cubicBezTo>
                  <a:cubicBezTo>
                    <a:pt x="1210532" y="670846"/>
                    <a:pt x="1207199" y="659606"/>
                    <a:pt x="1203579" y="648748"/>
                  </a:cubicBezTo>
                  <a:cubicBezTo>
                    <a:pt x="1241584" y="723329"/>
                    <a:pt x="1277969" y="825151"/>
                    <a:pt x="1254824" y="913352"/>
                  </a:cubicBezTo>
                  <a:cubicBezTo>
                    <a:pt x="1208913" y="1088898"/>
                    <a:pt x="1034225" y="1234821"/>
                    <a:pt x="848487" y="1252823"/>
                  </a:cubicBezTo>
                  <a:close/>
                  <a:moveTo>
                    <a:pt x="1037844" y="1074992"/>
                  </a:moveTo>
                  <a:cubicBezTo>
                    <a:pt x="1012793" y="1057942"/>
                    <a:pt x="972026" y="1066229"/>
                    <a:pt x="942213" y="1072325"/>
                  </a:cubicBezTo>
                  <a:cubicBezTo>
                    <a:pt x="936022" y="1073563"/>
                    <a:pt x="930497" y="1074706"/>
                    <a:pt x="925925" y="1075373"/>
                  </a:cubicBezTo>
                  <a:lnTo>
                    <a:pt x="918210" y="1076516"/>
                  </a:lnTo>
                  <a:cubicBezTo>
                    <a:pt x="847535" y="1087184"/>
                    <a:pt x="744855" y="1102614"/>
                    <a:pt x="705422" y="1167384"/>
                  </a:cubicBezTo>
                  <a:cubicBezTo>
                    <a:pt x="583597" y="1137380"/>
                    <a:pt x="477869" y="1058037"/>
                    <a:pt x="437579" y="913067"/>
                  </a:cubicBezTo>
                  <a:cubicBezTo>
                    <a:pt x="421767" y="856012"/>
                    <a:pt x="403860" y="760952"/>
                    <a:pt x="425672" y="671417"/>
                  </a:cubicBezTo>
                  <a:cubicBezTo>
                    <a:pt x="426053" y="673322"/>
                    <a:pt x="427101" y="675132"/>
                    <a:pt x="428530" y="676465"/>
                  </a:cubicBezTo>
                  <a:cubicBezTo>
                    <a:pt x="430435" y="678180"/>
                    <a:pt x="432911" y="679133"/>
                    <a:pt x="435483" y="678942"/>
                  </a:cubicBezTo>
                  <a:cubicBezTo>
                    <a:pt x="474059" y="676942"/>
                    <a:pt x="496729" y="681609"/>
                    <a:pt x="509111" y="694182"/>
                  </a:cubicBezTo>
                  <a:cubicBezTo>
                    <a:pt x="519113" y="704374"/>
                    <a:pt x="523113" y="721328"/>
                    <a:pt x="521303" y="745998"/>
                  </a:cubicBezTo>
                  <a:cubicBezTo>
                    <a:pt x="521018" y="750189"/>
                    <a:pt x="515779" y="756190"/>
                    <a:pt x="510730" y="762000"/>
                  </a:cubicBezTo>
                  <a:cubicBezTo>
                    <a:pt x="501110" y="773049"/>
                    <a:pt x="487966" y="788289"/>
                    <a:pt x="495110" y="808006"/>
                  </a:cubicBezTo>
                  <a:cubicBezTo>
                    <a:pt x="503206" y="830485"/>
                    <a:pt x="524923" y="834866"/>
                    <a:pt x="542354" y="838390"/>
                  </a:cubicBezTo>
                  <a:cubicBezTo>
                    <a:pt x="555212" y="840962"/>
                    <a:pt x="567404" y="843439"/>
                    <a:pt x="572834" y="851821"/>
                  </a:cubicBezTo>
                  <a:cubicBezTo>
                    <a:pt x="579311" y="861632"/>
                    <a:pt x="576453" y="883730"/>
                    <a:pt x="574072" y="903256"/>
                  </a:cubicBezTo>
                  <a:cubicBezTo>
                    <a:pt x="571976" y="919925"/>
                    <a:pt x="569976" y="935736"/>
                    <a:pt x="572643" y="947833"/>
                  </a:cubicBezTo>
                  <a:cubicBezTo>
                    <a:pt x="577310" y="969359"/>
                    <a:pt x="585026" y="980218"/>
                    <a:pt x="593122" y="991838"/>
                  </a:cubicBezTo>
                  <a:cubicBezTo>
                    <a:pt x="597694" y="998411"/>
                    <a:pt x="602456" y="1005078"/>
                    <a:pt x="607219" y="1014603"/>
                  </a:cubicBezTo>
                  <a:cubicBezTo>
                    <a:pt x="610553" y="1021175"/>
                    <a:pt x="613601" y="1027652"/>
                    <a:pt x="616649" y="1033939"/>
                  </a:cubicBezTo>
                  <a:cubicBezTo>
                    <a:pt x="636556" y="1076039"/>
                    <a:pt x="655415" y="1115854"/>
                    <a:pt x="720852" y="1115854"/>
                  </a:cubicBezTo>
                  <a:lnTo>
                    <a:pt x="721709" y="1115854"/>
                  </a:lnTo>
                  <a:cubicBezTo>
                    <a:pt x="725614" y="1115854"/>
                    <a:pt x="729044" y="1113473"/>
                    <a:pt x="730472" y="1109853"/>
                  </a:cubicBezTo>
                  <a:cubicBezTo>
                    <a:pt x="746284" y="1069848"/>
                    <a:pt x="735425" y="1033653"/>
                    <a:pt x="724853" y="998601"/>
                  </a:cubicBezTo>
                  <a:cubicBezTo>
                    <a:pt x="712756" y="958501"/>
                    <a:pt x="702374" y="923925"/>
                    <a:pt x="729996" y="886015"/>
                  </a:cubicBezTo>
                  <a:cubicBezTo>
                    <a:pt x="741426" y="870299"/>
                    <a:pt x="759238" y="855440"/>
                    <a:pt x="776478" y="841058"/>
                  </a:cubicBezTo>
                  <a:cubicBezTo>
                    <a:pt x="824103" y="801243"/>
                    <a:pt x="878110" y="756095"/>
                    <a:pt x="816388" y="678371"/>
                  </a:cubicBezTo>
                  <a:cubicBezTo>
                    <a:pt x="790289" y="645509"/>
                    <a:pt x="750094" y="643604"/>
                    <a:pt x="711327" y="641795"/>
                  </a:cubicBezTo>
                  <a:cubicBezTo>
                    <a:pt x="670465" y="639890"/>
                    <a:pt x="631793" y="638080"/>
                    <a:pt x="611029" y="600742"/>
                  </a:cubicBezTo>
                  <a:cubicBezTo>
                    <a:pt x="582359" y="549212"/>
                    <a:pt x="648557" y="496157"/>
                    <a:pt x="701802" y="453485"/>
                  </a:cubicBezTo>
                  <a:cubicBezTo>
                    <a:pt x="715137" y="442817"/>
                    <a:pt x="727615" y="432816"/>
                    <a:pt x="737235" y="423767"/>
                  </a:cubicBezTo>
                  <a:cubicBezTo>
                    <a:pt x="739997" y="421196"/>
                    <a:pt x="740855" y="417290"/>
                    <a:pt x="739807" y="413957"/>
                  </a:cubicBezTo>
                  <a:cubicBezTo>
                    <a:pt x="797528" y="405479"/>
                    <a:pt x="855059" y="408146"/>
                    <a:pt x="910495" y="421767"/>
                  </a:cubicBezTo>
                  <a:cubicBezTo>
                    <a:pt x="906685" y="439484"/>
                    <a:pt x="908209" y="453866"/>
                    <a:pt x="915067" y="465677"/>
                  </a:cubicBezTo>
                  <a:cubicBezTo>
                    <a:pt x="927259" y="486728"/>
                    <a:pt x="953548" y="493586"/>
                    <a:pt x="976884" y="499682"/>
                  </a:cubicBezTo>
                  <a:cubicBezTo>
                    <a:pt x="996315" y="504730"/>
                    <a:pt x="1014698" y="509588"/>
                    <a:pt x="1020223" y="520637"/>
                  </a:cubicBezTo>
                  <a:cubicBezTo>
                    <a:pt x="1023556" y="527304"/>
                    <a:pt x="1022604" y="537305"/>
                    <a:pt x="1017270" y="550450"/>
                  </a:cubicBezTo>
                  <a:cubicBezTo>
                    <a:pt x="1012888" y="561308"/>
                    <a:pt x="1001839" y="568357"/>
                    <a:pt x="990219" y="575691"/>
                  </a:cubicBezTo>
                  <a:cubicBezTo>
                    <a:pt x="974884" y="585407"/>
                    <a:pt x="957453" y="596551"/>
                    <a:pt x="952786" y="618839"/>
                  </a:cubicBezTo>
                  <a:cubicBezTo>
                    <a:pt x="943451" y="663512"/>
                    <a:pt x="973646" y="686372"/>
                    <a:pt x="1000316" y="706565"/>
                  </a:cubicBezTo>
                  <a:cubicBezTo>
                    <a:pt x="1003935" y="709327"/>
                    <a:pt x="1007650" y="712089"/>
                    <a:pt x="1011174" y="714947"/>
                  </a:cubicBezTo>
                  <a:cubicBezTo>
                    <a:pt x="1022795" y="724186"/>
                    <a:pt x="1033463" y="731806"/>
                    <a:pt x="1042892" y="738569"/>
                  </a:cubicBezTo>
                  <a:cubicBezTo>
                    <a:pt x="1083374" y="767620"/>
                    <a:pt x="1101852" y="780955"/>
                    <a:pt x="1100995" y="846773"/>
                  </a:cubicBezTo>
                  <a:cubicBezTo>
                    <a:pt x="1100804" y="863441"/>
                    <a:pt x="1098137" y="880586"/>
                    <a:pt x="1095566" y="897160"/>
                  </a:cubicBezTo>
                  <a:cubicBezTo>
                    <a:pt x="1088231" y="944690"/>
                    <a:pt x="1080611" y="993743"/>
                    <a:pt x="1130046" y="1033844"/>
                  </a:cubicBezTo>
                  <a:cubicBezTo>
                    <a:pt x="1110520" y="1062038"/>
                    <a:pt x="1087374" y="1085850"/>
                    <a:pt x="1060895" y="1105186"/>
                  </a:cubicBezTo>
                  <a:cubicBezTo>
                    <a:pt x="1059656" y="1106138"/>
                    <a:pt x="1058418" y="1106996"/>
                    <a:pt x="1057085" y="1107948"/>
                  </a:cubicBezTo>
                  <a:cubicBezTo>
                    <a:pt x="1057085" y="1107281"/>
                    <a:pt x="1056894" y="1106615"/>
                    <a:pt x="1056799" y="1106043"/>
                  </a:cubicBezTo>
                  <a:cubicBezTo>
                    <a:pt x="1054418" y="1092518"/>
                    <a:pt x="1048036" y="1082135"/>
                    <a:pt x="1037749" y="1075087"/>
                  </a:cubicBezTo>
                  <a:close/>
                  <a:moveTo>
                    <a:pt x="1037749" y="1120807"/>
                  </a:moveTo>
                  <a:cubicBezTo>
                    <a:pt x="994696" y="1147763"/>
                    <a:pt x="946595" y="1166622"/>
                    <a:pt x="891921" y="1177766"/>
                  </a:cubicBezTo>
                  <a:cubicBezTo>
                    <a:pt x="836676" y="1184243"/>
                    <a:pt x="779812" y="1182719"/>
                    <a:pt x="725519" y="1171861"/>
                  </a:cubicBezTo>
                  <a:cubicBezTo>
                    <a:pt x="763334" y="1119188"/>
                    <a:pt x="856488" y="1105091"/>
                    <a:pt x="921163" y="1095375"/>
                  </a:cubicBezTo>
                  <a:lnTo>
                    <a:pt x="928878" y="1094232"/>
                  </a:lnTo>
                  <a:cubicBezTo>
                    <a:pt x="933641" y="1093470"/>
                    <a:pt x="939546" y="1092327"/>
                    <a:pt x="946118" y="1090994"/>
                  </a:cubicBezTo>
                  <a:cubicBezTo>
                    <a:pt x="971074" y="1085850"/>
                    <a:pt x="1008888" y="1078230"/>
                    <a:pt x="1027271" y="1090708"/>
                  </a:cubicBezTo>
                  <a:cubicBezTo>
                    <a:pt x="1033177" y="1094708"/>
                    <a:pt x="1036796" y="1100804"/>
                    <a:pt x="1038225" y="1109186"/>
                  </a:cubicBezTo>
                  <a:cubicBezTo>
                    <a:pt x="1038987" y="1113282"/>
                    <a:pt x="1038797" y="1117187"/>
                    <a:pt x="1037844" y="1120807"/>
                  </a:cubicBezTo>
                  <a:close/>
                  <a:moveTo>
                    <a:pt x="594551" y="610076"/>
                  </a:moveTo>
                  <a:cubicBezTo>
                    <a:pt x="620459" y="656654"/>
                    <a:pt x="668369" y="658844"/>
                    <a:pt x="710565" y="660845"/>
                  </a:cubicBezTo>
                  <a:cubicBezTo>
                    <a:pt x="746760" y="662559"/>
                    <a:pt x="780955" y="664178"/>
                    <a:pt x="801624" y="690277"/>
                  </a:cubicBezTo>
                  <a:cubicBezTo>
                    <a:pt x="851821" y="753428"/>
                    <a:pt x="811339" y="787241"/>
                    <a:pt x="764381" y="826484"/>
                  </a:cubicBezTo>
                  <a:cubicBezTo>
                    <a:pt x="746284" y="841629"/>
                    <a:pt x="727520" y="857250"/>
                    <a:pt x="714756" y="874871"/>
                  </a:cubicBezTo>
                  <a:cubicBezTo>
                    <a:pt x="681609" y="920401"/>
                    <a:pt x="694372" y="962978"/>
                    <a:pt x="706755" y="1004126"/>
                  </a:cubicBezTo>
                  <a:cubicBezTo>
                    <a:pt x="716185" y="1035463"/>
                    <a:pt x="725138" y="1065181"/>
                    <a:pt x="715042" y="1096709"/>
                  </a:cubicBezTo>
                  <a:cubicBezTo>
                    <a:pt x="666464" y="1094613"/>
                    <a:pt x="652653" y="1065467"/>
                    <a:pt x="633889" y="1025843"/>
                  </a:cubicBezTo>
                  <a:cubicBezTo>
                    <a:pt x="630841" y="1019365"/>
                    <a:pt x="627697" y="1012698"/>
                    <a:pt x="624269" y="1006031"/>
                  </a:cubicBezTo>
                  <a:cubicBezTo>
                    <a:pt x="618839" y="995363"/>
                    <a:pt x="613505" y="987647"/>
                    <a:pt x="608743" y="980885"/>
                  </a:cubicBezTo>
                  <a:cubicBezTo>
                    <a:pt x="601123" y="970026"/>
                    <a:pt x="595122" y="961549"/>
                    <a:pt x="591312" y="943832"/>
                  </a:cubicBezTo>
                  <a:cubicBezTo>
                    <a:pt x="589407" y="934974"/>
                    <a:pt x="591312" y="920115"/>
                    <a:pt x="593027" y="905732"/>
                  </a:cubicBezTo>
                  <a:cubicBezTo>
                    <a:pt x="596075" y="881825"/>
                    <a:pt x="599122" y="857155"/>
                    <a:pt x="588836" y="841438"/>
                  </a:cubicBezTo>
                  <a:cubicBezTo>
                    <a:pt x="579025" y="826484"/>
                    <a:pt x="561594" y="822960"/>
                    <a:pt x="546163" y="819817"/>
                  </a:cubicBezTo>
                  <a:cubicBezTo>
                    <a:pt x="528352" y="816197"/>
                    <a:pt x="517303" y="813435"/>
                    <a:pt x="513017" y="801624"/>
                  </a:cubicBezTo>
                  <a:cubicBezTo>
                    <a:pt x="509873" y="792956"/>
                    <a:pt x="515493" y="785622"/>
                    <a:pt x="525113" y="774478"/>
                  </a:cubicBezTo>
                  <a:cubicBezTo>
                    <a:pt x="532162" y="766286"/>
                    <a:pt x="539496" y="757809"/>
                    <a:pt x="540258" y="747332"/>
                  </a:cubicBezTo>
                  <a:cubicBezTo>
                    <a:pt x="542449" y="716852"/>
                    <a:pt x="536638" y="695135"/>
                    <a:pt x="522637" y="680847"/>
                  </a:cubicBezTo>
                  <a:cubicBezTo>
                    <a:pt x="508349" y="666274"/>
                    <a:pt x="485966" y="659511"/>
                    <a:pt x="451199" y="659511"/>
                  </a:cubicBezTo>
                  <a:cubicBezTo>
                    <a:pt x="449199" y="659511"/>
                    <a:pt x="447294" y="659511"/>
                    <a:pt x="445199" y="659511"/>
                  </a:cubicBezTo>
                  <a:cubicBezTo>
                    <a:pt x="445865" y="655701"/>
                    <a:pt x="447008" y="651986"/>
                    <a:pt x="448151" y="647986"/>
                  </a:cubicBezTo>
                  <a:cubicBezTo>
                    <a:pt x="449866" y="642176"/>
                    <a:pt x="451676" y="636175"/>
                    <a:pt x="452342" y="629031"/>
                  </a:cubicBezTo>
                  <a:cubicBezTo>
                    <a:pt x="454152" y="609124"/>
                    <a:pt x="461486" y="589693"/>
                    <a:pt x="472726" y="571119"/>
                  </a:cubicBezTo>
                  <a:cubicBezTo>
                    <a:pt x="493871" y="545592"/>
                    <a:pt x="536258" y="504444"/>
                    <a:pt x="581216" y="470535"/>
                  </a:cubicBezTo>
                  <a:cubicBezTo>
                    <a:pt x="615410" y="449866"/>
                    <a:pt x="651605" y="434150"/>
                    <a:pt x="682943" y="425672"/>
                  </a:cubicBezTo>
                  <a:cubicBezTo>
                    <a:pt x="693515" y="422815"/>
                    <a:pt x="704088" y="420243"/>
                    <a:pt x="714661" y="418148"/>
                  </a:cubicBezTo>
                  <a:cubicBezTo>
                    <a:pt x="707231" y="424529"/>
                    <a:pt x="698659" y="431387"/>
                    <a:pt x="689801" y="438531"/>
                  </a:cubicBezTo>
                  <a:cubicBezTo>
                    <a:pt x="634079" y="483203"/>
                    <a:pt x="557784" y="544354"/>
                    <a:pt x="594265" y="609886"/>
                  </a:cubicBezTo>
                  <a:close/>
                  <a:moveTo>
                    <a:pt x="1114520" y="900113"/>
                  </a:moveTo>
                  <a:cubicBezTo>
                    <a:pt x="1117187" y="882872"/>
                    <a:pt x="1119950" y="865156"/>
                    <a:pt x="1120140" y="847058"/>
                  </a:cubicBezTo>
                  <a:cubicBezTo>
                    <a:pt x="1121188" y="771335"/>
                    <a:pt x="1095947" y="753142"/>
                    <a:pt x="1054132" y="723138"/>
                  </a:cubicBezTo>
                  <a:cubicBezTo>
                    <a:pt x="1044893" y="716471"/>
                    <a:pt x="1034415" y="709041"/>
                    <a:pt x="1023176" y="700088"/>
                  </a:cubicBezTo>
                  <a:cubicBezTo>
                    <a:pt x="1019461" y="697135"/>
                    <a:pt x="1015746" y="694277"/>
                    <a:pt x="1011936" y="691420"/>
                  </a:cubicBezTo>
                  <a:cubicBezTo>
                    <a:pt x="986600" y="672275"/>
                    <a:pt x="964692" y="655701"/>
                    <a:pt x="971550" y="622745"/>
                  </a:cubicBezTo>
                  <a:cubicBezTo>
                    <a:pt x="974598" y="608267"/>
                    <a:pt x="986600" y="600647"/>
                    <a:pt x="1000601" y="591788"/>
                  </a:cubicBezTo>
                  <a:cubicBezTo>
                    <a:pt x="1013651" y="583502"/>
                    <a:pt x="1028319" y="574167"/>
                    <a:pt x="1035082" y="557594"/>
                  </a:cubicBezTo>
                  <a:cubicBezTo>
                    <a:pt x="1042606" y="538925"/>
                    <a:pt x="1043369" y="524066"/>
                    <a:pt x="1037368" y="512064"/>
                  </a:cubicBezTo>
                  <a:cubicBezTo>
                    <a:pt x="1027938" y="493300"/>
                    <a:pt x="1004506" y="487109"/>
                    <a:pt x="981837" y="481203"/>
                  </a:cubicBezTo>
                  <a:cubicBezTo>
                    <a:pt x="961263" y="475774"/>
                    <a:pt x="939927" y="470249"/>
                    <a:pt x="931736" y="456057"/>
                  </a:cubicBezTo>
                  <a:cubicBezTo>
                    <a:pt x="927449" y="448723"/>
                    <a:pt x="926592" y="439007"/>
                    <a:pt x="929164" y="426625"/>
                  </a:cubicBezTo>
                  <a:cubicBezTo>
                    <a:pt x="951643" y="433197"/>
                    <a:pt x="973836" y="441579"/>
                    <a:pt x="995458" y="451771"/>
                  </a:cubicBezTo>
                  <a:cubicBezTo>
                    <a:pt x="1104614" y="503301"/>
                    <a:pt x="1168051" y="577977"/>
                    <a:pt x="1195006" y="686848"/>
                  </a:cubicBezTo>
                  <a:cubicBezTo>
                    <a:pt x="1203484" y="721233"/>
                    <a:pt x="1207294" y="766763"/>
                    <a:pt x="1205103" y="813530"/>
                  </a:cubicBezTo>
                  <a:cubicBezTo>
                    <a:pt x="1196150" y="887540"/>
                    <a:pt x="1177766" y="950309"/>
                    <a:pt x="1150049" y="1001363"/>
                  </a:cubicBezTo>
                  <a:cubicBezTo>
                    <a:pt x="1146048" y="1006221"/>
                    <a:pt x="1141762" y="1010698"/>
                    <a:pt x="1137285" y="1014698"/>
                  </a:cubicBezTo>
                  <a:cubicBezTo>
                    <a:pt x="1101852" y="982409"/>
                    <a:pt x="1107758" y="944023"/>
                    <a:pt x="1114616" y="900017"/>
                  </a:cubicBezTo>
                  <a:close/>
                  <a:moveTo>
                    <a:pt x="969550" y="420243"/>
                  </a:moveTo>
                  <a:cubicBezTo>
                    <a:pt x="970788" y="420434"/>
                    <a:pt x="972122" y="420719"/>
                    <a:pt x="973455" y="421005"/>
                  </a:cubicBezTo>
                  <a:cubicBezTo>
                    <a:pt x="990124" y="424815"/>
                    <a:pt x="1008697" y="434150"/>
                    <a:pt x="1027557" y="446818"/>
                  </a:cubicBezTo>
                  <a:cubicBezTo>
                    <a:pt x="1019747" y="442627"/>
                    <a:pt x="1011746" y="438626"/>
                    <a:pt x="1003459" y="434721"/>
                  </a:cubicBezTo>
                  <a:cubicBezTo>
                    <a:pt x="992219" y="429387"/>
                    <a:pt x="980980" y="424625"/>
                    <a:pt x="969455" y="420243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3" name="Groep 62">
            <a:extLst>
              <a:ext uri="{FF2B5EF4-FFF2-40B4-BE49-F238E27FC236}">
                <a16:creationId xmlns:a16="http://schemas.microsoft.com/office/drawing/2014/main" id="{037F7FD3-DB7F-AE25-7C30-B6F55989A987}"/>
              </a:ext>
            </a:extLst>
          </p:cNvPr>
          <p:cNvGrpSpPr>
            <a:grpSpLocks noChangeAspect="1"/>
          </p:cNvGrpSpPr>
          <p:nvPr/>
        </p:nvGrpSpPr>
        <p:grpSpPr>
          <a:xfrm>
            <a:off x="5375937" y="4688469"/>
            <a:ext cx="1440062" cy="1389468"/>
            <a:chOff x="5375937" y="4688469"/>
            <a:chExt cx="1440062" cy="1389468"/>
          </a:xfrm>
        </p:grpSpPr>
        <p:sp>
          <p:nvSpPr>
            <p:cNvPr id="50" name="Graphic 91">
              <a:extLst>
                <a:ext uri="{FF2B5EF4-FFF2-40B4-BE49-F238E27FC236}">
                  <a16:creationId xmlns:a16="http://schemas.microsoft.com/office/drawing/2014/main" id="{7CC82E55-C60F-9BA0-1B0E-13A4DA4676B0}"/>
                </a:ext>
              </a:extLst>
            </p:cNvPr>
            <p:cNvSpPr/>
            <p:nvPr/>
          </p:nvSpPr>
          <p:spPr>
            <a:xfrm>
              <a:off x="5375937" y="4776739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4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B0B2F6F-2A34-B3C8-44B5-7A140720AC3E}"/>
                </a:ext>
              </a:extLst>
            </p:cNvPr>
            <p:cNvSpPr/>
            <p:nvPr/>
          </p:nvSpPr>
          <p:spPr>
            <a:xfrm>
              <a:off x="5426531" y="4688469"/>
              <a:ext cx="1389468" cy="1389468"/>
            </a:xfrm>
            <a:custGeom>
              <a:avLst/>
              <a:gdLst>
                <a:gd name="connsiteX0" fmla="*/ 840676 w 1681257"/>
                <a:gd name="connsiteY0" fmla="*/ 0 h 1681257"/>
                <a:gd name="connsiteX1" fmla="*/ 0 w 1681257"/>
                <a:gd name="connsiteY1" fmla="*/ 840581 h 1681257"/>
                <a:gd name="connsiteX2" fmla="*/ 840676 w 1681257"/>
                <a:gd name="connsiteY2" fmla="*/ 1681258 h 1681257"/>
                <a:gd name="connsiteX3" fmla="*/ 1308354 w 1681257"/>
                <a:gd name="connsiteY3" fmla="*/ 1539240 h 1681257"/>
                <a:gd name="connsiteX4" fmla="*/ 1414462 w 1681257"/>
                <a:gd name="connsiteY4" fmla="*/ 1341406 h 1681257"/>
                <a:gd name="connsiteX5" fmla="*/ 1211008 w 1681257"/>
                <a:gd name="connsiteY5" fmla="*/ 1123188 h 1681257"/>
                <a:gd name="connsiteX6" fmla="*/ 1186244 w 1681257"/>
                <a:gd name="connsiteY6" fmla="*/ 1112806 h 1681257"/>
                <a:gd name="connsiteX7" fmla="*/ 1152049 w 1681257"/>
                <a:gd name="connsiteY7" fmla="*/ 1098614 h 1681257"/>
                <a:gd name="connsiteX8" fmla="*/ 1077182 w 1681257"/>
                <a:gd name="connsiteY8" fmla="*/ 1005935 h 1681257"/>
                <a:gd name="connsiteX9" fmla="*/ 1100043 w 1681257"/>
                <a:gd name="connsiteY9" fmla="*/ 897065 h 1681257"/>
                <a:gd name="connsiteX10" fmla="*/ 1105090 w 1681257"/>
                <a:gd name="connsiteY10" fmla="*/ 892016 h 1681257"/>
                <a:gd name="connsiteX11" fmla="*/ 1261205 w 1681257"/>
                <a:gd name="connsiteY11" fmla="*/ 673227 h 1681257"/>
                <a:gd name="connsiteX12" fmla="*/ 1144524 w 1681257"/>
                <a:gd name="connsiteY12" fmla="*/ 443008 h 1681257"/>
                <a:gd name="connsiteX13" fmla="*/ 903542 w 1681257"/>
                <a:gd name="connsiteY13" fmla="*/ 551117 h 1681257"/>
                <a:gd name="connsiteX14" fmla="*/ 895160 w 1681257"/>
                <a:gd name="connsiteY14" fmla="*/ 559975 h 1681257"/>
                <a:gd name="connsiteX15" fmla="*/ 892778 w 1681257"/>
                <a:gd name="connsiteY15" fmla="*/ 564356 h 1681257"/>
                <a:gd name="connsiteX16" fmla="*/ 905732 w 1681257"/>
                <a:gd name="connsiteY16" fmla="*/ 621221 h 1681257"/>
                <a:gd name="connsiteX17" fmla="*/ 1006316 w 1681257"/>
                <a:gd name="connsiteY17" fmla="*/ 610076 h 1681257"/>
                <a:gd name="connsiteX18" fmla="*/ 1038606 w 1681257"/>
                <a:gd name="connsiteY18" fmla="*/ 588550 h 1681257"/>
                <a:gd name="connsiteX19" fmla="*/ 1128427 w 1681257"/>
                <a:gd name="connsiteY19" fmla="*/ 572834 h 1681257"/>
                <a:gd name="connsiteX20" fmla="*/ 1160621 w 1681257"/>
                <a:gd name="connsiteY20" fmla="*/ 625221 h 1681257"/>
                <a:gd name="connsiteX21" fmla="*/ 1062323 w 1681257"/>
                <a:gd name="connsiteY21" fmla="*/ 810387 h 1681257"/>
                <a:gd name="connsiteX22" fmla="*/ 1059085 w 1681257"/>
                <a:gd name="connsiteY22" fmla="*/ 813435 h 1681257"/>
                <a:gd name="connsiteX23" fmla="*/ 998792 w 1681257"/>
                <a:gd name="connsiteY23" fmla="*/ 771335 h 1681257"/>
                <a:gd name="connsiteX24" fmla="*/ 975265 w 1681257"/>
                <a:gd name="connsiteY24" fmla="*/ 756095 h 1681257"/>
                <a:gd name="connsiteX25" fmla="*/ 676370 w 1681257"/>
                <a:gd name="connsiteY25" fmla="*/ 768858 h 1681257"/>
                <a:gd name="connsiteX26" fmla="*/ 470440 w 1681257"/>
                <a:gd name="connsiteY26" fmla="*/ 1035177 h 1681257"/>
                <a:gd name="connsiteX27" fmla="*/ 503301 w 1681257"/>
                <a:gd name="connsiteY27" fmla="*/ 1180719 h 1681257"/>
                <a:gd name="connsiteX28" fmla="*/ 668846 w 1681257"/>
                <a:gd name="connsiteY28" fmla="*/ 1243965 h 1681257"/>
                <a:gd name="connsiteX29" fmla="*/ 852392 w 1681257"/>
                <a:gd name="connsiteY29" fmla="*/ 1112901 h 1681257"/>
                <a:gd name="connsiteX30" fmla="*/ 849630 w 1681257"/>
                <a:gd name="connsiteY30" fmla="*/ 1102138 h 1681257"/>
                <a:gd name="connsiteX31" fmla="*/ 719614 w 1681257"/>
                <a:gd name="connsiteY31" fmla="*/ 1110044 h 1681257"/>
                <a:gd name="connsiteX32" fmla="*/ 609600 w 1681257"/>
                <a:gd name="connsiteY32" fmla="*/ 1116521 h 1681257"/>
                <a:gd name="connsiteX33" fmla="*/ 586454 w 1681257"/>
                <a:gd name="connsiteY33" fmla="*/ 1068419 h 1681257"/>
                <a:gd name="connsiteX34" fmla="*/ 662845 w 1681257"/>
                <a:gd name="connsiteY34" fmla="*/ 939737 h 1681257"/>
                <a:gd name="connsiteX35" fmla="*/ 670941 w 1681257"/>
                <a:gd name="connsiteY35" fmla="*/ 931259 h 1681257"/>
                <a:gd name="connsiteX36" fmla="*/ 862012 w 1681257"/>
                <a:gd name="connsiteY36" fmla="*/ 815150 h 1681257"/>
                <a:gd name="connsiteX37" fmla="*/ 890683 w 1681257"/>
                <a:gd name="connsiteY37" fmla="*/ 834200 h 1681257"/>
                <a:gd name="connsiteX38" fmla="*/ 965168 w 1681257"/>
                <a:gd name="connsiteY38" fmla="*/ 842010 h 1681257"/>
                <a:gd name="connsiteX39" fmla="*/ 985933 w 1681257"/>
                <a:gd name="connsiteY39" fmla="*/ 791623 h 1681257"/>
                <a:gd name="connsiteX40" fmla="*/ 984409 w 1681257"/>
                <a:gd name="connsiteY40" fmla="*/ 784955 h 1681257"/>
                <a:gd name="connsiteX41" fmla="*/ 988505 w 1681257"/>
                <a:gd name="connsiteY41" fmla="*/ 787527 h 1681257"/>
                <a:gd name="connsiteX42" fmla="*/ 1044416 w 1681257"/>
                <a:gd name="connsiteY42" fmla="*/ 826389 h 1681257"/>
                <a:gd name="connsiteX43" fmla="*/ 954215 w 1681257"/>
                <a:gd name="connsiteY43" fmla="*/ 887635 h 1681257"/>
                <a:gd name="connsiteX44" fmla="*/ 881729 w 1681257"/>
                <a:gd name="connsiteY44" fmla="*/ 877919 h 1681257"/>
                <a:gd name="connsiteX45" fmla="*/ 809339 w 1681257"/>
                <a:gd name="connsiteY45" fmla="*/ 871823 h 1681257"/>
                <a:gd name="connsiteX46" fmla="*/ 782098 w 1681257"/>
                <a:gd name="connsiteY46" fmla="*/ 919734 h 1681257"/>
                <a:gd name="connsiteX47" fmla="*/ 845916 w 1681257"/>
                <a:gd name="connsiteY47" fmla="*/ 1005078 h 1681257"/>
                <a:gd name="connsiteX48" fmla="*/ 997363 w 1681257"/>
                <a:gd name="connsiteY48" fmla="*/ 988981 h 1681257"/>
                <a:gd name="connsiteX49" fmla="*/ 1056418 w 1681257"/>
                <a:gd name="connsiteY49" fmla="*/ 948595 h 1681257"/>
                <a:gd name="connsiteX50" fmla="*/ 1058513 w 1681257"/>
                <a:gd name="connsiteY50" fmla="*/ 1010031 h 1681257"/>
                <a:gd name="connsiteX51" fmla="*/ 1145191 w 1681257"/>
                <a:gd name="connsiteY51" fmla="*/ 1116521 h 1681257"/>
                <a:gd name="connsiteX52" fmla="*/ 1178719 w 1681257"/>
                <a:gd name="connsiteY52" fmla="*/ 1130427 h 1681257"/>
                <a:gd name="connsiteX53" fmla="*/ 1203865 w 1681257"/>
                <a:gd name="connsiteY53" fmla="*/ 1141000 h 1681257"/>
                <a:gd name="connsiteX54" fmla="*/ 1395412 w 1681257"/>
                <a:gd name="connsiteY54" fmla="*/ 1343025 h 1681257"/>
                <a:gd name="connsiteX55" fmla="*/ 1298543 w 1681257"/>
                <a:gd name="connsiteY55" fmla="*/ 1523048 h 1681257"/>
                <a:gd name="connsiteX56" fmla="*/ 840581 w 1681257"/>
                <a:gd name="connsiteY56" fmla="*/ 1662398 h 1681257"/>
                <a:gd name="connsiteX57" fmla="*/ 18955 w 1681257"/>
                <a:gd name="connsiteY57" fmla="*/ 840772 h 1681257"/>
                <a:gd name="connsiteX58" fmla="*/ 840676 w 1681257"/>
                <a:gd name="connsiteY58" fmla="*/ 19050 h 1681257"/>
                <a:gd name="connsiteX59" fmla="*/ 1662208 w 1681257"/>
                <a:gd name="connsiteY59" fmla="*/ 840581 h 1681257"/>
                <a:gd name="connsiteX60" fmla="*/ 1647159 w 1681257"/>
                <a:gd name="connsiteY60" fmla="*/ 998125 h 1681257"/>
                <a:gd name="connsiteX61" fmla="*/ 1654683 w 1681257"/>
                <a:gd name="connsiteY61" fmla="*/ 1009269 h 1681257"/>
                <a:gd name="connsiteX62" fmla="*/ 1665827 w 1681257"/>
                <a:gd name="connsiteY62" fmla="*/ 1001744 h 1681257"/>
                <a:gd name="connsiteX63" fmla="*/ 1681258 w 1681257"/>
                <a:gd name="connsiteY63" fmla="*/ 840581 h 1681257"/>
                <a:gd name="connsiteX64" fmla="*/ 840676 w 1681257"/>
                <a:gd name="connsiteY64" fmla="*/ 0 h 1681257"/>
                <a:gd name="connsiteX65" fmla="*/ 953357 w 1681257"/>
                <a:gd name="connsiteY65" fmla="*/ 827151 h 1681257"/>
                <a:gd name="connsiteX66" fmla="*/ 903637 w 1681257"/>
                <a:gd name="connsiteY66" fmla="*/ 820198 h 1681257"/>
                <a:gd name="connsiteX67" fmla="*/ 866585 w 1681257"/>
                <a:gd name="connsiteY67" fmla="*/ 796671 h 1681257"/>
                <a:gd name="connsiteX68" fmla="*/ 657225 w 1681257"/>
                <a:gd name="connsiteY68" fmla="*/ 918115 h 1681257"/>
                <a:gd name="connsiteX69" fmla="*/ 649224 w 1681257"/>
                <a:gd name="connsiteY69" fmla="*/ 926497 h 1681257"/>
                <a:gd name="connsiteX70" fmla="*/ 567499 w 1681257"/>
                <a:gd name="connsiteY70" fmla="*/ 1068800 h 1681257"/>
                <a:gd name="connsiteX71" fmla="*/ 596551 w 1681257"/>
                <a:gd name="connsiteY71" fmla="*/ 1130237 h 1681257"/>
                <a:gd name="connsiteX72" fmla="*/ 728948 w 1681257"/>
                <a:gd name="connsiteY72" fmla="*/ 1126617 h 1681257"/>
                <a:gd name="connsiteX73" fmla="*/ 832009 w 1681257"/>
                <a:gd name="connsiteY73" fmla="*/ 1112425 h 1681257"/>
                <a:gd name="connsiteX74" fmla="*/ 667988 w 1681257"/>
                <a:gd name="connsiteY74" fmla="*/ 1224915 h 1681257"/>
                <a:gd name="connsiteX75" fmla="*/ 517684 w 1681257"/>
                <a:gd name="connsiteY75" fmla="*/ 1168337 h 1681257"/>
                <a:gd name="connsiteX76" fmla="*/ 489013 w 1681257"/>
                <a:gd name="connsiteY76" fmla="*/ 1038987 h 1681257"/>
                <a:gd name="connsiteX77" fmla="*/ 688658 w 1681257"/>
                <a:gd name="connsiteY77" fmla="*/ 783336 h 1681257"/>
                <a:gd name="connsiteX78" fmla="*/ 830675 w 1681257"/>
                <a:gd name="connsiteY78" fmla="*/ 724948 h 1681257"/>
                <a:gd name="connsiteX79" fmla="*/ 926687 w 1681257"/>
                <a:gd name="connsiteY79" fmla="*/ 749332 h 1681257"/>
                <a:gd name="connsiteX80" fmla="*/ 932878 w 1681257"/>
                <a:gd name="connsiteY80" fmla="*/ 757142 h 1681257"/>
                <a:gd name="connsiteX81" fmla="*/ 967073 w 1681257"/>
                <a:gd name="connsiteY81" fmla="*/ 794861 h 1681257"/>
                <a:gd name="connsiteX82" fmla="*/ 953167 w 1681257"/>
                <a:gd name="connsiteY82" fmla="*/ 827246 h 1681257"/>
                <a:gd name="connsiteX83" fmla="*/ 1075373 w 1681257"/>
                <a:gd name="connsiteY83" fmla="*/ 824294 h 1681257"/>
                <a:gd name="connsiteX84" fmla="*/ 1179576 w 1681257"/>
                <a:gd name="connsiteY84" fmla="*/ 623507 h 1681257"/>
                <a:gd name="connsiteX85" fmla="*/ 1138809 w 1681257"/>
                <a:gd name="connsiteY85" fmla="*/ 556832 h 1681257"/>
                <a:gd name="connsiteX86" fmla="*/ 1027271 w 1681257"/>
                <a:gd name="connsiteY86" fmla="*/ 573119 h 1681257"/>
                <a:gd name="connsiteX87" fmla="*/ 996982 w 1681257"/>
                <a:gd name="connsiteY87" fmla="*/ 593408 h 1681257"/>
                <a:gd name="connsiteX88" fmla="*/ 917067 w 1681257"/>
                <a:gd name="connsiteY88" fmla="*/ 605981 h 1681257"/>
                <a:gd name="connsiteX89" fmla="*/ 910781 w 1681257"/>
                <a:gd name="connsiteY89" fmla="*/ 571119 h 1681257"/>
                <a:gd name="connsiteX90" fmla="*/ 917353 w 1681257"/>
                <a:gd name="connsiteY90" fmla="*/ 564166 h 1681257"/>
                <a:gd name="connsiteX91" fmla="*/ 1137571 w 1681257"/>
                <a:gd name="connsiteY91" fmla="*/ 460724 h 1681257"/>
                <a:gd name="connsiteX92" fmla="*/ 1242918 w 1681257"/>
                <a:gd name="connsiteY92" fmla="*/ 667798 h 1681257"/>
                <a:gd name="connsiteX93" fmla="*/ 1096613 w 1681257"/>
                <a:gd name="connsiteY93" fmla="*/ 873347 h 1681257"/>
                <a:gd name="connsiteX94" fmla="*/ 1095280 w 1681257"/>
                <a:gd name="connsiteY94" fmla="*/ 864108 h 1681257"/>
                <a:gd name="connsiteX95" fmla="*/ 1072896 w 1681257"/>
                <a:gd name="connsiteY95" fmla="*/ 826484 h 1681257"/>
                <a:gd name="connsiteX96" fmla="*/ 1075277 w 1681257"/>
                <a:gd name="connsiteY96" fmla="*/ 824198 h 1681257"/>
                <a:gd name="connsiteX97" fmla="*/ 987933 w 1681257"/>
                <a:gd name="connsiteY97" fmla="*/ 972407 h 1681257"/>
                <a:gd name="connsiteX98" fmla="*/ 854297 w 1681257"/>
                <a:gd name="connsiteY98" fmla="*/ 987933 h 1681257"/>
                <a:gd name="connsiteX99" fmla="*/ 801148 w 1681257"/>
                <a:gd name="connsiteY99" fmla="*/ 918782 h 1681257"/>
                <a:gd name="connsiteX100" fmla="*/ 819340 w 1681257"/>
                <a:gd name="connsiteY100" fmla="*/ 888016 h 1681257"/>
                <a:gd name="connsiteX101" fmla="*/ 833437 w 1681257"/>
                <a:gd name="connsiteY101" fmla="*/ 884396 h 1681257"/>
                <a:gd name="connsiteX102" fmla="*/ 875062 w 1681257"/>
                <a:gd name="connsiteY102" fmla="*/ 895636 h 1681257"/>
                <a:gd name="connsiteX103" fmla="*/ 961263 w 1681257"/>
                <a:gd name="connsiteY103" fmla="*/ 905256 h 1681257"/>
                <a:gd name="connsiteX104" fmla="*/ 1058608 w 1681257"/>
                <a:gd name="connsiteY104" fmla="*/ 839248 h 1681257"/>
                <a:gd name="connsiteX105" fmla="*/ 1076706 w 1681257"/>
                <a:gd name="connsiteY105" fmla="*/ 868109 h 1681257"/>
                <a:gd name="connsiteX106" fmla="*/ 987933 w 1681257"/>
                <a:gd name="connsiteY106" fmla="*/ 972407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681257" h="1681257">
                  <a:moveTo>
                    <a:pt x="840676" y="0"/>
                  </a:moveTo>
                  <a:cubicBezTo>
                    <a:pt x="377190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6" y="1681258"/>
                  </a:cubicBezTo>
                  <a:cubicBezTo>
                    <a:pt x="995362" y="1681258"/>
                    <a:pt x="1148334" y="1634776"/>
                    <a:pt x="1308354" y="1539240"/>
                  </a:cubicBezTo>
                  <a:cubicBezTo>
                    <a:pt x="1377887" y="1497711"/>
                    <a:pt x="1420558" y="1418177"/>
                    <a:pt x="1414462" y="1341406"/>
                  </a:cubicBezTo>
                  <a:cubicBezTo>
                    <a:pt x="1407224" y="1250252"/>
                    <a:pt x="1335024" y="1172813"/>
                    <a:pt x="1211008" y="1123188"/>
                  </a:cubicBezTo>
                  <a:cubicBezTo>
                    <a:pt x="1204627" y="1120616"/>
                    <a:pt x="1195673" y="1116806"/>
                    <a:pt x="1186244" y="1112806"/>
                  </a:cubicBezTo>
                  <a:cubicBezTo>
                    <a:pt x="1173671" y="1107472"/>
                    <a:pt x="1160621" y="1101947"/>
                    <a:pt x="1152049" y="1098614"/>
                  </a:cubicBezTo>
                  <a:cubicBezTo>
                    <a:pt x="1114139" y="1084136"/>
                    <a:pt x="1086803" y="1050322"/>
                    <a:pt x="1077182" y="1005935"/>
                  </a:cubicBezTo>
                  <a:cubicBezTo>
                    <a:pt x="1068038" y="964025"/>
                    <a:pt x="1077182" y="920210"/>
                    <a:pt x="1100043" y="897065"/>
                  </a:cubicBezTo>
                  <a:lnTo>
                    <a:pt x="1105090" y="892016"/>
                  </a:lnTo>
                  <a:cubicBezTo>
                    <a:pt x="1166336" y="829913"/>
                    <a:pt x="1235774" y="759524"/>
                    <a:pt x="1261205" y="673227"/>
                  </a:cubicBezTo>
                  <a:cubicBezTo>
                    <a:pt x="1288637" y="580454"/>
                    <a:pt x="1237393" y="479298"/>
                    <a:pt x="1144524" y="443008"/>
                  </a:cubicBezTo>
                  <a:cubicBezTo>
                    <a:pt x="1042226" y="402908"/>
                    <a:pt x="962025" y="488633"/>
                    <a:pt x="903542" y="551117"/>
                  </a:cubicBezTo>
                  <a:lnTo>
                    <a:pt x="895160" y="559975"/>
                  </a:lnTo>
                  <a:cubicBezTo>
                    <a:pt x="894017" y="561213"/>
                    <a:pt x="893159" y="562737"/>
                    <a:pt x="892778" y="564356"/>
                  </a:cubicBezTo>
                  <a:cubicBezTo>
                    <a:pt x="885159" y="597503"/>
                    <a:pt x="895540" y="613601"/>
                    <a:pt x="905732" y="621221"/>
                  </a:cubicBezTo>
                  <a:cubicBezTo>
                    <a:pt x="932784" y="641509"/>
                    <a:pt x="981647" y="623792"/>
                    <a:pt x="1006316" y="610076"/>
                  </a:cubicBezTo>
                  <a:cubicBezTo>
                    <a:pt x="1017842" y="603599"/>
                    <a:pt x="1028414" y="595979"/>
                    <a:pt x="1038606" y="588550"/>
                  </a:cubicBezTo>
                  <a:cubicBezTo>
                    <a:pt x="1068705" y="566547"/>
                    <a:pt x="1092422" y="549212"/>
                    <a:pt x="1128427" y="572834"/>
                  </a:cubicBezTo>
                  <a:cubicBezTo>
                    <a:pt x="1148048" y="585692"/>
                    <a:pt x="1158621" y="602837"/>
                    <a:pt x="1160621" y="625221"/>
                  </a:cubicBezTo>
                  <a:cubicBezTo>
                    <a:pt x="1166146" y="687419"/>
                    <a:pt x="1103281" y="771811"/>
                    <a:pt x="1062323" y="810387"/>
                  </a:cubicBezTo>
                  <a:cubicBezTo>
                    <a:pt x="1061276" y="811340"/>
                    <a:pt x="1060228" y="812387"/>
                    <a:pt x="1059085" y="813435"/>
                  </a:cubicBezTo>
                  <a:cubicBezTo>
                    <a:pt x="1040797" y="797909"/>
                    <a:pt x="1018603" y="783908"/>
                    <a:pt x="998792" y="771335"/>
                  </a:cubicBezTo>
                  <a:cubicBezTo>
                    <a:pt x="990028" y="765810"/>
                    <a:pt x="981742" y="760571"/>
                    <a:pt x="975265" y="756095"/>
                  </a:cubicBezTo>
                  <a:cubicBezTo>
                    <a:pt x="872585" y="684371"/>
                    <a:pt x="769143" y="688848"/>
                    <a:pt x="676370" y="768858"/>
                  </a:cubicBezTo>
                  <a:cubicBezTo>
                    <a:pt x="585311" y="847439"/>
                    <a:pt x="489585" y="940499"/>
                    <a:pt x="470440" y="1035177"/>
                  </a:cubicBezTo>
                  <a:cubicBezTo>
                    <a:pt x="459010" y="1091851"/>
                    <a:pt x="470440" y="1142143"/>
                    <a:pt x="503301" y="1180719"/>
                  </a:cubicBezTo>
                  <a:cubicBezTo>
                    <a:pt x="540258" y="1223867"/>
                    <a:pt x="600456" y="1246918"/>
                    <a:pt x="668846" y="1243965"/>
                  </a:cubicBezTo>
                  <a:cubicBezTo>
                    <a:pt x="756571" y="1240155"/>
                    <a:pt x="820103" y="1194816"/>
                    <a:pt x="852392" y="1112901"/>
                  </a:cubicBezTo>
                  <a:cubicBezTo>
                    <a:pt x="853916" y="1109091"/>
                    <a:pt x="852773" y="1104710"/>
                    <a:pt x="849630" y="1102138"/>
                  </a:cubicBezTo>
                  <a:cubicBezTo>
                    <a:pt x="803719" y="1063657"/>
                    <a:pt x="759047" y="1088327"/>
                    <a:pt x="719614" y="1110044"/>
                  </a:cubicBezTo>
                  <a:cubicBezTo>
                    <a:pt x="679895" y="1131951"/>
                    <a:pt x="645605" y="1150906"/>
                    <a:pt x="609600" y="1116521"/>
                  </a:cubicBezTo>
                  <a:cubicBezTo>
                    <a:pt x="594455" y="1102043"/>
                    <a:pt x="586835" y="1086326"/>
                    <a:pt x="586454" y="1068419"/>
                  </a:cubicBezTo>
                  <a:cubicBezTo>
                    <a:pt x="585502" y="1026224"/>
                    <a:pt x="624554" y="979742"/>
                    <a:pt x="662845" y="939737"/>
                  </a:cubicBezTo>
                  <a:lnTo>
                    <a:pt x="670941" y="931259"/>
                  </a:lnTo>
                  <a:cubicBezTo>
                    <a:pt x="717900" y="882015"/>
                    <a:pt x="796576" y="799433"/>
                    <a:pt x="862012" y="815150"/>
                  </a:cubicBezTo>
                  <a:cubicBezTo>
                    <a:pt x="872681" y="817721"/>
                    <a:pt x="881348" y="825722"/>
                    <a:pt x="890683" y="834200"/>
                  </a:cubicBezTo>
                  <a:cubicBezTo>
                    <a:pt x="908209" y="850202"/>
                    <a:pt x="930021" y="870204"/>
                    <a:pt x="965168" y="842010"/>
                  </a:cubicBezTo>
                  <a:cubicBezTo>
                    <a:pt x="981742" y="828675"/>
                    <a:pt x="989076" y="810863"/>
                    <a:pt x="985933" y="791623"/>
                  </a:cubicBezTo>
                  <a:cubicBezTo>
                    <a:pt x="985552" y="789337"/>
                    <a:pt x="985076" y="787146"/>
                    <a:pt x="984409" y="784955"/>
                  </a:cubicBezTo>
                  <a:cubicBezTo>
                    <a:pt x="985742" y="785813"/>
                    <a:pt x="987076" y="786670"/>
                    <a:pt x="988505" y="787527"/>
                  </a:cubicBezTo>
                  <a:cubicBezTo>
                    <a:pt x="1005459" y="798195"/>
                    <a:pt x="1026891" y="811816"/>
                    <a:pt x="1044416" y="826389"/>
                  </a:cubicBezTo>
                  <a:cubicBezTo>
                    <a:pt x="1017175" y="849535"/>
                    <a:pt x="978980" y="877824"/>
                    <a:pt x="954215" y="887635"/>
                  </a:cubicBezTo>
                  <a:cubicBezTo>
                    <a:pt x="931545" y="896684"/>
                    <a:pt x="906208" y="887063"/>
                    <a:pt x="881729" y="877919"/>
                  </a:cubicBezTo>
                  <a:cubicBezTo>
                    <a:pt x="856584" y="868490"/>
                    <a:pt x="830675" y="858679"/>
                    <a:pt x="809339" y="871823"/>
                  </a:cubicBezTo>
                  <a:cubicBezTo>
                    <a:pt x="785527" y="886492"/>
                    <a:pt x="781431" y="906018"/>
                    <a:pt x="782098" y="919734"/>
                  </a:cubicBezTo>
                  <a:cubicBezTo>
                    <a:pt x="783908" y="956120"/>
                    <a:pt x="820388" y="992696"/>
                    <a:pt x="845916" y="1005078"/>
                  </a:cubicBezTo>
                  <a:cubicBezTo>
                    <a:pt x="904018" y="1033177"/>
                    <a:pt x="965740" y="1007078"/>
                    <a:pt x="997363" y="988981"/>
                  </a:cubicBezTo>
                  <a:cubicBezTo>
                    <a:pt x="1016603" y="977932"/>
                    <a:pt x="1038225" y="964406"/>
                    <a:pt x="1056418" y="948595"/>
                  </a:cubicBezTo>
                  <a:cubicBezTo>
                    <a:pt x="1053370" y="968026"/>
                    <a:pt x="1054037" y="989171"/>
                    <a:pt x="1058513" y="1010031"/>
                  </a:cubicBezTo>
                  <a:cubicBezTo>
                    <a:pt x="1069562" y="1060895"/>
                    <a:pt x="1101185" y="1099661"/>
                    <a:pt x="1145191" y="1116521"/>
                  </a:cubicBezTo>
                  <a:cubicBezTo>
                    <a:pt x="1153478" y="1119664"/>
                    <a:pt x="1166336" y="1125093"/>
                    <a:pt x="1178719" y="1130427"/>
                  </a:cubicBezTo>
                  <a:cubicBezTo>
                    <a:pt x="1188244" y="1134523"/>
                    <a:pt x="1197388" y="1138428"/>
                    <a:pt x="1203865" y="1141000"/>
                  </a:cubicBezTo>
                  <a:cubicBezTo>
                    <a:pt x="1320737" y="1187768"/>
                    <a:pt x="1388841" y="1259491"/>
                    <a:pt x="1395412" y="1343025"/>
                  </a:cubicBezTo>
                  <a:cubicBezTo>
                    <a:pt x="1400937" y="1412748"/>
                    <a:pt x="1361980" y="1485043"/>
                    <a:pt x="1298543" y="1523048"/>
                  </a:cubicBezTo>
                  <a:cubicBezTo>
                    <a:pt x="1141571" y="1616774"/>
                    <a:pt x="991743" y="1662398"/>
                    <a:pt x="840581" y="1662398"/>
                  </a:cubicBezTo>
                  <a:cubicBezTo>
                    <a:pt x="387572" y="1662398"/>
                    <a:pt x="18955" y="1293876"/>
                    <a:pt x="18955" y="840772"/>
                  </a:cubicBezTo>
                  <a:cubicBezTo>
                    <a:pt x="18955" y="387668"/>
                    <a:pt x="387668" y="19050"/>
                    <a:pt x="840676" y="19050"/>
                  </a:cubicBezTo>
                  <a:cubicBezTo>
                    <a:pt x="1293685" y="19050"/>
                    <a:pt x="1662208" y="387572"/>
                    <a:pt x="1662208" y="840581"/>
                  </a:cubicBezTo>
                  <a:cubicBezTo>
                    <a:pt x="1662208" y="893540"/>
                    <a:pt x="1657160" y="946595"/>
                    <a:pt x="1647159" y="998125"/>
                  </a:cubicBezTo>
                  <a:cubicBezTo>
                    <a:pt x="1646110" y="1003268"/>
                    <a:pt x="1649540" y="1008317"/>
                    <a:pt x="1654683" y="1009269"/>
                  </a:cubicBezTo>
                  <a:cubicBezTo>
                    <a:pt x="1659826" y="1010317"/>
                    <a:pt x="1664875" y="1006888"/>
                    <a:pt x="1665827" y="1001744"/>
                  </a:cubicBezTo>
                  <a:cubicBezTo>
                    <a:pt x="1676114" y="948976"/>
                    <a:pt x="1681258" y="894779"/>
                    <a:pt x="1681258" y="840581"/>
                  </a:cubicBezTo>
                  <a:cubicBezTo>
                    <a:pt x="1681258" y="377095"/>
                    <a:pt x="1304163" y="0"/>
                    <a:pt x="840676" y="0"/>
                  </a:cubicBezTo>
                  <a:close/>
                  <a:moveTo>
                    <a:pt x="953357" y="827151"/>
                  </a:moveTo>
                  <a:cubicBezTo>
                    <a:pt x="930974" y="845153"/>
                    <a:pt x="921258" y="836295"/>
                    <a:pt x="903637" y="820198"/>
                  </a:cubicBezTo>
                  <a:cubicBezTo>
                    <a:pt x="893445" y="810863"/>
                    <a:pt x="882015" y="800386"/>
                    <a:pt x="866585" y="796671"/>
                  </a:cubicBezTo>
                  <a:cubicBezTo>
                    <a:pt x="790289" y="778478"/>
                    <a:pt x="707041" y="865918"/>
                    <a:pt x="657225" y="918115"/>
                  </a:cubicBezTo>
                  <a:lnTo>
                    <a:pt x="649224" y="926497"/>
                  </a:lnTo>
                  <a:cubicBezTo>
                    <a:pt x="606076" y="971455"/>
                    <a:pt x="566356" y="1019747"/>
                    <a:pt x="567499" y="1068800"/>
                  </a:cubicBezTo>
                  <a:cubicBezTo>
                    <a:pt x="567976" y="1091756"/>
                    <a:pt x="577787" y="1112425"/>
                    <a:pt x="596551" y="1130237"/>
                  </a:cubicBezTo>
                  <a:cubicBezTo>
                    <a:pt x="642747" y="1174242"/>
                    <a:pt x="688562" y="1148906"/>
                    <a:pt x="728948" y="1126617"/>
                  </a:cubicBezTo>
                  <a:cubicBezTo>
                    <a:pt x="766001" y="1106138"/>
                    <a:pt x="798195" y="1088422"/>
                    <a:pt x="832009" y="1112425"/>
                  </a:cubicBezTo>
                  <a:cubicBezTo>
                    <a:pt x="801910" y="1182624"/>
                    <a:pt x="745331" y="1221486"/>
                    <a:pt x="667988" y="1224915"/>
                  </a:cubicBezTo>
                  <a:cubicBezTo>
                    <a:pt x="605790" y="1227677"/>
                    <a:pt x="550831" y="1207008"/>
                    <a:pt x="517684" y="1168337"/>
                  </a:cubicBezTo>
                  <a:cubicBezTo>
                    <a:pt x="488728" y="1134428"/>
                    <a:pt x="478822" y="1089755"/>
                    <a:pt x="489013" y="1038987"/>
                  </a:cubicBezTo>
                  <a:cubicBezTo>
                    <a:pt x="506921" y="950024"/>
                    <a:pt x="599980" y="859822"/>
                    <a:pt x="688658" y="783336"/>
                  </a:cubicBezTo>
                  <a:cubicBezTo>
                    <a:pt x="733806" y="744379"/>
                    <a:pt x="781622" y="724948"/>
                    <a:pt x="830675" y="724948"/>
                  </a:cubicBezTo>
                  <a:cubicBezTo>
                    <a:pt x="862298" y="724948"/>
                    <a:pt x="894493" y="733044"/>
                    <a:pt x="926687" y="749332"/>
                  </a:cubicBezTo>
                  <a:cubicBezTo>
                    <a:pt x="927068" y="752761"/>
                    <a:pt x="929449" y="755904"/>
                    <a:pt x="932878" y="757142"/>
                  </a:cubicBezTo>
                  <a:cubicBezTo>
                    <a:pt x="950691" y="763619"/>
                    <a:pt x="964406" y="778764"/>
                    <a:pt x="967073" y="794861"/>
                  </a:cubicBezTo>
                  <a:cubicBezTo>
                    <a:pt x="969074" y="807149"/>
                    <a:pt x="964311" y="818388"/>
                    <a:pt x="953167" y="827246"/>
                  </a:cubicBezTo>
                  <a:close/>
                  <a:moveTo>
                    <a:pt x="1075373" y="824294"/>
                  </a:moveTo>
                  <a:cubicBezTo>
                    <a:pt x="1120616" y="781622"/>
                    <a:pt x="1185672" y="692849"/>
                    <a:pt x="1179576" y="623507"/>
                  </a:cubicBezTo>
                  <a:cubicBezTo>
                    <a:pt x="1177099" y="595313"/>
                    <a:pt x="1163383" y="572929"/>
                    <a:pt x="1138809" y="556832"/>
                  </a:cubicBezTo>
                  <a:cubicBezTo>
                    <a:pt x="1091756" y="526066"/>
                    <a:pt x="1058990" y="549974"/>
                    <a:pt x="1027271" y="573119"/>
                  </a:cubicBezTo>
                  <a:cubicBezTo>
                    <a:pt x="1017556" y="580168"/>
                    <a:pt x="1007555" y="587502"/>
                    <a:pt x="996982" y="593408"/>
                  </a:cubicBezTo>
                  <a:cubicBezTo>
                    <a:pt x="970026" y="608362"/>
                    <a:pt x="932878" y="617887"/>
                    <a:pt x="917067" y="605981"/>
                  </a:cubicBezTo>
                  <a:cubicBezTo>
                    <a:pt x="909256" y="600075"/>
                    <a:pt x="907161" y="588359"/>
                    <a:pt x="910781" y="571119"/>
                  </a:cubicBezTo>
                  <a:lnTo>
                    <a:pt x="917353" y="564166"/>
                  </a:lnTo>
                  <a:cubicBezTo>
                    <a:pt x="975265" y="502349"/>
                    <a:pt x="1047274" y="425387"/>
                    <a:pt x="1137571" y="460724"/>
                  </a:cubicBezTo>
                  <a:cubicBezTo>
                    <a:pt x="1221296" y="493490"/>
                    <a:pt x="1267587" y="584454"/>
                    <a:pt x="1242918" y="667798"/>
                  </a:cubicBezTo>
                  <a:cubicBezTo>
                    <a:pt x="1219486" y="747236"/>
                    <a:pt x="1157573" y="811530"/>
                    <a:pt x="1096613" y="873347"/>
                  </a:cubicBezTo>
                  <a:cubicBezTo>
                    <a:pt x="1096423" y="870299"/>
                    <a:pt x="1095947" y="867251"/>
                    <a:pt x="1095280" y="864108"/>
                  </a:cubicBezTo>
                  <a:cubicBezTo>
                    <a:pt x="1092422" y="850773"/>
                    <a:pt x="1084135" y="838295"/>
                    <a:pt x="1072896" y="826484"/>
                  </a:cubicBezTo>
                  <a:cubicBezTo>
                    <a:pt x="1073753" y="825722"/>
                    <a:pt x="1074516" y="824960"/>
                    <a:pt x="1075277" y="824198"/>
                  </a:cubicBezTo>
                  <a:close/>
                  <a:moveTo>
                    <a:pt x="987933" y="972407"/>
                  </a:moveTo>
                  <a:cubicBezTo>
                    <a:pt x="959549" y="988600"/>
                    <a:pt x="904494" y="1012222"/>
                    <a:pt x="854297" y="987933"/>
                  </a:cubicBezTo>
                  <a:cubicBezTo>
                    <a:pt x="833533" y="977837"/>
                    <a:pt x="802576" y="945928"/>
                    <a:pt x="801148" y="918782"/>
                  </a:cubicBezTo>
                  <a:cubicBezTo>
                    <a:pt x="800481" y="906018"/>
                    <a:pt x="806482" y="896017"/>
                    <a:pt x="819340" y="888016"/>
                  </a:cubicBezTo>
                  <a:cubicBezTo>
                    <a:pt x="823436" y="885444"/>
                    <a:pt x="828199" y="884396"/>
                    <a:pt x="833437" y="884396"/>
                  </a:cubicBezTo>
                  <a:cubicBezTo>
                    <a:pt x="845153" y="884396"/>
                    <a:pt x="859346" y="889730"/>
                    <a:pt x="875062" y="895636"/>
                  </a:cubicBezTo>
                  <a:cubicBezTo>
                    <a:pt x="901637" y="905637"/>
                    <a:pt x="931831" y="916972"/>
                    <a:pt x="961263" y="905256"/>
                  </a:cubicBezTo>
                  <a:cubicBezTo>
                    <a:pt x="988885" y="894302"/>
                    <a:pt x="1029843" y="863918"/>
                    <a:pt x="1058608" y="839248"/>
                  </a:cubicBezTo>
                  <a:cubicBezTo>
                    <a:pt x="1067943" y="848773"/>
                    <a:pt x="1074610" y="858584"/>
                    <a:pt x="1076706" y="868109"/>
                  </a:cubicBezTo>
                  <a:cubicBezTo>
                    <a:pt x="1085850" y="910876"/>
                    <a:pt x="1030415" y="948119"/>
                    <a:pt x="987933" y="972407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08BAB688-A675-FE4C-A41B-8DC1746707BA}"/>
              </a:ext>
            </a:extLst>
          </p:cNvPr>
          <p:cNvGrpSpPr>
            <a:grpSpLocks noChangeAspect="1"/>
          </p:cNvGrpSpPr>
          <p:nvPr/>
        </p:nvGrpSpPr>
        <p:grpSpPr>
          <a:xfrm>
            <a:off x="916461" y="796144"/>
            <a:ext cx="1391592" cy="1389625"/>
            <a:chOff x="916461" y="4750254"/>
            <a:chExt cx="1391592" cy="1389625"/>
          </a:xfrm>
        </p:grpSpPr>
        <p:sp>
          <p:nvSpPr>
            <p:cNvPr id="36" name="Graphic 95">
              <a:extLst>
                <a:ext uri="{FF2B5EF4-FFF2-40B4-BE49-F238E27FC236}">
                  <a16:creationId xmlns:a16="http://schemas.microsoft.com/office/drawing/2014/main" id="{2AEA9F36-CD7E-1677-0648-04E2AAC8E301}"/>
                </a:ext>
              </a:extLst>
            </p:cNvPr>
            <p:cNvSpPr/>
            <p:nvPr/>
          </p:nvSpPr>
          <p:spPr>
            <a:xfrm>
              <a:off x="931283" y="4776739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0142269-B687-8A87-63B3-A4DCFE6DBBDB}"/>
                </a:ext>
              </a:extLst>
            </p:cNvPr>
            <p:cNvSpPr/>
            <p:nvPr/>
          </p:nvSpPr>
          <p:spPr>
            <a:xfrm>
              <a:off x="916461" y="4750254"/>
              <a:ext cx="1389390" cy="1389625"/>
            </a:xfrm>
            <a:custGeom>
              <a:avLst/>
              <a:gdLst>
                <a:gd name="connsiteX0" fmla="*/ 840677 w 1681162"/>
                <a:gd name="connsiteY0" fmla="*/ 190 h 1681447"/>
                <a:gd name="connsiteX1" fmla="*/ 0 w 1681162"/>
                <a:gd name="connsiteY1" fmla="*/ 840771 h 1681447"/>
                <a:gd name="connsiteX2" fmla="*/ 840677 w 1681162"/>
                <a:gd name="connsiteY2" fmla="*/ 1681448 h 1681447"/>
                <a:gd name="connsiteX3" fmla="*/ 1308354 w 1681162"/>
                <a:gd name="connsiteY3" fmla="*/ 1539431 h 1681447"/>
                <a:gd name="connsiteX4" fmla="*/ 1414463 w 1681162"/>
                <a:gd name="connsiteY4" fmla="*/ 1341596 h 1681447"/>
                <a:gd name="connsiteX5" fmla="*/ 1211009 w 1681162"/>
                <a:gd name="connsiteY5" fmla="*/ 1123379 h 1681447"/>
                <a:gd name="connsiteX6" fmla="*/ 1190720 w 1681162"/>
                <a:gd name="connsiteY6" fmla="*/ 1114711 h 1681447"/>
                <a:gd name="connsiteX7" fmla="*/ 1152335 w 1681162"/>
                <a:gd name="connsiteY7" fmla="*/ 1098899 h 1681447"/>
                <a:gd name="connsiteX8" fmla="*/ 1103376 w 1681162"/>
                <a:gd name="connsiteY8" fmla="*/ 1073468 h 1681447"/>
                <a:gd name="connsiteX9" fmla="*/ 1044512 w 1681162"/>
                <a:gd name="connsiteY9" fmla="*/ 854011 h 1681447"/>
                <a:gd name="connsiteX10" fmla="*/ 1052894 w 1681162"/>
                <a:gd name="connsiteY10" fmla="*/ 839438 h 1681447"/>
                <a:gd name="connsiteX11" fmla="*/ 1135761 w 1681162"/>
                <a:gd name="connsiteY11" fmla="*/ 551879 h 1681447"/>
                <a:gd name="connsiteX12" fmla="*/ 976694 w 1681162"/>
                <a:gd name="connsiteY12" fmla="*/ 390239 h 1681447"/>
                <a:gd name="connsiteX13" fmla="*/ 603790 w 1681162"/>
                <a:gd name="connsiteY13" fmla="*/ 512826 h 1681447"/>
                <a:gd name="connsiteX14" fmla="*/ 568166 w 1681162"/>
                <a:gd name="connsiteY14" fmla="*/ 665416 h 1681447"/>
                <a:gd name="connsiteX15" fmla="*/ 571500 w 1681162"/>
                <a:gd name="connsiteY15" fmla="*/ 671893 h 1681447"/>
                <a:gd name="connsiteX16" fmla="*/ 578453 w 1681162"/>
                <a:gd name="connsiteY16" fmla="*/ 674084 h 1681447"/>
                <a:gd name="connsiteX17" fmla="*/ 635032 w 1681162"/>
                <a:gd name="connsiteY17" fmla="*/ 676656 h 1681447"/>
                <a:gd name="connsiteX18" fmla="*/ 719328 w 1681162"/>
                <a:gd name="connsiteY18" fmla="*/ 673703 h 1681447"/>
                <a:gd name="connsiteX19" fmla="*/ 725996 w 1681162"/>
                <a:gd name="connsiteY19" fmla="*/ 665512 h 1681447"/>
                <a:gd name="connsiteX20" fmla="*/ 824389 w 1681162"/>
                <a:gd name="connsiteY20" fmla="*/ 528828 h 1681447"/>
                <a:gd name="connsiteX21" fmla="*/ 947357 w 1681162"/>
                <a:gd name="connsiteY21" fmla="*/ 589216 h 1681447"/>
                <a:gd name="connsiteX22" fmla="*/ 899827 w 1681162"/>
                <a:gd name="connsiteY22" fmla="*/ 727138 h 1681447"/>
                <a:gd name="connsiteX23" fmla="*/ 833723 w 1681162"/>
                <a:gd name="connsiteY23" fmla="*/ 771906 h 1681447"/>
                <a:gd name="connsiteX24" fmla="*/ 727615 w 1681162"/>
                <a:gd name="connsiteY24" fmla="*/ 917448 h 1681447"/>
                <a:gd name="connsiteX25" fmla="*/ 794576 w 1681162"/>
                <a:gd name="connsiteY25" fmla="*/ 997458 h 1681447"/>
                <a:gd name="connsiteX26" fmla="*/ 876110 w 1681162"/>
                <a:gd name="connsiteY26" fmla="*/ 1005650 h 1681447"/>
                <a:gd name="connsiteX27" fmla="*/ 941261 w 1681162"/>
                <a:gd name="connsiteY27" fmla="*/ 1204913 h 1681447"/>
                <a:gd name="connsiteX28" fmla="*/ 803148 w 1681162"/>
                <a:gd name="connsiteY28" fmla="*/ 1275493 h 1681447"/>
                <a:gd name="connsiteX29" fmla="*/ 735616 w 1681162"/>
                <a:gd name="connsiteY29" fmla="*/ 1219200 h 1681447"/>
                <a:gd name="connsiteX30" fmla="*/ 743140 w 1681162"/>
                <a:gd name="connsiteY30" fmla="*/ 1172147 h 1681447"/>
                <a:gd name="connsiteX31" fmla="*/ 763905 w 1681162"/>
                <a:gd name="connsiteY31" fmla="*/ 1213199 h 1681447"/>
                <a:gd name="connsiteX32" fmla="*/ 902399 w 1681162"/>
                <a:gd name="connsiteY32" fmla="*/ 1235773 h 1681447"/>
                <a:gd name="connsiteX33" fmla="*/ 938784 w 1681162"/>
                <a:gd name="connsiteY33" fmla="*/ 1157288 h 1681447"/>
                <a:gd name="connsiteX34" fmla="*/ 888587 w 1681162"/>
                <a:gd name="connsiteY34" fmla="*/ 1090898 h 1681447"/>
                <a:gd name="connsiteX35" fmla="*/ 765715 w 1681162"/>
                <a:gd name="connsiteY35" fmla="*/ 1117092 h 1681447"/>
                <a:gd name="connsiteX36" fmla="*/ 754475 w 1681162"/>
                <a:gd name="connsiteY36" fmla="*/ 1123188 h 1681447"/>
                <a:gd name="connsiteX37" fmla="*/ 752951 w 1681162"/>
                <a:gd name="connsiteY37" fmla="*/ 1125378 h 1681447"/>
                <a:gd name="connsiteX38" fmla="*/ 750665 w 1681162"/>
                <a:gd name="connsiteY38" fmla="*/ 1130046 h 1681447"/>
                <a:gd name="connsiteX39" fmla="*/ 716756 w 1681162"/>
                <a:gd name="connsiteY39" fmla="*/ 1222248 h 1681447"/>
                <a:gd name="connsiteX40" fmla="*/ 801338 w 1681162"/>
                <a:gd name="connsiteY40" fmla="*/ 1294257 h 1681447"/>
                <a:gd name="connsiteX41" fmla="*/ 959072 w 1681162"/>
                <a:gd name="connsiteY41" fmla="*/ 1211389 h 1681447"/>
                <a:gd name="connsiteX42" fmla="*/ 904875 w 1681162"/>
                <a:gd name="connsiteY42" fmla="*/ 1002602 h 1681447"/>
                <a:gd name="connsiteX43" fmla="*/ 924687 w 1681162"/>
                <a:gd name="connsiteY43" fmla="*/ 996696 h 1681447"/>
                <a:gd name="connsiteX44" fmla="*/ 930307 w 1681162"/>
                <a:gd name="connsiteY44" fmla="*/ 986790 h 1681447"/>
                <a:gd name="connsiteX45" fmla="*/ 996887 w 1681162"/>
                <a:gd name="connsiteY45" fmla="*/ 863918 h 1681447"/>
                <a:gd name="connsiteX46" fmla="*/ 1021461 w 1681162"/>
                <a:gd name="connsiteY46" fmla="*/ 843725 h 1681447"/>
                <a:gd name="connsiteX47" fmla="*/ 1036225 w 1681162"/>
                <a:gd name="connsiteY47" fmla="*/ 829913 h 1681447"/>
                <a:gd name="connsiteX48" fmla="*/ 1027938 w 1681162"/>
                <a:gd name="connsiteY48" fmla="*/ 844391 h 1681447"/>
                <a:gd name="connsiteX49" fmla="*/ 1092041 w 1681162"/>
                <a:gd name="connsiteY49" fmla="*/ 1088707 h 1681447"/>
                <a:gd name="connsiteX50" fmla="*/ 1093661 w 1681162"/>
                <a:gd name="connsiteY50" fmla="*/ 1089850 h 1681447"/>
                <a:gd name="connsiteX51" fmla="*/ 1144143 w 1681162"/>
                <a:gd name="connsiteY51" fmla="*/ 1116044 h 1681447"/>
                <a:gd name="connsiteX52" fmla="*/ 1145572 w 1681162"/>
                <a:gd name="connsiteY52" fmla="*/ 1116616 h 1681447"/>
                <a:gd name="connsiteX53" fmla="*/ 1182910 w 1681162"/>
                <a:gd name="connsiteY53" fmla="*/ 1131951 h 1681447"/>
                <a:gd name="connsiteX54" fmla="*/ 1203770 w 1681162"/>
                <a:gd name="connsiteY54" fmla="*/ 1140904 h 1681447"/>
                <a:gd name="connsiteX55" fmla="*/ 1395317 w 1681162"/>
                <a:gd name="connsiteY55" fmla="*/ 1342930 h 1681447"/>
                <a:gd name="connsiteX56" fmla="*/ 1298448 w 1681162"/>
                <a:gd name="connsiteY56" fmla="*/ 1522857 h 1681447"/>
                <a:gd name="connsiteX57" fmla="*/ 840486 w 1681162"/>
                <a:gd name="connsiteY57" fmla="*/ 1662208 h 1681447"/>
                <a:gd name="connsiteX58" fmla="*/ 18860 w 1681162"/>
                <a:gd name="connsiteY58" fmla="*/ 840581 h 1681447"/>
                <a:gd name="connsiteX59" fmla="*/ 840486 w 1681162"/>
                <a:gd name="connsiteY59" fmla="*/ 19050 h 1681447"/>
                <a:gd name="connsiteX60" fmla="*/ 1662113 w 1681162"/>
                <a:gd name="connsiteY60" fmla="*/ 840581 h 1681447"/>
                <a:gd name="connsiteX61" fmla="*/ 1647063 w 1681162"/>
                <a:gd name="connsiteY61" fmla="*/ 998125 h 1681447"/>
                <a:gd name="connsiteX62" fmla="*/ 1654588 w 1681162"/>
                <a:gd name="connsiteY62" fmla="*/ 1009269 h 1681447"/>
                <a:gd name="connsiteX63" fmla="*/ 1665732 w 1681162"/>
                <a:gd name="connsiteY63" fmla="*/ 1001744 h 1681447"/>
                <a:gd name="connsiteX64" fmla="*/ 1681163 w 1681162"/>
                <a:gd name="connsiteY64" fmla="*/ 840581 h 1681447"/>
                <a:gd name="connsiteX65" fmla="*/ 840486 w 1681162"/>
                <a:gd name="connsiteY65" fmla="*/ 0 h 1681447"/>
                <a:gd name="connsiteX66" fmla="*/ 765715 w 1681162"/>
                <a:gd name="connsiteY66" fmla="*/ 1143762 h 1681447"/>
                <a:gd name="connsiteX67" fmla="*/ 769906 w 1681162"/>
                <a:gd name="connsiteY67" fmla="*/ 1146524 h 1681447"/>
                <a:gd name="connsiteX68" fmla="*/ 782765 w 1681162"/>
                <a:gd name="connsiteY68" fmla="*/ 1142047 h 1681447"/>
                <a:gd name="connsiteX69" fmla="*/ 780002 w 1681162"/>
                <a:gd name="connsiteY69" fmla="*/ 1130522 h 1681447"/>
                <a:gd name="connsiteX70" fmla="*/ 881920 w 1681162"/>
                <a:gd name="connsiteY70" fmla="*/ 1108996 h 1681447"/>
                <a:gd name="connsiteX71" fmla="*/ 920020 w 1681162"/>
                <a:gd name="connsiteY71" fmla="*/ 1160621 h 1681447"/>
                <a:gd name="connsiteX72" fmla="*/ 893731 w 1681162"/>
                <a:gd name="connsiteY72" fmla="*/ 1219009 h 1681447"/>
                <a:gd name="connsiteX73" fmla="*/ 777431 w 1681162"/>
                <a:gd name="connsiteY73" fmla="*/ 1199959 h 1681447"/>
                <a:gd name="connsiteX74" fmla="*/ 765810 w 1681162"/>
                <a:gd name="connsiteY74" fmla="*/ 1143857 h 1681447"/>
                <a:gd name="connsiteX75" fmla="*/ 972407 w 1681162"/>
                <a:gd name="connsiteY75" fmla="*/ 408813 h 1681447"/>
                <a:gd name="connsiteX76" fmla="*/ 1116806 w 1681162"/>
                <a:gd name="connsiteY76" fmla="*/ 553878 h 1681447"/>
                <a:gd name="connsiteX77" fmla="*/ 1117473 w 1681162"/>
                <a:gd name="connsiteY77" fmla="*/ 560927 h 1681447"/>
                <a:gd name="connsiteX78" fmla="*/ 1060323 w 1681162"/>
                <a:gd name="connsiteY78" fmla="*/ 472344 h 1681447"/>
                <a:gd name="connsiteX79" fmla="*/ 924115 w 1681162"/>
                <a:gd name="connsiteY79" fmla="*/ 401479 h 1681447"/>
                <a:gd name="connsiteX80" fmla="*/ 972312 w 1681162"/>
                <a:gd name="connsiteY80" fmla="*/ 408813 h 1681447"/>
                <a:gd name="connsiteX81" fmla="*/ 845344 w 1681162"/>
                <a:gd name="connsiteY81" fmla="*/ 985838 h 1681447"/>
                <a:gd name="connsiteX82" fmla="*/ 798767 w 1681162"/>
                <a:gd name="connsiteY82" fmla="*/ 978979 h 1681447"/>
                <a:gd name="connsiteX83" fmla="*/ 746665 w 1681162"/>
                <a:gd name="connsiteY83" fmla="*/ 918115 h 1681447"/>
                <a:gd name="connsiteX84" fmla="*/ 843344 w 1681162"/>
                <a:gd name="connsiteY84" fmla="*/ 788479 h 1681447"/>
                <a:gd name="connsiteX85" fmla="*/ 912400 w 1681162"/>
                <a:gd name="connsiteY85" fmla="*/ 741521 h 1681447"/>
                <a:gd name="connsiteX86" fmla="*/ 964502 w 1681162"/>
                <a:gd name="connsiteY86" fmla="*/ 581025 h 1681447"/>
                <a:gd name="connsiteX87" fmla="*/ 843439 w 1681162"/>
                <a:gd name="connsiteY87" fmla="*/ 508254 h 1681447"/>
                <a:gd name="connsiteX88" fmla="*/ 821150 w 1681162"/>
                <a:gd name="connsiteY88" fmla="*/ 510159 h 1681447"/>
                <a:gd name="connsiteX89" fmla="*/ 707803 w 1681162"/>
                <a:gd name="connsiteY89" fmla="*/ 657225 h 1681447"/>
                <a:gd name="connsiteX90" fmla="*/ 637318 w 1681162"/>
                <a:gd name="connsiteY90" fmla="*/ 657797 h 1681447"/>
                <a:gd name="connsiteX91" fmla="*/ 586550 w 1681162"/>
                <a:gd name="connsiteY91" fmla="*/ 654558 h 1681447"/>
                <a:gd name="connsiteX92" fmla="*/ 619982 w 1681162"/>
                <a:gd name="connsiteY92" fmla="*/ 522922 h 1681447"/>
                <a:gd name="connsiteX93" fmla="*/ 816388 w 1681162"/>
                <a:gd name="connsiteY93" fmla="*/ 408051 h 1681447"/>
                <a:gd name="connsiteX94" fmla="*/ 825722 w 1681162"/>
                <a:gd name="connsiteY94" fmla="*/ 414528 h 1681447"/>
                <a:gd name="connsiteX95" fmla="*/ 1002506 w 1681162"/>
                <a:gd name="connsiteY95" fmla="*/ 498253 h 1681447"/>
                <a:gd name="connsiteX96" fmla="*/ 1034415 w 1681162"/>
                <a:gd name="connsiteY96" fmla="*/ 678561 h 1681447"/>
                <a:gd name="connsiteX97" fmla="*/ 942689 w 1681162"/>
                <a:gd name="connsiteY97" fmla="*/ 817912 h 1681447"/>
                <a:gd name="connsiteX98" fmla="*/ 845058 w 1681162"/>
                <a:gd name="connsiteY98" fmla="*/ 981360 h 1681447"/>
                <a:gd name="connsiteX99" fmla="*/ 845344 w 1681162"/>
                <a:gd name="connsiteY99" fmla="*/ 985933 h 1681447"/>
                <a:gd name="connsiteX100" fmla="*/ 1009079 w 1681162"/>
                <a:gd name="connsiteY100" fmla="*/ 829532 h 1681447"/>
                <a:gd name="connsiteX101" fmla="*/ 984980 w 1681162"/>
                <a:gd name="connsiteY101" fmla="*/ 849344 h 1681447"/>
                <a:gd name="connsiteX102" fmla="*/ 910590 w 1681162"/>
                <a:gd name="connsiteY102" fmla="*/ 981932 h 1681447"/>
                <a:gd name="connsiteX103" fmla="*/ 881063 w 1681162"/>
                <a:gd name="connsiteY103" fmla="*/ 986504 h 1681447"/>
                <a:gd name="connsiteX104" fmla="*/ 865156 w 1681162"/>
                <a:gd name="connsiteY104" fmla="*/ 977741 h 1681447"/>
                <a:gd name="connsiteX105" fmla="*/ 956977 w 1681162"/>
                <a:gd name="connsiteY105" fmla="*/ 830389 h 1681447"/>
                <a:gd name="connsiteX106" fmla="*/ 1052513 w 1681162"/>
                <a:gd name="connsiteY106" fmla="*/ 684276 h 1681447"/>
                <a:gd name="connsiteX107" fmla="*/ 1017651 w 1681162"/>
                <a:gd name="connsiteY107" fmla="*/ 486727 h 1681447"/>
                <a:gd name="connsiteX108" fmla="*/ 957358 w 1681162"/>
                <a:gd name="connsiteY108" fmla="*/ 431387 h 1681447"/>
                <a:gd name="connsiteX109" fmla="*/ 1047179 w 1681162"/>
                <a:gd name="connsiteY109" fmla="*/ 486251 h 1681447"/>
                <a:gd name="connsiteX110" fmla="*/ 1109567 w 1681162"/>
                <a:gd name="connsiteY110" fmla="*/ 644271 h 1681447"/>
                <a:gd name="connsiteX111" fmla="*/ 1009079 w 1681162"/>
                <a:gd name="connsiteY111" fmla="*/ 829627 h 168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681162" h="1681447">
                  <a:moveTo>
                    <a:pt x="840677" y="190"/>
                  </a:moveTo>
                  <a:cubicBezTo>
                    <a:pt x="377190" y="190"/>
                    <a:pt x="0" y="377285"/>
                    <a:pt x="0" y="840771"/>
                  </a:cubicBezTo>
                  <a:cubicBezTo>
                    <a:pt x="0" y="1304258"/>
                    <a:pt x="377095" y="1681448"/>
                    <a:pt x="840677" y="1681448"/>
                  </a:cubicBezTo>
                  <a:cubicBezTo>
                    <a:pt x="995363" y="1681448"/>
                    <a:pt x="1148334" y="1634966"/>
                    <a:pt x="1308354" y="1539431"/>
                  </a:cubicBezTo>
                  <a:cubicBezTo>
                    <a:pt x="1377887" y="1497902"/>
                    <a:pt x="1420559" y="1418368"/>
                    <a:pt x="1414463" y="1341596"/>
                  </a:cubicBezTo>
                  <a:cubicBezTo>
                    <a:pt x="1407224" y="1250442"/>
                    <a:pt x="1335024" y="1173003"/>
                    <a:pt x="1211009" y="1123379"/>
                  </a:cubicBezTo>
                  <a:cubicBezTo>
                    <a:pt x="1205675" y="1121283"/>
                    <a:pt x="1198436" y="1118045"/>
                    <a:pt x="1190720" y="1114711"/>
                  </a:cubicBezTo>
                  <a:cubicBezTo>
                    <a:pt x="1177385" y="1108900"/>
                    <a:pt x="1162431" y="1102328"/>
                    <a:pt x="1152335" y="1098899"/>
                  </a:cubicBezTo>
                  <a:lnTo>
                    <a:pt x="1103376" y="1073468"/>
                  </a:lnTo>
                  <a:cubicBezTo>
                    <a:pt x="1018127" y="1003268"/>
                    <a:pt x="984695" y="958501"/>
                    <a:pt x="1044512" y="854011"/>
                  </a:cubicBezTo>
                  <a:lnTo>
                    <a:pt x="1052894" y="839438"/>
                  </a:lnTo>
                  <a:cubicBezTo>
                    <a:pt x="1108329" y="742950"/>
                    <a:pt x="1148429" y="673132"/>
                    <a:pt x="1135761" y="551879"/>
                  </a:cubicBezTo>
                  <a:cubicBezTo>
                    <a:pt x="1127093" y="469202"/>
                    <a:pt x="1070610" y="411766"/>
                    <a:pt x="976694" y="390239"/>
                  </a:cubicBezTo>
                  <a:cubicBezTo>
                    <a:pt x="838295" y="358426"/>
                    <a:pt x="663988" y="415766"/>
                    <a:pt x="603790" y="512826"/>
                  </a:cubicBezTo>
                  <a:cubicBezTo>
                    <a:pt x="572834" y="562832"/>
                    <a:pt x="563118" y="604171"/>
                    <a:pt x="568166" y="665416"/>
                  </a:cubicBezTo>
                  <a:cubicBezTo>
                    <a:pt x="568357" y="667988"/>
                    <a:pt x="569595" y="670274"/>
                    <a:pt x="571500" y="671893"/>
                  </a:cubicBezTo>
                  <a:cubicBezTo>
                    <a:pt x="573405" y="673512"/>
                    <a:pt x="575977" y="674370"/>
                    <a:pt x="578453" y="674084"/>
                  </a:cubicBezTo>
                  <a:cubicBezTo>
                    <a:pt x="598170" y="672369"/>
                    <a:pt x="616934" y="674561"/>
                    <a:pt x="635032" y="676656"/>
                  </a:cubicBezTo>
                  <a:cubicBezTo>
                    <a:pt x="661702" y="679799"/>
                    <a:pt x="689229" y="683037"/>
                    <a:pt x="719328" y="673703"/>
                  </a:cubicBezTo>
                  <a:cubicBezTo>
                    <a:pt x="722948" y="672560"/>
                    <a:pt x="725615" y="669321"/>
                    <a:pt x="725996" y="665512"/>
                  </a:cubicBezTo>
                  <a:cubicBezTo>
                    <a:pt x="733711" y="588264"/>
                    <a:pt x="769620" y="538448"/>
                    <a:pt x="824389" y="528828"/>
                  </a:cubicBezTo>
                  <a:cubicBezTo>
                    <a:pt x="872966" y="520255"/>
                    <a:pt x="926973" y="546830"/>
                    <a:pt x="947357" y="589216"/>
                  </a:cubicBezTo>
                  <a:cubicBezTo>
                    <a:pt x="968312" y="632841"/>
                    <a:pt x="951452" y="681800"/>
                    <a:pt x="899827" y="727138"/>
                  </a:cubicBezTo>
                  <a:cubicBezTo>
                    <a:pt x="879062" y="745427"/>
                    <a:pt x="856012" y="758857"/>
                    <a:pt x="833723" y="771906"/>
                  </a:cubicBezTo>
                  <a:cubicBezTo>
                    <a:pt x="780479" y="803053"/>
                    <a:pt x="730091" y="832485"/>
                    <a:pt x="727615" y="917448"/>
                  </a:cubicBezTo>
                  <a:cubicBezTo>
                    <a:pt x="725805" y="979837"/>
                    <a:pt x="737807" y="984695"/>
                    <a:pt x="794576" y="997458"/>
                  </a:cubicBezTo>
                  <a:cubicBezTo>
                    <a:pt x="813054" y="1001649"/>
                    <a:pt x="845534" y="1006411"/>
                    <a:pt x="876110" y="1005650"/>
                  </a:cubicBezTo>
                  <a:cubicBezTo>
                    <a:pt x="934307" y="1043083"/>
                    <a:pt x="976408" y="1110996"/>
                    <a:pt x="941261" y="1204913"/>
                  </a:cubicBezTo>
                  <a:cubicBezTo>
                    <a:pt x="923449" y="1252538"/>
                    <a:pt x="854202" y="1280350"/>
                    <a:pt x="803148" y="1275493"/>
                  </a:cubicBezTo>
                  <a:cubicBezTo>
                    <a:pt x="781145" y="1273397"/>
                    <a:pt x="743140" y="1263301"/>
                    <a:pt x="735616" y="1219200"/>
                  </a:cubicBezTo>
                  <a:cubicBezTo>
                    <a:pt x="732949" y="1203388"/>
                    <a:pt x="735616" y="1187386"/>
                    <a:pt x="743140" y="1172147"/>
                  </a:cubicBezTo>
                  <a:cubicBezTo>
                    <a:pt x="744855" y="1187196"/>
                    <a:pt x="751808" y="1201102"/>
                    <a:pt x="763905" y="1213199"/>
                  </a:cubicBezTo>
                  <a:cubicBezTo>
                    <a:pt x="796766" y="1246156"/>
                    <a:pt x="861441" y="1256633"/>
                    <a:pt x="902399" y="1235773"/>
                  </a:cubicBezTo>
                  <a:cubicBezTo>
                    <a:pt x="931640" y="1220819"/>
                    <a:pt x="944594" y="1192911"/>
                    <a:pt x="938784" y="1157288"/>
                  </a:cubicBezTo>
                  <a:cubicBezTo>
                    <a:pt x="932021" y="1115473"/>
                    <a:pt x="907733" y="1098137"/>
                    <a:pt x="888587" y="1090898"/>
                  </a:cubicBezTo>
                  <a:cubicBezTo>
                    <a:pt x="853250" y="1077659"/>
                    <a:pt x="803624" y="1088421"/>
                    <a:pt x="765715" y="1117092"/>
                  </a:cubicBezTo>
                  <a:cubicBezTo>
                    <a:pt x="760190" y="1117092"/>
                    <a:pt x="756285" y="1121283"/>
                    <a:pt x="754475" y="1123188"/>
                  </a:cubicBezTo>
                  <a:cubicBezTo>
                    <a:pt x="753904" y="1123855"/>
                    <a:pt x="753332" y="1124522"/>
                    <a:pt x="752951" y="1125378"/>
                  </a:cubicBezTo>
                  <a:cubicBezTo>
                    <a:pt x="752189" y="1126903"/>
                    <a:pt x="751427" y="1128522"/>
                    <a:pt x="750665" y="1130046"/>
                  </a:cubicBezTo>
                  <a:cubicBezTo>
                    <a:pt x="723519" y="1156716"/>
                    <a:pt x="711232" y="1189768"/>
                    <a:pt x="716756" y="1222248"/>
                  </a:cubicBezTo>
                  <a:cubicBezTo>
                    <a:pt x="723805" y="1263586"/>
                    <a:pt x="754666" y="1289875"/>
                    <a:pt x="801338" y="1294257"/>
                  </a:cubicBezTo>
                  <a:cubicBezTo>
                    <a:pt x="860488" y="1299877"/>
                    <a:pt x="937927" y="1267873"/>
                    <a:pt x="959072" y="1211389"/>
                  </a:cubicBezTo>
                  <a:cubicBezTo>
                    <a:pt x="989362" y="1130427"/>
                    <a:pt x="968026" y="1052989"/>
                    <a:pt x="904875" y="1002602"/>
                  </a:cubicBezTo>
                  <a:cubicBezTo>
                    <a:pt x="912114" y="1001268"/>
                    <a:pt x="918782" y="999268"/>
                    <a:pt x="924687" y="996696"/>
                  </a:cubicBezTo>
                  <a:cubicBezTo>
                    <a:pt x="928592" y="994981"/>
                    <a:pt x="930878" y="990981"/>
                    <a:pt x="930307" y="986790"/>
                  </a:cubicBezTo>
                  <a:cubicBezTo>
                    <a:pt x="922306" y="923639"/>
                    <a:pt x="955262" y="897255"/>
                    <a:pt x="996887" y="863918"/>
                  </a:cubicBezTo>
                  <a:cubicBezTo>
                    <a:pt x="1004983" y="857440"/>
                    <a:pt x="1013270" y="850773"/>
                    <a:pt x="1021461" y="843725"/>
                  </a:cubicBezTo>
                  <a:cubicBezTo>
                    <a:pt x="1026414" y="839438"/>
                    <a:pt x="1031272" y="834866"/>
                    <a:pt x="1036225" y="829913"/>
                  </a:cubicBezTo>
                  <a:lnTo>
                    <a:pt x="1027938" y="844391"/>
                  </a:lnTo>
                  <a:cubicBezTo>
                    <a:pt x="958501" y="965549"/>
                    <a:pt x="1008221" y="1019747"/>
                    <a:pt x="1092041" y="1088707"/>
                  </a:cubicBezTo>
                  <a:cubicBezTo>
                    <a:pt x="1092518" y="1089088"/>
                    <a:pt x="1093089" y="1089470"/>
                    <a:pt x="1093661" y="1089850"/>
                  </a:cubicBezTo>
                  <a:lnTo>
                    <a:pt x="1144143" y="1116044"/>
                  </a:lnTo>
                  <a:cubicBezTo>
                    <a:pt x="1144143" y="1116044"/>
                    <a:pt x="1145096" y="1116520"/>
                    <a:pt x="1145572" y="1116616"/>
                  </a:cubicBezTo>
                  <a:cubicBezTo>
                    <a:pt x="1154716" y="1119568"/>
                    <a:pt x="1169765" y="1126141"/>
                    <a:pt x="1182910" y="1131951"/>
                  </a:cubicBezTo>
                  <a:cubicBezTo>
                    <a:pt x="1190816" y="1135475"/>
                    <a:pt x="1198245" y="1138714"/>
                    <a:pt x="1203770" y="1140904"/>
                  </a:cubicBezTo>
                  <a:cubicBezTo>
                    <a:pt x="1320641" y="1187672"/>
                    <a:pt x="1388745" y="1259395"/>
                    <a:pt x="1395317" y="1342930"/>
                  </a:cubicBezTo>
                  <a:cubicBezTo>
                    <a:pt x="1400842" y="1412653"/>
                    <a:pt x="1361885" y="1484947"/>
                    <a:pt x="1298448" y="1522857"/>
                  </a:cubicBezTo>
                  <a:cubicBezTo>
                    <a:pt x="1141476" y="1616583"/>
                    <a:pt x="991648" y="1662208"/>
                    <a:pt x="840486" y="1662208"/>
                  </a:cubicBezTo>
                  <a:cubicBezTo>
                    <a:pt x="387477" y="1662208"/>
                    <a:pt x="18860" y="1293686"/>
                    <a:pt x="18860" y="840581"/>
                  </a:cubicBezTo>
                  <a:cubicBezTo>
                    <a:pt x="18860" y="387477"/>
                    <a:pt x="387382" y="19050"/>
                    <a:pt x="840486" y="19050"/>
                  </a:cubicBezTo>
                  <a:cubicBezTo>
                    <a:pt x="1293590" y="19050"/>
                    <a:pt x="1662113" y="387572"/>
                    <a:pt x="1662113" y="840581"/>
                  </a:cubicBezTo>
                  <a:cubicBezTo>
                    <a:pt x="1662113" y="893540"/>
                    <a:pt x="1657064" y="946595"/>
                    <a:pt x="1647063" y="998125"/>
                  </a:cubicBezTo>
                  <a:cubicBezTo>
                    <a:pt x="1646015" y="1003268"/>
                    <a:pt x="1649444" y="1008316"/>
                    <a:pt x="1654588" y="1009269"/>
                  </a:cubicBezTo>
                  <a:cubicBezTo>
                    <a:pt x="1659731" y="1010317"/>
                    <a:pt x="1664780" y="1006887"/>
                    <a:pt x="1665732" y="1001744"/>
                  </a:cubicBezTo>
                  <a:cubicBezTo>
                    <a:pt x="1676019" y="948976"/>
                    <a:pt x="1681163" y="894779"/>
                    <a:pt x="1681163" y="840581"/>
                  </a:cubicBezTo>
                  <a:cubicBezTo>
                    <a:pt x="1681163" y="377095"/>
                    <a:pt x="1304068" y="0"/>
                    <a:pt x="840486" y="0"/>
                  </a:cubicBezTo>
                  <a:close/>
                  <a:moveTo>
                    <a:pt x="765715" y="1143762"/>
                  </a:moveTo>
                  <a:cubicBezTo>
                    <a:pt x="766858" y="1144810"/>
                    <a:pt x="768287" y="1145762"/>
                    <a:pt x="769906" y="1146524"/>
                  </a:cubicBezTo>
                  <a:cubicBezTo>
                    <a:pt x="774668" y="1148715"/>
                    <a:pt x="780479" y="1146810"/>
                    <a:pt x="782765" y="1142047"/>
                  </a:cubicBezTo>
                  <a:cubicBezTo>
                    <a:pt x="784670" y="1137856"/>
                    <a:pt x="783527" y="1133094"/>
                    <a:pt x="780002" y="1130522"/>
                  </a:cubicBezTo>
                  <a:cubicBezTo>
                    <a:pt x="812483" y="1107091"/>
                    <a:pt x="853250" y="1098232"/>
                    <a:pt x="881920" y="1108996"/>
                  </a:cubicBezTo>
                  <a:cubicBezTo>
                    <a:pt x="902875" y="1116902"/>
                    <a:pt x="915734" y="1134237"/>
                    <a:pt x="920020" y="1160621"/>
                  </a:cubicBezTo>
                  <a:cubicBezTo>
                    <a:pt x="924401" y="1187768"/>
                    <a:pt x="915353" y="1207961"/>
                    <a:pt x="893731" y="1219009"/>
                  </a:cubicBezTo>
                  <a:cubicBezTo>
                    <a:pt x="860012" y="1236250"/>
                    <a:pt x="804482" y="1227201"/>
                    <a:pt x="777431" y="1199959"/>
                  </a:cubicBezTo>
                  <a:cubicBezTo>
                    <a:pt x="761905" y="1184434"/>
                    <a:pt x="758000" y="1165098"/>
                    <a:pt x="765810" y="1143857"/>
                  </a:cubicBezTo>
                  <a:close/>
                  <a:moveTo>
                    <a:pt x="972407" y="408813"/>
                  </a:moveTo>
                  <a:cubicBezTo>
                    <a:pt x="1021842" y="420148"/>
                    <a:pt x="1106424" y="454152"/>
                    <a:pt x="1116806" y="553878"/>
                  </a:cubicBezTo>
                  <a:cubicBezTo>
                    <a:pt x="1117092" y="556260"/>
                    <a:pt x="1117283" y="558641"/>
                    <a:pt x="1117473" y="560927"/>
                  </a:cubicBezTo>
                  <a:cubicBezTo>
                    <a:pt x="1106329" y="527971"/>
                    <a:pt x="1087184" y="498157"/>
                    <a:pt x="1060323" y="472344"/>
                  </a:cubicBezTo>
                  <a:cubicBezTo>
                    <a:pt x="1023842" y="437293"/>
                    <a:pt x="976217" y="412909"/>
                    <a:pt x="924115" y="401479"/>
                  </a:cubicBezTo>
                  <a:cubicBezTo>
                    <a:pt x="940499" y="402812"/>
                    <a:pt x="956691" y="405193"/>
                    <a:pt x="972312" y="408813"/>
                  </a:cubicBezTo>
                  <a:close/>
                  <a:moveTo>
                    <a:pt x="845344" y="985838"/>
                  </a:moveTo>
                  <a:cubicBezTo>
                    <a:pt x="829056" y="984599"/>
                    <a:pt x="812768" y="982218"/>
                    <a:pt x="798767" y="978979"/>
                  </a:cubicBezTo>
                  <a:cubicBezTo>
                    <a:pt x="763079" y="970912"/>
                    <a:pt x="745712" y="950623"/>
                    <a:pt x="746665" y="918115"/>
                  </a:cubicBezTo>
                  <a:cubicBezTo>
                    <a:pt x="748856" y="843819"/>
                    <a:pt x="792575" y="818197"/>
                    <a:pt x="843344" y="788479"/>
                  </a:cubicBezTo>
                  <a:cubicBezTo>
                    <a:pt x="866394" y="774954"/>
                    <a:pt x="890302" y="761047"/>
                    <a:pt x="912400" y="741521"/>
                  </a:cubicBezTo>
                  <a:cubicBezTo>
                    <a:pt x="970121" y="690753"/>
                    <a:pt x="989076" y="632270"/>
                    <a:pt x="964502" y="581025"/>
                  </a:cubicBezTo>
                  <a:cubicBezTo>
                    <a:pt x="943356" y="537020"/>
                    <a:pt x="893826" y="508254"/>
                    <a:pt x="843439" y="508254"/>
                  </a:cubicBezTo>
                  <a:cubicBezTo>
                    <a:pt x="836009" y="508254"/>
                    <a:pt x="828485" y="508921"/>
                    <a:pt x="821150" y="510159"/>
                  </a:cubicBezTo>
                  <a:cubicBezTo>
                    <a:pt x="791528" y="515398"/>
                    <a:pt x="721995" y="540068"/>
                    <a:pt x="707803" y="657225"/>
                  </a:cubicBezTo>
                  <a:cubicBezTo>
                    <a:pt x="683800" y="663321"/>
                    <a:pt x="661130" y="660654"/>
                    <a:pt x="637318" y="657797"/>
                  </a:cubicBezTo>
                  <a:cubicBezTo>
                    <a:pt x="621125" y="655891"/>
                    <a:pt x="604457" y="653891"/>
                    <a:pt x="586550" y="654558"/>
                  </a:cubicBezTo>
                  <a:cubicBezTo>
                    <a:pt x="583502" y="602361"/>
                    <a:pt x="592646" y="567023"/>
                    <a:pt x="619982" y="522922"/>
                  </a:cubicBezTo>
                  <a:cubicBezTo>
                    <a:pt x="655034" y="466439"/>
                    <a:pt x="731806" y="424529"/>
                    <a:pt x="816388" y="408051"/>
                  </a:cubicBezTo>
                  <a:cubicBezTo>
                    <a:pt x="817721" y="411956"/>
                    <a:pt x="821341" y="414338"/>
                    <a:pt x="825722" y="414528"/>
                  </a:cubicBezTo>
                  <a:cubicBezTo>
                    <a:pt x="895160" y="412337"/>
                    <a:pt x="961168" y="443674"/>
                    <a:pt x="1002506" y="498253"/>
                  </a:cubicBezTo>
                  <a:cubicBezTo>
                    <a:pt x="1042321" y="550736"/>
                    <a:pt x="1053941" y="616458"/>
                    <a:pt x="1034415" y="678561"/>
                  </a:cubicBezTo>
                  <a:cubicBezTo>
                    <a:pt x="1017556" y="732187"/>
                    <a:pt x="979551" y="775716"/>
                    <a:pt x="942689" y="817912"/>
                  </a:cubicBezTo>
                  <a:cubicBezTo>
                    <a:pt x="900494" y="866204"/>
                    <a:pt x="856964" y="916114"/>
                    <a:pt x="845058" y="981360"/>
                  </a:cubicBezTo>
                  <a:cubicBezTo>
                    <a:pt x="844772" y="982885"/>
                    <a:pt x="844868" y="984504"/>
                    <a:pt x="845344" y="985933"/>
                  </a:cubicBezTo>
                  <a:close/>
                  <a:moveTo>
                    <a:pt x="1009079" y="829532"/>
                  </a:moveTo>
                  <a:cubicBezTo>
                    <a:pt x="1001078" y="836486"/>
                    <a:pt x="992981" y="842963"/>
                    <a:pt x="984980" y="849344"/>
                  </a:cubicBezTo>
                  <a:cubicBezTo>
                    <a:pt x="943832" y="882301"/>
                    <a:pt x="904970" y="913447"/>
                    <a:pt x="910590" y="981932"/>
                  </a:cubicBezTo>
                  <a:cubicBezTo>
                    <a:pt x="902399" y="984409"/>
                    <a:pt x="892207" y="985838"/>
                    <a:pt x="881063" y="986504"/>
                  </a:cubicBezTo>
                  <a:cubicBezTo>
                    <a:pt x="875919" y="983456"/>
                    <a:pt x="870680" y="980504"/>
                    <a:pt x="865156" y="977741"/>
                  </a:cubicBezTo>
                  <a:cubicBezTo>
                    <a:pt x="877824" y="921068"/>
                    <a:pt x="916305" y="876967"/>
                    <a:pt x="956977" y="830389"/>
                  </a:cubicBezTo>
                  <a:cubicBezTo>
                    <a:pt x="995077" y="786765"/>
                    <a:pt x="1034415" y="741712"/>
                    <a:pt x="1052513" y="684276"/>
                  </a:cubicBezTo>
                  <a:cubicBezTo>
                    <a:pt x="1073944" y="616268"/>
                    <a:pt x="1061180" y="544259"/>
                    <a:pt x="1017651" y="486727"/>
                  </a:cubicBezTo>
                  <a:cubicBezTo>
                    <a:pt x="1000887" y="464534"/>
                    <a:pt x="980408" y="445960"/>
                    <a:pt x="957358" y="431387"/>
                  </a:cubicBezTo>
                  <a:cubicBezTo>
                    <a:pt x="991553" y="443865"/>
                    <a:pt x="1022509" y="462534"/>
                    <a:pt x="1047179" y="486251"/>
                  </a:cubicBezTo>
                  <a:cubicBezTo>
                    <a:pt x="1091279" y="528638"/>
                    <a:pt x="1112901" y="583216"/>
                    <a:pt x="1109567" y="644271"/>
                  </a:cubicBezTo>
                  <a:cubicBezTo>
                    <a:pt x="1106329" y="704088"/>
                    <a:pt x="1064038" y="782098"/>
                    <a:pt x="1009079" y="829627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4A917C07-2EF9-F5E2-C566-26D2C0F93505}"/>
              </a:ext>
            </a:extLst>
          </p:cNvPr>
          <p:cNvGrpSpPr>
            <a:grpSpLocks noChangeAspect="1"/>
          </p:cNvGrpSpPr>
          <p:nvPr/>
        </p:nvGrpSpPr>
        <p:grpSpPr>
          <a:xfrm>
            <a:off x="7558176" y="2769535"/>
            <a:ext cx="1416858" cy="1389468"/>
            <a:chOff x="7558176" y="2769535"/>
            <a:chExt cx="1416858" cy="1389468"/>
          </a:xfrm>
        </p:grpSpPr>
        <p:sp>
          <p:nvSpPr>
            <p:cNvPr id="34" name="Graphic 73">
              <a:extLst>
                <a:ext uri="{FF2B5EF4-FFF2-40B4-BE49-F238E27FC236}">
                  <a16:creationId xmlns:a16="http://schemas.microsoft.com/office/drawing/2014/main" id="{5400F64D-41D5-1A93-A107-F02E8E392D6E}"/>
                </a:ext>
              </a:extLst>
            </p:cNvPr>
            <p:cNvSpPr/>
            <p:nvPr/>
          </p:nvSpPr>
          <p:spPr>
            <a:xfrm>
              <a:off x="7598264" y="2796020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2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C8CD5D0-3D48-E032-1266-5283ED8F73D6}"/>
                </a:ext>
              </a:extLst>
            </p:cNvPr>
            <p:cNvSpPr/>
            <p:nvPr/>
          </p:nvSpPr>
          <p:spPr>
            <a:xfrm>
              <a:off x="7558176" y="2769535"/>
              <a:ext cx="1389312" cy="1389468"/>
            </a:xfrm>
            <a:custGeom>
              <a:avLst/>
              <a:gdLst>
                <a:gd name="connsiteX0" fmla="*/ 840676 w 1681067"/>
                <a:gd name="connsiteY0" fmla="*/ 0 h 1681257"/>
                <a:gd name="connsiteX1" fmla="*/ 0 w 1681067"/>
                <a:gd name="connsiteY1" fmla="*/ 840581 h 1681257"/>
                <a:gd name="connsiteX2" fmla="*/ 840676 w 1681067"/>
                <a:gd name="connsiteY2" fmla="*/ 1681258 h 1681257"/>
                <a:gd name="connsiteX3" fmla="*/ 1308354 w 1681067"/>
                <a:gd name="connsiteY3" fmla="*/ 1539240 h 1681257"/>
                <a:gd name="connsiteX4" fmla="*/ 1414463 w 1681067"/>
                <a:gd name="connsiteY4" fmla="*/ 1341406 h 1681257"/>
                <a:gd name="connsiteX5" fmla="*/ 1211008 w 1681067"/>
                <a:gd name="connsiteY5" fmla="*/ 1123188 h 1681257"/>
                <a:gd name="connsiteX6" fmla="*/ 1190815 w 1681067"/>
                <a:gd name="connsiteY6" fmla="*/ 1114520 h 1681257"/>
                <a:gd name="connsiteX7" fmla="*/ 1151001 w 1681067"/>
                <a:gd name="connsiteY7" fmla="*/ 1098233 h 1681257"/>
                <a:gd name="connsiteX8" fmla="*/ 1132427 w 1681067"/>
                <a:gd name="connsiteY8" fmla="*/ 1093566 h 1681257"/>
                <a:gd name="connsiteX9" fmla="*/ 1032415 w 1681067"/>
                <a:gd name="connsiteY9" fmla="*/ 1098994 h 1681257"/>
                <a:gd name="connsiteX10" fmla="*/ 1032224 w 1681067"/>
                <a:gd name="connsiteY10" fmla="*/ 1098994 h 1681257"/>
                <a:gd name="connsiteX11" fmla="*/ 1025938 w 1681067"/>
                <a:gd name="connsiteY11" fmla="*/ 1101662 h 1681257"/>
                <a:gd name="connsiteX12" fmla="*/ 1024890 w 1681067"/>
                <a:gd name="connsiteY12" fmla="*/ 1102805 h 1681257"/>
                <a:gd name="connsiteX13" fmla="*/ 999554 w 1681067"/>
                <a:gd name="connsiteY13" fmla="*/ 1116901 h 1681257"/>
                <a:gd name="connsiteX14" fmla="*/ 944404 w 1681067"/>
                <a:gd name="connsiteY14" fmla="*/ 1137952 h 1681257"/>
                <a:gd name="connsiteX15" fmla="*/ 940498 w 1681067"/>
                <a:gd name="connsiteY15" fmla="*/ 1068515 h 1681257"/>
                <a:gd name="connsiteX16" fmla="*/ 975741 w 1681067"/>
                <a:gd name="connsiteY16" fmla="*/ 951547 h 1681257"/>
                <a:gd name="connsiteX17" fmla="*/ 1017556 w 1681067"/>
                <a:gd name="connsiteY17" fmla="*/ 710851 h 1681257"/>
                <a:gd name="connsiteX18" fmla="*/ 976122 w 1681067"/>
                <a:gd name="connsiteY18" fmla="*/ 671227 h 1681257"/>
                <a:gd name="connsiteX19" fmla="*/ 973836 w 1681067"/>
                <a:gd name="connsiteY19" fmla="*/ 670465 h 1681257"/>
                <a:gd name="connsiteX20" fmla="*/ 1039178 w 1681067"/>
                <a:gd name="connsiteY20" fmla="*/ 524732 h 1681257"/>
                <a:gd name="connsiteX21" fmla="*/ 1065943 w 1681067"/>
                <a:gd name="connsiteY21" fmla="*/ 460725 h 1681257"/>
                <a:gd name="connsiteX22" fmla="*/ 1065086 w 1681067"/>
                <a:gd name="connsiteY22" fmla="*/ 393287 h 1681257"/>
                <a:gd name="connsiteX23" fmla="*/ 1045559 w 1681067"/>
                <a:gd name="connsiteY23" fmla="*/ 349663 h 1681257"/>
                <a:gd name="connsiteX24" fmla="*/ 920782 w 1681067"/>
                <a:gd name="connsiteY24" fmla="*/ 319754 h 1681257"/>
                <a:gd name="connsiteX25" fmla="*/ 843629 w 1681067"/>
                <a:gd name="connsiteY25" fmla="*/ 400907 h 1681257"/>
                <a:gd name="connsiteX26" fmla="*/ 898684 w 1681067"/>
                <a:gd name="connsiteY26" fmla="*/ 516350 h 1681257"/>
                <a:gd name="connsiteX27" fmla="*/ 1021080 w 1681067"/>
                <a:gd name="connsiteY27" fmla="*/ 517398 h 1681257"/>
                <a:gd name="connsiteX28" fmla="*/ 955167 w 1681067"/>
                <a:gd name="connsiteY28" fmla="*/ 666464 h 1681257"/>
                <a:gd name="connsiteX29" fmla="*/ 713327 w 1681067"/>
                <a:gd name="connsiteY29" fmla="*/ 746951 h 1681257"/>
                <a:gd name="connsiteX30" fmla="*/ 709041 w 1681067"/>
                <a:gd name="connsiteY30" fmla="*/ 749237 h 1681257"/>
                <a:gd name="connsiteX31" fmla="*/ 601504 w 1681067"/>
                <a:gd name="connsiteY31" fmla="*/ 844296 h 1681257"/>
                <a:gd name="connsiteX32" fmla="*/ 613410 w 1681067"/>
                <a:gd name="connsiteY32" fmla="*/ 878586 h 1681257"/>
                <a:gd name="connsiteX33" fmla="*/ 717995 w 1681067"/>
                <a:gd name="connsiteY33" fmla="*/ 854583 h 1681257"/>
                <a:gd name="connsiteX34" fmla="*/ 772097 w 1681067"/>
                <a:gd name="connsiteY34" fmla="*/ 828009 h 1681257"/>
                <a:gd name="connsiteX35" fmla="*/ 779336 w 1681067"/>
                <a:gd name="connsiteY35" fmla="*/ 826866 h 1681257"/>
                <a:gd name="connsiteX36" fmla="*/ 784765 w 1681067"/>
                <a:gd name="connsiteY36" fmla="*/ 831913 h 1681257"/>
                <a:gd name="connsiteX37" fmla="*/ 784193 w 1681067"/>
                <a:gd name="connsiteY37" fmla="*/ 833437 h 1681257"/>
                <a:gd name="connsiteX38" fmla="*/ 744283 w 1681067"/>
                <a:gd name="connsiteY38" fmla="*/ 1314069 h 1681257"/>
                <a:gd name="connsiteX39" fmla="*/ 1059085 w 1681067"/>
                <a:gd name="connsiteY39" fmla="*/ 1169575 h 1681257"/>
                <a:gd name="connsiteX40" fmla="*/ 1050512 w 1681067"/>
                <a:gd name="connsiteY40" fmla="*/ 1111377 h 1681257"/>
                <a:gd name="connsiteX41" fmla="*/ 1122521 w 1681067"/>
                <a:gd name="connsiteY41" fmla="*/ 1109948 h 1681257"/>
                <a:gd name="connsiteX42" fmla="*/ 1125855 w 1681067"/>
                <a:gd name="connsiteY42" fmla="*/ 1111567 h 1681257"/>
                <a:gd name="connsiteX43" fmla="*/ 1145572 w 1681067"/>
                <a:gd name="connsiteY43" fmla="*/ 1116521 h 1681257"/>
                <a:gd name="connsiteX44" fmla="*/ 1183005 w 1681067"/>
                <a:gd name="connsiteY44" fmla="*/ 1131951 h 1681257"/>
                <a:gd name="connsiteX45" fmla="*/ 1203770 w 1681067"/>
                <a:gd name="connsiteY45" fmla="*/ 1140905 h 1681257"/>
                <a:gd name="connsiteX46" fmla="*/ 1395317 w 1681067"/>
                <a:gd name="connsiteY46" fmla="*/ 1342930 h 1681257"/>
                <a:gd name="connsiteX47" fmla="*/ 1298448 w 1681067"/>
                <a:gd name="connsiteY47" fmla="*/ 1522857 h 1681257"/>
                <a:gd name="connsiteX48" fmla="*/ 840486 w 1681067"/>
                <a:gd name="connsiteY48" fmla="*/ 1662208 h 1681257"/>
                <a:gd name="connsiteX49" fmla="*/ 18859 w 1681067"/>
                <a:gd name="connsiteY49" fmla="*/ 840581 h 1681257"/>
                <a:gd name="connsiteX50" fmla="*/ 840486 w 1681067"/>
                <a:gd name="connsiteY50" fmla="*/ 19050 h 1681257"/>
                <a:gd name="connsiteX51" fmla="*/ 1662017 w 1681067"/>
                <a:gd name="connsiteY51" fmla="*/ 840581 h 1681257"/>
                <a:gd name="connsiteX52" fmla="*/ 1646968 w 1681067"/>
                <a:gd name="connsiteY52" fmla="*/ 998125 h 1681257"/>
                <a:gd name="connsiteX53" fmla="*/ 1654492 w 1681067"/>
                <a:gd name="connsiteY53" fmla="*/ 1009269 h 1681257"/>
                <a:gd name="connsiteX54" fmla="*/ 1665637 w 1681067"/>
                <a:gd name="connsiteY54" fmla="*/ 1001744 h 1681257"/>
                <a:gd name="connsiteX55" fmla="*/ 1681067 w 1681067"/>
                <a:gd name="connsiteY55" fmla="*/ 840581 h 1681257"/>
                <a:gd name="connsiteX56" fmla="*/ 840486 w 1681067"/>
                <a:gd name="connsiteY56" fmla="*/ 0 h 1681257"/>
                <a:gd name="connsiteX57" fmla="*/ 876490 w 1681067"/>
                <a:gd name="connsiteY57" fmla="*/ 387572 h 1681257"/>
                <a:gd name="connsiteX58" fmla="*/ 876872 w 1681067"/>
                <a:gd name="connsiteY58" fmla="*/ 377666 h 1681257"/>
                <a:gd name="connsiteX59" fmla="*/ 877348 w 1681067"/>
                <a:gd name="connsiteY59" fmla="*/ 372523 h 1681257"/>
                <a:gd name="connsiteX60" fmla="*/ 877253 w 1681067"/>
                <a:gd name="connsiteY60" fmla="*/ 370427 h 1681257"/>
                <a:gd name="connsiteX61" fmla="*/ 926878 w 1681067"/>
                <a:gd name="connsiteY61" fmla="*/ 337852 h 1681257"/>
                <a:gd name="connsiteX62" fmla="*/ 1030414 w 1681067"/>
                <a:gd name="connsiteY62" fmla="*/ 360997 h 1681257"/>
                <a:gd name="connsiteX63" fmla="*/ 1037272 w 1681067"/>
                <a:gd name="connsiteY63" fmla="*/ 371856 h 1681257"/>
                <a:gd name="connsiteX64" fmla="*/ 1035844 w 1681067"/>
                <a:gd name="connsiteY64" fmla="*/ 378333 h 1681257"/>
                <a:gd name="connsiteX65" fmla="*/ 1007078 w 1681067"/>
                <a:gd name="connsiteY65" fmla="*/ 447961 h 1681257"/>
                <a:gd name="connsiteX66" fmla="*/ 886397 w 1681067"/>
                <a:gd name="connsiteY66" fmla="*/ 424053 h 1681257"/>
                <a:gd name="connsiteX67" fmla="*/ 872395 w 1681067"/>
                <a:gd name="connsiteY67" fmla="*/ 398716 h 1681257"/>
                <a:gd name="connsiteX68" fmla="*/ 876490 w 1681067"/>
                <a:gd name="connsiteY68" fmla="*/ 387572 h 1681257"/>
                <a:gd name="connsiteX69" fmla="*/ 910114 w 1681067"/>
                <a:gd name="connsiteY69" fmla="*/ 501015 h 1681257"/>
                <a:gd name="connsiteX70" fmla="*/ 862013 w 1681067"/>
                <a:gd name="connsiteY70" fmla="*/ 423863 h 1681257"/>
                <a:gd name="connsiteX71" fmla="*/ 872871 w 1681067"/>
                <a:gd name="connsiteY71" fmla="*/ 437483 h 1681257"/>
                <a:gd name="connsiteX72" fmla="*/ 1015460 w 1681067"/>
                <a:gd name="connsiteY72" fmla="*/ 465010 h 1681257"/>
                <a:gd name="connsiteX73" fmla="*/ 1050322 w 1681067"/>
                <a:gd name="connsiteY73" fmla="*/ 426911 h 1681257"/>
                <a:gd name="connsiteX74" fmla="*/ 1047845 w 1681067"/>
                <a:gd name="connsiteY74" fmla="*/ 455105 h 1681257"/>
                <a:gd name="connsiteX75" fmla="*/ 1025366 w 1681067"/>
                <a:gd name="connsiteY75" fmla="*/ 489300 h 1681257"/>
                <a:gd name="connsiteX76" fmla="*/ 910018 w 1681067"/>
                <a:gd name="connsiteY76" fmla="*/ 500920 h 1681257"/>
                <a:gd name="connsiteX77" fmla="*/ 957548 w 1681067"/>
                <a:gd name="connsiteY77" fmla="*/ 749713 h 1681257"/>
                <a:gd name="connsiteX78" fmla="*/ 969550 w 1681067"/>
                <a:gd name="connsiteY78" fmla="*/ 689038 h 1681257"/>
                <a:gd name="connsiteX79" fmla="*/ 969740 w 1681067"/>
                <a:gd name="connsiteY79" fmla="*/ 689038 h 1681257"/>
                <a:gd name="connsiteX80" fmla="*/ 999934 w 1681067"/>
                <a:gd name="connsiteY80" fmla="*/ 717994 h 1681257"/>
                <a:gd name="connsiteX81" fmla="*/ 957834 w 1681067"/>
                <a:gd name="connsiteY81" fmla="*/ 945071 h 1681257"/>
                <a:gd name="connsiteX82" fmla="*/ 921639 w 1681067"/>
                <a:gd name="connsiteY82" fmla="*/ 1065848 h 1681257"/>
                <a:gd name="connsiteX83" fmla="*/ 933736 w 1681067"/>
                <a:gd name="connsiteY83" fmla="*/ 1153763 h 1681257"/>
                <a:gd name="connsiteX84" fmla="*/ 1009079 w 1681067"/>
                <a:gd name="connsiteY84" fmla="*/ 1133475 h 1681257"/>
                <a:gd name="connsiteX85" fmla="*/ 1025938 w 1681067"/>
                <a:gd name="connsiteY85" fmla="*/ 1123950 h 1681257"/>
                <a:gd name="connsiteX86" fmla="*/ 972217 w 1681067"/>
                <a:gd name="connsiteY86" fmla="*/ 1200150 h 1681257"/>
                <a:gd name="connsiteX87" fmla="*/ 888206 w 1681067"/>
                <a:gd name="connsiteY87" fmla="*/ 1227487 h 1681257"/>
                <a:gd name="connsiteX88" fmla="*/ 868394 w 1681067"/>
                <a:gd name="connsiteY88" fmla="*/ 1166431 h 1681257"/>
                <a:gd name="connsiteX89" fmla="*/ 915543 w 1681067"/>
                <a:gd name="connsiteY89" fmla="*/ 930592 h 1681257"/>
                <a:gd name="connsiteX90" fmla="*/ 947738 w 1681067"/>
                <a:gd name="connsiteY90" fmla="*/ 801338 h 1681257"/>
                <a:gd name="connsiteX91" fmla="*/ 957643 w 1681067"/>
                <a:gd name="connsiteY91" fmla="*/ 749808 h 1681257"/>
                <a:gd name="connsiteX92" fmla="*/ 1042035 w 1681067"/>
                <a:gd name="connsiteY92" fmla="*/ 1161193 h 1681257"/>
                <a:gd name="connsiteX93" fmla="*/ 750951 w 1681067"/>
                <a:gd name="connsiteY93" fmla="*/ 1296353 h 1681257"/>
                <a:gd name="connsiteX94" fmla="*/ 802196 w 1681067"/>
                <a:gd name="connsiteY94" fmla="*/ 839915 h 1681257"/>
                <a:gd name="connsiteX95" fmla="*/ 804863 w 1681067"/>
                <a:gd name="connsiteY95" fmla="*/ 832200 h 1681257"/>
                <a:gd name="connsiteX96" fmla="*/ 801910 w 1681067"/>
                <a:gd name="connsiteY96" fmla="*/ 821722 h 1681257"/>
                <a:gd name="connsiteX97" fmla="*/ 788575 w 1681067"/>
                <a:gd name="connsiteY97" fmla="*/ 808768 h 1681257"/>
                <a:gd name="connsiteX98" fmla="*/ 782860 w 1681067"/>
                <a:gd name="connsiteY98" fmla="*/ 805244 h 1681257"/>
                <a:gd name="connsiteX99" fmla="*/ 779526 w 1681067"/>
                <a:gd name="connsiteY99" fmla="*/ 804862 h 1681257"/>
                <a:gd name="connsiteX100" fmla="*/ 769620 w 1681067"/>
                <a:gd name="connsiteY100" fmla="*/ 808768 h 1681257"/>
                <a:gd name="connsiteX101" fmla="*/ 769620 w 1681067"/>
                <a:gd name="connsiteY101" fmla="*/ 808768 h 1681257"/>
                <a:gd name="connsiteX102" fmla="*/ 707326 w 1681067"/>
                <a:gd name="connsiteY102" fmla="*/ 838772 h 1681257"/>
                <a:gd name="connsiteX103" fmla="*/ 627031 w 1681067"/>
                <a:gd name="connsiteY103" fmla="*/ 865346 h 1681257"/>
                <a:gd name="connsiteX104" fmla="*/ 620268 w 1681067"/>
                <a:gd name="connsiteY104" fmla="*/ 847249 h 1681257"/>
                <a:gd name="connsiteX105" fmla="*/ 717899 w 1681067"/>
                <a:gd name="connsiteY105" fmla="*/ 766096 h 1681257"/>
                <a:gd name="connsiteX106" fmla="*/ 722662 w 1681067"/>
                <a:gd name="connsiteY106" fmla="*/ 763524 h 1681257"/>
                <a:gd name="connsiteX107" fmla="*/ 950690 w 1681067"/>
                <a:gd name="connsiteY107" fmla="*/ 685134 h 1681257"/>
                <a:gd name="connsiteX108" fmla="*/ 938689 w 1681067"/>
                <a:gd name="connsiteY108" fmla="*/ 746284 h 1681257"/>
                <a:gd name="connsiteX109" fmla="*/ 928878 w 1681067"/>
                <a:gd name="connsiteY109" fmla="*/ 797528 h 1681257"/>
                <a:gd name="connsiteX110" fmla="*/ 896969 w 1681067"/>
                <a:gd name="connsiteY110" fmla="*/ 925544 h 1681257"/>
                <a:gd name="connsiteX111" fmla="*/ 849154 w 1681067"/>
                <a:gd name="connsiteY111" fmla="*/ 1165479 h 1681257"/>
                <a:gd name="connsiteX112" fmla="*/ 879348 w 1681067"/>
                <a:gd name="connsiteY112" fmla="*/ 1244441 h 1681257"/>
                <a:gd name="connsiteX113" fmla="*/ 983932 w 1681067"/>
                <a:gd name="connsiteY113" fmla="*/ 1215104 h 1681257"/>
                <a:gd name="connsiteX114" fmla="*/ 1043559 w 1681067"/>
                <a:gd name="connsiteY114" fmla="*/ 1133380 h 1681257"/>
                <a:gd name="connsiteX115" fmla="*/ 1041845 w 1681067"/>
                <a:gd name="connsiteY115" fmla="*/ 1161288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681067" h="1681257">
                  <a:moveTo>
                    <a:pt x="840676" y="0"/>
                  </a:moveTo>
                  <a:cubicBezTo>
                    <a:pt x="377190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6" y="1681258"/>
                  </a:cubicBezTo>
                  <a:cubicBezTo>
                    <a:pt x="995363" y="1681258"/>
                    <a:pt x="1148334" y="1634776"/>
                    <a:pt x="1308354" y="1539240"/>
                  </a:cubicBezTo>
                  <a:cubicBezTo>
                    <a:pt x="1377887" y="1497711"/>
                    <a:pt x="1420558" y="1418177"/>
                    <a:pt x="1414463" y="1341406"/>
                  </a:cubicBezTo>
                  <a:cubicBezTo>
                    <a:pt x="1407223" y="1250251"/>
                    <a:pt x="1335024" y="1172813"/>
                    <a:pt x="1211008" y="1123188"/>
                  </a:cubicBezTo>
                  <a:cubicBezTo>
                    <a:pt x="1205674" y="1121092"/>
                    <a:pt x="1198531" y="1117950"/>
                    <a:pt x="1190815" y="1114520"/>
                  </a:cubicBezTo>
                  <a:cubicBezTo>
                    <a:pt x="1177195" y="1108519"/>
                    <a:pt x="1161669" y="1101757"/>
                    <a:pt x="1151001" y="1098233"/>
                  </a:cubicBezTo>
                  <a:lnTo>
                    <a:pt x="1132427" y="1093566"/>
                  </a:lnTo>
                  <a:cubicBezTo>
                    <a:pt x="1101662" y="1071944"/>
                    <a:pt x="1065752" y="1082516"/>
                    <a:pt x="1032415" y="1098994"/>
                  </a:cubicBezTo>
                  <a:cubicBezTo>
                    <a:pt x="1032415" y="1098994"/>
                    <a:pt x="1032320" y="1098994"/>
                    <a:pt x="1032224" y="1098994"/>
                  </a:cubicBezTo>
                  <a:cubicBezTo>
                    <a:pt x="1029367" y="1098994"/>
                    <a:pt x="1027271" y="1100423"/>
                    <a:pt x="1025938" y="1101662"/>
                  </a:cubicBezTo>
                  <a:cubicBezTo>
                    <a:pt x="1025557" y="1101947"/>
                    <a:pt x="1025271" y="1102328"/>
                    <a:pt x="1024890" y="1102805"/>
                  </a:cubicBezTo>
                  <a:cubicBezTo>
                    <a:pt x="1016127" y="1107376"/>
                    <a:pt x="1007650" y="1112234"/>
                    <a:pt x="999554" y="1116901"/>
                  </a:cubicBezTo>
                  <a:cubicBezTo>
                    <a:pt x="977646" y="1129474"/>
                    <a:pt x="952786" y="1143667"/>
                    <a:pt x="944404" y="1137952"/>
                  </a:cubicBezTo>
                  <a:cubicBezTo>
                    <a:pt x="940689" y="1135475"/>
                    <a:pt x="932783" y="1123664"/>
                    <a:pt x="940498" y="1068515"/>
                  </a:cubicBezTo>
                  <a:cubicBezTo>
                    <a:pt x="944594" y="1038892"/>
                    <a:pt x="959739" y="996506"/>
                    <a:pt x="975741" y="951547"/>
                  </a:cubicBezTo>
                  <a:cubicBezTo>
                    <a:pt x="1006412" y="865632"/>
                    <a:pt x="1041082" y="768287"/>
                    <a:pt x="1017556" y="710851"/>
                  </a:cubicBezTo>
                  <a:cubicBezTo>
                    <a:pt x="1009650" y="691515"/>
                    <a:pt x="995648" y="678180"/>
                    <a:pt x="976122" y="671227"/>
                  </a:cubicBezTo>
                  <a:cubicBezTo>
                    <a:pt x="975360" y="670941"/>
                    <a:pt x="974598" y="670655"/>
                    <a:pt x="973836" y="670465"/>
                  </a:cubicBezTo>
                  <a:cubicBezTo>
                    <a:pt x="986028" y="621221"/>
                    <a:pt x="1003459" y="575405"/>
                    <a:pt x="1039178" y="524732"/>
                  </a:cubicBezTo>
                  <a:cubicBezTo>
                    <a:pt x="1052608" y="505682"/>
                    <a:pt x="1061561" y="483393"/>
                    <a:pt x="1065943" y="460725"/>
                  </a:cubicBezTo>
                  <a:cubicBezTo>
                    <a:pt x="1073467" y="439769"/>
                    <a:pt x="1074611" y="416338"/>
                    <a:pt x="1065086" y="393287"/>
                  </a:cubicBezTo>
                  <a:cubicBezTo>
                    <a:pt x="1061275" y="377190"/>
                    <a:pt x="1054798" y="362236"/>
                    <a:pt x="1045559" y="349663"/>
                  </a:cubicBezTo>
                  <a:cubicBezTo>
                    <a:pt x="1029843" y="328327"/>
                    <a:pt x="992696" y="296132"/>
                    <a:pt x="920782" y="319754"/>
                  </a:cubicBezTo>
                  <a:cubicBezTo>
                    <a:pt x="877824" y="333851"/>
                    <a:pt x="849725" y="363474"/>
                    <a:pt x="843629" y="400907"/>
                  </a:cubicBezTo>
                  <a:cubicBezTo>
                    <a:pt x="836962" y="441960"/>
                    <a:pt x="858012" y="486251"/>
                    <a:pt x="898684" y="516350"/>
                  </a:cubicBezTo>
                  <a:cubicBezTo>
                    <a:pt x="940403" y="547306"/>
                    <a:pt x="987647" y="539687"/>
                    <a:pt x="1021080" y="517398"/>
                  </a:cubicBezTo>
                  <a:cubicBezTo>
                    <a:pt x="985075" y="569405"/>
                    <a:pt x="967454" y="616267"/>
                    <a:pt x="955167" y="666464"/>
                  </a:cubicBezTo>
                  <a:cubicBezTo>
                    <a:pt x="878586" y="657415"/>
                    <a:pt x="760666" y="721328"/>
                    <a:pt x="713327" y="746951"/>
                  </a:cubicBezTo>
                  <a:lnTo>
                    <a:pt x="709041" y="749237"/>
                  </a:lnTo>
                  <a:cubicBezTo>
                    <a:pt x="661988" y="774478"/>
                    <a:pt x="607219" y="808101"/>
                    <a:pt x="601504" y="844296"/>
                  </a:cubicBezTo>
                  <a:cubicBezTo>
                    <a:pt x="599599" y="856678"/>
                    <a:pt x="603695" y="868585"/>
                    <a:pt x="613410" y="878586"/>
                  </a:cubicBezTo>
                  <a:cubicBezTo>
                    <a:pt x="640461" y="906494"/>
                    <a:pt x="681704" y="878967"/>
                    <a:pt x="717995" y="854583"/>
                  </a:cubicBezTo>
                  <a:cubicBezTo>
                    <a:pt x="738473" y="840867"/>
                    <a:pt x="761619" y="825532"/>
                    <a:pt x="772097" y="828009"/>
                  </a:cubicBezTo>
                  <a:cubicBezTo>
                    <a:pt x="774668" y="828675"/>
                    <a:pt x="777240" y="828199"/>
                    <a:pt x="779336" y="826866"/>
                  </a:cubicBezTo>
                  <a:cubicBezTo>
                    <a:pt x="781145" y="828675"/>
                    <a:pt x="782860" y="830294"/>
                    <a:pt x="784765" y="831913"/>
                  </a:cubicBezTo>
                  <a:lnTo>
                    <a:pt x="784193" y="833437"/>
                  </a:lnTo>
                  <a:cubicBezTo>
                    <a:pt x="680466" y="1128236"/>
                    <a:pt x="667417" y="1285494"/>
                    <a:pt x="744283" y="1314069"/>
                  </a:cubicBezTo>
                  <a:cubicBezTo>
                    <a:pt x="805434" y="1336739"/>
                    <a:pt x="1019937" y="1247680"/>
                    <a:pt x="1059085" y="1169575"/>
                  </a:cubicBezTo>
                  <a:cubicBezTo>
                    <a:pt x="1070134" y="1147477"/>
                    <a:pt x="1066990" y="1127189"/>
                    <a:pt x="1050512" y="1111377"/>
                  </a:cubicBezTo>
                  <a:cubicBezTo>
                    <a:pt x="1076420" y="1099852"/>
                    <a:pt x="1102042" y="1094613"/>
                    <a:pt x="1122521" y="1109948"/>
                  </a:cubicBezTo>
                  <a:cubicBezTo>
                    <a:pt x="1123569" y="1110710"/>
                    <a:pt x="1124712" y="1111282"/>
                    <a:pt x="1125855" y="1111567"/>
                  </a:cubicBezTo>
                  <a:lnTo>
                    <a:pt x="1145572" y="1116521"/>
                  </a:lnTo>
                  <a:cubicBezTo>
                    <a:pt x="1154716" y="1119473"/>
                    <a:pt x="1169765" y="1126046"/>
                    <a:pt x="1183005" y="1131951"/>
                  </a:cubicBezTo>
                  <a:cubicBezTo>
                    <a:pt x="1190911" y="1135475"/>
                    <a:pt x="1198340" y="1138619"/>
                    <a:pt x="1203770" y="1140905"/>
                  </a:cubicBezTo>
                  <a:cubicBezTo>
                    <a:pt x="1320641" y="1187672"/>
                    <a:pt x="1388745" y="1259396"/>
                    <a:pt x="1395317" y="1342930"/>
                  </a:cubicBezTo>
                  <a:cubicBezTo>
                    <a:pt x="1400842" y="1412653"/>
                    <a:pt x="1361884" y="1484948"/>
                    <a:pt x="1298448" y="1522857"/>
                  </a:cubicBezTo>
                  <a:cubicBezTo>
                    <a:pt x="1141476" y="1616583"/>
                    <a:pt x="991648" y="1662208"/>
                    <a:pt x="840486" y="1662208"/>
                  </a:cubicBezTo>
                  <a:cubicBezTo>
                    <a:pt x="387477" y="1662208"/>
                    <a:pt x="18859" y="1293685"/>
                    <a:pt x="18859" y="840581"/>
                  </a:cubicBezTo>
                  <a:cubicBezTo>
                    <a:pt x="18859" y="387477"/>
                    <a:pt x="387382" y="19050"/>
                    <a:pt x="840486" y="19050"/>
                  </a:cubicBezTo>
                  <a:cubicBezTo>
                    <a:pt x="1293590" y="19050"/>
                    <a:pt x="1662017" y="387572"/>
                    <a:pt x="1662017" y="840581"/>
                  </a:cubicBezTo>
                  <a:cubicBezTo>
                    <a:pt x="1662017" y="893541"/>
                    <a:pt x="1656969" y="946594"/>
                    <a:pt x="1646968" y="998125"/>
                  </a:cubicBezTo>
                  <a:cubicBezTo>
                    <a:pt x="1645920" y="1003268"/>
                    <a:pt x="1649349" y="1008317"/>
                    <a:pt x="1654492" y="1009269"/>
                  </a:cubicBezTo>
                  <a:cubicBezTo>
                    <a:pt x="1659636" y="1010317"/>
                    <a:pt x="1664684" y="1006888"/>
                    <a:pt x="1665637" y="1001744"/>
                  </a:cubicBezTo>
                  <a:cubicBezTo>
                    <a:pt x="1675924" y="948976"/>
                    <a:pt x="1681067" y="894778"/>
                    <a:pt x="1681067" y="840581"/>
                  </a:cubicBezTo>
                  <a:cubicBezTo>
                    <a:pt x="1681067" y="377095"/>
                    <a:pt x="1303973" y="0"/>
                    <a:pt x="840486" y="0"/>
                  </a:cubicBezTo>
                  <a:close/>
                  <a:moveTo>
                    <a:pt x="876490" y="387572"/>
                  </a:moveTo>
                  <a:cubicBezTo>
                    <a:pt x="875919" y="385858"/>
                    <a:pt x="876490" y="380333"/>
                    <a:pt x="876872" y="377666"/>
                  </a:cubicBezTo>
                  <a:cubicBezTo>
                    <a:pt x="877062" y="375761"/>
                    <a:pt x="877253" y="374047"/>
                    <a:pt x="877348" y="372523"/>
                  </a:cubicBezTo>
                  <a:cubicBezTo>
                    <a:pt x="877348" y="371761"/>
                    <a:pt x="877348" y="371094"/>
                    <a:pt x="877253" y="370427"/>
                  </a:cubicBezTo>
                  <a:cubicBezTo>
                    <a:pt x="888397" y="356140"/>
                    <a:pt x="905256" y="344996"/>
                    <a:pt x="926878" y="337852"/>
                  </a:cubicBezTo>
                  <a:cubicBezTo>
                    <a:pt x="971740" y="323088"/>
                    <a:pt x="1008507" y="331280"/>
                    <a:pt x="1030414" y="360997"/>
                  </a:cubicBezTo>
                  <a:cubicBezTo>
                    <a:pt x="1032986" y="364427"/>
                    <a:pt x="1035272" y="368046"/>
                    <a:pt x="1037272" y="371856"/>
                  </a:cubicBezTo>
                  <a:cubicBezTo>
                    <a:pt x="1036034" y="373761"/>
                    <a:pt x="1035463" y="376047"/>
                    <a:pt x="1035844" y="378333"/>
                  </a:cubicBezTo>
                  <a:cubicBezTo>
                    <a:pt x="1040511" y="412242"/>
                    <a:pt x="1030605" y="436340"/>
                    <a:pt x="1007078" y="447961"/>
                  </a:cubicBezTo>
                  <a:cubicBezTo>
                    <a:pt x="970407" y="466058"/>
                    <a:pt x="912114" y="449961"/>
                    <a:pt x="886397" y="424053"/>
                  </a:cubicBezTo>
                  <a:cubicBezTo>
                    <a:pt x="880110" y="417766"/>
                    <a:pt x="873919" y="409099"/>
                    <a:pt x="872395" y="398716"/>
                  </a:cubicBezTo>
                  <a:cubicBezTo>
                    <a:pt x="876109" y="396430"/>
                    <a:pt x="877919" y="391858"/>
                    <a:pt x="876490" y="387572"/>
                  </a:cubicBezTo>
                  <a:close/>
                  <a:moveTo>
                    <a:pt x="910114" y="501015"/>
                  </a:moveTo>
                  <a:cubicBezTo>
                    <a:pt x="882015" y="480155"/>
                    <a:pt x="864680" y="451866"/>
                    <a:pt x="862013" y="423863"/>
                  </a:cubicBezTo>
                  <a:cubicBezTo>
                    <a:pt x="864965" y="428625"/>
                    <a:pt x="868585" y="433102"/>
                    <a:pt x="872871" y="437483"/>
                  </a:cubicBezTo>
                  <a:cubicBezTo>
                    <a:pt x="903732" y="468630"/>
                    <a:pt x="969931" y="487584"/>
                    <a:pt x="1015460" y="465010"/>
                  </a:cubicBezTo>
                  <a:cubicBezTo>
                    <a:pt x="1026700" y="459486"/>
                    <a:pt x="1042130" y="448342"/>
                    <a:pt x="1050322" y="426911"/>
                  </a:cubicBezTo>
                  <a:cubicBezTo>
                    <a:pt x="1050322" y="436245"/>
                    <a:pt x="1049560" y="445675"/>
                    <a:pt x="1047845" y="455105"/>
                  </a:cubicBezTo>
                  <a:cubicBezTo>
                    <a:pt x="1042797" y="468440"/>
                    <a:pt x="1034605" y="480155"/>
                    <a:pt x="1025366" y="489300"/>
                  </a:cubicBezTo>
                  <a:cubicBezTo>
                    <a:pt x="997458" y="517017"/>
                    <a:pt x="951071" y="531400"/>
                    <a:pt x="910018" y="500920"/>
                  </a:cubicBezTo>
                  <a:close/>
                  <a:moveTo>
                    <a:pt x="957548" y="749713"/>
                  </a:moveTo>
                  <a:cubicBezTo>
                    <a:pt x="961454" y="728472"/>
                    <a:pt x="965263" y="708469"/>
                    <a:pt x="969550" y="689038"/>
                  </a:cubicBezTo>
                  <a:cubicBezTo>
                    <a:pt x="969550" y="689038"/>
                    <a:pt x="969740" y="689038"/>
                    <a:pt x="969740" y="689038"/>
                  </a:cubicBezTo>
                  <a:cubicBezTo>
                    <a:pt x="984218" y="694182"/>
                    <a:pt x="994029" y="703707"/>
                    <a:pt x="999934" y="717994"/>
                  </a:cubicBezTo>
                  <a:cubicBezTo>
                    <a:pt x="1020699" y="768763"/>
                    <a:pt x="987266" y="862394"/>
                    <a:pt x="957834" y="945071"/>
                  </a:cubicBezTo>
                  <a:cubicBezTo>
                    <a:pt x="941451" y="990886"/>
                    <a:pt x="926021" y="1034224"/>
                    <a:pt x="921639" y="1065848"/>
                  </a:cubicBezTo>
                  <a:cubicBezTo>
                    <a:pt x="914590" y="1116901"/>
                    <a:pt x="918210" y="1143190"/>
                    <a:pt x="933736" y="1153763"/>
                  </a:cubicBezTo>
                  <a:cubicBezTo>
                    <a:pt x="952024" y="1166146"/>
                    <a:pt x="978503" y="1151001"/>
                    <a:pt x="1009079" y="1133475"/>
                  </a:cubicBezTo>
                  <a:cubicBezTo>
                    <a:pt x="1014603" y="1130332"/>
                    <a:pt x="1020223" y="1127093"/>
                    <a:pt x="1025938" y="1123950"/>
                  </a:cubicBezTo>
                  <a:cubicBezTo>
                    <a:pt x="1023271" y="1145667"/>
                    <a:pt x="1002316" y="1176052"/>
                    <a:pt x="972217" y="1200150"/>
                  </a:cubicBezTo>
                  <a:cubicBezTo>
                    <a:pt x="939546" y="1226249"/>
                    <a:pt x="906589" y="1236917"/>
                    <a:pt x="888206" y="1227487"/>
                  </a:cubicBezTo>
                  <a:cubicBezTo>
                    <a:pt x="869728" y="1218057"/>
                    <a:pt x="867251" y="1189006"/>
                    <a:pt x="868394" y="1166431"/>
                  </a:cubicBezTo>
                  <a:cubicBezTo>
                    <a:pt x="872204" y="1090422"/>
                    <a:pt x="894207" y="1009174"/>
                    <a:pt x="915543" y="930592"/>
                  </a:cubicBezTo>
                  <a:cubicBezTo>
                    <a:pt x="927163" y="887635"/>
                    <a:pt x="939260" y="843248"/>
                    <a:pt x="947738" y="801338"/>
                  </a:cubicBezTo>
                  <a:cubicBezTo>
                    <a:pt x="951357" y="783336"/>
                    <a:pt x="954596" y="766191"/>
                    <a:pt x="957643" y="749808"/>
                  </a:cubicBezTo>
                  <a:close/>
                  <a:moveTo>
                    <a:pt x="1042035" y="1161193"/>
                  </a:moveTo>
                  <a:cubicBezTo>
                    <a:pt x="1007840" y="1229582"/>
                    <a:pt x="804100" y="1316069"/>
                    <a:pt x="750951" y="1296353"/>
                  </a:cubicBezTo>
                  <a:cubicBezTo>
                    <a:pt x="706850" y="1279969"/>
                    <a:pt x="679895" y="1187482"/>
                    <a:pt x="802196" y="839915"/>
                  </a:cubicBezTo>
                  <a:lnTo>
                    <a:pt x="804863" y="832200"/>
                  </a:lnTo>
                  <a:cubicBezTo>
                    <a:pt x="806196" y="828485"/>
                    <a:pt x="804863" y="824198"/>
                    <a:pt x="801910" y="821722"/>
                  </a:cubicBezTo>
                  <a:cubicBezTo>
                    <a:pt x="796957" y="817531"/>
                    <a:pt x="792194" y="813530"/>
                    <a:pt x="788575" y="808768"/>
                  </a:cubicBezTo>
                  <a:cubicBezTo>
                    <a:pt x="787146" y="806958"/>
                    <a:pt x="785146" y="805720"/>
                    <a:pt x="782860" y="805244"/>
                  </a:cubicBezTo>
                  <a:cubicBezTo>
                    <a:pt x="781717" y="805053"/>
                    <a:pt x="780574" y="804862"/>
                    <a:pt x="779526" y="804862"/>
                  </a:cubicBezTo>
                  <a:cubicBezTo>
                    <a:pt x="775716" y="804862"/>
                    <a:pt x="772287" y="806196"/>
                    <a:pt x="769620" y="808768"/>
                  </a:cubicBezTo>
                  <a:lnTo>
                    <a:pt x="769620" y="808768"/>
                  </a:lnTo>
                  <a:cubicBezTo>
                    <a:pt x="752189" y="808768"/>
                    <a:pt x="731234" y="822865"/>
                    <a:pt x="707326" y="838772"/>
                  </a:cubicBezTo>
                  <a:cubicBezTo>
                    <a:pt x="677228" y="858965"/>
                    <a:pt x="643033" y="881824"/>
                    <a:pt x="627031" y="865346"/>
                  </a:cubicBezTo>
                  <a:cubicBezTo>
                    <a:pt x="621411" y="859536"/>
                    <a:pt x="619315" y="853821"/>
                    <a:pt x="620268" y="847249"/>
                  </a:cubicBezTo>
                  <a:cubicBezTo>
                    <a:pt x="625126" y="815816"/>
                    <a:pt x="694944" y="778383"/>
                    <a:pt x="717899" y="766096"/>
                  </a:cubicBezTo>
                  <a:lnTo>
                    <a:pt x="722662" y="763524"/>
                  </a:lnTo>
                  <a:cubicBezTo>
                    <a:pt x="763524" y="741426"/>
                    <a:pt x="880586" y="678180"/>
                    <a:pt x="950690" y="685134"/>
                  </a:cubicBezTo>
                  <a:cubicBezTo>
                    <a:pt x="946404" y="704755"/>
                    <a:pt x="942594" y="724948"/>
                    <a:pt x="938689" y="746284"/>
                  </a:cubicBezTo>
                  <a:cubicBezTo>
                    <a:pt x="935641" y="762572"/>
                    <a:pt x="932497" y="779621"/>
                    <a:pt x="928878" y="797528"/>
                  </a:cubicBezTo>
                  <a:cubicBezTo>
                    <a:pt x="920496" y="838772"/>
                    <a:pt x="909066" y="880967"/>
                    <a:pt x="896969" y="925544"/>
                  </a:cubicBezTo>
                  <a:cubicBezTo>
                    <a:pt x="875347" y="1005078"/>
                    <a:pt x="853059" y="1087374"/>
                    <a:pt x="849154" y="1165479"/>
                  </a:cubicBezTo>
                  <a:cubicBezTo>
                    <a:pt x="847058" y="1206532"/>
                    <a:pt x="857250" y="1233202"/>
                    <a:pt x="879348" y="1244441"/>
                  </a:cubicBezTo>
                  <a:cubicBezTo>
                    <a:pt x="905161" y="1257681"/>
                    <a:pt x="944308" y="1246727"/>
                    <a:pt x="983932" y="1215104"/>
                  </a:cubicBezTo>
                  <a:cubicBezTo>
                    <a:pt x="1011555" y="1193101"/>
                    <a:pt x="1037082" y="1162050"/>
                    <a:pt x="1043559" y="1133380"/>
                  </a:cubicBezTo>
                  <a:cubicBezTo>
                    <a:pt x="1047940" y="1141381"/>
                    <a:pt x="1047274" y="1150525"/>
                    <a:pt x="1041845" y="1161288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2" name="Groep 61">
            <a:extLst>
              <a:ext uri="{FF2B5EF4-FFF2-40B4-BE49-F238E27FC236}">
                <a16:creationId xmlns:a16="http://schemas.microsoft.com/office/drawing/2014/main" id="{718D5C08-1341-BE31-5BC1-1AA19CA0BEA2}"/>
              </a:ext>
            </a:extLst>
          </p:cNvPr>
          <p:cNvGrpSpPr>
            <a:grpSpLocks noChangeAspect="1"/>
          </p:cNvGrpSpPr>
          <p:nvPr/>
        </p:nvGrpSpPr>
        <p:grpSpPr>
          <a:xfrm>
            <a:off x="5391491" y="822629"/>
            <a:ext cx="1424508" cy="1389705"/>
            <a:chOff x="3105872" y="4750253"/>
            <a:chExt cx="1424508" cy="1389705"/>
          </a:xfrm>
        </p:grpSpPr>
        <p:sp>
          <p:nvSpPr>
            <p:cNvPr id="49" name="Graphic 93">
              <a:extLst>
                <a:ext uri="{FF2B5EF4-FFF2-40B4-BE49-F238E27FC236}">
                  <a16:creationId xmlns:a16="http://schemas.microsoft.com/office/drawing/2014/main" id="{03DEDB14-8C46-01B9-C633-BA5B8A5029D3}"/>
                </a:ext>
              </a:extLst>
            </p:cNvPr>
            <p:cNvSpPr/>
            <p:nvPr/>
          </p:nvSpPr>
          <p:spPr>
            <a:xfrm>
              <a:off x="3153610" y="4776739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3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CCA448F-2278-068F-96E5-DA9EC1F8D2E8}"/>
                </a:ext>
              </a:extLst>
            </p:cNvPr>
            <p:cNvSpPr/>
            <p:nvPr/>
          </p:nvSpPr>
          <p:spPr>
            <a:xfrm>
              <a:off x="3105872" y="4750253"/>
              <a:ext cx="1389705" cy="1389705"/>
            </a:xfrm>
            <a:custGeom>
              <a:avLst/>
              <a:gdLst>
                <a:gd name="connsiteX0" fmla="*/ 840676 w 1681543"/>
                <a:gd name="connsiteY0" fmla="*/ 191 h 1681543"/>
                <a:gd name="connsiteX1" fmla="*/ 0 w 1681543"/>
                <a:gd name="connsiteY1" fmla="*/ 840867 h 1681543"/>
                <a:gd name="connsiteX2" fmla="*/ 840676 w 1681543"/>
                <a:gd name="connsiteY2" fmla="*/ 1681544 h 1681543"/>
                <a:gd name="connsiteX3" fmla="*/ 1308354 w 1681543"/>
                <a:gd name="connsiteY3" fmla="*/ 1539526 h 1681543"/>
                <a:gd name="connsiteX4" fmla="*/ 1415129 w 1681543"/>
                <a:gd name="connsiteY4" fmla="*/ 1356741 h 1681543"/>
                <a:gd name="connsiteX5" fmla="*/ 1284542 w 1681543"/>
                <a:gd name="connsiteY5" fmla="*/ 1159573 h 1681543"/>
                <a:gd name="connsiteX6" fmla="*/ 1249013 w 1681543"/>
                <a:gd name="connsiteY6" fmla="*/ 1133285 h 1681543"/>
                <a:gd name="connsiteX7" fmla="*/ 1198435 w 1681543"/>
                <a:gd name="connsiteY7" fmla="*/ 1090517 h 1681543"/>
                <a:gd name="connsiteX8" fmla="*/ 1203293 w 1681543"/>
                <a:gd name="connsiteY8" fmla="*/ 1087755 h 1681543"/>
                <a:gd name="connsiteX9" fmla="*/ 1237964 w 1681543"/>
                <a:gd name="connsiteY9" fmla="*/ 842581 h 1681543"/>
                <a:gd name="connsiteX10" fmla="*/ 1100709 w 1681543"/>
                <a:gd name="connsiteY10" fmla="*/ 521875 h 1681543"/>
                <a:gd name="connsiteX11" fmla="*/ 1099757 w 1681543"/>
                <a:gd name="connsiteY11" fmla="*/ 520637 h 1681543"/>
                <a:gd name="connsiteX12" fmla="*/ 923544 w 1681543"/>
                <a:gd name="connsiteY12" fmla="*/ 380619 h 1681543"/>
                <a:gd name="connsiteX13" fmla="*/ 847630 w 1681543"/>
                <a:gd name="connsiteY13" fmla="*/ 422720 h 1681543"/>
                <a:gd name="connsiteX14" fmla="*/ 847630 w 1681543"/>
                <a:gd name="connsiteY14" fmla="*/ 422720 h 1681543"/>
                <a:gd name="connsiteX15" fmla="*/ 802672 w 1681543"/>
                <a:gd name="connsiteY15" fmla="*/ 508826 h 1681543"/>
                <a:gd name="connsiteX16" fmla="*/ 790480 w 1681543"/>
                <a:gd name="connsiteY16" fmla="*/ 543687 h 1681543"/>
                <a:gd name="connsiteX17" fmla="*/ 716185 w 1681543"/>
                <a:gd name="connsiteY17" fmla="*/ 684562 h 1681543"/>
                <a:gd name="connsiteX18" fmla="*/ 566833 w 1681543"/>
                <a:gd name="connsiteY18" fmla="*/ 773335 h 1681543"/>
                <a:gd name="connsiteX19" fmla="*/ 416528 w 1681543"/>
                <a:gd name="connsiteY19" fmla="*/ 864298 h 1681543"/>
                <a:gd name="connsiteX20" fmla="*/ 397002 w 1681543"/>
                <a:gd name="connsiteY20" fmla="*/ 1008888 h 1681543"/>
                <a:gd name="connsiteX21" fmla="*/ 521113 w 1681543"/>
                <a:gd name="connsiteY21" fmla="*/ 1079659 h 1681543"/>
                <a:gd name="connsiteX22" fmla="*/ 537972 w 1681543"/>
                <a:gd name="connsiteY22" fmla="*/ 1079373 h 1681543"/>
                <a:gd name="connsiteX23" fmla="*/ 658654 w 1681543"/>
                <a:gd name="connsiteY23" fmla="*/ 1136714 h 1681543"/>
                <a:gd name="connsiteX24" fmla="*/ 675894 w 1681543"/>
                <a:gd name="connsiteY24" fmla="*/ 1187577 h 1681543"/>
                <a:gd name="connsiteX25" fmla="*/ 716280 w 1681543"/>
                <a:gd name="connsiteY25" fmla="*/ 1268159 h 1681543"/>
                <a:gd name="connsiteX26" fmla="*/ 879348 w 1681543"/>
                <a:gd name="connsiteY26" fmla="*/ 1239107 h 1681543"/>
                <a:gd name="connsiteX27" fmla="*/ 844106 w 1681543"/>
                <a:gd name="connsiteY27" fmla="*/ 1153668 h 1681543"/>
                <a:gd name="connsiteX28" fmla="*/ 808673 w 1681543"/>
                <a:gd name="connsiteY28" fmla="*/ 1120902 h 1681543"/>
                <a:gd name="connsiteX29" fmla="*/ 788099 w 1681543"/>
                <a:gd name="connsiteY29" fmla="*/ 1026033 h 1681543"/>
                <a:gd name="connsiteX30" fmla="*/ 904589 w 1681543"/>
                <a:gd name="connsiteY30" fmla="*/ 999268 h 1681543"/>
                <a:gd name="connsiteX31" fmla="*/ 1018508 w 1681543"/>
                <a:gd name="connsiteY31" fmla="*/ 1037463 h 1681543"/>
                <a:gd name="connsiteX32" fmla="*/ 1120140 w 1681543"/>
                <a:gd name="connsiteY32" fmla="*/ 1074325 h 1681543"/>
                <a:gd name="connsiteX33" fmla="*/ 1172432 w 1681543"/>
                <a:gd name="connsiteY33" fmla="*/ 1095375 h 1681543"/>
                <a:gd name="connsiteX34" fmla="*/ 1236059 w 1681543"/>
                <a:gd name="connsiteY34" fmla="*/ 1146905 h 1681543"/>
                <a:gd name="connsiteX35" fmla="*/ 1237202 w 1681543"/>
                <a:gd name="connsiteY35" fmla="*/ 1147953 h 1681543"/>
                <a:gd name="connsiteX36" fmla="*/ 1274064 w 1681543"/>
                <a:gd name="connsiteY36" fmla="*/ 1175195 h 1681543"/>
                <a:gd name="connsiteX37" fmla="*/ 1396175 w 1681543"/>
                <a:gd name="connsiteY37" fmla="*/ 1356551 h 1681543"/>
                <a:gd name="connsiteX38" fmla="*/ 1298734 w 1681543"/>
                <a:gd name="connsiteY38" fmla="*/ 1522952 h 1681543"/>
                <a:gd name="connsiteX39" fmla="*/ 840867 w 1681543"/>
                <a:gd name="connsiteY39" fmla="*/ 1662303 h 1681543"/>
                <a:gd name="connsiteX40" fmla="*/ 19241 w 1681543"/>
                <a:gd name="connsiteY40" fmla="*/ 840677 h 1681543"/>
                <a:gd name="connsiteX41" fmla="*/ 840867 w 1681543"/>
                <a:gd name="connsiteY41" fmla="*/ 19050 h 1681543"/>
                <a:gd name="connsiteX42" fmla="*/ 1662493 w 1681543"/>
                <a:gd name="connsiteY42" fmla="*/ 840677 h 1681543"/>
                <a:gd name="connsiteX43" fmla="*/ 1647444 w 1681543"/>
                <a:gd name="connsiteY43" fmla="*/ 998220 h 1681543"/>
                <a:gd name="connsiteX44" fmla="*/ 1654969 w 1681543"/>
                <a:gd name="connsiteY44" fmla="*/ 1009364 h 1681543"/>
                <a:gd name="connsiteX45" fmla="*/ 1666113 w 1681543"/>
                <a:gd name="connsiteY45" fmla="*/ 1001839 h 1681543"/>
                <a:gd name="connsiteX46" fmla="*/ 1681543 w 1681543"/>
                <a:gd name="connsiteY46" fmla="*/ 840677 h 1681543"/>
                <a:gd name="connsiteX47" fmla="*/ 840867 w 1681543"/>
                <a:gd name="connsiteY47" fmla="*/ 0 h 1681543"/>
                <a:gd name="connsiteX48" fmla="*/ 430244 w 1681543"/>
                <a:gd name="connsiteY48" fmla="*/ 1029748 h 1681543"/>
                <a:gd name="connsiteX49" fmla="*/ 414242 w 1681543"/>
                <a:gd name="connsiteY49" fmla="*/ 1000982 h 1681543"/>
                <a:gd name="connsiteX50" fmla="*/ 430340 w 1681543"/>
                <a:gd name="connsiteY50" fmla="*/ 877348 h 1681543"/>
                <a:gd name="connsiteX51" fmla="*/ 574548 w 1681543"/>
                <a:gd name="connsiteY51" fmla="*/ 790670 h 1681543"/>
                <a:gd name="connsiteX52" fmla="*/ 729615 w 1681543"/>
                <a:gd name="connsiteY52" fmla="*/ 697992 h 1681543"/>
                <a:gd name="connsiteX53" fmla="*/ 796385 w 1681543"/>
                <a:gd name="connsiteY53" fmla="*/ 584263 h 1681543"/>
                <a:gd name="connsiteX54" fmla="*/ 796385 w 1681543"/>
                <a:gd name="connsiteY54" fmla="*/ 584645 h 1681543"/>
                <a:gd name="connsiteX55" fmla="*/ 796195 w 1681543"/>
                <a:gd name="connsiteY55" fmla="*/ 590264 h 1681543"/>
                <a:gd name="connsiteX56" fmla="*/ 839152 w 1681543"/>
                <a:gd name="connsiteY56" fmla="*/ 826961 h 1681543"/>
                <a:gd name="connsiteX57" fmla="*/ 922973 w 1681543"/>
                <a:gd name="connsiteY57" fmla="*/ 924687 h 1681543"/>
                <a:gd name="connsiteX58" fmla="*/ 958406 w 1681543"/>
                <a:gd name="connsiteY58" fmla="*/ 957834 h 1681543"/>
                <a:gd name="connsiteX59" fmla="*/ 718757 w 1681543"/>
                <a:gd name="connsiteY59" fmla="*/ 933736 h 1681543"/>
                <a:gd name="connsiteX60" fmla="*/ 660749 w 1681543"/>
                <a:gd name="connsiteY60" fmla="*/ 945737 h 1681543"/>
                <a:gd name="connsiteX61" fmla="*/ 431387 w 1681543"/>
                <a:gd name="connsiteY61" fmla="*/ 1028224 h 1681543"/>
                <a:gd name="connsiteX62" fmla="*/ 430244 w 1681543"/>
                <a:gd name="connsiteY62" fmla="*/ 1029748 h 1681543"/>
                <a:gd name="connsiteX63" fmla="*/ 792385 w 1681543"/>
                <a:gd name="connsiteY63" fmla="*/ 1131189 h 1681543"/>
                <a:gd name="connsiteX64" fmla="*/ 832390 w 1681543"/>
                <a:gd name="connsiteY64" fmla="*/ 1169003 h 1681543"/>
                <a:gd name="connsiteX65" fmla="*/ 862965 w 1681543"/>
                <a:gd name="connsiteY65" fmla="*/ 1229011 h 1681543"/>
                <a:gd name="connsiteX66" fmla="*/ 726186 w 1681543"/>
                <a:gd name="connsiteY66" fmla="*/ 1252156 h 1681543"/>
                <a:gd name="connsiteX67" fmla="*/ 694182 w 1681543"/>
                <a:gd name="connsiteY67" fmla="*/ 1183196 h 1681543"/>
                <a:gd name="connsiteX68" fmla="*/ 674465 w 1681543"/>
                <a:gd name="connsiteY68" fmla="*/ 1126427 h 1681543"/>
                <a:gd name="connsiteX69" fmla="*/ 606552 w 1681543"/>
                <a:gd name="connsiteY69" fmla="*/ 1067753 h 1681543"/>
                <a:gd name="connsiteX70" fmla="*/ 714089 w 1681543"/>
                <a:gd name="connsiteY70" fmla="*/ 1032034 h 1681543"/>
                <a:gd name="connsiteX71" fmla="*/ 776192 w 1681543"/>
                <a:gd name="connsiteY71" fmla="*/ 1010031 h 1681543"/>
                <a:gd name="connsiteX72" fmla="*/ 772097 w 1681543"/>
                <a:gd name="connsiteY72" fmla="*/ 1015270 h 1681543"/>
                <a:gd name="connsiteX73" fmla="*/ 792290 w 1681543"/>
                <a:gd name="connsiteY73" fmla="*/ 1131094 h 1681543"/>
                <a:gd name="connsiteX74" fmla="*/ 964216 w 1681543"/>
                <a:gd name="connsiteY74" fmla="*/ 988314 h 1681543"/>
                <a:gd name="connsiteX75" fmla="*/ 905732 w 1681543"/>
                <a:gd name="connsiteY75" fmla="*/ 980313 h 1681543"/>
                <a:gd name="connsiteX76" fmla="*/ 811149 w 1681543"/>
                <a:gd name="connsiteY76" fmla="*/ 981456 h 1681543"/>
                <a:gd name="connsiteX77" fmla="*/ 707517 w 1681543"/>
                <a:gd name="connsiteY77" fmla="*/ 1014222 h 1681543"/>
                <a:gd name="connsiteX78" fmla="*/ 452533 w 1681543"/>
                <a:gd name="connsiteY78" fmla="*/ 1034225 h 1681543"/>
                <a:gd name="connsiteX79" fmla="*/ 664464 w 1681543"/>
                <a:gd name="connsiteY79" fmla="*/ 964502 h 1681543"/>
                <a:gd name="connsiteX80" fmla="*/ 723328 w 1681543"/>
                <a:gd name="connsiteY80" fmla="*/ 952310 h 1681543"/>
                <a:gd name="connsiteX81" fmla="*/ 976789 w 1681543"/>
                <a:gd name="connsiteY81" fmla="*/ 991076 h 1681543"/>
                <a:gd name="connsiteX82" fmla="*/ 964311 w 1681543"/>
                <a:gd name="connsiteY82" fmla="*/ 988409 h 1681543"/>
                <a:gd name="connsiteX83" fmla="*/ 1002125 w 1681543"/>
                <a:gd name="connsiteY83" fmla="*/ 997458 h 1681543"/>
                <a:gd name="connsiteX84" fmla="*/ 1003459 w 1681543"/>
                <a:gd name="connsiteY84" fmla="*/ 987552 h 1681543"/>
                <a:gd name="connsiteX85" fmla="*/ 935641 w 1681543"/>
                <a:gd name="connsiteY85" fmla="*/ 910400 h 1681543"/>
                <a:gd name="connsiteX86" fmla="*/ 856488 w 1681543"/>
                <a:gd name="connsiteY86" fmla="*/ 818960 h 1681543"/>
                <a:gd name="connsiteX87" fmla="*/ 815245 w 1681543"/>
                <a:gd name="connsiteY87" fmla="*/ 590931 h 1681543"/>
                <a:gd name="connsiteX88" fmla="*/ 815435 w 1681543"/>
                <a:gd name="connsiteY88" fmla="*/ 585216 h 1681543"/>
                <a:gd name="connsiteX89" fmla="*/ 821531 w 1681543"/>
                <a:gd name="connsiteY89" fmla="*/ 512540 h 1681543"/>
                <a:gd name="connsiteX90" fmla="*/ 859536 w 1681543"/>
                <a:gd name="connsiteY90" fmla="*/ 438340 h 1681543"/>
                <a:gd name="connsiteX91" fmla="*/ 863632 w 1681543"/>
                <a:gd name="connsiteY91" fmla="*/ 437293 h 1681543"/>
                <a:gd name="connsiteX92" fmla="*/ 888683 w 1681543"/>
                <a:gd name="connsiteY92" fmla="*/ 442246 h 1681543"/>
                <a:gd name="connsiteX93" fmla="*/ 902113 w 1681543"/>
                <a:gd name="connsiteY93" fmla="*/ 529780 h 1681543"/>
                <a:gd name="connsiteX94" fmla="*/ 901827 w 1681543"/>
                <a:gd name="connsiteY94" fmla="*/ 563309 h 1681543"/>
                <a:gd name="connsiteX95" fmla="*/ 915924 w 1681543"/>
                <a:gd name="connsiteY95" fmla="*/ 658368 h 1681543"/>
                <a:gd name="connsiteX96" fmla="*/ 939546 w 1681543"/>
                <a:gd name="connsiteY96" fmla="*/ 770001 h 1681543"/>
                <a:gd name="connsiteX97" fmla="*/ 1062418 w 1681543"/>
                <a:gd name="connsiteY97" fmla="*/ 1017746 h 1681543"/>
                <a:gd name="connsiteX98" fmla="*/ 1002220 w 1681543"/>
                <a:gd name="connsiteY98" fmla="*/ 997363 h 1681543"/>
                <a:gd name="connsiteX99" fmla="*/ 945451 w 1681543"/>
                <a:gd name="connsiteY99" fmla="*/ 522542 h 1681543"/>
                <a:gd name="connsiteX100" fmla="*/ 997363 w 1681543"/>
                <a:gd name="connsiteY100" fmla="*/ 554450 h 1681543"/>
                <a:gd name="connsiteX101" fmla="*/ 1147191 w 1681543"/>
                <a:gd name="connsiteY101" fmla="*/ 860298 h 1681543"/>
                <a:gd name="connsiteX102" fmla="*/ 1150715 w 1681543"/>
                <a:gd name="connsiteY102" fmla="*/ 876395 h 1681543"/>
                <a:gd name="connsiteX103" fmla="*/ 1153477 w 1681543"/>
                <a:gd name="connsiteY103" fmla="*/ 969264 h 1681543"/>
                <a:gd name="connsiteX104" fmla="*/ 1129951 w 1681543"/>
                <a:gd name="connsiteY104" fmla="*/ 977455 h 1681543"/>
                <a:gd name="connsiteX105" fmla="*/ 1023176 w 1681543"/>
                <a:gd name="connsiteY105" fmla="*/ 876110 h 1681543"/>
                <a:gd name="connsiteX106" fmla="*/ 934593 w 1681543"/>
                <a:gd name="connsiteY106" fmla="*/ 655320 h 1681543"/>
                <a:gd name="connsiteX107" fmla="*/ 945451 w 1681543"/>
                <a:gd name="connsiteY107" fmla="*/ 522542 h 1681543"/>
                <a:gd name="connsiteX108" fmla="*/ 1177766 w 1681543"/>
                <a:gd name="connsiteY108" fmla="*/ 1076325 h 1681543"/>
                <a:gd name="connsiteX109" fmla="*/ 1102138 w 1681543"/>
                <a:gd name="connsiteY109" fmla="*/ 1034891 h 1681543"/>
                <a:gd name="connsiteX110" fmla="*/ 1009555 w 1681543"/>
                <a:gd name="connsiteY110" fmla="*/ 889826 h 1681543"/>
                <a:gd name="connsiteX111" fmla="*/ 1129379 w 1681543"/>
                <a:gd name="connsiteY111" fmla="*/ 996505 h 1681543"/>
                <a:gd name="connsiteX112" fmla="*/ 1168146 w 1681543"/>
                <a:gd name="connsiteY112" fmla="*/ 981361 h 1681543"/>
                <a:gd name="connsiteX113" fmla="*/ 1169289 w 1681543"/>
                <a:gd name="connsiteY113" fmla="*/ 872204 h 1681543"/>
                <a:gd name="connsiteX114" fmla="*/ 1165765 w 1681543"/>
                <a:gd name="connsiteY114" fmla="*/ 856488 h 1681543"/>
                <a:gd name="connsiteX115" fmla="*/ 1011365 w 1681543"/>
                <a:gd name="connsiteY115" fmla="*/ 541687 h 1681543"/>
                <a:gd name="connsiteX116" fmla="*/ 935450 w 1681543"/>
                <a:gd name="connsiteY116" fmla="*/ 506254 h 1681543"/>
                <a:gd name="connsiteX117" fmla="*/ 921353 w 1681543"/>
                <a:gd name="connsiteY117" fmla="*/ 523018 h 1681543"/>
                <a:gd name="connsiteX118" fmla="*/ 901256 w 1681543"/>
                <a:gd name="connsiteY118" fmla="*/ 428054 h 1681543"/>
                <a:gd name="connsiteX119" fmla="*/ 877824 w 1681543"/>
                <a:gd name="connsiteY119" fmla="*/ 417957 h 1681543"/>
                <a:gd name="connsiteX120" fmla="*/ 922877 w 1681543"/>
                <a:gd name="connsiteY120" fmla="*/ 399574 h 1681543"/>
                <a:gd name="connsiteX121" fmla="*/ 923258 w 1681543"/>
                <a:gd name="connsiteY121" fmla="*/ 399574 h 1681543"/>
                <a:gd name="connsiteX122" fmla="*/ 1084421 w 1681543"/>
                <a:gd name="connsiteY122" fmla="*/ 532067 h 1681543"/>
                <a:gd name="connsiteX123" fmla="*/ 1085374 w 1681543"/>
                <a:gd name="connsiteY123" fmla="*/ 533305 h 1681543"/>
                <a:gd name="connsiteX124" fmla="*/ 1219105 w 1681543"/>
                <a:gd name="connsiteY124" fmla="*/ 846201 h 1681543"/>
                <a:gd name="connsiteX125" fmla="*/ 1192911 w 1681543"/>
                <a:gd name="connsiteY125" fmla="*/ 1071563 h 1681543"/>
                <a:gd name="connsiteX126" fmla="*/ 1177671 w 1681543"/>
                <a:gd name="connsiteY126" fmla="*/ 1076325 h 168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681543" h="1681543">
                  <a:moveTo>
                    <a:pt x="840676" y="191"/>
                  </a:moveTo>
                  <a:cubicBezTo>
                    <a:pt x="377190" y="191"/>
                    <a:pt x="0" y="377285"/>
                    <a:pt x="0" y="840867"/>
                  </a:cubicBezTo>
                  <a:cubicBezTo>
                    <a:pt x="0" y="1304449"/>
                    <a:pt x="377095" y="1681544"/>
                    <a:pt x="840676" y="1681544"/>
                  </a:cubicBezTo>
                  <a:cubicBezTo>
                    <a:pt x="995362" y="1681544"/>
                    <a:pt x="1148334" y="1635062"/>
                    <a:pt x="1308354" y="1539526"/>
                  </a:cubicBezTo>
                  <a:cubicBezTo>
                    <a:pt x="1373124" y="1500854"/>
                    <a:pt x="1415034" y="1429131"/>
                    <a:pt x="1415129" y="1356741"/>
                  </a:cubicBezTo>
                  <a:cubicBezTo>
                    <a:pt x="1415129" y="1280065"/>
                    <a:pt x="1368552" y="1209865"/>
                    <a:pt x="1284542" y="1159573"/>
                  </a:cubicBezTo>
                  <a:lnTo>
                    <a:pt x="1249013" y="1133285"/>
                  </a:lnTo>
                  <a:cubicBezTo>
                    <a:pt x="1234345" y="1118235"/>
                    <a:pt x="1217200" y="1103948"/>
                    <a:pt x="1198435" y="1090517"/>
                  </a:cubicBezTo>
                  <a:cubicBezTo>
                    <a:pt x="1200055" y="1089660"/>
                    <a:pt x="1201674" y="1088803"/>
                    <a:pt x="1203293" y="1087755"/>
                  </a:cubicBezTo>
                  <a:cubicBezTo>
                    <a:pt x="1264539" y="1048893"/>
                    <a:pt x="1245870" y="881825"/>
                    <a:pt x="1237964" y="842581"/>
                  </a:cubicBezTo>
                  <a:cubicBezTo>
                    <a:pt x="1211580" y="711518"/>
                    <a:pt x="1167956" y="609600"/>
                    <a:pt x="1100709" y="521875"/>
                  </a:cubicBezTo>
                  <a:lnTo>
                    <a:pt x="1099757" y="520637"/>
                  </a:lnTo>
                  <a:cubicBezTo>
                    <a:pt x="1059752" y="468439"/>
                    <a:pt x="992791" y="381095"/>
                    <a:pt x="923544" y="380619"/>
                  </a:cubicBezTo>
                  <a:cubicBezTo>
                    <a:pt x="895350" y="379952"/>
                    <a:pt x="869823" y="394621"/>
                    <a:pt x="847630" y="422720"/>
                  </a:cubicBezTo>
                  <a:cubicBezTo>
                    <a:pt x="847630" y="422720"/>
                    <a:pt x="847630" y="422720"/>
                    <a:pt x="847630" y="422720"/>
                  </a:cubicBezTo>
                  <a:cubicBezTo>
                    <a:pt x="821150" y="435388"/>
                    <a:pt x="808768" y="471488"/>
                    <a:pt x="802672" y="508826"/>
                  </a:cubicBezTo>
                  <a:cubicBezTo>
                    <a:pt x="798385" y="520446"/>
                    <a:pt x="794385" y="532162"/>
                    <a:pt x="790480" y="543687"/>
                  </a:cubicBezTo>
                  <a:cubicBezTo>
                    <a:pt x="773620" y="593312"/>
                    <a:pt x="756094" y="644652"/>
                    <a:pt x="716185" y="684562"/>
                  </a:cubicBezTo>
                  <a:cubicBezTo>
                    <a:pt x="676084" y="724662"/>
                    <a:pt x="620554" y="749427"/>
                    <a:pt x="566833" y="773335"/>
                  </a:cubicBezTo>
                  <a:cubicBezTo>
                    <a:pt x="512159" y="797719"/>
                    <a:pt x="455581" y="822960"/>
                    <a:pt x="416528" y="864298"/>
                  </a:cubicBezTo>
                  <a:cubicBezTo>
                    <a:pt x="377571" y="905447"/>
                    <a:pt x="371189" y="952786"/>
                    <a:pt x="397002" y="1008888"/>
                  </a:cubicBezTo>
                  <a:cubicBezTo>
                    <a:pt x="430244" y="1081373"/>
                    <a:pt x="466344" y="1080611"/>
                    <a:pt x="521113" y="1079659"/>
                  </a:cubicBezTo>
                  <a:cubicBezTo>
                    <a:pt x="526447" y="1079564"/>
                    <a:pt x="532067" y="1079468"/>
                    <a:pt x="537972" y="1079373"/>
                  </a:cubicBezTo>
                  <a:cubicBezTo>
                    <a:pt x="595789" y="1078706"/>
                    <a:pt x="624650" y="1084231"/>
                    <a:pt x="658654" y="1136714"/>
                  </a:cubicBezTo>
                  <a:cubicBezTo>
                    <a:pt x="666655" y="1149001"/>
                    <a:pt x="671132" y="1167765"/>
                    <a:pt x="675894" y="1187577"/>
                  </a:cubicBezTo>
                  <a:cubicBezTo>
                    <a:pt x="683609" y="1219486"/>
                    <a:pt x="691515" y="1252538"/>
                    <a:pt x="716280" y="1268159"/>
                  </a:cubicBezTo>
                  <a:cubicBezTo>
                    <a:pt x="750094" y="1289495"/>
                    <a:pt x="856488" y="1275207"/>
                    <a:pt x="879348" y="1239107"/>
                  </a:cubicBezTo>
                  <a:cubicBezTo>
                    <a:pt x="904589" y="1199102"/>
                    <a:pt x="871061" y="1173956"/>
                    <a:pt x="844106" y="1153668"/>
                  </a:cubicBezTo>
                  <a:cubicBezTo>
                    <a:pt x="830390" y="1143381"/>
                    <a:pt x="816293" y="1132808"/>
                    <a:pt x="808673" y="1120902"/>
                  </a:cubicBezTo>
                  <a:cubicBezTo>
                    <a:pt x="781336" y="1077849"/>
                    <a:pt x="774478" y="1045940"/>
                    <a:pt x="788099" y="1026033"/>
                  </a:cubicBezTo>
                  <a:cubicBezTo>
                    <a:pt x="805243" y="1000982"/>
                    <a:pt x="854202" y="995458"/>
                    <a:pt x="904589" y="999268"/>
                  </a:cubicBezTo>
                  <a:cubicBezTo>
                    <a:pt x="945070" y="1006030"/>
                    <a:pt x="981170" y="1021461"/>
                    <a:pt x="1018508" y="1037463"/>
                  </a:cubicBezTo>
                  <a:cubicBezTo>
                    <a:pt x="1050417" y="1051179"/>
                    <a:pt x="1083278" y="1065181"/>
                    <a:pt x="1120140" y="1074325"/>
                  </a:cubicBezTo>
                  <a:cubicBezTo>
                    <a:pt x="1139476" y="1087374"/>
                    <a:pt x="1156907" y="1094423"/>
                    <a:pt x="1172432" y="1095375"/>
                  </a:cubicBezTo>
                  <a:cubicBezTo>
                    <a:pt x="1196340" y="1111187"/>
                    <a:pt x="1218057" y="1128522"/>
                    <a:pt x="1236059" y="1146905"/>
                  </a:cubicBezTo>
                  <a:cubicBezTo>
                    <a:pt x="1236440" y="1147286"/>
                    <a:pt x="1236821" y="1147572"/>
                    <a:pt x="1237202" y="1147953"/>
                  </a:cubicBezTo>
                  <a:lnTo>
                    <a:pt x="1274064" y="1175195"/>
                  </a:lnTo>
                  <a:cubicBezTo>
                    <a:pt x="1375029" y="1235678"/>
                    <a:pt x="1396175" y="1307211"/>
                    <a:pt x="1396175" y="1356551"/>
                  </a:cubicBezTo>
                  <a:cubicBezTo>
                    <a:pt x="1396175" y="1422368"/>
                    <a:pt x="1357884" y="1487614"/>
                    <a:pt x="1298734" y="1522952"/>
                  </a:cubicBezTo>
                  <a:cubicBezTo>
                    <a:pt x="1141762" y="1616678"/>
                    <a:pt x="991934" y="1662303"/>
                    <a:pt x="840867" y="1662303"/>
                  </a:cubicBezTo>
                  <a:cubicBezTo>
                    <a:pt x="387858" y="1662303"/>
                    <a:pt x="19241" y="1293781"/>
                    <a:pt x="19241" y="840677"/>
                  </a:cubicBezTo>
                  <a:cubicBezTo>
                    <a:pt x="19241" y="387572"/>
                    <a:pt x="387763" y="19050"/>
                    <a:pt x="840867" y="19050"/>
                  </a:cubicBezTo>
                  <a:cubicBezTo>
                    <a:pt x="1293971" y="19050"/>
                    <a:pt x="1662493" y="387572"/>
                    <a:pt x="1662493" y="840677"/>
                  </a:cubicBezTo>
                  <a:cubicBezTo>
                    <a:pt x="1662493" y="893636"/>
                    <a:pt x="1657445" y="946690"/>
                    <a:pt x="1647444" y="998220"/>
                  </a:cubicBezTo>
                  <a:cubicBezTo>
                    <a:pt x="1646396" y="1003363"/>
                    <a:pt x="1649825" y="1008412"/>
                    <a:pt x="1654969" y="1009364"/>
                  </a:cubicBezTo>
                  <a:cubicBezTo>
                    <a:pt x="1660112" y="1010412"/>
                    <a:pt x="1665160" y="1006983"/>
                    <a:pt x="1666113" y="1001839"/>
                  </a:cubicBezTo>
                  <a:cubicBezTo>
                    <a:pt x="1676400" y="949071"/>
                    <a:pt x="1681543" y="894874"/>
                    <a:pt x="1681543" y="840677"/>
                  </a:cubicBezTo>
                  <a:cubicBezTo>
                    <a:pt x="1681543" y="377190"/>
                    <a:pt x="1304449" y="0"/>
                    <a:pt x="840867" y="0"/>
                  </a:cubicBezTo>
                  <a:close/>
                  <a:moveTo>
                    <a:pt x="430244" y="1029748"/>
                  </a:moveTo>
                  <a:cubicBezTo>
                    <a:pt x="424910" y="1022128"/>
                    <a:pt x="419672" y="1012698"/>
                    <a:pt x="414242" y="1000982"/>
                  </a:cubicBezTo>
                  <a:cubicBezTo>
                    <a:pt x="391477" y="951357"/>
                    <a:pt x="396431" y="913257"/>
                    <a:pt x="430340" y="877348"/>
                  </a:cubicBezTo>
                  <a:cubicBezTo>
                    <a:pt x="466820" y="838772"/>
                    <a:pt x="519208" y="815435"/>
                    <a:pt x="574548" y="790670"/>
                  </a:cubicBezTo>
                  <a:cubicBezTo>
                    <a:pt x="629888" y="766001"/>
                    <a:pt x="687038" y="740473"/>
                    <a:pt x="729615" y="697992"/>
                  </a:cubicBezTo>
                  <a:cubicBezTo>
                    <a:pt x="763143" y="664464"/>
                    <a:pt x="781622" y="624650"/>
                    <a:pt x="796385" y="584263"/>
                  </a:cubicBezTo>
                  <a:cubicBezTo>
                    <a:pt x="796385" y="584359"/>
                    <a:pt x="796385" y="584549"/>
                    <a:pt x="796385" y="584645"/>
                  </a:cubicBezTo>
                  <a:lnTo>
                    <a:pt x="796195" y="590264"/>
                  </a:lnTo>
                  <a:cubicBezTo>
                    <a:pt x="792861" y="674846"/>
                    <a:pt x="808196" y="758952"/>
                    <a:pt x="839152" y="826961"/>
                  </a:cubicBezTo>
                  <a:cubicBezTo>
                    <a:pt x="856583" y="865251"/>
                    <a:pt x="890302" y="895445"/>
                    <a:pt x="922973" y="924687"/>
                  </a:cubicBezTo>
                  <a:cubicBezTo>
                    <a:pt x="935545" y="935927"/>
                    <a:pt x="947833" y="946976"/>
                    <a:pt x="958406" y="957834"/>
                  </a:cubicBezTo>
                  <a:cubicBezTo>
                    <a:pt x="881348" y="915067"/>
                    <a:pt x="817150" y="909828"/>
                    <a:pt x="718757" y="933736"/>
                  </a:cubicBezTo>
                  <a:cubicBezTo>
                    <a:pt x="702945" y="937546"/>
                    <a:pt x="682466" y="941546"/>
                    <a:pt x="660749" y="945737"/>
                  </a:cubicBezTo>
                  <a:cubicBezTo>
                    <a:pt x="577310" y="961835"/>
                    <a:pt x="473488" y="981837"/>
                    <a:pt x="431387" y="1028224"/>
                  </a:cubicBezTo>
                  <a:cubicBezTo>
                    <a:pt x="430911" y="1028700"/>
                    <a:pt x="430530" y="1029176"/>
                    <a:pt x="430244" y="1029748"/>
                  </a:cubicBezTo>
                  <a:close/>
                  <a:moveTo>
                    <a:pt x="792385" y="1131189"/>
                  </a:moveTo>
                  <a:cubicBezTo>
                    <a:pt x="801815" y="1146048"/>
                    <a:pt x="817340" y="1157764"/>
                    <a:pt x="832390" y="1169003"/>
                  </a:cubicBezTo>
                  <a:cubicBezTo>
                    <a:pt x="864680" y="1193197"/>
                    <a:pt x="877348" y="1206246"/>
                    <a:pt x="862965" y="1229011"/>
                  </a:cubicBezTo>
                  <a:cubicBezTo>
                    <a:pt x="846487" y="1255109"/>
                    <a:pt x="750856" y="1267682"/>
                    <a:pt x="726186" y="1252156"/>
                  </a:cubicBezTo>
                  <a:cubicBezTo>
                    <a:pt x="707993" y="1240631"/>
                    <a:pt x="700945" y="1211485"/>
                    <a:pt x="694182" y="1183196"/>
                  </a:cubicBezTo>
                  <a:cubicBezTo>
                    <a:pt x="689039" y="1161764"/>
                    <a:pt x="684181" y="1141476"/>
                    <a:pt x="674465" y="1126427"/>
                  </a:cubicBezTo>
                  <a:cubicBezTo>
                    <a:pt x="652939" y="1093184"/>
                    <a:pt x="632651" y="1076135"/>
                    <a:pt x="606552" y="1067753"/>
                  </a:cubicBezTo>
                  <a:cubicBezTo>
                    <a:pt x="642461" y="1058704"/>
                    <a:pt x="679133" y="1045083"/>
                    <a:pt x="714089" y="1032034"/>
                  </a:cubicBezTo>
                  <a:cubicBezTo>
                    <a:pt x="735806" y="1023938"/>
                    <a:pt x="756857" y="1016127"/>
                    <a:pt x="776192" y="1010031"/>
                  </a:cubicBezTo>
                  <a:cubicBezTo>
                    <a:pt x="774764" y="1011650"/>
                    <a:pt x="773430" y="1013460"/>
                    <a:pt x="772097" y="1015270"/>
                  </a:cubicBezTo>
                  <a:cubicBezTo>
                    <a:pt x="753713" y="1042130"/>
                    <a:pt x="760571" y="1081088"/>
                    <a:pt x="792290" y="1131094"/>
                  </a:cubicBezTo>
                  <a:close/>
                  <a:moveTo>
                    <a:pt x="964216" y="988314"/>
                  </a:moveTo>
                  <a:cubicBezTo>
                    <a:pt x="952119" y="985933"/>
                    <a:pt x="930497" y="982218"/>
                    <a:pt x="905732" y="980313"/>
                  </a:cubicBezTo>
                  <a:cubicBezTo>
                    <a:pt x="876967" y="975646"/>
                    <a:pt x="845820" y="975170"/>
                    <a:pt x="811149" y="981456"/>
                  </a:cubicBezTo>
                  <a:cubicBezTo>
                    <a:pt x="781050" y="986885"/>
                    <a:pt x="745331" y="1000220"/>
                    <a:pt x="707517" y="1014222"/>
                  </a:cubicBezTo>
                  <a:cubicBezTo>
                    <a:pt x="617696" y="1047560"/>
                    <a:pt x="516445" y="1085183"/>
                    <a:pt x="452533" y="1034225"/>
                  </a:cubicBezTo>
                  <a:cubicBezTo>
                    <a:pt x="495109" y="997172"/>
                    <a:pt x="592360" y="978408"/>
                    <a:pt x="664464" y="964502"/>
                  </a:cubicBezTo>
                  <a:cubicBezTo>
                    <a:pt x="686372" y="960311"/>
                    <a:pt x="707041" y="956310"/>
                    <a:pt x="723328" y="952310"/>
                  </a:cubicBezTo>
                  <a:cubicBezTo>
                    <a:pt x="828961" y="926687"/>
                    <a:pt x="890397" y="935450"/>
                    <a:pt x="976789" y="991076"/>
                  </a:cubicBezTo>
                  <a:cubicBezTo>
                    <a:pt x="972502" y="990124"/>
                    <a:pt x="968407" y="989171"/>
                    <a:pt x="964311" y="988409"/>
                  </a:cubicBezTo>
                  <a:close/>
                  <a:moveTo>
                    <a:pt x="1002125" y="997458"/>
                  </a:moveTo>
                  <a:cubicBezTo>
                    <a:pt x="1004411" y="994696"/>
                    <a:pt x="1004887" y="990886"/>
                    <a:pt x="1003459" y="987552"/>
                  </a:cubicBezTo>
                  <a:cubicBezTo>
                    <a:pt x="991457" y="960311"/>
                    <a:pt x="964311" y="936022"/>
                    <a:pt x="935641" y="910400"/>
                  </a:cubicBezTo>
                  <a:cubicBezTo>
                    <a:pt x="904494" y="882491"/>
                    <a:pt x="872300" y="853726"/>
                    <a:pt x="856488" y="818960"/>
                  </a:cubicBezTo>
                  <a:cubicBezTo>
                    <a:pt x="826675" y="753523"/>
                    <a:pt x="812006" y="672560"/>
                    <a:pt x="815245" y="590931"/>
                  </a:cubicBezTo>
                  <a:lnTo>
                    <a:pt x="815435" y="585216"/>
                  </a:lnTo>
                  <a:cubicBezTo>
                    <a:pt x="816007" y="568643"/>
                    <a:pt x="817055" y="540163"/>
                    <a:pt x="821531" y="512540"/>
                  </a:cubicBezTo>
                  <a:cubicBezTo>
                    <a:pt x="831533" y="485775"/>
                    <a:pt x="842867" y="460629"/>
                    <a:pt x="859536" y="438340"/>
                  </a:cubicBezTo>
                  <a:cubicBezTo>
                    <a:pt x="860869" y="437864"/>
                    <a:pt x="862298" y="437579"/>
                    <a:pt x="863632" y="437293"/>
                  </a:cubicBezTo>
                  <a:cubicBezTo>
                    <a:pt x="874681" y="435483"/>
                    <a:pt x="882872" y="437102"/>
                    <a:pt x="888683" y="442246"/>
                  </a:cubicBezTo>
                  <a:cubicBezTo>
                    <a:pt x="905256" y="456914"/>
                    <a:pt x="903446" y="499015"/>
                    <a:pt x="902113" y="529780"/>
                  </a:cubicBezTo>
                  <a:cubicBezTo>
                    <a:pt x="901541" y="543020"/>
                    <a:pt x="901065" y="554450"/>
                    <a:pt x="901827" y="563309"/>
                  </a:cubicBezTo>
                  <a:cubicBezTo>
                    <a:pt x="904589" y="595217"/>
                    <a:pt x="909352" y="627221"/>
                    <a:pt x="915924" y="658368"/>
                  </a:cubicBezTo>
                  <a:cubicBezTo>
                    <a:pt x="922496" y="707898"/>
                    <a:pt x="933641" y="754094"/>
                    <a:pt x="939546" y="770001"/>
                  </a:cubicBezTo>
                  <a:cubicBezTo>
                    <a:pt x="968597" y="847915"/>
                    <a:pt x="1010126" y="949452"/>
                    <a:pt x="1062418" y="1017746"/>
                  </a:cubicBezTo>
                  <a:cubicBezTo>
                    <a:pt x="1041844" y="1009650"/>
                    <a:pt x="1021556" y="1002792"/>
                    <a:pt x="1002220" y="997363"/>
                  </a:cubicBezTo>
                  <a:close/>
                  <a:moveTo>
                    <a:pt x="945451" y="522542"/>
                  </a:moveTo>
                  <a:cubicBezTo>
                    <a:pt x="954786" y="516827"/>
                    <a:pt x="973741" y="528447"/>
                    <a:pt x="997363" y="554450"/>
                  </a:cubicBezTo>
                  <a:cubicBezTo>
                    <a:pt x="1066419" y="630460"/>
                    <a:pt x="1123855" y="747617"/>
                    <a:pt x="1147191" y="860298"/>
                  </a:cubicBezTo>
                  <a:cubicBezTo>
                    <a:pt x="1148239" y="865251"/>
                    <a:pt x="1149477" y="870680"/>
                    <a:pt x="1150715" y="876395"/>
                  </a:cubicBezTo>
                  <a:cubicBezTo>
                    <a:pt x="1157573" y="906399"/>
                    <a:pt x="1167860" y="951738"/>
                    <a:pt x="1153477" y="969264"/>
                  </a:cubicBezTo>
                  <a:cubicBezTo>
                    <a:pt x="1148715" y="975074"/>
                    <a:pt x="1141000" y="977741"/>
                    <a:pt x="1129951" y="977455"/>
                  </a:cubicBezTo>
                  <a:cubicBezTo>
                    <a:pt x="1106424" y="976789"/>
                    <a:pt x="1065467" y="937927"/>
                    <a:pt x="1023176" y="876110"/>
                  </a:cubicBezTo>
                  <a:cubicBezTo>
                    <a:pt x="983551" y="818197"/>
                    <a:pt x="952405" y="739521"/>
                    <a:pt x="934593" y="655320"/>
                  </a:cubicBezTo>
                  <a:cubicBezTo>
                    <a:pt x="927164" y="595313"/>
                    <a:pt x="926878" y="533876"/>
                    <a:pt x="945451" y="522542"/>
                  </a:cubicBezTo>
                  <a:close/>
                  <a:moveTo>
                    <a:pt x="1177766" y="1076325"/>
                  </a:moveTo>
                  <a:cubicBezTo>
                    <a:pt x="1153954" y="1060990"/>
                    <a:pt x="1128236" y="1047083"/>
                    <a:pt x="1102138" y="1034891"/>
                  </a:cubicBezTo>
                  <a:cubicBezTo>
                    <a:pt x="1067086" y="999744"/>
                    <a:pt x="1036034" y="946023"/>
                    <a:pt x="1009555" y="889826"/>
                  </a:cubicBezTo>
                  <a:cubicBezTo>
                    <a:pt x="1037749" y="930497"/>
                    <a:pt x="1088803" y="995267"/>
                    <a:pt x="1129379" y="996505"/>
                  </a:cubicBezTo>
                  <a:cubicBezTo>
                    <a:pt x="1146334" y="996887"/>
                    <a:pt x="1159478" y="991934"/>
                    <a:pt x="1168146" y="981361"/>
                  </a:cubicBezTo>
                  <a:cubicBezTo>
                    <a:pt x="1188434" y="956596"/>
                    <a:pt x="1177861" y="909828"/>
                    <a:pt x="1169289" y="872204"/>
                  </a:cubicBezTo>
                  <a:cubicBezTo>
                    <a:pt x="1168051" y="866585"/>
                    <a:pt x="1166812" y="861346"/>
                    <a:pt x="1165765" y="856488"/>
                  </a:cubicBezTo>
                  <a:cubicBezTo>
                    <a:pt x="1141762" y="740664"/>
                    <a:pt x="1082611" y="620078"/>
                    <a:pt x="1011365" y="541687"/>
                  </a:cubicBezTo>
                  <a:cubicBezTo>
                    <a:pt x="999553" y="528638"/>
                    <a:pt x="963644" y="489109"/>
                    <a:pt x="935450" y="506254"/>
                  </a:cubicBezTo>
                  <a:cubicBezTo>
                    <a:pt x="929545" y="509778"/>
                    <a:pt x="924973" y="515588"/>
                    <a:pt x="921353" y="523018"/>
                  </a:cubicBezTo>
                  <a:cubicBezTo>
                    <a:pt x="922782" y="488061"/>
                    <a:pt x="922973" y="447389"/>
                    <a:pt x="901256" y="428054"/>
                  </a:cubicBezTo>
                  <a:cubicBezTo>
                    <a:pt x="894778" y="422338"/>
                    <a:pt x="886968" y="418910"/>
                    <a:pt x="877824" y="417957"/>
                  </a:cubicBezTo>
                  <a:cubicBezTo>
                    <a:pt x="891826" y="405575"/>
                    <a:pt x="906685" y="399574"/>
                    <a:pt x="922877" y="399574"/>
                  </a:cubicBezTo>
                  <a:cubicBezTo>
                    <a:pt x="922973" y="399574"/>
                    <a:pt x="923163" y="399574"/>
                    <a:pt x="923258" y="399574"/>
                  </a:cubicBezTo>
                  <a:cubicBezTo>
                    <a:pt x="983170" y="399955"/>
                    <a:pt x="1046607" y="482632"/>
                    <a:pt x="1084421" y="532067"/>
                  </a:cubicBezTo>
                  <a:lnTo>
                    <a:pt x="1085374" y="533305"/>
                  </a:lnTo>
                  <a:cubicBezTo>
                    <a:pt x="1151763" y="619887"/>
                    <a:pt x="1192911" y="716375"/>
                    <a:pt x="1219105" y="846201"/>
                  </a:cubicBezTo>
                  <a:cubicBezTo>
                    <a:pt x="1230059" y="900684"/>
                    <a:pt x="1238060" y="1042892"/>
                    <a:pt x="1192911" y="1071563"/>
                  </a:cubicBezTo>
                  <a:cubicBezTo>
                    <a:pt x="1188339" y="1074420"/>
                    <a:pt x="1183291" y="1076039"/>
                    <a:pt x="1177671" y="1076325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3" name="Groep 82">
            <a:extLst>
              <a:ext uri="{FF2B5EF4-FFF2-40B4-BE49-F238E27FC236}">
                <a16:creationId xmlns:a16="http://schemas.microsoft.com/office/drawing/2014/main" id="{D8A75C41-24B2-B8E3-CBBC-504CEB475E4B}"/>
              </a:ext>
            </a:extLst>
          </p:cNvPr>
          <p:cNvGrpSpPr>
            <a:grpSpLocks noChangeAspect="1"/>
          </p:cNvGrpSpPr>
          <p:nvPr/>
        </p:nvGrpSpPr>
        <p:grpSpPr>
          <a:xfrm>
            <a:off x="3120987" y="800392"/>
            <a:ext cx="1421357" cy="1389469"/>
            <a:chOff x="3120987" y="800392"/>
            <a:chExt cx="1421357" cy="1389469"/>
          </a:xfrm>
        </p:grpSpPr>
        <p:sp>
          <p:nvSpPr>
            <p:cNvPr id="82" name="Graphic 73">
              <a:extLst>
                <a:ext uri="{FF2B5EF4-FFF2-40B4-BE49-F238E27FC236}">
                  <a16:creationId xmlns:a16="http://schemas.microsoft.com/office/drawing/2014/main" id="{7E250A69-FF83-5694-A7E3-8F06B0ED5B79}"/>
                </a:ext>
              </a:extLst>
            </p:cNvPr>
            <p:cNvSpPr/>
            <p:nvPr/>
          </p:nvSpPr>
          <p:spPr>
            <a:xfrm>
              <a:off x="3120987" y="862383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2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F1ECD92A-28FF-7C4B-B51A-C27617105A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52796" y="800392"/>
              <a:ext cx="1389548" cy="1389469"/>
              <a:chOff x="3152796" y="800392"/>
              <a:chExt cx="1389548" cy="1389469"/>
            </a:xfrm>
          </p:grpSpPr>
          <p:grpSp>
            <p:nvGrpSpPr>
              <p:cNvPr id="69" name="Groep 68">
                <a:extLst>
                  <a:ext uri="{FF2B5EF4-FFF2-40B4-BE49-F238E27FC236}">
                    <a16:creationId xmlns:a16="http://schemas.microsoft.com/office/drawing/2014/main" id="{6BFEEA06-A6C7-F478-3886-0ACD79C07D9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52796" y="800392"/>
                <a:ext cx="1389548" cy="1389469"/>
                <a:chOff x="5028437" y="2230172"/>
                <a:chExt cx="2707836" cy="2707683"/>
              </a:xfrm>
            </p:grpSpPr>
            <p:sp>
              <p:nvSpPr>
                <p:cNvPr id="70" name="Graphic 17">
                  <a:extLst>
                    <a:ext uri="{FF2B5EF4-FFF2-40B4-BE49-F238E27FC236}">
                      <a16:creationId xmlns:a16="http://schemas.microsoft.com/office/drawing/2014/main" id="{04ABAFF9-0BC5-6769-DCA8-9815EE2EA6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6095997" y="2676877"/>
                  <a:ext cx="511655" cy="1815418"/>
                </a:xfrm>
                <a:custGeom>
                  <a:avLst/>
                  <a:gdLst>
                    <a:gd name="connsiteX0" fmla="*/ 3545067 w 4763460"/>
                    <a:gd name="connsiteY0" fmla="*/ 6859140 h 6859140"/>
                    <a:gd name="connsiteX1" fmla="*/ 3445351 w 4763460"/>
                    <a:gd name="connsiteY1" fmla="*/ 6855255 h 6859140"/>
                    <a:gd name="connsiteX2" fmla="*/ 2725639 w 4763460"/>
                    <a:gd name="connsiteY2" fmla="*/ 6570438 h 6859140"/>
                    <a:gd name="connsiteX3" fmla="*/ 1489937 w 4763460"/>
                    <a:gd name="connsiteY3" fmla="*/ 6259633 h 6859140"/>
                    <a:gd name="connsiteX4" fmla="*/ 1173884 w 4763460"/>
                    <a:gd name="connsiteY4" fmla="*/ 6314790 h 6859140"/>
                    <a:gd name="connsiteX5" fmla="*/ 530725 w 4763460"/>
                    <a:gd name="connsiteY5" fmla="*/ 6395077 h 6859140"/>
                    <a:gd name="connsiteX6" fmla="*/ 0 w 4763460"/>
                    <a:gd name="connsiteY6" fmla="*/ 6112734 h 6859140"/>
                    <a:gd name="connsiteX7" fmla="*/ 19176 w 4763460"/>
                    <a:gd name="connsiteY7" fmla="*/ 6106476 h 6859140"/>
                    <a:gd name="connsiteX8" fmla="*/ 530776 w 4763460"/>
                    <a:gd name="connsiteY8" fmla="*/ 6374842 h 6859140"/>
                    <a:gd name="connsiteX9" fmla="*/ 540263 w 4763460"/>
                    <a:gd name="connsiteY9" fmla="*/ 6374842 h 6859140"/>
                    <a:gd name="connsiteX10" fmla="*/ 1170049 w 4763460"/>
                    <a:gd name="connsiteY10" fmla="*/ 6294907 h 6859140"/>
                    <a:gd name="connsiteX11" fmla="*/ 1487061 w 4763460"/>
                    <a:gd name="connsiteY11" fmla="*/ 6239548 h 6859140"/>
                    <a:gd name="connsiteX12" fmla="*/ 2220196 w 4763460"/>
                    <a:gd name="connsiteY12" fmla="*/ 6291980 h 6859140"/>
                    <a:gd name="connsiteX13" fmla="*/ 2736186 w 4763460"/>
                    <a:gd name="connsiteY13" fmla="*/ 6553180 h 6859140"/>
                    <a:gd name="connsiteX14" fmla="*/ 3446764 w 4763460"/>
                    <a:gd name="connsiteY14" fmla="*/ 6835069 h 6859140"/>
                    <a:gd name="connsiteX15" fmla="*/ 4367522 w 4763460"/>
                    <a:gd name="connsiteY15" fmla="*/ 6544904 h 6859140"/>
                    <a:gd name="connsiteX16" fmla="*/ 4330684 w 4763460"/>
                    <a:gd name="connsiteY16" fmla="*/ 6564635 h 6859140"/>
                    <a:gd name="connsiteX17" fmla="*/ 3883223 w 4763460"/>
                    <a:gd name="connsiteY17" fmla="*/ 6663695 h 6859140"/>
                    <a:gd name="connsiteX18" fmla="*/ 3325702 w 4763460"/>
                    <a:gd name="connsiteY18" fmla="*/ 6529865 h 6859140"/>
                    <a:gd name="connsiteX19" fmla="*/ 2925576 w 4763460"/>
                    <a:gd name="connsiteY19" fmla="*/ 6124895 h 6859140"/>
                    <a:gd name="connsiteX20" fmla="*/ 2855280 w 4763460"/>
                    <a:gd name="connsiteY20" fmla="*/ 5511813 h 6859140"/>
                    <a:gd name="connsiteX21" fmla="*/ 3150391 w 4763460"/>
                    <a:gd name="connsiteY21" fmla="*/ 5071620 h 6859140"/>
                    <a:gd name="connsiteX22" fmla="*/ 3410531 w 4763460"/>
                    <a:gd name="connsiteY22" fmla="*/ 4925982 h 6859140"/>
                    <a:gd name="connsiteX23" fmla="*/ 3639736 w 4763460"/>
                    <a:gd name="connsiteY23" fmla="*/ 4789528 h 6859140"/>
                    <a:gd name="connsiteX24" fmla="*/ 3918850 w 4763460"/>
                    <a:gd name="connsiteY24" fmla="*/ 4609777 h 6859140"/>
                    <a:gd name="connsiteX25" fmla="*/ 3703573 w 4763460"/>
                    <a:gd name="connsiteY25" fmla="*/ 4499716 h 6859140"/>
                    <a:gd name="connsiteX26" fmla="*/ 3446108 w 4763460"/>
                    <a:gd name="connsiteY26" fmla="*/ 4366896 h 6859140"/>
                    <a:gd name="connsiteX27" fmla="*/ 3099524 w 4763460"/>
                    <a:gd name="connsiteY27" fmla="*/ 3774453 h 6859140"/>
                    <a:gd name="connsiteX28" fmla="*/ 2968773 w 4763460"/>
                    <a:gd name="connsiteY28" fmla="*/ 2953259 h 6859140"/>
                    <a:gd name="connsiteX29" fmla="*/ 2929209 w 4763460"/>
                    <a:gd name="connsiteY29" fmla="*/ 2614296 h 6859140"/>
                    <a:gd name="connsiteX30" fmla="*/ 2939504 w 4763460"/>
                    <a:gd name="connsiteY30" fmla="*/ 560983 h 6859140"/>
                    <a:gd name="connsiteX31" fmla="*/ 3151148 w 4763460"/>
                    <a:gd name="connsiteY31" fmla="*/ 222928 h 6859140"/>
                    <a:gd name="connsiteX32" fmla="*/ 3478505 w 4763460"/>
                    <a:gd name="connsiteY32" fmla="*/ 42924 h 6859140"/>
                    <a:gd name="connsiteX33" fmla="*/ 4383671 w 4763460"/>
                    <a:gd name="connsiteY33" fmla="*/ 188915 h 6859140"/>
                    <a:gd name="connsiteX34" fmla="*/ 4596375 w 4763460"/>
                    <a:gd name="connsiteY34" fmla="*/ 2385544 h 6859140"/>
                    <a:gd name="connsiteX35" fmla="*/ 4557215 w 4763460"/>
                    <a:gd name="connsiteY35" fmla="*/ 2992066 h 6859140"/>
                    <a:gd name="connsiteX36" fmla="*/ 4325738 w 4763460"/>
                    <a:gd name="connsiteY36" fmla="*/ 4061137 h 6859140"/>
                    <a:gd name="connsiteX37" fmla="*/ 3954932 w 4763460"/>
                    <a:gd name="connsiteY37" fmla="*/ 4606295 h 6859140"/>
                    <a:gd name="connsiteX38" fmla="*/ 4564330 w 4763460"/>
                    <a:gd name="connsiteY38" fmla="*/ 5136112 h 6859140"/>
                    <a:gd name="connsiteX39" fmla="*/ 4763258 w 4763460"/>
                    <a:gd name="connsiteY39" fmla="*/ 5756158 h 6859140"/>
                    <a:gd name="connsiteX40" fmla="*/ 4628722 w 4763460"/>
                    <a:gd name="connsiteY40" fmla="*/ 6269726 h 6859140"/>
                    <a:gd name="connsiteX41" fmla="*/ 4489745 w 4763460"/>
                    <a:gd name="connsiteY41" fmla="*/ 6456592 h 6859140"/>
                    <a:gd name="connsiteX42" fmla="*/ 3545016 w 4763460"/>
                    <a:gd name="connsiteY42" fmla="*/ 6859090 h 6859140"/>
                    <a:gd name="connsiteX43" fmla="*/ 3355626 w 4763460"/>
                    <a:gd name="connsiteY43" fmla="*/ 4971197 h 6859140"/>
                    <a:gd name="connsiteX44" fmla="*/ 3162906 w 4763460"/>
                    <a:gd name="connsiteY44" fmla="*/ 5087516 h 6859140"/>
                    <a:gd name="connsiteX45" fmla="*/ 2943945 w 4763460"/>
                    <a:gd name="connsiteY45" fmla="*/ 6116418 h 6859140"/>
                    <a:gd name="connsiteX46" fmla="*/ 3879136 w 4763460"/>
                    <a:gd name="connsiteY46" fmla="*/ 6643510 h 6859140"/>
                    <a:gd name="connsiteX47" fmla="*/ 3883223 w 4763460"/>
                    <a:gd name="connsiteY47" fmla="*/ 6643510 h 6859140"/>
                    <a:gd name="connsiteX48" fmla="*/ 4480510 w 4763460"/>
                    <a:gd name="connsiteY48" fmla="*/ 6437012 h 6859140"/>
                    <a:gd name="connsiteX49" fmla="*/ 4602531 w 4763460"/>
                    <a:gd name="connsiteY49" fmla="*/ 6274520 h 6859140"/>
                    <a:gd name="connsiteX50" fmla="*/ 4611009 w 4763460"/>
                    <a:gd name="connsiteY50" fmla="*/ 6260390 h 6859140"/>
                    <a:gd name="connsiteX51" fmla="*/ 4611362 w 4763460"/>
                    <a:gd name="connsiteY51" fmla="*/ 6259633 h 6859140"/>
                    <a:gd name="connsiteX52" fmla="*/ 4611413 w 4763460"/>
                    <a:gd name="connsiteY52" fmla="*/ 6259633 h 6859140"/>
                    <a:gd name="connsiteX53" fmla="*/ 4547273 w 4763460"/>
                    <a:gd name="connsiteY53" fmla="*/ 5146760 h 6859140"/>
                    <a:gd name="connsiteX54" fmla="*/ 3938935 w 4763460"/>
                    <a:gd name="connsiteY54" fmla="*/ 4620576 h 6859140"/>
                    <a:gd name="connsiteX55" fmla="*/ 3648265 w 4763460"/>
                    <a:gd name="connsiteY55" fmla="*/ 4807897 h 6859140"/>
                    <a:gd name="connsiteX56" fmla="*/ 3476588 w 4763460"/>
                    <a:gd name="connsiteY56" fmla="*/ 4903929 h 6859140"/>
                    <a:gd name="connsiteX57" fmla="*/ 3704834 w 4763460"/>
                    <a:gd name="connsiteY57" fmla="*/ 4864719 h 6859140"/>
                    <a:gd name="connsiteX58" fmla="*/ 4277445 w 4763460"/>
                    <a:gd name="connsiteY58" fmla="*/ 5040534 h 6859140"/>
                    <a:gd name="connsiteX59" fmla="*/ 4536222 w 4763460"/>
                    <a:gd name="connsiteY59" fmla="*/ 5536995 h 6859140"/>
                    <a:gd name="connsiteX60" fmla="*/ 4434740 w 4763460"/>
                    <a:gd name="connsiteY60" fmla="*/ 6117023 h 6859140"/>
                    <a:gd name="connsiteX61" fmla="*/ 4103497 w 4763460"/>
                    <a:gd name="connsiteY61" fmla="*/ 6511598 h 6859140"/>
                    <a:gd name="connsiteX62" fmla="*/ 3603403 w 4763460"/>
                    <a:gd name="connsiteY62" fmla="*/ 6605359 h 6859140"/>
                    <a:gd name="connsiteX63" fmla="*/ 3029884 w 4763460"/>
                    <a:gd name="connsiteY63" fmla="*/ 5836900 h 6859140"/>
                    <a:gd name="connsiteX64" fmla="*/ 3136413 w 4763460"/>
                    <a:gd name="connsiteY64" fmla="*/ 5250715 h 6859140"/>
                    <a:gd name="connsiteX65" fmla="*/ 3355727 w 4763460"/>
                    <a:gd name="connsiteY65" fmla="*/ 4971197 h 6859140"/>
                    <a:gd name="connsiteX66" fmla="*/ 3420523 w 4763460"/>
                    <a:gd name="connsiteY66" fmla="*/ 4944502 h 6859140"/>
                    <a:gd name="connsiteX67" fmla="*/ 3049868 w 4763460"/>
                    <a:gd name="connsiteY67" fmla="*/ 5834780 h 6859140"/>
                    <a:gd name="connsiteX68" fmla="*/ 3607541 w 4763460"/>
                    <a:gd name="connsiteY68" fmla="*/ 6585628 h 6859140"/>
                    <a:gd name="connsiteX69" fmla="*/ 4416371 w 4763460"/>
                    <a:gd name="connsiteY69" fmla="*/ 6108444 h 6859140"/>
                    <a:gd name="connsiteX70" fmla="*/ 4264829 w 4763460"/>
                    <a:gd name="connsiteY70" fmla="*/ 5056329 h 6859140"/>
                    <a:gd name="connsiteX71" fmla="*/ 3420523 w 4763460"/>
                    <a:gd name="connsiteY71" fmla="*/ 4944502 h 6859140"/>
                    <a:gd name="connsiteX72" fmla="*/ 3784970 w 4763460"/>
                    <a:gd name="connsiteY72" fmla="*/ 20064 h 6859140"/>
                    <a:gd name="connsiteX73" fmla="*/ 3484309 w 4763460"/>
                    <a:gd name="connsiteY73" fmla="*/ 62302 h 6859140"/>
                    <a:gd name="connsiteX74" fmla="*/ 2958882 w 4763460"/>
                    <a:gd name="connsiteY74" fmla="*/ 566837 h 6859140"/>
                    <a:gd name="connsiteX75" fmla="*/ 2949294 w 4763460"/>
                    <a:gd name="connsiteY75" fmla="*/ 2611924 h 6859140"/>
                    <a:gd name="connsiteX76" fmla="*/ 2988857 w 4763460"/>
                    <a:gd name="connsiteY76" fmla="*/ 2951039 h 6859140"/>
                    <a:gd name="connsiteX77" fmla="*/ 3119053 w 4763460"/>
                    <a:gd name="connsiteY77" fmla="*/ 3769407 h 6859140"/>
                    <a:gd name="connsiteX78" fmla="*/ 3455948 w 4763460"/>
                    <a:gd name="connsiteY78" fmla="*/ 4349334 h 6859140"/>
                    <a:gd name="connsiteX79" fmla="*/ 3712606 w 4763460"/>
                    <a:gd name="connsiteY79" fmla="*/ 4481700 h 6859140"/>
                    <a:gd name="connsiteX80" fmla="*/ 3935049 w 4763460"/>
                    <a:gd name="connsiteY80" fmla="*/ 4595597 h 6859140"/>
                    <a:gd name="connsiteX81" fmla="*/ 4537130 w 4763460"/>
                    <a:gd name="connsiteY81" fmla="*/ 2990653 h 6859140"/>
                    <a:gd name="connsiteX82" fmla="*/ 4576290 w 4763460"/>
                    <a:gd name="connsiteY82" fmla="*/ 2384182 h 6859140"/>
                    <a:gd name="connsiteX83" fmla="*/ 4370651 w 4763460"/>
                    <a:gd name="connsiteY83" fmla="*/ 204357 h 6859140"/>
                    <a:gd name="connsiteX84" fmla="*/ 3784970 w 4763460"/>
                    <a:gd name="connsiteY84" fmla="*/ 20115 h 6859140"/>
                    <a:gd name="connsiteX0" fmla="*/ 3545067 w 4763460"/>
                    <a:gd name="connsiteY0" fmla="*/ 6859140 h 6859140"/>
                    <a:gd name="connsiteX1" fmla="*/ 3445351 w 4763460"/>
                    <a:gd name="connsiteY1" fmla="*/ 6855255 h 6859140"/>
                    <a:gd name="connsiteX2" fmla="*/ 2725639 w 4763460"/>
                    <a:gd name="connsiteY2" fmla="*/ 6570438 h 6859140"/>
                    <a:gd name="connsiteX3" fmla="*/ 1489937 w 4763460"/>
                    <a:gd name="connsiteY3" fmla="*/ 6259633 h 6859140"/>
                    <a:gd name="connsiteX4" fmla="*/ 1173884 w 4763460"/>
                    <a:gd name="connsiteY4" fmla="*/ 6314790 h 6859140"/>
                    <a:gd name="connsiteX5" fmla="*/ 530725 w 4763460"/>
                    <a:gd name="connsiteY5" fmla="*/ 6395077 h 6859140"/>
                    <a:gd name="connsiteX6" fmla="*/ 0 w 4763460"/>
                    <a:gd name="connsiteY6" fmla="*/ 6112734 h 6859140"/>
                    <a:gd name="connsiteX7" fmla="*/ 19176 w 4763460"/>
                    <a:gd name="connsiteY7" fmla="*/ 6106476 h 6859140"/>
                    <a:gd name="connsiteX8" fmla="*/ 530776 w 4763460"/>
                    <a:gd name="connsiteY8" fmla="*/ 6374842 h 6859140"/>
                    <a:gd name="connsiteX9" fmla="*/ 540263 w 4763460"/>
                    <a:gd name="connsiteY9" fmla="*/ 6374842 h 6859140"/>
                    <a:gd name="connsiteX10" fmla="*/ 1170049 w 4763460"/>
                    <a:gd name="connsiteY10" fmla="*/ 6294907 h 6859140"/>
                    <a:gd name="connsiteX11" fmla="*/ 1487061 w 4763460"/>
                    <a:gd name="connsiteY11" fmla="*/ 6239548 h 6859140"/>
                    <a:gd name="connsiteX12" fmla="*/ 1718715 w 4763460"/>
                    <a:gd name="connsiteY12" fmla="*/ 5267674 h 6859140"/>
                    <a:gd name="connsiteX13" fmla="*/ 2736186 w 4763460"/>
                    <a:gd name="connsiteY13" fmla="*/ 6553180 h 6859140"/>
                    <a:gd name="connsiteX14" fmla="*/ 3446764 w 4763460"/>
                    <a:gd name="connsiteY14" fmla="*/ 6835069 h 6859140"/>
                    <a:gd name="connsiteX15" fmla="*/ 4367522 w 4763460"/>
                    <a:gd name="connsiteY15" fmla="*/ 6544904 h 6859140"/>
                    <a:gd name="connsiteX16" fmla="*/ 4330684 w 4763460"/>
                    <a:gd name="connsiteY16" fmla="*/ 6564635 h 6859140"/>
                    <a:gd name="connsiteX17" fmla="*/ 3883223 w 4763460"/>
                    <a:gd name="connsiteY17" fmla="*/ 6663695 h 6859140"/>
                    <a:gd name="connsiteX18" fmla="*/ 3325702 w 4763460"/>
                    <a:gd name="connsiteY18" fmla="*/ 6529865 h 6859140"/>
                    <a:gd name="connsiteX19" fmla="*/ 2925576 w 4763460"/>
                    <a:gd name="connsiteY19" fmla="*/ 6124895 h 6859140"/>
                    <a:gd name="connsiteX20" fmla="*/ 2855280 w 4763460"/>
                    <a:gd name="connsiteY20" fmla="*/ 5511813 h 6859140"/>
                    <a:gd name="connsiteX21" fmla="*/ 3150391 w 4763460"/>
                    <a:gd name="connsiteY21" fmla="*/ 5071620 h 6859140"/>
                    <a:gd name="connsiteX22" fmla="*/ 3410531 w 4763460"/>
                    <a:gd name="connsiteY22" fmla="*/ 4925982 h 6859140"/>
                    <a:gd name="connsiteX23" fmla="*/ 3639736 w 4763460"/>
                    <a:gd name="connsiteY23" fmla="*/ 4789528 h 6859140"/>
                    <a:gd name="connsiteX24" fmla="*/ 3918850 w 4763460"/>
                    <a:gd name="connsiteY24" fmla="*/ 4609777 h 6859140"/>
                    <a:gd name="connsiteX25" fmla="*/ 3703573 w 4763460"/>
                    <a:gd name="connsiteY25" fmla="*/ 4499716 h 6859140"/>
                    <a:gd name="connsiteX26" fmla="*/ 3446108 w 4763460"/>
                    <a:gd name="connsiteY26" fmla="*/ 4366896 h 6859140"/>
                    <a:gd name="connsiteX27" fmla="*/ 3099524 w 4763460"/>
                    <a:gd name="connsiteY27" fmla="*/ 3774453 h 6859140"/>
                    <a:gd name="connsiteX28" fmla="*/ 2968773 w 4763460"/>
                    <a:gd name="connsiteY28" fmla="*/ 2953259 h 6859140"/>
                    <a:gd name="connsiteX29" fmla="*/ 2929209 w 4763460"/>
                    <a:gd name="connsiteY29" fmla="*/ 2614296 h 6859140"/>
                    <a:gd name="connsiteX30" fmla="*/ 2939504 w 4763460"/>
                    <a:gd name="connsiteY30" fmla="*/ 560983 h 6859140"/>
                    <a:gd name="connsiteX31" fmla="*/ 3151148 w 4763460"/>
                    <a:gd name="connsiteY31" fmla="*/ 222928 h 6859140"/>
                    <a:gd name="connsiteX32" fmla="*/ 3478505 w 4763460"/>
                    <a:gd name="connsiteY32" fmla="*/ 42924 h 6859140"/>
                    <a:gd name="connsiteX33" fmla="*/ 4383671 w 4763460"/>
                    <a:gd name="connsiteY33" fmla="*/ 188915 h 6859140"/>
                    <a:gd name="connsiteX34" fmla="*/ 4596375 w 4763460"/>
                    <a:gd name="connsiteY34" fmla="*/ 2385544 h 6859140"/>
                    <a:gd name="connsiteX35" fmla="*/ 4557215 w 4763460"/>
                    <a:gd name="connsiteY35" fmla="*/ 2992066 h 6859140"/>
                    <a:gd name="connsiteX36" fmla="*/ 4325738 w 4763460"/>
                    <a:gd name="connsiteY36" fmla="*/ 4061137 h 6859140"/>
                    <a:gd name="connsiteX37" fmla="*/ 3954932 w 4763460"/>
                    <a:gd name="connsiteY37" fmla="*/ 4606295 h 6859140"/>
                    <a:gd name="connsiteX38" fmla="*/ 4564330 w 4763460"/>
                    <a:gd name="connsiteY38" fmla="*/ 5136112 h 6859140"/>
                    <a:gd name="connsiteX39" fmla="*/ 4763258 w 4763460"/>
                    <a:gd name="connsiteY39" fmla="*/ 5756158 h 6859140"/>
                    <a:gd name="connsiteX40" fmla="*/ 4628722 w 4763460"/>
                    <a:gd name="connsiteY40" fmla="*/ 6269726 h 6859140"/>
                    <a:gd name="connsiteX41" fmla="*/ 4489745 w 4763460"/>
                    <a:gd name="connsiteY41" fmla="*/ 6456592 h 6859140"/>
                    <a:gd name="connsiteX42" fmla="*/ 3545016 w 4763460"/>
                    <a:gd name="connsiteY42" fmla="*/ 6859090 h 6859140"/>
                    <a:gd name="connsiteX43" fmla="*/ 3545067 w 4763460"/>
                    <a:gd name="connsiteY43" fmla="*/ 6859140 h 6859140"/>
                    <a:gd name="connsiteX44" fmla="*/ 3355626 w 4763460"/>
                    <a:gd name="connsiteY44" fmla="*/ 4971197 h 6859140"/>
                    <a:gd name="connsiteX45" fmla="*/ 3162906 w 4763460"/>
                    <a:gd name="connsiteY45" fmla="*/ 5087516 h 6859140"/>
                    <a:gd name="connsiteX46" fmla="*/ 2943945 w 4763460"/>
                    <a:gd name="connsiteY46" fmla="*/ 6116418 h 6859140"/>
                    <a:gd name="connsiteX47" fmla="*/ 3879136 w 4763460"/>
                    <a:gd name="connsiteY47" fmla="*/ 6643510 h 6859140"/>
                    <a:gd name="connsiteX48" fmla="*/ 3883223 w 4763460"/>
                    <a:gd name="connsiteY48" fmla="*/ 6643510 h 6859140"/>
                    <a:gd name="connsiteX49" fmla="*/ 4480510 w 4763460"/>
                    <a:gd name="connsiteY49" fmla="*/ 6437012 h 6859140"/>
                    <a:gd name="connsiteX50" fmla="*/ 4602531 w 4763460"/>
                    <a:gd name="connsiteY50" fmla="*/ 6274520 h 6859140"/>
                    <a:gd name="connsiteX51" fmla="*/ 4611009 w 4763460"/>
                    <a:gd name="connsiteY51" fmla="*/ 6260390 h 6859140"/>
                    <a:gd name="connsiteX52" fmla="*/ 4611362 w 4763460"/>
                    <a:gd name="connsiteY52" fmla="*/ 6259633 h 6859140"/>
                    <a:gd name="connsiteX53" fmla="*/ 4611413 w 4763460"/>
                    <a:gd name="connsiteY53" fmla="*/ 6259633 h 6859140"/>
                    <a:gd name="connsiteX54" fmla="*/ 4547273 w 4763460"/>
                    <a:gd name="connsiteY54" fmla="*/ 5146760 h 6859140"/>
                    <a:gd name="connsiteX55" fmla="*/ 3938935 w 4763460"/>
                    <a:gd name="connsiteY55" fmla="*/ 4620576 h 6859140"/>
                    <a:gd name="connsiteX56" fmla="*/ 3648265 w 4763460"/>
                    <a:gd name="connsiteY56" fmla="*/ 4807897 h 6859140"/>
                    <a:gd name="connsiteX57" fmla="*/ 3476588 w 4763460"/>
                    <a:gd name="connsiteY57" fmla="*/ 4903929 h 6859140"/>
                    <a:gd name="connsiteX58" fmla="*/ 3704834 w 4763460"/>
                    <a:gd name="connsiteY58" fmla="*/ 4864719 h 6859140"/>
                    <a:gd name="connsiteX59" fmla="*/ 4277445 w 4763460"/>
                    <a:gd name="connsiteY59" fmla="*/ 5040534 h 6859140"/>
                    <a:gd name="connsiteX60" fmla="*/ 4536222 w 4763460"/>
                    <a:gd name="connsiteY60" fmla="*/ 5536995 h 6859140"/>
                    <a:gd name="connsiteX61" fmla="*/ 4434740 w 4763460"/>
                    <a:gd name="connsiteY61" fmla="*/ 6117023 h 6859140"/>
                    <a:gd name="connsiteX62" fmla="*/ 4103497 w 4763460"/>
                    <a:gd name="connsiteY62" fmla="*/ 6511598 h 6859140"/>
                    <a:gd name="connsiteX63" fmla="*/ 3603403 w 4763460"/>
                    <a:gd name="connsiteY63" fmla="*/ 6605359 h 6859140"/>
                    <a:gd name="connsiteX64" fmla="*/ 3029884 w 4763460"/>
                    <a:gd name="connsiteY64" fmla="*/ 5836900 h 6859140"/>
                    <a:gd name="connsiteX65" fmla="*/ 3136413 w 4763460"/>
                    <a:gd name="connsiteY65" fmla="*/ 5250715 h 6859140"/>
                    <a:gd name="connsiteX66" fmla="*/ 3355727 w 4763460"/>
                    <a:gd name="connsiteY66" fmla="*/ 4971197 h 6859140"/>
                    <a:gd name="connsiteX67" fmla="*/ 3355626 w 4763460"/>
                    <a:gd name="connsiteY67" fmla="*/ 4971197 h 6859140"/>
                    <a:gd name="connsiteX68" fmla="*/ 3420523 w 4763460"/>
                    <a:gd name="connsiteY68" fmla="*/ 4944502 h 6859140"/>
                    <a:gd name="connsiteX69" fmla="*/ 3049868 w 4763460"/>
                    <a:gd name="connsiteY69" fmla="*/ 5834780 h 6859140"/>
                    <a:gd name="connsiteX70" fmla="*/ 3607541 w 4763460"/>
                    <a:gd name="connsiteY70" fmla="*/ 6585628 h 6859140"/>
                    <a:gd name="connsiteX71" fmla="*/ 4416371 w 4763460"/>
                    <a:gd name="connsiteY71" fmla="*/ 6108444 h 6859140"/>
                    <a:gd name="connsiteX72" fmla="*/ 4264829 w 4763460"/>
                    <a:gd name="connsiteY72" fmla="*/ 5056329 h 6859140"/>
                    <a:gd name="connsiteX73" fmla="*/ 3420523 w 4763460"/>
                    <a:gd name="connsiteY73" fmla="*/ 4944502 h 6859140"/>
                    <a:gd name="connsiteX74" fmla="*/ 3784970 w 4763460"/>
                    <a:gd name="connsiteY74" fmla="*/ 20064 h 6859140"/>
                    <a:gd name="connsiteX75" fmla="*/ 3484309 w 4763460"/>
                    <a:gd name="connsiteY75" fmla="*/ 62302 h 6859140"/>
                    <a:gd name="connsiteX76" fmla="*/ 2958882 w 4763460"/>
                    <a:gd name="connsiteY76" fmla="*/ 566837 h 6859140"/>
                    <a:gd name="connsiteX77" fmla="*/ 2949294 w 4763460"/>
                    <a:gd name="connsiteY77" fmla="*/ 2611924 h 6859140"/>
                    <a:gd name="connsiteX78" fmla="*/ 2988857 w 4763460"/>
                    <a:gd name="connsiteY78" fmla="*/ 2951039 h 6859140"/>
                    <a:gd name="connsiteX79" fmla="*/ 3119053 w 4763460"/>
                    <a:gd name="connsiteY79" fmla="*/ 3769407 h 6859140"/>
                    <a:gd name="connsiteX80" fmla="*/ 3455948 w 4763460"/>
                    <a:gd name="connsiteY80" fmla="*/ 4349334 h 6859140"/>
                    <a:gd name="connsiteX81" fmla="*/ 3712606 w 4763460"/>
                    <a:gd name="connsiteY81" fmla="*/ 4481700 h 6859140"/>
                    <a:gd name="connsiteX82" fmla="*/ 3935049 w 4763460"/>
                    <a:gd name="connsiteY82" fmla="*/ 4595597 h 6859140"/>
                    <a:gd name="connsiteX83" fmla="*/ 4537130 w 4763460"/>
                    <a:gd name="connsiteY83" fmla="*/ 2990653 h 6859140"/>
                    <a:gd name="connsiteX84" fmla="*/ 4576290 w 4763460"/>
                    <a:gd name="connsiteY84" fmla="*/ 2384182 h 6859140"/>
                    <a:gd name="connsiteX85" fmla="*/ 4370651 w 4763460"/>
                    <a:gd name="connsiteY85" fmla="*/ 204357 h 6859140"/>
                    <a:gd name="connsiteX86" fmla="*/ 3784970 w 4763460"/>
                    <a:gd name="connsiteY86" fmla="*/ 20115 h 6859140"/>
                    <a:gd name="connsiteX87" fmla="*/ 3784970 w 4763460"/>
                    <a:gd name="connsiteY87" fmla="*/ 20064 h 6859140"/>
                    <a:gd name="connsiteX0" fmla="*/ 3545067 w 4763460"/>
                    <a:gd name="connsiteY0" fmla="*/ 6859140 h 6859140"/>
                    <a:gd name="connsiteX1" fmla="*/ 3445351 w 4763460"/>
                    <a:gd name="connsiteY1" fmla="*/ 6855255 h 6859140"/>
                    <a:gd name="connsiteX2" fmla="*/ 2725639 w 4763460"/>
                    <a:gd name="connsiteY2" fmla="*/ 6570438 h 6859140"/>
                    <a:gd name="connsiteX3" fmla="*/ 1489937 w 4763460"/>
                    <a:gd name="connsiteY3" fmla="*/ 6259633 h 6859140"/>
                    <a:gd name="connsiteX4" fmla="*/ 1173884 w 4763460"/>
                    <a:gd name="connsiteY4" fmla="*/ 6314790 h 6859140"/>
                    <a:gd name="connsiteX5" fmla="*/ 530725 w 4763460"/>
                    <a:gd name="connsiteY5" fmla="*/ 6395077 h 6859140"/>
                    <a:gd name="connsiteX6" fmla="*/ 0 w 4763460"/>
                    <a:gd name="connsiteY6" fmla="*/ 6112734 h 6859140"/>
                    <a:gd name="connsiteX7" fmla="*/ 530776 w 4763460"/>
                    <a:gd name="connsiteY7" fmla="*/ 6374842 h 6859140"/>
                    <a:gd name="connsiteX8" fmla="*/ 540263 w 4763460"/>
                    <a:gd name="connsiteY8" fmla="*/ 6374842 h 6859140"/>
                    <a:gd name="connsiteX9" fmla="*/ 1170049 w 4763460"/>
                    <a:gd name="connsiteY9" fmla="*/ 6294907 h 6859140"/>
                    <a:gd name="connsiteX10" fmla="*/ 1487061 w 4763460"/>
                    <a:gd name="connsiteY10" fmla="*/ 6239548 h 6859140"/>
                    <a:gd name="connsiteX11" fmla="*/ 1718715 w 4763460"/>
                    <a:gd name="connsiteY11" fmla="*/ 5267674 h 6859140"/>
                    <a:gd name="connsiteX12" fmla="*/ 2736186 w 4763460"/>
                    <a:gd name="connsiteY12" fmla="*/ 6553180 h 6859140"/>
                    <a:gd name="connsiteX13" fmla="*/ 3446764 w 4763460"/>
                    <a:gd name="connsiteY13" fmla="*/ 6835069 h 6859140"/>
                    <a:gd name="connsiteX14" fmla="*/ 4367522 w 4763460"/>
                    <a:gd name="connsiteY14" fmla="*/ 6544904 h 6859140"/>
                    <a:gd name="connsiteX15" fmla="*/ 4330684 w 4763460"/>
                    <a:gd name="connsiteY15" fmla="*/ 6564635 h 6859140"/>
                    <a:gd name="connsiteX16" fmla="*/ 3883223 w 4763460"/>
                    <a:gd name="connsiteY16" fmla="*/ 6663695 h 6859140"/>
                    <a:gd name="connsiteX17" fmla="*/ 3325702 w 4763460"/>
                    <a:gd name="connsiteY17" fmla="*/ 6529865 h 6859140"/>
                    <a:gd name="connsiteX18" fmla="*/ 2925576 w 4763460"/>
                    <a:gd name="connsiteY18" fmla="*/ 6124895 h 6859140"/>
                    <a:gd name="connsiteX19" fmla="*/ 2855280 w 4763460"/>
                    <a:gd name="connsiteY19" fmla="*/ 5511813 h 6859140"/>
                    <a:gd name="connsiteX20" fmla="*/ 3150391 w 4763460"/>
                    <a:gd name="connsiteY20" fmla="*/ 5071620 h 6859140"/>
                    <a:gd name="connsiteX21" fmla="*/ 3410531 w 4763460"/>
                    <a:gd name="connsiteY21" fmla="*/ 4925982 h 6859140"/>
                    <a:gd name="connsiteX22" fmla="*/ 3639736 w 4763460"/>
                    <a:gd name="connsiteY22" fmla="*/ 4789528 h 6859140"/>
                    <a:gd name="connsiteX23" fmla="*/ 3918850 w 4763460"/>
                    <a:gd name="connsiteY23" fmla="*/ 4609777 h 6859140"/>
                    <a:gd name="connsiteX24" fmla="*/ 3703573 w 4763460"/>
                    <a:gd name="connsiteY24" fmla="*/ 4499716 h 6859140"/>
                    <a:gd name="connsiteX25" fmla="*/ 3446108 w 4763460"/>
                    <a:gd name="connsiteY25" fmla="*/ 4366896 h 6859140"/>
                    <a:gd name="connsiteX26" fmla="*/ 3099524 w 4763460"/>
                    <a:gd name="connsiteY26" fmla="*/ 3774453 h 6859140"/>
                    <a:gd name="connsiteX27" fmla="*/ 2968773 w 4763460"/>
                    <a:gd name="connsiteY27" fmla="*/ 2953259 h 6859140"/>
                    <a:gd name="connsiteX28" fmla="*/ 2929209 w 4763460"/>
                    <a:gd name="connsiteY28" fmla="*/ 2614296 h 6859140"/>
                    <a:gd name="connsiteX29" fmla="*/ 2939504 w 4763460"/>
                    <a:gd name="connsiteY29" fmla="*/ 560983 h 6859140"/>
                    <a:gd name="connsiteX30" fmla="*/ 3151148 w 4763460"/>
                    <a:gd name="connsiteY30" fmla="*/ 222928 h 6859140"/>
                    <a:gd name="connsiteX31" fmla="*/ 3478505 w 4763460"/>
                    <a:gd name="connsiteY31" fmla="*/ 42924 h 6859140"/>
                    <a:gd name="connsiteX32" fmla="*/ 4383671 w 4763460"/>
                    <a:gd name="connsiteY32" fmla="*/ 188915 h 6859140"/>
                    <a:gd name="connsiteX33" fmla="*/ 4596375 w 4763460"/>
                    <a:gd name="connsiteY33" fmla="*/ 2385544 h 6859140"/>
                    <a:gd name="connsiteX34" fmla="*/ 4557215 w 4763460"/>
                    <a:gd name="connsiteY34" fmla="*/ 2992066 h 6859140"/>
                    <a:gd name="connsiteX35" fmla="*/ 4325738 w 4763460"/>
                    <a:gd name="connsiteY35" fmla="*/ 4061137 h 6859140"/>
                    <a:gd name="connsiteX36" fmla="*/ 3954932 w 4763460"/>
                    <a:gd name="connsiteY36" fmla="*/ 4606295 h 6859140"/>
                    <a:gd name="connsiteX37" fmla="*/ 4564330 w 4763460"/>
                    <a:gd name="connsiteY37" fmla="*/ 5136112 h 6859140"/>
                    <a:gd name="connsiteX38" fmla="*/ 4763258 w 4763460"/>
                    <a:gd name="connsiteY38" fmla="*/ 5756158 h 6859140"/>
                    <a:gd name="connsiteX39" fmla="*/ 4628722 w 4763460"/>
                    <a:gd name="connsiteY39" fmla="*/ 6269726 h 6859140"/>
                    <a:gd name="connsiteX40" fmla="*/ 4489745 w 4763460"/>
                    <a:gd name="connsiteY40" fmla="*/ 6456592 h 6859140"/>
                    <a:gd name="connsiteX41" fmla="*/ 3545016 w 4763460"/>
                    <a:gd name="connsiteY41" fmla="*/ 6859090 h 6859140"/>
                    <a:gd name="connsiteX42" fmla="*/ 3545067 w 4763460"/>
                    <a:gd name="connsiteY42" fmla="*/ 6859140 h 6859140"/>
                    <a:gd name="connsiteX43" fmla="*/ 3355626 w 4763460"/>
                    <a:gd name="connsiteY43" fmla="*/ 4971197 h 6859140"/>
                    <a:gd name="connsiteX44" fmla="*/ 3162906 w 4763460"/>
                    <a:gd name="connsiteY44" fmla="*/ 5087516 h 6859140"/>
                    <a:gd name="connsiteX45" fmla="*/ 2943945 w 4763460"/>
                    <a:gd name="connsiteY45" fmla="*/ 6116418 h 6859140"/>
                    <a:gd name="connsiteX46" fmla="*/ 3879136 w 4763460"/>
                    <a:gd name="connsiteY46" fmla="*/ 6643510 h 6859140"/>
                    <a:gd name="connsiteX47" fmla="*/ 3883223 w 4763460"/>
                    <a:gd name="connsiteY47" fmla="*/ 6643510 h 6859140"/>
                    <a:gd name="connsiteX48" fmla="*/ 4480510 w 4763460"/>
                    <a:gd name="connsiteY48" fmla="*/ 6437012 h 6859140"/>
                    <a:gd name="connsiteX49" fmla="*/ 4602531 w 4763460"/>
                    <a:gd name="connsiteY49" fmla="*/ 6274520 h 6859140"/>
                    <a:gd name="connsiteX50" fmla="*/ 4611009 w 4763460"/>
                    <a:gd name="connsiteY50" fmla="*/ 6260390 h 6859140"/>
                    <a:gd name="connsiteX51" fmla="*/ 4611362 w 4763460"/>
                    <a:gd name="connsiteY51" fmla="*/ 6259633 h 6859140"/>
                    <a:gd name="connsiteX52" fmla="*/ 4611413 w 4763460"/>
                    <a:gd name="connsiteY52" fmla="*/ 6259633 h 6859140"/>
                    <a:gd name="connsiteX53" fmla="*/ 4547273 w 4763460"/>
                    <a:gd name="connsiteY53" fmla="*/ 5146760 h 6859140"/>
                    <a:gd name="connsiteX54" fmla="*/ 3938935 w 4763460"/>
                    <a:gd name="connsiteY54" fmla="*/ 4620576 h 6859140"/>
                    <a:gd name="connsiteX55" fmla="*/ 3648265 w 4763460"/>
                    <a:gd name="connsiteY55" fmla="*/ 4807897 h 6859140"/>
                    <a:gd name="connsiteX56" fmla="*/ 3476588 w 4763460"/>
                    <a:gd name="connsiteY56" fmla="*/ 4903929 h 6859140"/>
                    <a:gd name="connsiteX57" fmla="*/ 3704834 w 4763460"/>
                    <a:gd name="connsiteY57" fmla="*/ 4864719 h 6859140"/>
                    <a:gd name="connsiteX58" fmla="*/ 4277445 w 4763460"/>
                    <a:gd name="connsiteY58" fmla="*/ 5040534 h 6859140"/>
                    <a:gd name="connsiteX59" fmla="*/ 4536222 w 4763460"/>
                    <a:gd name="connsiteY59" fmla="*/ 5536995 h 6859140"/>
                    <a:gd name="connsiteX60" fmla="*/ 4434740 w 4763460"/>
                    <a:gd name="connsiteY60" fmla="*/ 6117023 h 6859140"/>
                    <a:gd name="connsiteX61" fmla="*/ 4103497 w 4763460"/>
                    <a:gd name="connsiteY61" fmla="*/ 6511598 h 6859140"/>
                    <a:gd name="connsiteX62" fmla="*/ 3603403 w 4763460"/>
                    <a:gd name="connsiteY62" fmla="*/ 6605359 h 6859140"/>
                    <a:gd name="connsiteX63" fmla="*/ 3029884 w 4763460"/>
                    <a:gd name="connsiteY63" fmla="*/ 5836900 h 6859140"/>
                    <a:gd name="connsiteX64" fmla="*/ 3136413 w 4763460"/>
                    <a:gd name="connsiteY64" fmla="*/ 5250715 h 6859140"/>
                    <a:gd name="connsiteX65" fmla="*/ 3355727 w 4763460"/>
                    <a:gd name="connsiteY65" fmla="*/ 4971197 h 6859140"/>
                    <a:gd name="connsiteX66" fmla="*/ 3355626 w 4763460"/>
                    <a:gd name="connsiteY66" fmla="*/ 4971197 h 6859140"/>
                    <a:gd name="connsiteX67" fmla="*/ 3420523 w 4763460"/>
                    <a:gd name="connsiteY67" fmla="*/ 4944502 h 6859140"/>
                    <a:gd name="connsiteX68" fmla="*/ 3049868 w 4763460"/>
                    <a:gd name="connsiteY68" fmla="*/ 5834780 h 6859140"/>
                    <a:gd name="connsiteX69" fmla="*/ 3607541 w 4763460"/>
                    <a:gd name="connsiteY69" fmla="*/ 6585628 h 6859140"/>
                    <a:gd name="connsiteX70" fmla="*/ 4416371 w 4763460"/>
                    <a:gd name="connsiteY70" fmla="*/ 6108444 h 6859140"/>
                    <a:gd name="connsiteX71" fmla="*/ 4264829 w 4763460"/>
                    <a:gd name="connsiteY71" fmla="*/ 5056329 h 6859140"/>
                    <a:gd name="connsiteX72" fmla="*/ 3420523 w 4763460"/>
                    <a:gd name="connsiteY72" fmla="*/ 4944502 h 6859140"/>
                    <a:gd name="connsiteX73" fmla="*/ 3784970 w 4763460"/>
                    <a:gd name="connsiteY73" fmla="*/ 20064 h 6859140"/>
                    <a:gd name="connsiteX74" fmla="*/ 3484309 w 4763460"/>
                    <a:gd name="connsiteY74" fmla="*/ 62302 h 6859140"/>
                    <a:gd name="connsiteX75" fmla="*/ 2958882 w 4763460"/>
                    <a:gd name="connsiteY75" fmla="*/ 566837 h 6859140"/>
                    <a:gd name="connsiteX76" fmla="*/ 2949294 w 4763460"/>
                    <a:gd name="connsiteY76" fmla="*/ 2611924 h 6859140"/>
                    <a:gd name="connsiteX77" fmla="*/ 2988857 w 4763460"/>
                    <a:gd name="connsiteY77" fmla="*/ 2951039 h 6859140"/>
                    <a:gd name="connsiteX78" fmla="*/ 3119053 w 4763460"/>
                    <a:gd name="connsiteY78" fmla="*/ 3769407 h 6859140"/>
                    <a:gd name="connsiteX79" fmla="*/ 3455948 w 4763460"/>
                    <a:gd name="connsiteY79" fmla="*/ 4349334 h 6859140"/>
                    <a:gd name="connsiteX80" fmla="*/ 3712606 w 4763460"/>
                    <a:gd name="connsiteY80" fmla="*/ 4481700 h 6859140"/>
                    <a:gd name="connsiteX81" fmla="*/ 3935049 w 4763460"/>
                    <a:gd name="connsiteY81" fmla="*/ 4595597 h 6859140"/>
                    <a:gd name="connsiteX82" fmla="*/ 4537130 w 4763460"/>
                    <a:gd name="connsiteY82" fmla="*/ 2990653 h 6859140"/>
                    <a:gd name="connsiteX83" fmla="*/ 4576290 w 4763460"/>
                    <a:gd name="connsiteY83" fmla="*/ 2384182 h 6859140"/>
                    <a:gd name="connsiteX84" fmla="*/ 4370651 w 4763460"/>
                    <a:gd name="connsiteY84" fmla="*/ 204357 h 6859140"/>
                    <a:gd name="connsiteX85" fmla="*/ 3784970 w 4763460"/>
                    <a:gd name="connsiteY85" fmla="*/ 20115 h 6859140"/>
                    <a:gd name="connsiteX86" fmla="*/ 3784970 w 4763460"/>
                    <a:gd name="connsiteY86" fmla="*/ 20064 h 6859140"/>
                    <a:gd name="connsiteX0" fmla="*/ 3062323 w 4280716"/>
                    <a:gd name="connsiteY0" fmla="*/ 6859140 h 6859140"/>
                    <a:gd name="connsiteX1" fmla="*/ 2962607 w 4280716"/>
                    <a:gd name="connsiteY1" fmla="*/ 6855255 h 6859140"/>
                    <a:gd name="connsiteX2" fmla="*/ 2242895 w 4280716"/>
                    <a:gd name="connsiteY2" fmla="*/ 6570438 h 6859140"/>
                    <a:gd name="connsiteX3" fmla="*/ 1007193 w 4280716"/>
                    <a:gd name="connsiteY3" fmla="*/ 6259633 h 6859140"/>
                    <a:gd name="connsiteX4" fmla="*/ 691140 w 4280716"/>
                    <a:gd name="connsiteY4" fmla="*/ 6314790 h 6859140"/>
                    <a:gd name="connsiteX5" fmla="*/ 47981 w 4280716"/>
                    <a:gd name="connsiteY5" fmla="*/ 6395077 h 6859140"/>
                    <a:gd name="connsiteX6" fmla="*/ 48032 w 4280716"/>
                    <a:gd name="connsiteY6" fmla="*/ 6374842 h 6859140"/>
                    <a:gd name="connsiteX7" fmla="*/ 57519 w 4280716"/>
                    <a:gd name="connsiteY7" fmla="*/ 6374842 h 6859140"/>
                    <a:gd name="connsiteX8" fmla="*/ 687305 w 4280716"/>
                    <a:gd name="connsiteY8" fmla="*/ 6294907 h 6859140"/>
                    <a:gd name="connsiteX9" fmla="*/ 1004317 w 4280716"/>
                    <a:gd name="connsiteY9" fmla="*/ 6239548 h 6859140"/>
                    <a:gd name="connsiteX10" fmla="*/ 1235971 w 4280716"/>
                    <a:gd name="connsiteY10" fmla="*/ 5267674 h 6859140"/>
                    <a:gd name="connsiteX11" fmla="*/ 2253442 w 4280716"/>
                    <a:gd name="connsiteY11" fmla="*/ 6553180 h 6859140"/>
                    <a:gd name="connsiteX12" fmla="*/ 2964020 w 4280716"/>
                    <a:gd name="connsiteY12" fmla="*/ 6835069 h 6859140"/>
                    <a:gd name="connsiteX13" fmla="*/ 3884778 w 4280716"/>
                    <a:gd name="connsiteY13" fmla="*/ 6544904 h 6859140"/>
                    <a:gd name="connsiteX14" fmla="*/ 3847940 w 4280716"/>
                    <a:gd name="connsiteY14" fmla="*/ 6564635 h 6859140"/>
                    <a:gd name="connsiteX15" fmla="*/ 3400479 w 4280716"/>
                    <a:gd name="connsiteY15" fmla="*/ 6663695 h 6859140"/>
                    <a:gd name="connsiteX16" fmla="*/ 2842958 w 4280716"/>
                    <a:gd name="connsiteY16" fmla="*/ 6529865 h 6859140"/>
                    <a:gd name="connsiteX17" fmla="*/ 2442832 w 4280716"/>
                    <a:gd name="connsiteY17" fmla="*/ 6124895 h 6859140"/>
                    <a:gd name="connsiteX18" fmla="*/ 2372536 w 4280716"/>
                    <a:gd name="connsiteY18" fmla="*/ 5511813 h 6859140"/>
                    <a:gd name="connsiteX19" fmla="*/ 2667647 w 4280716"/>
                    <a:gd name="connsiteY19" fmla="*/ 5071620 h 6859140"/>
                    <a:gd name="connsiteX20" fmla="*/ 2927787 w 4280716"/>
                    <a:gd name="connsiteY20" fmla="*/ 4925982 h 6859140"/>
                    <a:gd name="connsiteX21" fmla="*/ 3156992 w 4280716"/>
                    <a:gd name="connsiteY21" fmla="*/ 4789528 h 6859140"/>
                    <a:gd name="connsiteX22" fmla="*/ 3436106 w 4280716"/>
                    <a:gd name="connsiteY22" fmla="*/ 4609777 h 6859140"/>
                    <a:gd name="connsiteX23" fmla="*/ 3220829 w 4280716"/>
                    <a:gd name="connsiteY23" fmla="*/ 4499716 h 6859140"/>
                    <a:gd name="connsiteX24" fmla="*/ 2963364 w 4280716"/>
                    <a:gd name="connsiteY24" fmla="*/ 4366896 h 6859140"/>
                    <a:gd name="connsiteX25" fmla="*/ 2616780 w 4280716"/>
                    <a:gd name="connsiteY25" fmla="*/ 3774453 h 6859140"/>
                    <a:gd name="connsiteX26" fmla="*/ 2486029 w 4280716"/>
                    <a:gd name="connsiteY26" fmla="*/ 2953259 h 6859140"/>
                    <a:gd name="connsiteX27" fmla="*/ 2446465 w 4280716"/>
                    <a:gd name="connsiteY27" fmla="*/ 2614296 h 6859140"/>
                    <a:gd name="connsiteX28" fmla="*/ 2456760 w 4280716"/>
                    <a:gd name="connsiteY28" fmla="*/ 560983 h 6859140"/>
                    <a:gd name="connsiteX29" fmla="*/ 2668404 w 4280716"/>
                    <a:gd name="connsiteY29" fmla="*/ 222928 h 6859140"/>
                    <a:gd name="connsiteX30" fmla="*/ 2995761 w 4280716"/>
                    <a:gd name="connsiteY30" fmla="*/ 42924 h 6859140"/>
                    <a:gd name="connsiteX31" fmla="*/ 3900927 w 4280716"/>
                    <a:gd name="connsiteY31" fmla="*/ 188915 h 6859140"/>
                    <a:gd name="connsiteX32" fmla="*/ 4113631 w 4280716"/>
                    <a:gd name="connsiteY32" fmla="*/ 2385544 h 6859140"/>
                    <a:gd name="connsiteX33" fmla="*/ 4074471 w 4280716"/>
                    <a:gd name="connsiteY33" fmla="*/ 2992066 h 6859140"/>
                    <a:gd name="connsiteX34" fmla="*/ 3842994 w 4280716"/>
                    <a:gd name="connsiteY34" fmla="*/ 4061137 h 6859140"/>
                    <a:gd name="connsiteX35" fmla="*/ 3472188 w 4280716"/>
                    <a:gd name="connsiteY35" fmla="*/ 4606295 h 6859140"/>
                    <a:gd name="connsiteX36" fmla="*/ 4081586 w 4280716"/>
                    <a:gd name="connsiteY36" fmla="*/ 5136112 h 6859140"/>
                    <a:gd name="connsiteX37" fmla="*/ 4280514 w 4280716"/>
                    <a:gd name="connsiteY37" fmla="*/ 5756158 h 6859140"/>
                    <a:gd name="connsiteX38" fmla="*/ 4145978 w 4280716"/>
                    <a:gd name="connsiteY38" fmla="*/ 6269726 h 6859140"/>
                    <a:gd name="connsiteX39" fmla="*/ 4007001 w 4280716"/>
                    <a:gd name="connsiteY39" fmla="*/ 6456592 h 6859140"/>
                    <a:gd name="connsiteX40" fmla="*/ 3062272 w 4280716"/>
                    <a:gd name="connsiteY40" fmla="*/ 6859090 h 6859140"/>
                    <a:gd name="connsiteX41" fmla="*/ 3062323 w 4280716"/>
                    <a:gd name="connsiteY41" fmla="*/ 6859140 h 6859140"/>
                    <a:gd name="connsiteX42" fmla="*/ 2872882 w 4280716"/>
                    <a:gd name="connsiteY42" fmla="*/ 4971197 h 6859140"/>
                    <a:gd name="connsiteX43" fmla="*/ 2680162 w 4280716"/>
                    <a:gd name="connsiteY43" fmla="*/ 5087516 h 6859140"/>
                    <a:gd name="connsiteX44" fmla="*/ 2461201 w 4280716"/>
                    <a:gd name="connsiteY44" fmla="*/ 6116418 h 6859140"/>
                    <a:gd name="connsiteX45" fmla="*/ 3396392 w 4280716"/>
                    <a:gd name="connsiteY45" fmla="*/ 6643510 h 6859140"/>
                    <a:gd name="connsiteX46" fmla="*/ 3400479 w 4280716"/>
                    <a:gd name="connsiteY46" fmla="*/ 6643510 h 6859140"/>
                    <a:gd name="connsiteX47" fmla="*/ 3997766 w 4280716"/>
                    <a:gd name="connsiteY47" fmla="*/ 6437012 h 6859140"/>
                    <a:gd name="connsiteX48" fmla="*/ 4119787 w 4280716"/>
                    <a:gd name="connsiteY48" fmla="*/ 6274520 h 6859140"/>
                    <a:gd name="connsiteX49" fmla="*/ 4128265 w 4280716"/>
                    <a:gd name="connsiteY49" fmla="*/ 6260390 h 6859140"/>
                    <a:gd name="connsiteX50" fmla="*/ 4128618 w 4280716"/>
                    <a:gd name="connsiteY50" fmla="*/ 6259633 h 6859140"/>
                    <a:gd name="connsiteX51" fmla="*/ 4128669 w 4280716"/>
                    <a:gd name="connsiteY51" fmla="*/ 6259633 h 6859140"/>
                    <a:gd name="connsiteX52" fmla="*/ 4064529 w 4280716"/>
                    <a:gd name="connsiteY52" fmla="*/ 5146760 h 6859140"/>
                    <a:gd name="connsiteX53" fmla="*/ 3456191 w 4280716"/>
                    <a:gd name="connsiteY53" fmla="*/ 4620576 h 6859140"/>
                    <a:gd name="connsiteX54" fmla="*/ 3165521 w 4280716"/>
                    <a:gd name="connsiteY54" fmla="*/ 4807897 h 6859140"/>
                    <a:gd name="connsiteX55" fmla="*/ 2993844 w 4280716"/>
                    <a:gd name="connsiteY55" fmla="*/ 4903929 h 6859140"/>
                    <a:gd name="connsiteX56" fmla="*/ 3222090 w 4280716"/>
                    <a:gd name="connsiteY56" fmla="*/ 4864719 h 6859140"/>
                    <a:gd name="connsiteX57" fmla="*/ 3794701 w 4280716"/>
                    <a:gd name="connsiteY57" fmla="*/ 5040534 h 6859140"/>
                    <a:gd name="connsiteX58" fmla="*/ 4053478 w 4280716"/>
                    <a:gd name="connsiteY58" fmla="*/ 5536995 h 6859140"/>
                    <a:gd name="connsiteX59" fmla="*/ 3951996 w 4280716"/>
                    <a:gd name="connsiteY59" fmla="*/ 6117023 h 6859140"/>
                    <a:gd name="connsiteX60" fmla="*/ 3620753 w 4280716"/>
                    <a:gd name="connsiteY60" fmla="*/ 6511598 h 6859140"/>
                    <a:gd name="connsiteX61" fmla="*/ 3120659 w 4280716"/>
                    <a:gd name="connsiteY61" fmla="*/ 6605359 h 6859140"/>
                    <a:gd name="connsiteX62" fmla="*/ 2547140 w 4280716"/>
                    <a:gd name="connsiteY62" fmla="*/ 5836900 h 6859140"/>
                    <a:gd name="connsiteX63" fmla="*/ 2653669 w 4280716"/>
                    <a:gd name="connsiteY63" fmla="*/ 5250715 h 6859140"/>
                    <a:gd name="connsiteX64" fmla="*/ 2872983 w 4280716"/>
                    <a:gd name="connsiteY64" fmla="*/ 4971197 h 6859140"/>
                    <a:gd name="connsiteX65" fmla="*/ 2872882 w 4280716"/>
                    <a:gd name="connsiteY65" fmla="*/ 4971197 h 6859140"/>
                    <a:gd name="connsiteX66" fmla="*/ 2937779 w 4280716"/>
                    <a:gd name="connsiteY66" fmla="*/ 4944502 h 6859140"/>
                    <a:gd name="connsiteX67" fmla="*/ 2567124 w 4280716"/>
                    <a:gd name="connsiteY67" fmla="*/ 5834780 h 6859140"/>
                    <a:gd name="connsiteX68" fmla="*/ 3124797 w 4280716"/>
                    <a:gd name="connsiteY68" fmla="*/ 6585628 h 6859140"/>
                    <a:gd name="connsiteX69" fmla="*/ 3933627 w 4280716"/>
                    <a:gd name="connsiteY69" fmla="*/ 6108444 h 6859140"/>
                    <a:gd name="connsiteX70" fmla="*/ 3782085 w 4280716"/>
                    <a:gd name="connsiteY70" fmla="*/ 5056329 h 6859140"/>
                    <a:gd name="connsiteX71" fmla="*/ 2937779 w 4280716"/>
                    <a:gd name="connsiteY71" fmla="*/ 4944502 h 6859140"/>
                    <a:gd name="connsiteX72" fmla="*/ 3302226 w 4280716"/>
                    <a:gd name="connsiteY72" fmla="*/ 20064 h 6859140"/>
                    <a:gd name="connsiteX73" fmla="*/ 3001565 w 4280716"/>
                    <a:gd name="connsiteY73" fmla="*/ 62302 h 6859140"/>
                    <a:gd name="connsiteX74" fmla="*/ 2476138 w 4280716"/>
                    <a:gd name="connsiteY74" fmla="*/ 566837 h 6859140"/>
                    <a:gd name="connsiteX75" fmla="*/ 2466550 w 4280716"/>
                    <a:gd name="connsiteY75" fmla="*/ 2611924 h 6859140"/>
                    <a:gd name="connsiteX76" fmla="*/ 2506113 w 4280716"/>
                    <a:gd name="connsiteY76" fmla="*/ 2951039 h 6859140"/>
                    <a:gd name="connsiteX77" fmla="*/ 2636309 w 4280716"/>
                    <a:gd name="connsiteY77" fmla="*/ 3769407 h 6859140"/>
                    <a:gd name="connsiteX78" fmla="*/ 2973204 w 4280716"/>
                    <a:gd name="connsiteY78" fmla="*/ 4349334 h 6859140"/>
                    <a:gd name="connsiteX79" fmla="*/ 3229862 w 4280716"/>
                    <a:gd name="connsiteY79" fmla="*/ 4481700 h 6859140"/>
                    <a:gd name="connsiteX80" fmla="*/ 3452305 w 4280716"/>
                    <a:gd name="connsiteY80" fmla="*/ 4595597 h 6859140"/>
                    <a:gd name="connsiteX81" fmla="*/ 4054386 w 4280716"/>
                    <a:gd name="connsiteY81" fmla="*/ 2990653 h 6859140"/>
                    <a:gd name="connsiteX82" fmla="*/ 4093546 w 4280716"/>
                    <a:gd name="connsiteY82" fmla="*/ 2384182 h 6859140"/>
                    <a:gd name="connsiteX83" fmla="*/ 3887907 w 4280716"/>
                    <a:gd name="connsiteY83" fmla="*/ 204357 h 6859140"/>
                    <a:gd name="connsiteX84" fmla="*/ 3302226 w 4280716"/>
                    <a:gd name="connsiteY84" fmla="*/ 20115 h 6859140"/>
                    <a:gd name="connsiteX85" fmla="*/ 3302226 w 4280716"/>
                    <a:gd name="connsiteY85" fmla="*/ 20064 h 6859140"/>
                    <a:gd name="connsiteX0" fmla="*/ 3094466 w 4312859"/>
                    <a:gd name="connsiteY0" fmla="*/ 6859140 h 6859140"/>
                    <a:gd name="connsiteX1" fmla="*/ 2994750 w 4312859"/>
                    <a:gd name="connsiteY1" fmla="*/ 6855255 h 6859140"/>
                    <a:gd name="connsiteX2" fmla="*/ 2275038 w 4312859"/>
                    <a:gd name="connsiteY2" fmla="*/ 6570438 h 6859140"/>
                    <a:gd name="connsiteX3" fmla="*/ 1039336 w 4312859"/>
                    <a:gd name="connsiteY3" fmla="*/ 6259633 h 6859140"/>
                    <a:gd name="connsiteX4" fmla="*/ 723283 w 4312859"/>
                    <a:gd name="connsiteY4" fmla="*/ 6314790 h 6859140"/>
                    <a:gd name="connsiteX5" fmla="*/ 80124 w 4312859"/>
                    <a:gd name="connsiteY5" fmla="*/ 6395077 h 6859140"/>
                    <a:gd name="connsiteX6" fmla="*/ 80175 w 4312859"/>
                    <a:gd name="connsiteY6" fmla="*/ 6374842 h 6859140"/>
                    <a:gd name="connsiteX7" fmla="*/ 719448 w 4312859"/>
                    <a:gd name="connsiteY7" fmla="*/ 6294907 h 6859140"/>
                    <a:gd name="connsiteX8" fmla="*/ 1036460 w 4312859"/>
                    <a:gd name="connsiteY8" fmla="*/ 6239548 h 6859140"/>
                    <a:gd name="connsiteX9" fmla="*/ 1268114 w 4312859"/>
                    <a:gd name="connsiteY9" fmla="*/ 5267674 h 6859140"/>
                    <a:gd name="connsiteX10" fmla="*/ 2285585 w 4312859"/>
                    <a:gd name="connsiteY10" fmla="*/ 6553180 h 6859140"/>
                    <a:gd name="connsiteX11" fmla="*/ 2996163 w 4312859"/>
                    <a:gd name="connsiteY11" fmla="*/ 6835069 h 6859140"/>
                    <a:gd name="connsiteX12" fmla="*/ 3916921 w 4312859"/>
                    <a:gd name="connsiteY12" fmla="*/ 6544904 h 6859140"/>
                    <a:gd name="connsiteX13" fmla="*/ 3880083 w 4312859"/>
                    <a:gd name="connsiteY13" fmla="*/ 6564635 h 6859140"/>
                    <a:gd name="connsiteX14" fmla="*/ 3432622 w 4312859"/>
                    <a:gd name="connsiteY14" fmla="*/ 6663695 h 6859140"/>
                    <a:gd name="connsiteX15" fmla="*/ 2875101 w 4312859"/>
                    <a:gd name="connsiteY15" fmla="*/ 6529865 h 6859140"/>
                    <a:gd name="connsiteX16" fmla="*/ 2474975 w 4312859"/>
                    <a:gd name="connsiteY16" fmla="*/ 6124895 h 6859140"/>
                    <a:gd name="connsiteX17" fmla="*/ 2404679 w 4312859"/>
                    <a:gd name="connsiteY17" fmla="*/ 5511813 h 6859140"/>
                    <a:gd name="connsiteX18" fmla="*/ 2699790 w 4312859"/>
                    <a:gd name="connsiteY18" fmla="*/ 5071620 h 6859140"/>
                    <a:gd name="connsiteX19" fmla="*/ 2959930 w 4312859"/>
                    <a:gd name="connsiteY19" fmla="*/ 4925982 h 6859140"/>
                    <a:gd name="connsiteX20" fmla="*/ 3189135 w 4312859"/>
                    <a:gd name="connsiteY20" fmla="*/ 4789528 h 6859140"/>
                    <a:gd name="connsiteX21" fmla="*/ 3468249 w 4312859"/>
                    <a:gd name="connsiteY21" fmla="*/ 4609777 h 6859140"/>
                    <a:gd name="connsiteX22" fmla="*/ 3252972 w 4312859"/>
                    <a:gd name="connsiteY22" fmla="*/ 4499716 h 6859140"/>
                    <a:gd name="connsiteX23" fmla="*/ 2995507 w 4312859"/>
                    <a:gd name="connsiteY23" fmla="*/ 4366896 h 6859140"/>
                    <a:gd name="connsiteX24" fmla="*/ 2648923 w 4312859"/>
                    <a:gd name="connsiteY24" fmla="*/ 3774453 h 6859140"/>
                    <a:gd name="connsiteX25" fmla="*/ 2518172 w 4312859"/>
                    <a:gd name="connsiteY25" fmla="*/ 2953259 h 6859140"/>
                    <a:gd name="connsiteX26" fmla="*/ 2478608 w 4312859"/>
                    <a:gd name="connsiteY26" fmla="*/ 2614296 h 6859140"/>
                    <a:gd name="connsiteX27" fmla="*/ 2488903 w 4312859"/>
                    <a:gd name="connsiteY27" fmla="*/ 560983 h 6859140"/>
                    <a:gd name="connsiteX28" fmla="*/ 2700547 w 4312859"/>
                    <a:gd name="connsiteY28" fmla="*/ 222928 h 6859140"/>
                    <a:gd name="connsiteX29" fmla="*/ 3027904 w 4312859"/>
                    <a:gd name="connsiteY29" fmla="*/ 42924 h 6859140"/>
                    <a:gd name="connsiteX30" fmla="*/ 3933070 w 4312859"/>
                    <a:gd name="connsiteY30" fmla="*/ 188915 h 6859140"/>
                    <a:gd name="connsiteX31" fmla="*/ 4145774 w 4312859"/>
                    <a:gd name="connsiteY31" fmla="*/ 2385544 h 6859140"/>
                    <a:gd name="connsiteX32" fmla="*/ 4106614 w 4312859"/>
                    <a:gd name="connsiteY32" fmla="*/ 2992066 h 6859140"/>
                    <a:gd name="connsiteX33" fmla="*/ 3875137 w 4312859"/>
                    <a:gd name="connsiteY33" fmla="*/ 4061137 h 6859140"/>
                    <a:gd name="connsiteX34" fmla="*/ 3504331 w 4312859"/>
                    <a:gd name="connsiteY34" fmla="*/ 4606295 h 6859140"/>
                    <a:gd name="connsiteX35" fmla="*/ 4113729 w 4312859"/>
                    <a:gd name="connsiteY35" fmla="*/ 5136112 h 6859140"/>
                    <a:gd name="connsiteX36" fmla="*/ 4312657 w 4312859"/>
                    <a:gd name="connsiteY36" fmla="*/ 5756158 h 6859140"/>
                    <a:gd name="connsiteX37" fmla="*/ 4178121 w 4312859"/>
                    <a:gd name="connsiteY37" fmla="*/ 6269726 h 6859140"/>
                    <a:gd name="connsiteX38" fmla="*/ 4039144 w 4312859"/>
                    <a:gd name="connsiteY38" fmla="*/ 6456592 h 6859140"/>
                    <a:gd name="connsiteX39" fmla="*/ 3094415 w 4312859"/>
                    <a:gd name="connsiteY39" fmla="*/ 6859090 h 6859140"/>
                    <a:gd name="connsiteX40" fmla="*/ 3094466 w 4312859"/>
                    <a:gd name="connsiteY40" fmla="*/ 6859140 h 6859140"/>
                    <a:gd name="connsiteX41" fmla="*/ 2905025 w 4312859"/>
                    <a:gd name="connsiteY41" fmla="*/ 4971197 h 6859140"/>
                    <a:gd name="connsiteX42" fmla="*/ 2712305 w 4312859"/>
                    <a:gd name="connsiteY42" fmla="*/ 5087516 h 6859140"/>
                    <a:gd name="connsiteX43" fmla="*/ 2493344 w 4312859"/>
                    <a:gd name="connsiteY43" fmla="*/ 6116418 h 6859140"/>
                    <a:gd name="connsiteX44" fmla="*/ 3428535 w 4312859"/>
                    <a:gd name="connsiteY44" fmla="*/ 6643510 h 6859140"/>
                    <a:gd name="connsiteX45" fmla="*/ 3432622 w 4312859"/>
                    <a:gd name="connsiteY45" fmla="*/ 6643510 h 6859140"/>
                    <a:gd name="connsiteX46" fmla="*/ 4029909 w 4312859"/>
                    <a:gd name="connsiteY46" fmla="*/ 6437012 h 6859140"/>
                    <a:gd name="connsiteX47" fmla="*/ 4151930 w 4312859"/>
                    <a:gd name="connsiteY47" fmla="*/ 6274520 h 6859140"/>
                    <a:gd name="connsiteX48" fmla="*/ 4160408 w 4312859"/>
                    <a:gd name="connsiteY48" fmla="*/ 6260390 h 6859140"/>
                    <a:gd name="connsiteX49" fmla="*/ 4160761 w 4312859"/>
                    <a:gd name="connsiteY49" fmla="*/ 6259633 h 6859140"/>
                    <a:gd name="connsiteX50" fmla="*/ 4160812 w 4312859"/>
                    <a:gd name="connsiteY50" fmla="*/ 6259633 h 6859140"/>
                    <a:gd name="connsiteX51" fmla="*/ 4096672 w 4312859"/>
                    <a:gd name="connsiteY51" fmla="*/ 5146760 h 6859140"/>
                    <a:gd name="connsiteX52" fmla="*/ 3488334 w 4312859"/>
                    <a:gd name="connsiteY52" fmla="*/ 4620576 h 6859140"/>
                    <a:gd name="connsiteX53" fmla="*/ 3197664 w 4312859"/>
                    <a:gd name="connsiteY53" fmla="*/ 4807897 h 6859140"/>
                    <a:gd name="connsiteX54" fmla="*/ 3025987 w 4312859"/>
                    <a:gd name="connsiteY54" fmla="*/ 4903929 h 6859140"/>
                    <a:gd name="connsiteX55" fmla="*/ 3254233 w 4312859"/>
                    <a:gd name="connsiteY55" fmla="*/ 4864719 h 6859140"/>
                    <a:gd name="connsiteX56" fmla="*/ 3826844 w 4312859"/>
                    <a:gd name="connsiteY56" fmla="*/ 5040534 h 6859140"/>
                    <a:gd name="connsiteX57" fmla="*/ 4085621 w 4312859"/>
                    <a:gd name="connsiteY57" fmla="*/ 5536995 h 6859140"/>
                    <a:gd name="connsiteX58" fmla="*/ 3984139 w 4312859"/>
                    <a:gd name="connsiteY58" fmla="*/ 6117023 h 6859140"/>
                    <a:gd name="connsiteX59" fmla="*/ 3652896 w 4312859"/>
                    <a:gd name="connsiteY59" fmla="*/ 6511598 h 6859140"/>
                    <a:gd name="connsiteX60" fmla="*/ 3152802 w 4312859"/>
                    <a:gd name="connsiteY60" fmla="*/ 6605359 h 6859140"/>
                    <a:gd name="connsiteX61" fmla="*/ 2579283 w 4312859"/>
                    <a:gd name="connsiteY61" fmla="*/ 5836900 h 6859140"/>
                    <a:gd name="connsiteX62" fmla="*/ 2685812 w 4312859"/>
                    <a:gd name="connsiteY62" fmla="*/ 5250715 h 6859140"/>
                    <a:gd name="connsiteX63" fmla="*/ 2905126 w 4312859"/>
                    <a:gd name="connsiteY63" fmla="*/ 4971197 h 6859140"/>
                    <a:gd name="connsiteX64" fmla="*/ 2905025 w 4312859"/>
                    <a:gd name="connsiteY64" fmla="*/ 4971197 h 6859140"/>
                    <a:gd name="connsiteX65" fmla="*/ 2969922 w 4312859"/>
                    <a:gd name="connsiteY65" fmla="*/ 4944502 h 6859140"/>
                    <a:gd name="connsiteX66" fmla="*/ 2599267 w 4312859"/>
                    <a:gd name="connsiteY66" fmla="*/ 5834780 h 6859140"/>
                    <a:gd name="connsiteX67" fmla="*/ 3156940 w 4312859"/>
                    <a:gd name="connsiteY67" fmla="*/ 6585628 h 6859140"/>
                    <a:gd name="connsiteX68" fmla="*/ 3965770 w 4312859"/>
                    <a:gd name="connsiteY68" fmla="*/ 6108444 h 6859140"/>
                    <a:gd name="connsiteX69" fmla="*/ 3814228 w 4312859"/>
                    <a:gd name="connsiteY69" fmla="*/ 5056329 h 6859140"/>
                    <a:gd name="connsiteX70" fmla="*/ 2969922 w 4312859"/>
                    <a:gd name="connsiteY70" fmla="*/ 4944502 h 6859140"/>
                    <a:gd name="connsiteX71" fmla="*/ 3334369 w 4312859"/>
                    <a:gd name="connsiteY71" fmla="*/ 20064 h 6859140"/>
                    <a:gd name="connsiteX72" fmla="*/ 3033708 w 4312859"/>
                    <a:gd name="connsiteY72" fmla="*/ 62302 h 6859140"/>
                    <a:gd name="connsiteX73" fmla="*/ 2508281 w 4312859"/>
                    <a:gd name="connsiteY73" fmla="*/ 566837 h 6859140"/>
                    <a:gd name="connsiteX74" fmla="*/ 2498693 w 4312859"/>
                    <a:gd name="connsiteY74" fmla="*/ 2611924 h 6859140"/>
                    <a:gd name="connsiteX75" fmla="*/ 2538256 w 4312859"/>
                    <a:gd name="connsiteY75" fmla="*/ 2951039 h 6859140"/>
                    <a:gd name="connsiteX76" fmla="*/ 2668452 w 4312859"/>
                    <a:gd name="connsiteY76" fmla="*/ 3769407 h 6859140"/>
                    <a:gd name="connsiteX77" fmla="*/ 3005347 w 4312859"/>
                    <a:gd name="connsiteY77" fmla="*/ 4349334 h 6859140"/>
                    <a:gd name="connsiteX78" fmla="*/ 3262005 w 4312859"/>
                    <a:gd name="connsiteY78" fmla="*/ 4481700 h 6859140"/>
                    <a:gd name="connsiteX79" fmla="*/ 3484448 w 4312859"/>
                    <a:gd name="connsiteY79" fmla="*/ 4595597 h 6859140"/>
                    <a:gd name="connsiteX80" fmla="*/ 4086529 w 4312859"/>
                    <a:gd name="connsiteY80" fmla="*/ 2990653 h 6859140"/>
                    <a:gd name="connsiteX81" fmla="*/ 4125689 w 4312859"/>
                    <a:gd name="connsiteY81" fmla="*/ 2384182 h 6859140"/>
                    <a:gd name="connsiteX82" fmla="*/ 3920050 w 4312859"/>
                    <a:gd name="connsiteY82" fmla="*/ 204357 h 6859140"/>
                    <a:gd name="connsiteX83" fmla="*/ 3334369 w 4312859"/>
                    <a:gd name="connsiteY83" fmla="*/ 20115 h 6859140"/>
                    <a:gd name="connsiteX84" fmla="*/ 3334369 w 4312859"/>
                    <a:gd name="connsiteY84" fmla="*/ 20064 h 6859140"/>
                    <a:gd name="connsiteX0" fmla="*/ 3014343 w 4232736"/>
                    <a:gd name="connsiteY0" fmla="*/ 6859140 h 6859140"/>
                    <a:gd name="connsiteX1" fmla="*/ 2914627 w 4232736"/>
                    <a:gd name="connsiteY1" fmla="*/ 6855255 h 6859140"/>
                    <a:gd name="connsiteX2" fmla="*/ 2194915 w 4232736"/>
                    <a:gd name="connsiteY2" fmla="*/ 6570438 h 6859140"/>
                    <a:gd name="connsiteX3" fmla="*/ 959213 w 4232736"/>
                    <a:gd name="connsiteY3" fmla="*/ 6259633 h 6859140"/>
                    <a:gd name="connsiteX4" fmla="*/ 643160 w 4232736"/>
                    <a:gd name="connsiteY4" fmla="*/ 6314790 h 6859140"/>
                    <a:gd name="connsiteX5" fmla="*/ 1 w 4232736"/>
                    <a:gd name="connsiteY5" fmla="*/ 6395077 h 6859140"/>
                    <a:gd name="connsiteX6" fmla="*/ 639325 w 4232736"/>
                    <a:gd name="connsiteY6" fmla="*/ 6294907 h 6859140"/>
                    <a:gd name="connsiteX7" fmla="*/ 956337 w 4232736"/>
                    <a:gd name="connsiteY7" fmla="*/ 6239548 h 6859140"/>
                    <a:gd name="connsiteX8" fmla="*/ 1187991 w 4232736"/>
                    <a:gd name="connsiteY8" fmla="*/ 5267674 h 6859140"/>
                    <a:gd name="connsiteX9" fmla="*/ 2205462 w 4232736"/>
                    <a:gd name="connsiteY9" fmla="*/ 6553180 h 6859140"/>
                    <a:gd name="connsiteX10" fmla="*/ 2916040 w 4232736"/>
                    <a:gd name="connsiteY10" fmla="*/ 6835069 h 6859140"/>
                    <a:gd name="connsiteX11" fmla="*/ 3836798 w 4232736"/>
                    <a:gd name="connsiteY11" fmla="*/ 6544904 h 6859140"/>
                    <a:gd name="connsiteX12" fmla="*/ 3799960 w 4232736"/>
                    <a:gd name="connsiteY12" fmla="*/ 6564635 h 6859140"/>
                    <a:gd name="connsiteX13" fmla="*/ 3352499 w 4232736"/>
                    <a:gd name="connsiteY13" fmla="*/ 6663695 h 6859140"/>
                    <a:gd name="connsiteX14" fmla="*/ 2794978 w 4232736"/>
                    <a:gd name="connsiteY14" fmla="*/ 6529865 h 6859140"/>
                    <a:gd name="connsiteX15" fmla="*/ 2394852 w 4232736"/>
                    <a:gd name="connsiteY15" fmla="*/ 6124895 h 6859140"/>
                    <a:gd name="connsiteX16" fmla="*/ 2324556 w 4232736"/>
                    <a:gd name="connsiteY16" fmla="*/ 5511813 h 6859140"/>
                    <a:gd name="connsiteX17" fmla="*/ 2619667 w 4232736"/>
                    <a:gd name="connsiteY17" fmla="*/ 5071620 h 6859140"/>
                    <a:gd name="connsiteX18" fmla="*/ 2879807 w 4232736"/>
                    <a:gd name="connsiteY18" fmla="*/ 4925982 h 6859140"/>
                    <a:gd name="connsiteX19" fmla="*/ 3109012 w 4232736"/>
                    <a:gd name="connsiteY19" fmla="*/ 4789528 h 6859140"/>
                    <a:gd name="connsiteX20" fmla="*/ 3388126 w 4232736"/>
                    <a:gd name="connsiteY20" fmla="*/ 4609777 h 6859140"/>
                    <a:gd name="connsiteX21" fmla="*/ 3172849 w 4232736"/>
                    <a:gd name="connsiteY21" fmla="*/ 4499716 h 6859140"/>
                    <a:gd name="connsiteX22" fmla="*/ 2915384 w 4232736"/>
                    <a:gd name="connsiteY22" fmla="*/ 4366896 h 6859140"/>
                    <a:gd name="connsiteX23" fmla="*/ 2568800 w 4232736"/>
                    <a:gd name="connsiteY23" fmla="*/ 3774453 h 6859140"/>
                    <a:gd name="connsiteX24" fmla="*/ 2438049 w 4232736"/>
                    <a:gd name="connsiteY24" fmla="*/ 2953259 h 6859140"/>
                    <a:gd name="connsiteX25" fmla="*/ 2398485 w 4232736"/>
                    <a:gd name="connsiteY25" fmla="*/ 2614296 h 6859140"/>
                    <a:gd name="connsiteX26" fmla="*/ 2408780 w 4232736"/>
                    <a:gd name="connsiteY26" fmla="*/ 560983 h 6859140"/>
                    <a:gd name="connsiteX27" fmla="*/ 2620424 w 4232736"/>
                    <a:gd name="connsiteY27" fmla="*/ 222928 h 6859140"/>
                    <a:gd name="connsiteX28" fmla="*/ 2947781 w 4232736"/>
                    <a:gd name="connsiteY28" fmla="*/ 42924 h 6859140"/>
                    <a:gd name="connsiteX29" fmla="*/ 3852947 w 4232736"/>
                    <a:gd name="connsiteY29" fmla="*/ 188915 h 6859140"/>
                    <a:gd name="connsiteX30" fmla="*/ 4065651 w 4232736"/>
                    <a:gd name="connsiteY30" fmla="*/ 2385544 h 6859140"/>
                    <a:gd name="connsiteX31" fmla="*/ 4026491 w 4232736"/>
                    <a:gd name="connsiteY31" fmla="*/ 2992066 h 6859140"/>
                    <a:gd name="connsiteX32" fmla="*/ 3795014 w 4232736"/>
                    <a:gd name="connsiteY32" fmla="*/ 4061137 h 6859140"/>
                    <a:gd name="connsiteX33" fmla="*/ 3424208 w 4232736"/>
                    <a:gd name="connsiteY33" fmla="*/ 4606295 h 6859140"/>
                    <a:gd name="connsiteX34" fmla="*/ 4033606 w 4232736"/>
                    <a:gd name="connsiteY34" fmla="*/ 5136112 h 6859140"/>
                    <a:gd name="connsiteX35" fmla="*/ 4232534 w 4232736"/>
                    <a:gd name="connsiteY35" fmla="*/ 5756158 h 6859140"/>
                    <a:gd name="connsiteX36" fmla="*/ 4097998 w 4232736"/>
                    <a:gd name="connsiteY36" fmla="*/ 6269726 h 6859140"/>
                    <a:gd name="connsiteX37" fmla="*/ 3959021 w 4232736"/>
                    <a:gd name="connsiteY37" fmla="*/ 6456592 h 6859140"/>
                    <a:gd name="connsiteX38" fmla="*/ 3014292 w 4232736"/>
                    <a:gd name="connsiteY38" fmla="*/ 6859090 h 6859140"/>
                    <a:gd name="connsiteX39" fmla="*/ 3014343 w 4232736"/>
                    <a:gd name="connsiteY39" fmla="*/ 6859140 h 6859140"/>
                    <a:gd name="connsiteX40" fmla="*/ 2824902 w 4232736"/>
                    <a:gd name="connsiteY40" fmla="*/ 4971197 h 6859140"/>
                    <a:gd name="connsiteX41" fmla="*/ 2632182 w 4232736"/>
                    <a:gd name="connsiteY41" fmla="*/ 5087516 h 6859140"/>
                    <a:gd name="connsiteX42" fmla="*/ 2413221 w 4232736"/>
                    <a:gd name="connsiteY42" fmla="*/ 6116418 h 6859140"/>
                    <a:gd name="connsiteX43" fmla="*/ 3348412 w 4232736"/>
                    <a:gd name="connsiteY43" fmla="*/ 6643510 h 6859140"/>
                    <a:gd name="connsiteX44" fmla="*/ 3352499 w 4232736"/>
                    <a:gd name="connsiteY44" fmla="*/ 6643510 h 6859140"/>
                    <a:gd name="connsiteX45" fmla="*/ 3949786 w 4232736"/>
                    <a:gd name="connsiteY45" fmla="*/ 6437012 h 6859140"/>
                    <a:gd name="connsiteX46" fmla="*/ 4071807 w 4232736"/>
                    <a:gd name="connsiteY46" fmla="*/ 6274520 h 6859140"/>
                    <a:gd name="connsiteX47" fmla="*/ 4080285 w 4232736"/>
                    <a:gd name="connsiteY47" fmla="*/ 6260390 h 6859140"/>
                    <a:gd name="connsiteX48" fmla="*/ 4080638 w 4232736"/>
                    <a:gd name="connsiteY48" fmla="*/ 6259633 h 6859140"/>
                    <a:gd name="connsiteX49" fmla="*/ 4080689 w 4232736"/>
                    <a:gd name="connsiteY49" fmla="*/ 6259633 h 6859140"/>
                    <a:gd name="connsiteX50" fmla="*/ 4016549 w 4232736"/>
                    <a:gd name="connsiteY50" fmla="*/ 5146760 h 6859140"/>
                    <a:gd name="connsiteX51" fmla="*/ 3408211 w 4232736"/>
                    <a:gd name="connsiteY51" fmla="*/ 4620576 h 6859140"/>
                    <a:gd name="connsiteX52" fmla="*/ 3117541 w 4232736"/>
                    <a:gd name="connsiteY52" fmla="*/ 4807897 h 6859140"/>
                    <a:gd name="connsiteX53" fmla="*/ 2945864 w 4232736"/>
                    <a:gd name="connsiteY53" fmla="*/ 4903929 h 6859140"/>
                    <a:gd name="connsiteX54" fmla="*/ 3174110 w 4232736"/>
                    <a:gd name="connsiteY54" fmla="*/ 4864719 h 6859140"/>
                    <a:gd name="connsiteX55" fmla="*/ 3746721 w 4232736"/>
                    <a:gd name="connsiteY55" fmla="*/ 5040534 h 6859140"/>
                    <a:gd name="connsiteX56" fmla="*/ 4005498 w 4232736"/>
                    <a:gd name="connsiteY56" fmla="*/ 5536995 h 6859140"/>
                    <a:gd name="connsiteX57" fmla="*/ 3904016 w 4232736"/>
                    <a:gd name="connsiteY57" fmla="*/ 6117023 h 6859140"/>
                    <a:gd name="connsiteX58" fmla="*/ 3572773 w 4232736"/>
                    <a:gd name="connsiteY58" fmla="*/ 6511598 h 6859140"/>
                    <a:gd name="connsiteX59" fmla="*/ 3072679 w 4232736"/>
                    <a:gd name="connsiteY59" fmla="*/ 6605359 h 6859140"/>
                    <a:gd name="connsiteX60" fmla="*/ 2499160 w 4232736"/>
                    <a:gd name="connsiteY60" fmla="*/ 5836900 h 6859140"/>
                    <a:gd name="connsiteX61" fmla="*/ 2605689 w 4232736"/>
                    <a:gd name="connsiteY61" fmla="*/ 5250715 h 6859140"/>
                    <a:gd name="connsiteX62" fmla="*/ 2825003 w 4232736"/>
                    <a:gd name="connsiteY62" fmla="*/ 4971197 h 6859140"/>
                    <a:gd name="connsiteX63" fmla="*/ 2824902 w 4232736"/>
                    <a:gd name="connsiteY63" fmla="*/ 4971197 h 6859140"/>
                    <a:gd name="connsiteX64" fmla="*/ 2889799 w 4232736"/>
                    <a:gd name="connsiteY64" fmla="*/ 4944502 h 6859140"/>
                    <a:gd name="connsiteX65" fmla="*/ 2519144 w 4232736"/>
                    <a:gd name="connsiteY65" fmla="*/ 5834780 h 6859140"/>
                    <a:gd name="connsiteX66" fmla="*/ 3076817 w 4232736"/>
                    <a:gd name="connsiteY66" fmla="*/ 6585628 h 6859140"/>
                    <a:gd name="connsiteX67" fmla="*/ 3885647 w 4232736"/>
                    <a:gd name="connsiteY67" fmla="*/ 6108444 h 6859140"/>
                    <a:gd name="connsiteX68" fmla="*/ 3734105 w 4232736"/>
                    <a:gd name="connsiteY68" fmla="*/ 5056329 h 6859140"/>
                    <a:gd name="connsiteX69" fmla="*/ 2889799 w 4232736"/>
                    <a:gd name="connsiteY69" fmla="*/ 4944502 h 6859140"/>
                    <a:gd name="connsiteX70" fmla="*/ 3254246 w 4232736"/>
                    <a:gd name="connsiteY70" fmla="*/ 20064 h 6859140"/>
                    <a:gd name="connsiteX71" fmla="*/ 2953585 w 4232736"/>
                    <a:gd name="connsiteY71" fmla="*/ 62302 h 6859140"/>
                    <a:gd name="connsiteX72" fmla="*/ 2428158 w 4232736"/>
                    <a:gd name="connsiteY72" fmla="*/ 566837 h 6859140"/>
                    <a:gd name="connsiteX73" fmla="*/ 2418570 w 4232736"/>
                    <a:gd name="connsiteY73" fmla="*/ 2611924 h 6859140"/>
                    <a:gd name="connsiteX74" fmla="*/ 2458133 w 4232736"/>
                    <a:gd name="connsiteY74" fmla="*/ 2951039 h 6859140"/>
                    <a:gd name="connsiteX75" fmla="*/ 2588329 w 4232736"/>
                    <a:gd name="connsiteY75" fmla="*/ 3769407 h 6859140"/>
                    <a:gd name="connsiteX76" fmla="*/ 2925224 w 4232736"/>
                    <a:gd name="connsiteY76" fmla="*/ 4349334 h 6859140"/>
                    <a:gd name="connsiteX77" fmla="*/ 3181882 w 4232736"/>
                    <a:gd name="connsiteY77" fmla="*/ 4481700 h 6859140"/>
                    <a:gd name="connsiteX78" fmla="*/ 3404325 w 4232736"/>
                    <a:gd name="connsiteY78" fmla="*/ 4595597 h 6859140"/>
                    <a:gd name="connsiteX79" fmla="*/ 4006406 w 4232736"/>
                    <a:gd name="connsiteY79" fmla="*/ 2990653 h 6859140"/>
                    <a:gd name="connsiteX80" fmla="*/ 4045566 w 4232736"/>
                    <a:gd name="connsiteY80" fmla="*/ 2384182 h 6859140"/>
                    <a:gd name="connsiteX81" fmla="*/ 3839927 w 4232736"/>
                    <a:gd name="connsiteY81" fmla="*/ 204357 h 6859140"/>
                    <a:gd name="connsiteX82" fmla="*/ 3254246 w 4232736"/>
                    <a:gd name="connsiteY82" fmla="*/ 20115 h 6859140"/>
                    <a:gd name="connsiteX83" fmla="*/ 3254246 w 4232736"/>
                    <a:gd name="connsiteY83" fmla="*/ 20064 h 6859140"/>
                    <a:gd name="connsiteX0" fmla="*/ 2412705 w 3631098"/>
                    <a:gd name="connsiteY0" fmla="*/ 6859140 h 6859140"/>
                    <a:gd name="connsiteX1" fmla="*/ 2312989 w 3631098"/>
                    <a:gd name="connsiteY1" fmla="*/ 6855255 h 6859140"/>
                    <a:gd name="connsiteX2" fmla="*/ 1593277 w 3631098"/>
                    <a:gd name="connsiteY2" fmla="*/ 6570438 h 6859140"/>
                    <a:gd name="connsiteX3" fmla="*/ 357575 w 3631098"/>
                    <a:gd name="connsiteY3" fmla="*/ 6259633 h 6859140"/>
                    <a:gd name="connsiteX4" fmla="*/ 41522 w 3631098"/>
                    <a:gd name="connsiteY4" fmla="*/ 6314790 h 6859140"/>
                    <a:gd name="connsiteX5" fmla="*/ 37687 w 3631098"/>
                    <a:gd name="connsiteY5" fmla="*/ 6294907 h 6859140"/>
                    <a:gd name="connsiteX6" fmla="*/ 354699 w 3631098"/>
                    <a:gd name="connsiteY6" fmla="*/ 6239548 h 6859140"/>
                    <a:gd name="connsiteX7" fmla="*/ 586353 w 3631098"/>
                    <a:gd name="connsiteY7" fmla="*/ 5267674 h 6859140"/>
                    <a:gd name="connsiteX8" fmla="*/ 1603824 w 3631098"/>
                    <a:gd name="connsiteY8" fmla="*/ 6553180 h 6859140"/>
                    <a:gd name="connsiteX9" fmla="*/ 2314402 w 3631098"/>
                    <a:gd name="connsiteY9" fmla="*/ 6835069 h 6859140"/>
                    <a:gd name="connsiteX10" fmla="*/ 3235160 w 3631098"/>
                    <a:gd name="connsiteY10" fmla="*/ 6544904 h 6859140"/>
                    <a:gd name="connsiteX11" fmla="*/ 3198322 w 3631098"/>
                    <a:gd name="connsiteY11" fmla="*/ 6564635 h 6859140"/>
                    <a:gd name="connsiteX12" fmla="*/ 2750861 w 3631098"/>
                    <a:gd name="connsiteY12" fmla="*/ 6663695 h 6859140"/>
                    <a:gd name="connsiteX13" fmla="*/ 2193340 w 3631098"/>
                    <a:gd name="connsiteY13" fmla="*/ 6529865 h 6859140"/>
                    <a:gd name="connsiteX14" fmla="*/ 1793214 w 3631098"/>
                    <a:gd name="connsiteY14" fmla="*/ 6124895 h 6859140"/>
                    <a:gd name="connsiteX15" fmla="*/ 1722918 w 3631098"/>
                    <a:gd name="connsiteY15" fmla="*/ 5511813 h 6859140"/>
                    <a:gd name="connsiteX16" fmla="*/ 2018029 w 3631098"/>
                    <a:gd name="connsiteY16" fmla="*/ 5071620 h 6859140"/>
                    <a:gd name="connsiteX17" fmla="*/ 2278169 w 3631098"/>
                    <a:gd name="connsiteY17" fmla="*/ 4925982 h 6859140"/>
                    <a:gd name="connsiteX18" fmla="*/ 2507374 w 3631098"/>
                    <a:gd name="connsiteY18" fmla="*/ 4789528 h 6859140"/>
                    <a:gd name="connsiteX19" fmla="*/ 2786488 w 3631098"/>
                    <a:gd name="connsiteY19" fmla="*/ 4609777 h 6859140"/>
                    <a:gd name="connsiteX20" fmla="*/ 2571211 w 3631098"/>
                    <a:gd name="connsiteY20" fmla="*/ 4499716 h 6859140"/>
                    <a:gd name="connsiteX21" fmla="*/ 2313746 w 3631098"/>
                    <a:gd name="connsiteY21" fmla="*/ 4366896 h 6859140"/>
                    <a:gd name="connsiteX22" fmla="*/ 1967162 w 3631098"/>
                    <a:gd name="connsiteY22" fmla="*/ 3774453 h 6859140"/>
                    <a:gd name="connsiteX23" fmla="*/ 1836411 w 3631098"/>
                    <a:gd name="connsiteY23" fmla="*/ 2953259 h 6859140"/>
                    <a:gd name="connsiteX24" fmla="*/ 1796847 w 3631098"/>
                    <a:gd name="connsiteY24" fmla="*/ 2614296 h 6859140"/>
                    <a:gd name="connsiteX25" fmla="*/ 1807142 w 3631098"/>
                    <a:gd name="connsiteY25" fmla="*/ 560983 h 6859140"/>
                    <a:gd name="connsiteX26" fmla="*/ 2018786 w 3631098"/>
                    <a:gd name="connsiteY26" fmla="*/ 222928 h 6859140"/>
                    <a:gd name="connsiteX27" fmla="*/ 2346143 w 3631098"/>
                    <a:gd name="connsiteY27" fmla="*/ 42924 h 6859140"/>
                    <a:gd name="connsiteX28" fmla="*/ 3251309 w 3631098"/>
                    <a:gd name="connsiteY28" fmla="*/ 188915 h 6859140"/>
                    <a:gd name="connsiteX29" fmla="*/ 3464013 w 3631098"/>
                    <a:gd name="connsiteY29" fmla="*/ 2385544 h 6859140"/>
                    <a:gd name="connsiteX30" fmla="*/ 3424853 w 3631098"/>
                    <a:gd name="connsiteY30" fmla="*/ 2992066 h 6859140"/>
                    <a:gd name="connsiteX31" fmla="*/ 3193376 w 3631098"/>
                    <a:gd name="connsiteY31" fmla="*/ 4061137 h 6859140"/>
                    <a:gd name="connsiteX32" fmla="*/ 2822570 w 3631098"/>
                    <a:gd name="connsiteY32" fmla="*/ 4606295 h 6859140"/>
                    <a:gd name="connsiteX33" fmla="*/ 3431968 w 3631098"/>
                    <a:gd name="connsiteY33" fmla="*/ 5136112 h 6859140"/>
                    <a:gd name="connsiteX34" fmla="*/ 3630896 w 3631098"/>
                    <a:gd name="connsiteY34" fmla="*/ 5756158 h 6859140"/>
                    <a:gd name="connsiteX35" fmla="*/ 3496360 w 3631098"/>
                    <a:gd name="connsiteY35" fmla="*/ 6269726 h 6859140"/>
                    <a:gd name="connsiteX36" fmla="*/ 3357383 w 3631098"/>
                    <a:gd name="connsiteY36" fmla="*/ 6456592 h 6859140"/>
                    <a:gd name="connsiteX37" fmla="*/ 2412654 w 3631098"/>
                    <a:gd name="connsiteY37" fmla="*/ 6859090 h 6859140"/>
                    <a:gd name="connsiteX38" fmla="*/ 2412705 w 3631098"/>
                    <a:gd name="connsiteY38" fmla="*/ 6859140 h 6859140"/>
                    <a:gd name="connsiteX39" fmla="*/ 2223264 w 3631098"/>
                    <a:gd name="connsiteY39" fmla="*/ 4971197 h 6859140"/>
                    <a:gd name="connsiteX40" fmla="*/ 2030544 w 3631098"/>
                    <a:gd name="connsiteY40" fmla="*/ 5087516 h 6859140"/>
                    <a:gd name="connsiteX41" fmla="*/ 1811583 w 3631098"/>
                    <a:gd name="connsiteY41" fmla="*/ 6116418 h 6859140"/>
                    <a:gd name="connsiteX42" fmla="*/ 2746774 w 3631098"/>
                    <a:gd name="connsiteY42" fmla="*/ 6643510 h 6859140"/>
                    <a:gd name="connsiteX43" fmla="*/ 2750861 w 3631098"/>
                    <a:gd name="connsiteY43" fmla="*/ 6643510 h 6859140"/>
                    <a:gd name="connsiteX44" fmla="*/ 3348148 w 3631098"/>
                    <a:gd name="connsiteY44" fmla="*/ 6437012 h 6859140"/>
                    <a:gd name="connsiteX45" fmla="*/ 3470169 w 3631098"/>
                    <a:gd name="connsiteY45" fmla="*/ 6274520 h 6859140"/>
                    <a:gd name="connsiteX46" fmla="*/ 3478647 w 3631098"/>
                    <a:gd name="connsiteY46" fmla="*/ 6260390 h 6859140"/>
                    <a:gd name="connsiteX47" fmla="*/ 3479000 w 3631098"/>
                    <a:gd name="connsiteY47" fmla="*/ 6259633 h 6859140"/>
                    <a:gd name="connsiteX48" fmla="*/ 3479051 w 3631098"/>
                    <a:gd name="connsiteY48" fmla="*/ 6259633 h 6859140"/>
                    <a:gd name="connsiteX49" fmla="*/ 3414911 w 3631098"/>
                    <a:gd name="connsiteY49" fmla="*/ 5146760 h 6859140"/>
                    <a:gd name="connsiteX50" fmla="*/ 2806573 w 3631098"/>
                    <a:gd name="connsiteY50" fmla="*/ 4620576 h 6859140"/>
                    <a:gd name="connsiteX51" fmla="*/ 2515903 w 3631098"/>
                    <a:gd name="connsiteY51" fmla="*/ 4807897 h 6859140"/>
                    <a:gd name="connsiteX52" fmla="*/ 2344226 w 3631098"/>
                    <a:gd name="connsiteY52" fmla="*/ 4903929 h 6859140"/>
                    <a:gd name="connsiteX53" fmla="*/ 2572472 w 3631098"/>
                    <a:gd name="connsiteY53" fmla="*/ 4864719 h 6859140"/>
                    <a:gd name="connsiteX54" fmla="*/ 3145083 w 3631098"/>
                    <a:gd name="connsiteY54" fmla="*/ 5040534 h 6859140"/>
                    <a:gd name="connsiteX55" fmla="*/ 3403860 w 3631098"/>
                    <a:gd name="connsiteY55" fmla="*/ 5536995 h 6859140"/>
                    <a:gd name="connsiteX56" fmla="*/ 3302378 w 3631098"/>
                    <a:gd name="connsiteY56" fmla="*/ 6117023 h 6859140"/>
                    <a:gd name="connsiteX57" fmla="*/ 2971135 w 3631098"/>
                    <a:gd name="connsiteY57" fmla="*/ 6511598 h 6859140"/>
                    <a:gd name="connsiteX58" fmla="*/ 2471041 w 3631098"/>
                    <a:gd name="connsiteY58" fmla="*/ 6605359 h 6859140"/>
                    <a:gd name="connsiteX59" fmla="*/ 1897522 w 3631098"/>
                    <a:gd name="connsiteY59" fmla="*/ 5836900 h 6859140"/>
                    <a:gd name="connsiteX60" fmla="*/ 2004051 w 3631098"/>
                    <a:gd name="connsiteY60" fmla="*/ 5250715 h 6859140"/>
                    <a:gd name="connsiteX61" fmla="*/ 2223365 w 3631098"/>
                    <a:gd name="connsiteY61" fmla="*/ 4971197 h 6859140"/>
                    <a:gd name="connsiteX62" fmla="*/ 2223264 w 3631098"/>
                    <a:gd name="connsiteY62" fmla="*/ 4971197 h 6859140"/>
                    <a:gd name="connsiteX63" fmla="*/ 2288161 w 3631098"/>
                    <a:gd name="connsiteY63" fmla="*/ 4944502 h 6859140"/>
                    <a:gd name="connsiteX64" fmla="*/ 1917506 w 3631098"/>
                    <a:gd name="connsiteY64" fmla="*/ 5834780 h 6859140"/>
                    <a:gd name="connsiteX65" fmla="*/ 2475179 w 3631098"/>
                    <a:gd name="connsiteY65" fmla="*/ 6585628 h 6859140"/>
                    <a:gd name="connsiteX66" fmla="*/ 3284009 w 3631098"/>
                    <a:gd name="connsiteY66" fmla="*/ 6108444 h 6859140"/>
                    <a:gd name="connsiteX67" fmla="*/ 3132467 w 3631098"/>
                    <a:gd name="connsiteY67" fmla="*/ 5056329 h 6859140"/>
                    <a:gd name="connsiteX68" fmla="*/ 2288161 w 3631098"/>
                    <a:gd name="connsiteY68" fmla="*/ 4944502 h 6859140"/>
                    <a:gd name="connsiteX69" fmla="*/ 2652608 w 3631098"/>
                    <a:gd name="connsiteY69" fmla="*/ 20064 h 6859140"/>
                    <a:gd name="connsiteX70" fmla="*/ 2351947 w 3631098"/>
                    <a:gd name="connsiteY70" fmla="*/ 62302 h 6859140"/>
                    <a:gd name="connsiteX71" fmla="*/ 1826520 w 3631098"/>
                    <a:gd name="connsiteY71" fmla="*/ 566837 h 6859140"/>
                    <a:gd name="connsiteX72" fmla="*/ 1816932 w 3631098"/>
                    <a:gd name="connsiteY72" fmla="*/ 2611924 h 6859140"/>
                    <a:gd name="connsiteX73" fmla="*/ 1856495 w 3631098"/>
                    <a:gd name="connsiteY73" fmla="*/ 2951039 h 6859140"/>
                    <a:gd name="connsiteX74" fmla="*/ 1986691 w 3631098"/>
                    <a:gd name="connsiteY74" fmla="*/ 3769407 h 6859140"/>
                    <a:gd name="connsiteX75" fmla="*/ 2323586 w 3631098"/>
                    <a:gd name="connsiteY75" fmla="*/ 4349334 h 6859140"/>
                    <a:gd name="connsiteX76" fmla="*/ 2580244 w 3631098"/>
                    <a:gd name="connsiteY76" fmla="*/ 4481700 h 6859140"/>
                    <a:gd name="connsiteX77" fmla="*/ 2802687 w 3631098"/>
                    <a:gd name="connsiteY77" fmla="*/ 4595597 h 6859140"/>
                    <a:gd name="connsiteX78" fmla="*/ 3404768 w 3631098"/>
                    <a:gd name="connsiteY78" fmla="*/ 2990653 h 6859140"/>
                    <a:gd name="connsiteX79" fmla="*/ 3443928 w 3631098"/>
                    <a:gd name="connsiteY79" fmla="*/ 2384182 h 6859140"/>
                    <a:gd name="connsiteX80" fmla="*/ 3238289 w 3631098"/>
                    <a:gd name="connsiteY80" fmla="*/ 204357 h 6859140"/>
                    <a:gd name="connsiteX81" fmla="*/ 2652608 w 3631098"/>
                    <a:gd name="connsiteY81" fmla="*/ 20115 h 6859140"/>
                    <a:gd name="connsiteX82" fmla="*/ 2652608 w 3631098"/>
                    <a:gd name="connsiteY82" fmla="*/ 20064 h 6859140"/>
                    <a:gd name="connsiteX0" fmla="*/ 2371186 w 3589579"/>
                    <a:gd name="connsiteY0" fmla="*/ 6859140 h 6859140"/>
                    <a:gd name="connsiteX1" fmla="*/ 2271470 w 3589579"/>
                    <a:gd name="connsiteY1" fmla="*/ 6855255 h 6859140"/>
                    <a:gd name="connsiteX2" fmla="*/ 1551758 w 3589579"/>
                    <a:gd name="connsiteY2" fmla="*/ 6570438 h 6859140"/>
                    <a:gd name="connsiteX3" fmla="*/ 316056 w 3589579"/>
                    <a:gd name="connsiteY3" fmla="*/ 6259633 h 6859140"/>
                    <a:gd name="connsiteX4" fmla="*/ 3 w 3589579"/>
                    <a:gd name="connsiteY4" fmla="*/ 6314790 h 6859140"/>
                    <a:gd name="connsiteX5" fmla="*/ 313180 w 3589579"/>
                    <a:gd name="connsiteY5" fmla="*/ 6239548 h 6859140"/>
                    <a:gd name="connsiteX6" fmla="*/ 544834 w 3589579"/>
                    <a:gd name="connsiteY6" fmla="*/ 5267674 h 6859140"/>
                    <a:gd name="connsiteX7" fmla="*/ 1562305 w 3589579"/>
                    <a:gd name="connsiteY7" fmla="*/ 6553180 h 6859140"/>
                    <a:gd name="connsiteX8" fmla="*/ 2272883 w 3589579"/>
                    <a:gd name="connsiteY8" fmla="*/ 6835069 h 6859140"/>
                    <a:gd name="connsiteX9" fmla="*/ 3193641 w 3589579"/>
                    <a:gd name="connsiteY9" fmla="*/ 6544904 h 6859140"/>
                    <a:gd name="connsiteX10" fmla="*/ 3156803 w 3589579"/>
                    <a:gd name="connsiteY10" fmla="*/ 6564635 h 6859140"/>
                    <a:gd name="connsiteX11" fmla="*/ 2709342 w 3589579"/>
                    <a:gd name="connsiteY11" fmla="*/ 6663695 h 6859140"/>
                    <a:gd name="connsiteX12" fmla="*/ 2151821 w 3589579"/>
                    <a:gd name="connsiteY12" fmla="*/ 6529865 h 6859140"/>
                    <a:gd name="connsiteX13" fmla="*/ 1751695 w 3589579"/>
                    <a:gd name="connsiteY13" fmla="*/ 6124895 h 6859140"/>
                    <a:gd name="connsiteX14" fmla="*/ 1681399 w 3589579"/>
                    <a:gd name="connsiteY14" fmla="*/ 5511813 h 6859140"/>
                    <a:gd name="connsiteX15" fmla="*/ 1976510 w 3589579"/>
                    <a:gd name="connsiteY15" fmla="*/ 5071620 h 6859140"/>
                    <a:gd name="connsiteX16" fmla="*/ 2236650 w 3589579"/>
                    <a:gd name="connsiteY16" fmla="*/ 4925982 h 6859140"/>
                    <a:gd name="connsiteX17" fmla="*/ 2465855 w 3589579"/>
                    <a:gd name="connsiteY17" fmla="*/ 4789528 h 6859140"/>
                    <a:gd name="connsiteX18" fmla="*/ 2744969 w 3589579"/>
                    <a:gd name="connsiteY18" fmla="*/ 4609777 h 6859140"/>
                    <a:gd name="connsiteX19" fmla="*/ 2529692 w 3589579"/>
                    <a:gd name="connsiteY19" fmla="*/ 4499716 h 6859140"/>
                    <a:gd name="connsiteX20" fmla="*/ 2272227 w 3589579"/>
                    <a:gd name="connsiteY20" fmla="*/ 4366896 h 6859140"/>
                    <a:gd name="connsiteX21" fmla="*/ 1925643 w 3589579"/>
                    <a:gd name="connsiteY21" fmla="*/ 3774453 h 6859140"/>
                    <a:gd name="connsiteX22" fmla="*/ 1794892 w 3589579"/>
                    <a:gd name="connsiteY22" fmla="*/ 2953259 h 6859140"/>
                    <a:gd name="connsiteX23" fmla="*/ 1755328 w 3589579"/>
                    <a:gd name="connsiteY23" fmla="*/ 2614296 h 6859140"/>
                    <a:gd name="connsiteX24" fmla="*/ 1765623 w 3589579"/>
                    <a:gd name="connsiteY24" fmla="*/ 560983 h 6859140"/>
                    <a:gd name="connsiteX25" fmla="*/ 1977267 w 3589579"/>
                    <a:gd name="connsiteY25" fmla="*/ 222928 h 6859140"/>
                    <a:gd name="connsiteX26" fmla="*/ 2304624 w 3589579"/>
                    <a:gd name="connsiteY26" fmla="*/ 42924 h 6859140"/>
                    <a:gd name="connsiteX27" fmla="*/ 3209790 w 3589579"/>
                    <a:gd name="connsiteY27" fmla="*/ 188915 h 6859140"/>
                    <a:gd name="connsiteX28" fmla="*/ 3422494 w 3589579"/>
                    <a:gd name="connsiteY28" fmla="*/ 2385544 h 6859140"/>
                    <a:gd name="connsiteX29" fmla="*/ 3383334 w 3589579"/>
                    <a:gd name="connsiteY29" fmla="*/ 2992066 h 6859140"/>
                    <a:gd name="connsiteX30" fmla="*/ 3151857 w 3589579"/>
                    <a:gd name="connsiteY30" fmla="*/ 4061137 h 6859140"/>
                    <a:gd name="connsiteX31" fmla="*/ 2781051 w 3589579"/>
                    <a:gd name="connsiteY31" fmla="*/ 4606295 h 6859140"/>
                    <a:gd name="connsiteX32" fmla="*/ 3390449 w 3589579"/>
                    <a:gd name="connsiteY32" fmla="*/ 5136112 h 6859140"/>
                    <a:gd name="connsiteX33" fmla="*/ 3589377 w 3589579"/>
                    <a:gd name="connsiteY33" fmla="*/ 5756158 h 6859140"/>
                    <a:gd name="connsiteX34" fmla="*/ 3454841 w 3589579"/>
                    <a:gd name="connsiteY34" fmla="*/ 6269726 h 6859140"/>
                    <a:gd name="connsiteX35" fmla="*/ 3315864 w 3589579"/>
                    <a:gd name="connsiteY35" fmla="*/ 6456592 h 6859140"/>
                    <a:gd name="connsiteX36" fmla="*/ 2371135 w 3589579"/>
                    <a:gd name="connsiteY36" fmla="*/ 6859090 h 6859140"/>
                    <a:gd name="connsiteX37" fmla="*/ 2371186 w 3589579"/>
                    <a:gd name="connsiteY37" fmla="*/ 6859140 h 6859140"/>
                    <a:gd name="connsiteX38" fmla="*/ 2181745 w 3589579"/>
                    <a:gd name="connsiteY38" fmla="*/ 4971197 h 6859140"/>
                    <a:gd name="connsiteX39" fmla="*/ 1989025 w 3589579"/>
                    <a:gd name="connsiteY39" fmla="*/ 5087516 h 6859140"/>
                    <a:gd name="connsiteX40" fmla="*/ 1770064 w 3589579"/>
                    <a:gd name="connsiteY40" fmla="*/ 6116418 h 6859140"/>
                    <a:gd name="connsiteX41" fmla="*/ 2705255 w 3589579"/>
                    <a:gd name="connsiteY41" fmla="*/ 6643510 h 6859140"/>
                    <a:gd name="connsiteX42" fmla="*/ 2709342 w 3589579"/>
                    <a:gd name="connsiteY42" fmla="*/ 6643510 h 6859140"/>
                    <a:gd name="connsiteX43" fmla="*/ 3306629 w 3589579"/>
                    <a:gd name="connsiteY43" fmla="*/ 6437012 h 6859140"/>
                    <a:gd name="connsiteX44" fmla="*/ 3428650 w 3589579"/>
                    <a:gd name="connsiteY44" fmla="*/ 6274520 h 6859140"/>
                    <a:gd name="connsiteX45" fmla="*/ 3437128 w 3589579"/>
                    <a:gd name="connsiteY45" fmla="*/ 6260390 h 6859140"/>
                    <a:gd name="connsiteX46" fmla="*/ 3437481 w 3589579"/>
                    <a:gd name="connsiteY46" fmla="*/ 6259633 h 6859140"/>
                    <a:gd name="connsiteX47" fmla="*/ 3437532 w 3589579"/>
                    <a:gd name="connsiteY47" fmla="*/ 6259633 h 6859140"/>
                    <a:gd name="connsiteX48" fmla="*/ 3373392 w 3589579"/>
                    <a:gd name="connsiteY48" fmla="*/ 5146760 h 6859140"/>
                    <a:gd name="connsiteX49" fmla="*/ 2765054 w 3589579"/>
                    <a:gd name="connsiteY49" fmla="*/ 4620576 h 6859140"/>
                    <a:gd name="connsiteX50" fmla="*/ 2474384 w 3589579"/>
                    <a:gd name="connsiteY50" fmla="*/ 4807897 h 6859140"/>
                    <a:gd name="connsiteX51" fmla="*/ 2302707 w 3589579"/>
                    <a:gd name="connsiteY51" fmla="*/ 4903929 h 6859140"/>
                    <a:gd name="connsiteX52" fmla="*/ 2530953 w 3589579"/>
                    <a:gd name="connsiteY52" fmla="*/ 4864719 h 6859140"/>
                    <a:gd name="connsiteX53" fmla="*/ 3103564 w 3589579"/>
                    <a:gd name="connsiteY53" fmla="*/ 5040534 h 6859140"/>
                    <a:gd name="connsiteX54" fmla="*/ 3362341 w 3589579"/>
                    <a:gd name="connsiteY54" fmla="*/ 5536995 h 6859140"/>
                    <a:gd name="connsiteX55" fmla="*/ 3260859 w 3589579"/>
                    <a:gd name="connsiteY55" fmla="*/ 6117023 h 6859140"/>
                    <a:gd name="connsiteX56" fmla="*/ 2929616 w 3589579"/>
                    <a:gd name="connsiteY56" fmla="*/ 6511598 h 6859140"/>
                    <a:gd name="connsiteX57" fmla="*/ 2429522 w 3589579"/>
                    <a:gd name="connsiteY57" fmla="*/ 6605359 h 6859140"/>
                    <a:gd name="connsiteX58" fmla="*/ 1856003 w 3589579"/>
                    <a:gd name="connsiteY58" fmla="*/ 5836900 h 6859140"/>
                    <a:gd name="connsiteX59" fmla="*/ 1962532 w 3589579"/>
                    <a:gd name="connsiteY59" fmla="*/ 5250715 h 6859140"/>
                    <a:gd name="connsiteX60" fmla="*/ 2181846 w 3589579"/>
                    <a:gd name="connsiteY60" fmla="*/ 4971197 h 6859140"/>
                    <a:gd name="connsiteX61" fmla="*/ 2181745 w 3589579"/>
                    <a:gd name="connsiteY61" fmla="*/ 4971197 h 6859140"/>
                    <a:gd name="connsiteX62" fmla="*/ 2246642 w 3589579"/>
                    <a:gd name="connsiteY62" fmla="*/ 4944502 h 6859140"/>
                    <a:gd name="connsiteX63" fmla="*/ 1875987 w 3589579"/>
                    <a:gd name="connsiteY63" fmla="*/ 5834780 h 6859140"/>
                    <a:gd name="connsiteX64" fmla="*/ 2433660 w 3589579"/>
                    <a:gd name="connsiteY64" fmla="*/ 6585628 h 6859140"/>
                    <a:gd name="connsiteX65" fmla="*/ 3242490 w 3589579"/>
                    <a:gd name="connsiteY65" fmla="*/ 6108444 h 6859140"/>
                    <a:gd name="connsiteX66" fmla="*/ 3090948 w 3589579"/>
                    <a:gd name="connsiteY66" fmla="*/ 5056329 h 6859140"/>
                    <a:gd name="connsiteX67" fmla="*/ 2246642 w 3589579"/>
                    <a:gd name="connsiteY67" fmla="*/ 4944502 h 6859140"/>
                    <a:gd name="connsiteX68" fmla="*/ 2611089 w 3589579"/>
                    <a:gd name="connsiteY68" fmla="*/ 20064 h 6859140"/>
                    <a:gd name="connsiteX69" fmla="*/ 2310428 w 3589579"/>
                    <a:gd name="connsiteY69" fmla="*/ 62302 h 6859140"/>
                    <a:gd name="connsiteX70" fmla="*/ 1785001 w 3589579"/>
                    <a:gd name="connsiteY70" fmla="*/ 566837 h 6859140"/>
                    <a:gd name="connsiteX71" fmla="*/ 1775413 w 3589579"/>
                    <a:gd name="connsiteY71" fmla="*/ 2611924 h 6859140"/>
                    <a:gd name="connsiteX72" fmla="*/ 1814976 w 3589579"/>
                    <a:gd name="connsiteY72" fmla="*/ 2951039 h 6859140"/>
                    <a:gd name="connsiteX73" fmla="*/ 1945172 w 3589579"/>
                    <a:gd name="connsiteY73" fmla="*/ 3769407 h 6859140"/>
                    <a:gd name="connsiteX74" fmla="*/ 2282067 w 3589579"/>
                    <a:gd name="connsiteY74" fmla="*/ 4349334 h 6859140"/>
                    <a:gd name="connsiteX75" fmla="*/ 2538725 w 3589579"/>
                    <a:gd name="connsiteY75" fmla="*/ 4481700 h 6859140"/>
                    <a:gd name="connsiteX76" fmla="*/ 2761168 w 3589579"/>
                    <a:gd name="connsiteY76" fmla="*/ 4595597 h 6859140"/>
                    <a:gd name="connsiteX77" fmla="*/ 3363249 w 3589579"/>
                    <a:gd name="connsiteY77" fmla="*/ 2990653 h 6859140"/>
                    <a:gd name="connsiteX78" fmla="*/ 3402409 w 3589579"/>
                    <a:gd name="connsiteY78" fmla="*/ 2384182 h 6859140"/>
                    <a:gd name="connsiteX79" fmla="*/ 3196770 w 3589579"/>
                    <a:gd name="connsiteY79" fmla="*/ 204357 h 6859140"/>
                    <a:gd name="connsiteX80" fmla="*/ 2611089 w 3589579"/>
                    <a:gd name="connsiteY80" fmla="*/ 20115 h 6859140"/>
                    <a:gd name="connsiteX81" fmla="*/ 2611089 w 3589579"/>
                    <a:gd name="connsiteY81" fmla="*/ 20064 h 6859140"/>
                    <a:gd name="connsiteX0" fmla="*/ 2156831 w 3375224"/>
                    <a:gd name="connsiteY0" fmla="*/ 6859140 h 6859140"/>
                    <a:gd name="connsiteX1" fmla="*/ 2057115 w 3375224"/>
                    <a:gd name="connsiteY1" fmla="*/ 6855255 h 6859140"/>
                    <a:gd name="connsiteX2" fmla="*/ 1337403 w 3375224"/>
                    <a:gd name="connsiteY2" fmla="*/ 6570438 h 6859140"/>
                    <a:gd name="connsiteX3" fmla="*/ 101701 w 3375224"/>
                    <a:gd name="connsiteY3" fmla="*/ 6259633 h 6859140"/>
                    <a:gd name="connsiteX4" fmla="*/ 98825 w 3375224"/>
                    <a:gd name="connsiteY4" fmla="*/ 6239548 h 6859140"/>
                    <a:gd name="connsiteX5" fmla="*/ 330479 w 3375224"/>
                    <a:gd name="connsiteY5" fmla="*/ 5267674 h 6859140"/>
                    <a:gd name="connsiteX6" fmla="*/ 1347950 w 3375224"/>
                    <a:gd name="connsiteY6" fmla="*/ 6553180 h 6859140"/>
                    <a:gd name="connsiteX7" fmla="*/ 2058528 w 3375224"/>
                    <a:gd name="connsiteY7" fmla="*/ 6835069 h 6859140"/>
                    <a:gd name="connsiteX8" fmla="*/ 2979286 w 3375224"/>
                    <a:gd name="connsiteY8" fmla="*/ 6544904 h 6859140"/>
                    <a:gd name="connsiteX9" fmla="*/ 2942448 w 3375224"/>
                    <a:gd name="connsiteY9" fmla="*/ 6564635 h 6859140"/>
                    <a:gd name="connsiteX10" fmla="*/ 2494987 w 3375224"/>
                    <a:gd name="connsiteY10" fmla="*/ 6663695 h 6859140"/>
                    <a:gd name="connsiteX11" fmla="*/ 1937466 w 3375224"/>
                    <a:gd name="connsiteY11" fmla="*/ 6529865 h 6859140"/>
                    <a:gd name="connsiteX12" fmla="*/ 1537340 w 3375224"/>
                    <a:gd name="connsiteY12" fmla="*/ 6124895 h 6859140"/>
                    <a:gd name="connsiteX13" fmla="*/ 1467044 w 3375224"/>
                    <a:gd name="connsiteY13" fmla="*/ 5511813 h 6859140"/>
                    <a:gd name="connsiteX14" fmla="*/ 1762155 w 3375224"/>
                    <a:gd name="connsiteY14" fmla="*/ 5071620 h 6859140"/>
                    <a:gd name="connsiteX15" fmla="*/ 2022295 w 3375224"/>
                    <a:gd name="connsiteY15" fmla="*/ 4925982 h 6859140"/>
                    <a:gd name="connsiteX16" fmla="*/ 2251500 w 3375224"/>
                    <a:gd name="connsiteY16" fmla="*/ 4789528 h 6859140"/>
                    <a:gd name="connsiteX17" fmla="*/ 2530614 w 3375224"/>
                    <a:gd name="connsiteY17" fmla="*/ 4609777 h 6859140"/>
                    <a:gd name="connsiteX18" fmla="*/ 2315337 w 3375224"/>
                    <a:gd name="connsiteY18" fmla="*/ 4499716 h 6859140"/>
                    <a:gd name="connsiteX19" fmla="*/ 2057872 w 3375224"/>
                    <a:gd name="connsiteY19" fmla="*/ 4366896 h 6859140"/>
                    <a:gd name="connsiteX20" fmla="*/ 1711288 w 3375224"/>
                    <a:gd name="connsiteY20" fmla="*/ 3774453 h 6859140"/>
                    <a:gd name="connsiteX21" fmla="*/ 1580537 w 3375224"/>
                    <a:gd name="connsiteY21" fmla="*/ 2953259 h 6859140"/>
                    <a:gd name="connsiteX22" fmla="*/ 1540973 w 3375224"/>
                    <a:gd name="connsiteY22" fmla="*/ 2614296 h 6859140"/>
                    <a:gd name="connsiteX23" fmla="*/ 1551268 w 3375224"/>
                    <a:gd name="connsiteY23" fmla="*/ 560983 h 6859140"/>
                    <a:gd name="connsiteX24" fmla="*/ 1762912 w 3375224"/>
                    <a:gd name="connsiteY24" fmla="*/ 222928 h 6859140"/>
                    <a:gd name="connsiteX25" fmla="*/ 2090269 w 3375224"/>
                    <a:gd name="connsiteY25" fmla="*/ 42924 h 6859140"/>
                    <a:gd name="connsiteX26" fmla="*/ 2995435 w 3375224"/>
                    <a:gd name="connsiteY26" fmla="*/ 188915 h 6859140"/>
                    <a:gd name="connsiteX27" fmla="*/ 3208139 w 3375224"/>
                    <a:gd name="connsiteY27" fmla="*/ 2385544 h 6859140"/>
                    <a:gd name="connsiteX28" fmla="*/ 3168979 w 3375224"/>
                    <a:gd name="connsiteY28" fmla="*/ 2992066 h 6859140"/>
                    <a:gd name="connsiteX29" fmla="*/ 2937502 w 3375224"/>
                    <a:gd name="connsiteY29" fmla="*/ 4061137 h 6859140"/>
                    <a:gd name="connsiteX30" fmla="*/ 2566696 w 3375224"/>
                    <a:gd name="connsiteY30" fmla="*/ 4606295 h 6859140"/>
                    <a:gd name="connsiteX31" fmla="*/ 3176094 w 3375224"/>
                    <a:gd name="connsiteY31" fmla="*/ 5136112 h 6859140"/>
                    <a:gd name="connsiteX32" fmla="*/ 3375022 w 3375224"/>
                    <a:gd name="connsiteY32" fmla="*/ 5756158 h 6859140"/>
                    <a:gd name="connsiteX33" fmla="*/ 3240486 w 3375224"/>
                    <a:gd name="connsiteY33" fmla="*/ 6269726 h 6859140"/>
                    <a:gd name="connsiteX34" fmla="*/ 3101509 w 3375224"/>
                    <a:gd name="connsiteY34" fmla="*/ 6456592 h 6859140"/>
                    <a:gd name="connsiteX35" fmla="*/ 2156780 w 3375224"/>
                    <a:gd name="connsiteY35" fmla="*/ 6859090 h 6859140"/>
                    <a:gd name="connsiteX36" fmla="*/ 2156831 w 3375224"/>
                    <a:gd name="connsiteY36" fmla="*/ 6859140 h 6859140"/>
                    <a:gd name="connsiteX37" fmla="*/ 1967390 w 3375224"/>
                    <a:gd name="connsiteY37" fmla="*/ 4971197 h 6859140"/>
                    <a:gd name="connsiteX38" fmla="*/ 1774670 w 3375224"/>
                    <a:gd name="connsiteY38" fmla="*/ 5087516 h 6859140"/>
                    <a:gd name="connsiteX39" fmla="*/ 1555709 w 3375224"/>
                    <a:gd name="connsiteY39" fmla="*/ 6116418 h 6859140"/>
                    <a:gd name="connsiteX40" fmla="*/ 2490900 w 3375224"/>
                    <a:gd name="connsiteY40" fmla="*/ 6643510 h 6859140"/>
                    <a:gd name="connsiteX41" fmla="*/ 2494987 w 3375224"/>
                    <a:gd name="connsiteY41" fmla="*/ 6643510 h 6859140"/>
                    <a:gd name="connsiteX42" fmla="*/ 3092274 w 3375224"/>
                    <a:gd name="connsiteY42" fmla="*/ 6437012 h 6859140"/>
                    <a:gd name="connsiteX43" fmla="*/ 3214295 w 3375224"/>
                    <a:gd name="connsiteY43" fmla="*/ 6274520 h 6859140"/>
                    <a:gd name="connsiteX44" fmla="*/ 3222773 w 3375224"/>
                    <a:gd name="connsiteY44" fmla="*/ 6260390 h 6859140"/>
                    <a:gd name="connsiteX45" fmla="*/ 3223126 w 3375224"/>
                    <a:gd name="connsiteY45" fmla="*/ 6259633 h 6859140"/>
                    <a:gd name="connsiteX46" fmla="*/ 3223177 w 3375224"/>
                    <a:gd name="connsiteY46" fmla="*/ 6259633 h 6859140"/>
                    <a:gd name="connsiteX47" fmla="*/ 3159037 w 3375224"/>
                    <a:gd name="connsiteY47" fmla="*/ 5146760 h 6859140"/>
                    <a:gd name="connsiteX48" fmla="*/ 2550699 w 3375224"/>
                    <a:gd name="connsiteY48" fmla="*/ 4620576 h 6859140"/>
                    <a:gd name="connsiteX49" fmla="*/ 2260029 w 3375224"/>
                    <a:gd name="connsiteY49" fmla="*/ 4807897 h 6859140"/>
                    <a:gd name="connsiteX50" fmla="*/ 2088352 w 3375224"/>
                    <a:gd name="connsiteY50" fmla="*/ 4903929 h 6859140"/>
                    <a:gd name="connsiteX51" fmla="*/ 2316598 w 3375224"/>
                    <a:gd name="connsiteY51" fmla="*/ 4864719 h 6859140"/>
                    <a:gd name="connsiteX52" fmla="*/ 2889209 w 3375224"/>
                    <a:gd name="connsiteY52" fmla="*/ 5040534 h 6859140"/>
                    <a:gd name="connsiteX53" fmla="*/ 3147986 w 3375224"/>
                    <a:gd name="connsiteY53" fmla="*/ 5536995 h 6859140"/>
                    <a:gd name="connsiteX54" fmla="*/ 3046504 w 3375224"/>
                    <a:gd name="connsiteY54" fmla="*/ 6117023 h 6859140"/>
                    <a:gd name="connsiteX55" fmla="*/ 2715261 w 3375224"/>
                    <a:gd name="connsiteY55" fmla="*/ 6511598 h 6859140"/>
                    <a:gd name="connsiteX56" fmla="*/ 2215167 w 3375224"/>
                    <a:gd name="connsiteY56" fmla="*/ 6605359 h 6859140"/>
                    <a:gd name="connsiteX57" fmla="*/ 1641648 w 3375224"/>
                    <a:gd name="connsiteY57" fmla="*/ 5836900 h 6859140"/>
                    <a:gd name="connsiteX58" fmla="*/ 1748177 w 3375224"/>
                    <a:gd name="connsiteY58" fmla="*/ 5250715 h 6859140"/>
                    <a:gd name="connsiteX59" fmla="*/ 1967491 w 3375224"/>
                    <a:gd name="connsiteY59" fmla="*/ 4971197 h 6859140"/>
                    <a:gd name="connsiteX60" fmla="*/ 1967390 w 3375224"/>
                    <a:gd name="connsiteY60" fmla="*/ 4971197 h 6859140"/>
                    <a:gd name="connsiteX61" fmla="*/ 2032287 w 3375224"/>
                    <a:gd name="connsiteY61" fmla="*/ 4944502 h 6859140"/>
                    <a:gd name="connsiteX62" fmla="*/ 1661632 w 3375224"/>
                    <a:gd name="connsiteY62" fmla="*/ 5834780 h 6859140"/>
                    <a:gd name="connsiteX63" fmla="*/ 2219305 w 3375224"/>
                    <a:gd name="connsiteY63" fmla="*/ 6585628 h 6859140"/>
                    <a:gd name="connsiteX64" fmla="*/ 3028135 w 3375224"/>
                    <a:gd name="connsiteY64" fmla="*/ 6108444 h 6859140"/>
                    <a:gd name="connsiteX65" fmla="*/ 2876593 w 3375224"/>
                    <a:gd name="connsiteY65" fmla="*/ 5056329 h 6859140"/>
                    <a:gd name="connsiteX66" fmla="*/ 2032287 w 3375224"/>
                    <a:gd name="connsiteY66" fmla="*/ 4944502 h 6859140"/>
                    <a:gd name="connsiteX67" fmla="*/ 2396734 w 3375224"/>
                    <a:gd name="connsiteY67" fmla="*/ 20064 h 6859140"/>
                    <a:gd name="connsiteX68" fmla="*/ 2096073 w 3375224"/>
                    <a:gd name="connsiteY68" fmla="*/ 62302 h 6859140"/>
                    <a:gd name="connsiteX69" fmla="*/ 1570646 w 3375224"/>
                    <a:gd name="connsiteY69" fmla="*/ 566837 h 6859140"/>
                    <a:gd name="connsiteX70" fmla="*/ 1561058 w 3375224"/>
                    <a:gd name="connsiteY70" fmla="*/ 2611924 h 6859140"/>
                    <a:gd name="connsiteX71" fmla="*/ 1600621 w 3375224"/>
                    <a:gd name="connsiteY71" fmla="*/ 2951039 h 6859140"/>
                    <a:gd name="connsiteX72" fmla="*/ 1730817 w 3375224"/>
                    <a:gd name="connsiteY72" fmla="*/ 3769407 h 6859140"/>
                    <a:gd name="connsiteX73" fmla="*/ 2067712 w 3375224"/>
                    <a:gd name="connsiteY73" fmla="*/ 4349334 h 6859140"/>
                    <a:gd name="connsiteX74" fmla="*/ 2324370 w 3375224"/>
                    <a:gd name="connsiteY74" fmla="*/ 4481700 h 6859140"/>
                    <a:gd name="connsiteX75" fmla="*/ 2546813 w 3375224"/>
                    <a:gd name="connsiteY75" fmla="*/ 4595597 h 6859140"/>
                    <a:gd name="connsiteX76" fmla="*/ 3148894 w 3375224"/>
                    <a:gd name="connsiteY76" fmla="*/ 2990653 h 6859140"/>
                    <a:gd name="connsiteX77" fmla="*/ 3188054 w 3375224"/>
                    <a:gd name="connsiteY77" fmla="*/ 2384182 h 6859140"/>
                    <a:gd name="connsiteX78" fmla="*/ 2982415 w 3375224"/>
                    <a:gd name="connsiteY78" fmla="*/ 204357 h 6859140"/>
                    <a:gd name="connsiteX79" fmla="*/ 2396734 w 3375224"/>
                    <a:gd name="connsiteY79" fmla="*/ 20115 h 6859140"/>
                    <a:gd name="connsiteX80" fmla="*/ 2396734 w 3375224"/>
                    <a:gd name="connsiteY80" fmla="*/ 20064 h 6859140"/>
                    <a:gd name="connsiteX0" fmla="*/ 2106170 w 3324563"/>
                    <a:gd name="connsiteY0" fmla="*/ 6859140 h 6859140"/>
                    <a:gd name="connsiteX1" fmla="*/ 2006454 w 3324563"/>
                    <a:gd name="connsiteY1" fmla="*/ 6855255 h 6859140"/>
                    <a:gd name="connsiteX2" fmla="*/ 1286742 w 3324563"/>
                    <a:gd name="connsiteY2" fmla="*/ 6570438 h 6859140"/>
                    <a:gd name="connsiteX3" fmla="*/ 51040 w 3324563"/>
                    <a:gd name="connsiteY3" fmla="*/ 6259633 h 6859140"/>
                    <a:gd name="connsiteX4" fmla="*/ 240222 w 3324563"/>
                    <a:gd name="connsiteY4" fmla="*/ 5289935 h 6859140"/>
                    <a:gd name="connsiteX5" fmla="*/ 279818 w 3324563"/>
                    <a:gd name="connsiteY5" fmla="*/ 5267674 h 6859140"/>
                    <a:gd name="connsiteX6" fmla="*/ 1297289 w 3324563"/>
                    <a:gd name="connsiteY6" fmla="*/ 6553180 h 6859140"/>
                    <a:gd name="connsiteX7" fmla="*/ 2007867 w 3324563"/>
                    <a:gd name="connsiteY7" fmla="*/ 6835069 h 6859140"/>
                    <a:gd name="connsiteX8" fmla="*/ 2928625 w 3324563"/>
                    <a:gd name="connsiteY8" fmla="*/ 6544904 h 6859140"/>
                    <a:gd name="connsiteX9" fmla="*/ 2891787 w 3324563"/>
                    <a:gd name="connsiteY9" fmla="*/ 6564635 h 6859140"/>
                    <a:gd name="connsiteX10" fmla="*/ 2444326 w 3324563"/>
                    <a:gd name="connsiteY10" fmla="*/ 6663695 h 6859140"/>
                    <a:gd name="connsiteX11" fmla="*/ 1886805 w 3324563"/>
                    <a:gd name="connsiteY11" fmla="*/ 6529865 h 6859140"/>
                    <a:gd name="connsiteX12" fmla="*/ 1486679 w 3324563"/>
                    <a:gd name="connsiteY12" fmla="*/ 6124895 h 6859140"/>
                    <a:gd name="connsiteX13" fmla="*/ 1416383 w 3324563"/>
                    <a:gd name="connsiteY13" fmla="*/ 5511813 h 6859140"/>
                    <a:gd name="connsiteX14" fmla="*/ 1711494 w 3324563"/>
                    <a:gd name="connsiteY14" fmla="*/ 5071620 h 6859140"/>
                    <a:gd name="connsiteX15" fmla="*/ 1971634 w 3324563"/>
                    <a:gd name="connsiteY15" fmla="*/ 4925982 h 6859140"/>
                    <a:gd name="connsiteX16" fmla="*/ 2200839 w 3324563"/>
                    <a:gd name="connsiteY16" fmla="*/ 4789528 h 6859140"/>
                    <a:gd name="connsiteX17" fmla="*/ 2479953 w 3324563"/>
                    <a:gd name="connsiteY17" fmla="*/ 4609777 h 6859140"/>
                    <a:gd name="connsiteX18" fmla="*/ 2264676 w 3324563"/>
                    <a:gd name="connsiteY18" fmla="*/ 4499716 h 6859140"/>
                    <a:gd name="connsiteX19" fmla="*/ 2007211 w 3324563"/>
                    <a:gd name="connsiteY19" fmla="*/ 4366896 h 6859140"/>
                    <a:gd name="connsiteX20" fmla="*/ 1660627 w 3324563"/>
                    <a:gd name="connsiteY20" fmla="*/ 3774453 h 6859140"/>
                    <a:gd name="connsiteX21" fmla="*/ 1529876 w 3324563"/>
                    <a:gd name="connsiteY21" fmla="*/ 2953259 h 6859140"/>
                    <a:gd name="connsiteX22" fmla="*/ 1490312 w 3324563"/>
                    <a:gd name="connsiteY22" fmla="*/ 2614296 h 6859140"/>
                    <a:gd name="connsiteX23" fmla="*/ 1500607 w 3324563"/>
                    <a:gd name="connsiteY23" fmla="*/ 560983 h 6859140"/>
                    <a:gd name="connsiteX24" fmla="*/ 1712251 w 3324563"/>
                    <a:gd name="connsiteY24" fmla="*/ 222928 h 6859140"/>
                    <a:gd name="connsiteX25" fmla="*/ 2039608 w 3324563"/>
                    <a:gd name="connsiteY25" fmla="*/ 42924 h 6859140"/>
                    <a:gd name="connsiteX26" fmla="*/ 2944774 w 3324563"/>
                    <a:gd name="connsiteY26" fmla="*/ 188915 h 6859140"/>
                    <a:gd name="connsiteX27" fmla="*/ 3157478 w 3324563"/>
                    <a:gd name="connsiteY27" fmla="*/ 2385544 h 6859140"/>
                    <a:gd name="connsiteX28" fmla="*/ 3118318 w 3324563"/>
                    <a:gd name="connsiteY28" fmla="*/ 2992066 h 6859140"/>
                    <a:gd name="connsiteX29" fmla="*/ 2886841 w 3324563"/>
                    <a:gd name="connsiteY29" fmla="*/ 4061137 h 6859140"/>
                    <a:gd name="connsiteX30" fmla="*/ 2516035 w 3324563"/>
                    <a:gd name="connsiteY30" fmla="*/ 4606295 h 6859140"/>
                    <a:gd name="connsiteX31" fmla="*/ 3125433 w 3324563"/>
                    <a:gd name="connsiteY31" fmla="*/ 5136112 h 6859140"/>
                    <a:gd name="connsiteX32" fmla="*/ 3324361 w 3324563"/>
                    <a:gd name="connsiteY32" fmla="*/ 5756158 h 6859140"/>
                    <a:gd name="connsiteX33" fmla="*/ 3189825 w 3324563"/>
                    <a:gd name="connsiteY33" fmla="*/ 6269726 h 6859140"/>
                    <a:gd name="connsiteX34" fmla="*/ 3050848 w 3324563"/>
                    <a:gd name="connsiteY34" fmla="*/ 6456592 h 6859140"/>
                    <a:gd name="connsiteX35" fmla="*/ 2106119 w 3324563"/>
                    <a:gd name="connsiteY35" fmla="*/ 6859090 h 6859140"/>
                    <a:gd name="connsiteX36" fmla="*/ 2106170 w 3324563"/>
                    <a:gd name="connsiteY36" fmla="*/ 6859140 h 6859140"/>
                    <a:gd name="connsiteX37" fmla="*/ 1916729 w 3324563"/>
                    <a:gd name="connsiteY37" fmla="*/ 4971197 h 6859140"/>
                    <a:gd name="connsiteX38" fmla="*/ 1724009 w 3324563"/>
                    <a:gd name="connsiteY38" fmla="*/ 5087516 h 6859140"/>
                    <a:gd name="connsiteX39" fmla="*/ 1505048 w 3324563"/>
                    <a:gd name="connsiteY39" fmla="*/ 6116418 h 6859140"/>
                    <a:gd name="connsiteX40" fmla="*/ 2440239 w 3324563"/>
                    <a:gd name="connsiteY40" fmla="*/ 6643510 h 6859140"/>
                    <a:gd name="connsiteX41" fmla="*/ 2444326 w 3324563"/>
                    <a:gd name="connsiteY41" fmla="*/ 6643510 h 6859140"/>
                    <a:gd name="connsiteX42" fmla="*/ 3041613 w 3324563"/>
                    <a:gd name="connsiteY42" fmla="*/ 6437012 h 6859140"/>
                    <a:gd name="connsiteX43" fmla="*/ 3163634 w 3324563"/>
                    <a:gd name="connsiteY43" fmla="*/ 6274520 h 6859140"/>
                    <a:gd name="connsiteX44" fmla="*/ 3172112 w 3324563"/>
                    <a:gd name="connsiteY44" fmla="*/ 6260390 h 6859140"/>
                    <a:gd name="connsiteX45" fmla="*/ 3172465 w 3324563"/>
                    <a:gd name="connsiteY45" fmla="*/ 6259633 h 6859140"/>
                    <a:gd name="connsiteX46" fmla="*/ 3172516 w 3324563"/>
                    <a:gd name="connsiteY46" fmla="*/ 6259633 h 6859140"/>
                    <a:gd name="connsiteX47" fmla="*/ 3108376 w 3324563"/>
                    <a:gd name="connsiteY47" fmla="*/ 5146760 h 6859140"/>
                    <a:gd name="connsiteX48" fmla="*/ 2500038 w 3324563"/>
                    <a:gd name="connsiteY48" fmla="*/ 4620576 h 6859140"/>
                    <a:gd name="connsiteX49" fmla="*/ 2209368 w 3324563"/>
                    <a:gd name="connsiteY49" fmla="*/ 4807897 h 6859140"/>
                    <a:gd name="connsiteX50" fmla="*/ 2037691 w 3324563"/>
                    <a:gd name="connsiteY50" fmla="*/ 4903929 h 6859140"/>
                    <a:gd name="connsiteX51" fmla="*/ 2265937 w 3324563"/>
                    <a:gd name="connsiteY51" fmla="*/ 4864719 h 6859140"/>
                    <a:gd name="connsiteX52" fmla="*/ 2838548 w 3324563"/>
                    <a:gd name="connsiteY52" fmla="*/ 5040534 h 6859140"/>
                    <a:gd name="connsiteX53" fmla="*/ 3097325 w 3324563"/>
                    <a:gd name="connsiteY53" fmla="*/ 5536995 h 6859140"/>
                    <a:gd name="connsiteX54" fmla="*/ 2995843 w 3324563"/>
                    <a:gd name="connsiteY54" fmla="*/ 6117023 h 6859140"/>
                    <a:gd name="connsiteX55" fmla="*/ 2664600 w 3324563"/>
                    <a:gd name="connsiteY55" fmla="*/ 6511598 h 6859140"/>
                    <a:gd name="connsiteX56" fmla="*/ 2164506 w 3324563"/>
                    <a:gd name="connsiteY56" fmla="*/ 6605359 h 6859140"/>
                    <a:gd name="connsiteX57" fmla="*/ 1590987 w 3324563"/>
                    <a:gd name="connsiteY57" fmla="*/ 5836900 h 6859140"/>
                    <a:gd name="connsiteX58" fmla="*/ 1697516 w 3324563"/>
                    <a:gd name="connsiteY58" fmla="*/ 5250715 h 6859140"/>
                    <a:gd name="connsiteX59" fmla="*/ 1916830 w 3324563"/>
                    <a:gd name="connsiteY59" fmla="*/ 4971197 h 6859140"/>
                    <a:gd name="connsiteX60" fmla="*/ 1916729 w 3324563"/>
                    <a:gd name="connsiteY60" fmla="*/ 4971197 h 6859140"/>
                    <a:gd name="connsiteX61" fmla="*/ 1981626 w 3324563"/>
                    <a:gd name="connsiteY61" fmla="*/ 4944502 h 6859140"/>
                    <a:gd name="connsiteX62" fmla="*/ 1610971 w 3324563"/>
                    <a:gd name="connsiteY62" fmla="*/ 5834780 h 6859140"/>
                    <a:gd name="connsiteX63" fmla="*/ 2168644 w 3324563"/>
                    <a:gd name="connsiteY63" fmla="*/ 6585628 h 6859140"/>
                    <a:gd name="connsiteX64" fmla="*/ 2977474 w 3324563"/>
                    <a:gd name="connsiteY64" fmla="*/ 6108444 h 6859140"/>
                    <a:gd name="connsiteX65" fmla="*/ 2825932 w 3324563"/>
                    <a:gd name="connsiteY65" fmla="*/ 5056329 h 6859140"/>
                    <a:gd name="connsiteX66" fmla="*/ 1981626 w 3324563"/>
                    <a:gd name="connsiteY66" fmla="*/ 4944502 h 6859140"/>
                    <a:gd name="connsiteX67" fmla="*/ 2346073 w 3324563"/>
                    <a:gd name="connsiteY67" fmla="*/ 20064 h 6859140"/>
                    <a:gd name="connsiteX68" fmla="*/ 2045412 w 3324563"/>
                    <a:gd name="connsiteY68" fmla="*/ 62302 h 6859140"/>
                    <a:gd name="connsiteX69" fmla="*/ 1519985 w 3324563"/>
                    <a:gd name="connsiteY69" fmla="*/ 566837 h 6859140"/>
                    <a:gd name="connsiteX70" fmla="*/ 1510397 w 3324563"/>
                    <a:gd name="connsiteY70" fmla="*/ 2611924 h 6859140"/>
                    <a:gd name="connsiteX71" fmla="*/ 1549960 w 3324563"/>
                    <a:gd name="connsiteY71" fmla="*/ 2951039 h 6859140"/>
                    <a:gd name="connsiteX72" fmla="*/ 1680156 w 3324563"/>
                    <a:gd name="connsiteY72" fmla="*/ 3769407 h 6859140"/>
                    <a:gd name="connsiteX73" fmla="*/ 2017051 w 3324563"/>
                    <a:gd name="connsiteY73" fmla="*/ 4349334 h 6859140"/>
                    <a:gd name="connsiteX74" fmla="*/ 2273709 w 3324563"/>
                    <a:gd name="connsiteY74" fmla="*/ 4481700 h 6859140"/>
                    <a:gd name="connsiteX75" fmla="*/ 2496152 w 3324563"/>
                    <a:gd name="connsiteY75" fmla="*/ 4595597 h 6859140"/>
                    <a:gd name="connsiteX76" fmla="*/ 3098233 w 3324563"/>
                    <a:gd name="connsiteY76" fmla="*/ 2990653 h 6859140"/>
                    <a:gd name="connsiteX77" fmla="*/ 3137393 w 3324563"/>
                    <a:gd name="connsiteY77" fmla="*/ 2384182 h 6859140"/>
                    <a:gd name="connsiteX78" fmla="*/ 2931754 w 3324563"/>
                    <a:gd name="connsiteY78" fmla="*/ 204357 h 6859140"/>
                    <a:gd name="connsiteX79" fmla="*/ 2346073 w 3324563"/>
                    <a:gd name="connsiteY79" fmla="*/ 20115 h 6859140"/>
                    <a:gd name="connsiteX80" fmla="*/ 2346073 w 3324563"/>
                    <a:gd name="connsiteY80" fmla="*/ 20064 h 6859140"/>
                    <a:gd name="connsiteX0" fmla="*/ 1967930 w 3186323"/>
                    <a:gd name="connsiteY0" fmla="*/ 6859140 h 6859140"/>
                    <a:gd name="connsiteX1" fmla="*/ 1868214 w 3186323"/>
                    <a:gd name="connsiteY1" fmla="*/ 6855255 h 6859140"/>
                    <a:gd name="connsiteX2" fmla="*/ 1148502 w 3186323"/>
                    <a:gd name="connsiteY2" fmla="*/ 6570438 h 6859140"/>
                    <a:gd name="connsiteX3" fmla="*/ 72845 w 3186323"/>
                    <a:gd name="connsiteY3" fmla="*/ 5256669 h 6859140"/>
                    <a:gd name="connsiteX4" fmla="*/ 101982 w 3186323"/>
                    <a:gd name="connsiteY4" fmla="*/ 5289935 h 6859140"/>
                    <a:gd name="connsiteX5" fmla="*/ 141578 w 3186323"/>
                    <a:gd name="connsiteY5" fmla="*/ 5267674 h 6859140"/>
                    <a:gd name="connsiteX6" fmla="*/ 1159049 w 3186323"/>
                    <a:gd name="connsiteY6" fmla="*/ 6553180 h 6859140"/>
                    <a:gd name="connsiteX7" fmla="*/ 1869627 w 3186323"/>
                    <a:gd name="connsiteY7" fmla="*/ 6835069 h 6859140"/>
                    <a:gd name="connsiteX8" fmla="*/ 2790385 w 3186323"/>
                    <a:gd name="connsiteY8" fmla="*/ 6544904 h 6859140"/>
                    <a:gd name="connsiteX9" fmla="*/ 2753547 w 3186323"/>
                    <a:gd name="connsiteY9" fmla="*/ 6564635 h 6859140"/>
                    <a:gd name="connsiteX10" fmla="*/ 2306086 w 3186323"/>
                    <a:gd name="connsiteY10" fmla="*/ 6663695 h 6859140"/>
                    <a:gd name="connsiteX11" fmla="*/ 1748565 w 3186323"/>
                    <a:gd name="connsiteY11" fmla="*/ 6529865 h 6859140"/>
                    <a:gd name="connsiteX12" fmla="*/ 1348439 w 3186323"/>
                    <a:gd name="connsiteY12" fmla="*/ 6124895 h 6859140"/>
                    <a:gd name="connsiteX13" fmla="*/ 1278143 w 3186323"/>
                    <a:gd name="connsiteY13" fmla="*/ 5511813 h 6859140"/>
                    <a:gd name="connsiteX14" fmla="*/ 1573254 w 3186323"/>
                    <a:gd name="connsiteY14" fmla="*/ 5071620 h 6859140"/>
                    <a:gd name="connsiteX15" fmla="*/ 1833394 w 3186323"/>
                    <a:gd name="connsiteY15" fmla="*/ 4925982 h 6859140"/>
                    <a:gd name="connsiteX16" fmla="*/ 2062599 w 3186323"/>
                    <a:gd name="connsiteY16" fmla="*/ 4789528 h 6859140"/>
                    <a:gd name="connsiteX17" fmla="*/ 2341713 w 3186323"/>
                    <a:gd name="connsiteY17" fmla="*/ 4609777 h 6859140"/>
                    <a:gd name="connsiteX18" fmla="*/ 2126436 w 3186323"/>
                    <a:gd name="connsiteY18" fmla="*/ 4499716 h 6859140"/>
                    <a:gd name="connsiteX19" fmla="*/ 1868971 w 3186323"/>
                    <a:gd name="connsiteY19" fmla="*/ 4366896 h 6859140"/>
                    <a:gd name="connsiteX20" fmla="*/ 1522387 w 3186323"/>
                    <a:gd name="connsiteY20" fmla="*/ 3774453 h 6859140"/>
                    <a:gd name="connsiteX21" fmla="*/ 1391636 w 3186323"/>
                    <a:gd name="connsiteY21" fmla="*/ 2953259 h 6859140"/>
                    <a:gd name="connsiteX22" fmla="*/ 1352072 w 3186323"/>
                    <a:gd name="connsiteY22" fmla="*/ 2614296 h 6859140"/>
                    <a:gd name="connsiteX23" fmla="*/ 1362367 w 3186323"/>
                    <a:gd name="connsiteY23" fmla="*/ 560983 h 6859140"/>
                    <a:gd name="connsiteX24" fmla="*/ 1574011 w 3186323"/>
                    <a:gd name="connsiteY24" fmla="*/ 222928 h 6859140"/>
                    <a:gd name="connsiteX25" fmla="*/ 1901368 w 3186323"/>
                    <a:gd name="connsiteY25" fmla="*/ 42924 h 6859140"/>
                    <a:gd name="connsiteX26" fmla="*/ 2806534 w 3186323"/>
                    <a:gd name="connsiteY26" fmla="*/ 188915 h 6859140"/>
                    <a:gd name="connsiteX27" fmla="*/ 3019238 w 3186323"/>
                    <a:gd name="connsiteY27" fmla="*/ 2385544 h 6859140"/>
                    <a:gd name="connsiteX28" fmla="*/ 2980078 w 3186323"/>
                    <a:gd name="connsiteY28" fmla="*/ 2992066 h 6859140"/>
                    <a:gd name="connsiteX29" fmla="*/ 2748601 w 3186323"/>
                    <a:gd name="connsiteY29" fmla="*/ 4061137 h 6859140"/>
                    <a:gd name="connsiteX30" fmla="*/ 2377795 w 3186323"/>
                    <a:gd name="connsiteY30" fmla="*/ 4606295 h 6859140"/>
                    <a:gd name="connsiteX31" fmla="*/ 2987193 w 3186323"/>
                    <a:gd name="connsiteY31" fmla="*/ 5136112 h 6859140"/>
                    <a:gd name="connsiteX32" fmla="*/ 3186121 w 3186323"/>
                    <a:gd name="connsiteY32" fmla="*/ 5756158 h 6859140"/>
                    <a:gd name="connsiteX33" fmla="*/ 3051585 w 3186323"/>
                    <a:gd name="connsiteY33" fmla="*/ 6269726 h 6859140"/>
                    <a:gd name="connsiteX34" fmla="*/ 2912608 w 3186323"/>
                    <a:gd name="connsiteY34" fmla="*/ 6456592 h 6859140"/>
                    <a:gd name="connsiteX35" fmla="*/ 1967879 w 3186323"/>
                    <a:gd name="connsiteY35" fmla="*/ 6859090 h 6859140"/>
                    <a:gd name="connsiteX36" fmla="*/ 1967930 w 3186323"/>
                    <a:gd name="connsiteY36" fmla="*/ 6859140 h 6859140"/>
                    <a:gd name="connsiteX37" fmla="*/ 1778489 w 3186323"/>
                    <a:gd name="connsiteY37" fmla="*/ 4971197 h 6859140"/>
                    <a:gd name="connsiteX38" fmla="*/ 1585769 w 3186323"/>
                    <a:gd name="connsiteY38" fmla="*/ 5087516 h 6859140"/>
                    <a:gd name="connsiteX39" fmla="*/ 1366808 w 3186323"/>
                    <a:gd name="connsiteY39" fmla="*/ 6116418 h 6859140"/>
                    <a:gd name="connsiteX40" fmla="*/ 2301999 w 3186323"/>
                    <a:gd name="connsiteY40" fmla="*/ 6643510 h 6859140"/>
                    <a:gd name="connsiteX41" fmla="*/ 2306086 w 3186323"/>
                    <a:gd name="connsiteY41" fmla="*/ 6643510 h 6859140"/>
                    <a:gd name="connsiteX42" fmla="*/ 2903373 w 3186323"/>
                    <a:gd name="connsiteY42" fmla="*/ 6437012 h 6859140"/>
                    <a:gd name="connsiteX43" fmla="*/ 3025394 w 3186323"/>
                    <a:gd name="connsiteY43" fmla="*/ 6274520 h 6859140"/>
                    <a:gd name="connsiteX44" fmla="*/ 3033872 w 3186323"/>
                    <a:gd name="connsiteY44" fmla="*/ 6260390 h 6859140"/>
                    <a:gd name="connsiteX45" fmla="*/ 3034225 w 3186323"/>
                    <a:gd name="connsiteY45" fmla="*/ 6259633 h 6859140"/>
                    <a:gd name="connsiteX46" fmla="*/ 3034276 w 3186323"/>
                    <a:gd name="connsiteY46" fmla="*/ 6259633 h 6859140"/>
                    <a:gd name="connsiteX47" fmla="*/ 2970136 w 3186323"/>
                    <a:gd name="connsiteY47" fmla="*/ 5146760 h 6859140"/>
                    <a:gd name="connsiteX48" fmla="*/ 2361798 w 3186323"/>
                    <a:gd name="connsiteY48" fmla="*/ 4620576 h 6859140"/>
                    <a:gd name="connsiteX49" fmla="*/ 2071128 w 3186323"/>
                    <a:gd name="connsiteY49" fmla="*/ 4807897 h 6859140"/>
                    <a:gd name="connsiteX50" fmla="*/ 1899451 w 3186323"/>
                    <a:gd name="connsiteY50" fmla="*/ 4903929 h 6859140"/>
                    <a:gd name="connsiteX51" fmla="*/ 2127697 w 3186323"/>
                    <a:gd name="connsiteY51" fmla="*/ 4864719 h 6859140"/>
                    <a:gd name="connsiteX52" fmla="*/ 2700308 w 3186323"/>
                    <a:gd name="connsiteY52" fmla="*/ 5040534 h 6859140"/>
                    <a:gd name="connsiteX53" fmla="*/ 2959085 w 3186323"/>
                    <a:gd name="connsiteY53" fmla="*/ 5536995 h 6859140"/>
                    <a:gd name="connsiteX54" fmla="*/ 2857603 w 3186323"/>
                    <a:gd name="connsiteY54" fmla="*/ 6117023 h 6859140"/>
                    <a:gd name="connsiteX55" fmla="*/ 2526360 w 3186323"/>
                    <a:gd name="connsiteY55" fmla="*/ 6511598 h 6859140"/>
                    <a:gd name="connsiteX56" fmla="*/ 2026266 w 3186323"/>
                    <a:gd name="connsiteY56" fmla="*/ 6605359 h 6859140"/>
                    <a:gd name="connsiteX57" fmla="*/ 1452747 w 3186323"/>
                    <a:gd name="connsiteY57" fmla="*/ 5836900 h 6859140"/>
                    <a:gd name="connsiteX58" fmla="*/ 1559276 w 3186323"/>
                    <a:gd name="connsiteY58" fmla="*/ 5250715 h 6859140"/>
                    <a:gd name="connsiteX59" fmla="*/ 1778590 w 3186323"/>
                    <a:gd name="connsiteY59" fmla="*/ 4971197 h 6859140"/>
                    <a:gd name="connsiteX60" fmla="*/ 1778489 w 3186323"/>
                    <a:gd name="connsiteY60" fmla="*/ 4971197 h 6859140"/>
                    <a:gd name="connsiteX61" fmla="*/ 1843386 w 3186323"/>
                    <a:gd name="connsiteY61" fmla="*/ 4944502 h 6859140"/>
                    <a:gd name="connsiteX62" fmla="*/ 1472731 w 3186323"/>
                    <a:gd name="connsiteY62" fmla="*/ 5834780 h 6859140"/>
                    <a:gd name="connsiteX63" fmla="*/ 2030404 w 3186323"/>
                    <a:gd name="connsiteY63" fmla="*/ 6585628 h 6859140"/>
                    <a:gd name="connsiteX64" fmla="*/ 2839234 w 3186323"/>
                    <a:gd name="connsiteY64" fmla="*/ 6108444 h 6859140"/>
                    <a:gd name="connsiteX65" fmla="*/ 2687692 w 3186323"/>
                    <a:gd name="connsiteY65" fmla="*/ 5056329 h 6859140"/>
                    <a:gd name="connsiteX66" fmla="*/ 1843386 w 3186323"/>
                    <a:gd name="connsiteY66" fmla="*/ 4944502 h 6859140"/>
                    <a:gd name="connsiteX67" fmla="*/ 2207833 w 3186323"/>
                    <a:gd name="connsiteY67" fmla="*/ 20064 h 6859140"/>
                    <a:gd name="connsiteX68" fmla="*/ 1907172 w 3186323"/>
                    <a:gd name="connsiteY68" fmla="*/ 62302 h 6859140"/>
                    <a:gd name="connsiteX69" fmla="*/ 1381745 w 3186323"/>
                    <a:gd name="connsiteY69" fmla="*/ 566837 h 6859140"/>
                    <a:gd name="connsiteX70" fmla="*/ 1372157 w 3186323"/>
                    <a:gd name="connsiteY70" fmla="*/ 2611924 h 6859140"/>
                    <a:gd name="connsiteX71" fmla="*/ 1411720 w 3186323"/>
                    <a:gd name="connsiteY71" fmla="*/ 2951039 h 6859140"/>
                    <a:gd name="connsiteX72" fmla="*/ 1541916 w 3186323"/>
                    <a:gd name="connsiteY72" fmla="*/ 3769407 h 6859140"/>
                    <a:gd name="connsiteX73" fmla="*/ 1878811 w 3186323"/>
                    <a:gd name="connsiteY73" fmla="*/ 4349334 h 6859140"/>
                    <a:gd name="connsiteX74" fmla="*/ 2135469 w 3186323"/>
                    <a:gd name="connsiteY74" fmla="*/ 4481700 h 6859140"/>
                    <a:gd name="connsiteX75" fmla="*/ 2357912 w 3186323"/>
                    <a:gd name="connsiteY75" fmla="*/ 4595597 h 6859140"/>
                    <a:gd name="connsiteX76" fmla="*/ 2959993 w 3186323"/>
                    <a:gd name="connsiteY76" fmla="*/ 2990653 h 6859140"/>
                    <a:gd name="connsiteX77" fmla="*/ 2999153 w 3186323"/>
                    <a:gd name="connsiteY77" fmla="*/ 2384182 h 6859140"/>
                    <a:gd name="connsiteX78" fmla="*/ 2793514 w 3186323"/>
                    <a:gd name="connsiteY78" fmla="*/ 204357 h 6859140"/>
                    <a:gd name="connsiteX79" fmla="*/ 2207833 w 3186323"/>
                    <a:gd name="connsiteY79" fmla="*/ 20115 h 6859140"/>
                    <a:gd name="connsiteX80" fmla="*/ 2207833 w 3186323"/>
                    <a:gd name="connsiteY80" fmla="*/ 20064 h 6859140"/>
                    <a:gd name="connsiteX0" fmla="*/ 1951291 w 3169684"/>
                    <a:gd name="connsiteY0" fmla="*/ 6859140 h 6859140"/>
                    <a:gd name="connsiteX1" fmla="*/ 1851575 w 3169684"/>
                    <a:gd name="connsiteY1" fmla="*/ 6855255 h 6859140"/>
                    <a:gd name="connsiteX2" fmla="*/ 1131863 w 3169684"/>
                    <a:gd name="connsiteY2" fmla="*/ 6570438 h 6859140"/>
                    <a:gd name="connsiteX3" fmla="*/ 56206 w 3169684"/>
                    <a:gd name="connsiteY3" fmla="*/ 5256669 h 6859140"/>
                    <a:gd name="connsiteX4" fmla="*/ 149071 w 3169684"/>
                    <a:gd name="connsiteY4" fmla="*/ 5377555 h 6859140"/>
                    <a:gd name="connsiteX5" fmla="*/ 124939 w 3169684"/>
                    <a:gd name="connsiteY5" fmla="*/ 5267674 h 6859140"/>
                    <a:gd name="connsiteX6" fmla="*/ 1142410 w 3169684"/>
                    <a:gd name="connsiteY6" fmla="*/ 6553180 h 6859140"/>
                    <a:gd name="connsiteX7" fmla="*/ 1852988 w 3169684"/>
                    <a:gd name="connsiteY7" fmla="*/ 6835069 h 6859140"/>
                    <a:gd name="connsiteX8" fmla="*/ 2773746 w 3169684"/>
                    <a:gd name="connsiteY8" fmla="*/ 6544904 h 6859140"/>
                    <a:gd name="connsiteX9" fmla="*/ 2736908 w 3169684"/>
                    <a:gd name="connsiteY9" fmla="*/ 6564635 h 6859140"/>
                    <a:gd name="connsiteX10" fmla="*/ 2289447 w 3169684"/>
                    <a:gd name="connsiteY10" fmla="*/ 6663695 h 6859140"/>
                    <a:gd name="connsiteX11" fmla="*/ 1731926 w 3169684"/>
                    <a:gd name="connsiteY11" fmla="*/ 6529865 h 6859140"/>
                    <a:gd name="connsiteX12" fmla="*/ 1331800 w 3169684"/>
                    <a:gd name="connsiteY12" fmla="*/ 6124895 h 6859140"/>
                    <a:gd name="connsiteX13" fmla="*/ 1261504 w 3169684"/>
                    <a:gd name="connsiteY13" fmla="*/ 5511813 h 6859140"/>
                    <a:gd name="connsiteX14" fmla="*/ 1556615 w 3169684"/>
                    <a:gd name="connsiteY14" fmla="*/ 5071620 h 6859140"/>
                    <a:gd name="connsiteX15" fmla="*/ 1816755 w 3169684"/>
                    <a:gd name="connsiteY15" fmla="*/ 4925982 h 6859140"/>
                    <a:gd name="connsiteX16" fmla="*/ 2045960 w 3169684"/>
                    <a:gd name="connsiteY16" fmla="*/ 4789528 h 6859140"/>
                    <a:gd name="connsiteX17" fmla="*/ 2325074 w 3169684"/>
                    <a:gd name="connsiteY17" fmla="*/ 4609777 h 6859140"/>
                    <a:gd name="connsiteX18" fmla="*/ 2109797 w 3169684"/>
                    <a:gd name="connsiteY18" fmla="*/ 4499716 h 6859140"/>
                    <a:gd name="connsiteX19" fmla="*/ 1852332 w 3169684"/>
                    <a:gd name="connsiteY19" fmla="*/ 4366896 h 6859140"/>
                    <a:gd name="connsiteX20" fmla="*/ 1505748 w 3169684"/>
                    <a:gd name="connsiteY20" fmla="*/ 3774453 h 6859140"/>
                    <a:gd name="connsiteX21" fmla="*/ 1374997 w 3169684"/>
                    <a:gd name="connsiteY21" fmla="*/ 2953259 h 6859140"/>
                    <a:gd name="connsiteX22" fmla="*/ 1335433 w 3169684"/>
                    <a:gd name="connsiteY22" fmla="*/ 2614296 h 6859140"/>
                    <a:gd name="connsiteX23" fmla="*/ 1345728 w 3169684"/>
                    <a:gd name="connsiteY23" fmla="*/ 560983 h 6859140"/>
                    <a:gd name="connsiteX24" fmla="*/ 1557372 w 3169684"/>
                    <a:gd name="connsiteY24" fmla="*/ 222928 h 6859140"/>
                    <a:gd name="connsiteX25" fmla="*/ 1884729 w 3169684"/>
                    <a:gd name="connsiteY25" fmla="*/ 42924 h 6859140"/>
                    <a:gd name="connsiteX26" fmla="*/ 2789895 w 3169684"/>
                    <a:gd name="connsiteY26" fmla="*/ 188915 h 6859140"/>
                    <a:gd name="connsiteX27" fmla="*/ 3002599 w 3169684"/>
                    <a:gd name="connsiteY27" fmla="*/ 2385544 h 6859140"/>
                    <a:gd name="connsiteX28" fmla="*/ 2963439 w 3169684"/>
                    <a:gd name="connsiteY28" fmla="*/ 2992066 h 6859140"/>
                    <a:gd name="connsiteX29" fmla="*/ 2731962 w 3169684"/>
                    <a:gd name="connsiteY29" fmla="*/ 4061137 h 6859140"/>
                    <a:gd name="connsiteX30" fmla="*/ 2361156 w 3169684"/>
                    <a:gd name="connsiteY30" fmla="*/ 4606295 h 6859140"/>
                    <a:gd name="connsiteX31" fmla="*/ 2970554 w 3169684"/>
                    <a:gd name="connsiteY31" fmla="*/ 5136112 h 6859140"/>
                    <a:gd name="connsiteX32" fmla="*/ 3169482 w 3169684"/>
                    <a:gd name="connsiteY32" fmla="*/ 5756158 h 6859140"/>
                    <a:gd name="connsiteX33" fmla="*/ 3034946 w 3169684"/>
                    <a:gd name="connsiteY33" fmla="*/ 6269726 h 6859140"/>
                    <a:gd name="connsiteX34" fmla="*/ 2895969 w 3169684"/>
                    <a:gd name="connsiteY34" fmla="*/ 6456592 h 6859140"/>
                    <a:gd name="connsiteX35" fmla="*/ 1951240 w 3169684"/>
                    <a:gd name="connsiteY35" fmla="*/ 6859090 h 6859140"/>
                    <a:gd name="connsiteX36" fmla="*/ 1951291 w 3169684"/>
                    <a:gd name="connsiteY36" fmla="*/ 6859140 h 6859140"/>
                    <a:gd name="connsiteX37" fmla="*/ 1761850 w 3169684"/>
                    <a:gd name="connsiteY37" fmla="*/ 4971197 h 6859140"/>
                    <a:gd name="connsiteX38" fmla="*/ 1569130 w 3169684"/>
                    <a:gd name="connsiteY38" fmla="*/ 5087516 h 6859140"/>
                    <a:gd name="connsiteX39" fmla="*/ 1350169 w 3169684"/>
                    <a:gd name="connsiteY39" fmla="*/ 6116418 h 6859140"/>
                    <a:gd name="connsiteX40" fmla="*/ 2285360 w 3169684"/>
                    <a:gd name="connsiteY40" fmla="*/ 6643510 h 6859140"/>
                    <a:gd name="connsiteX41" fmla="*/ 2289447 w 3169684"/>
                    <a:gd name="connsiteY41" fmla="*/ 6643510 h 6859140"/>
                    <a:gd name="connsiteX42" fmla="*/ 2886734 w 3169684"/>
                    <a:gd name="connsiteY42" fmla="*/ 6437012 h 6859140"/>
                    <a:gd name="connsiteX43" fmla="*/ 3008755 w 3169684"/>
                    <a:gd name="connsiteY43" fmla="*/ 6274520 h 6859140"/>
                    <a:gd name="connsiteX44" fmla="*/ 3017233 w 3169684"/>
                    <a:gd name="connsiteY44" fmla="*/ 6260390 h 6859140"/>
                    <a:gd name="connsiteX45" fmla="*/ 3017586 w 3169684"/>
                    <a:gd name="connsiteY45" fmla="*/ 6259633 h 6859140"/>
                    <a:gd name="connsiteX46" fmla="*/ 3017637 w 3169684"/>
                    <a:gd name="connsiteY46" fmla="*/ 6259633 h 6859140"/>
                    <a:gd name="connsiteX47" fmla="*/ 2953497 w 3169684"/>
                    <a:gd name="connsiteY47" fmla="*/ 5146760 h 6859140"/>
                    <a:gd name="connsiteX48" fmla="*/ 2345159 w 3169684"/>
                    <a:gd name="connsiteY48" fmla="*/ 4620576 h 6859140"/>
                    <a:gd name="connsiteX49" fmla="*/ 2054489 w 3169684"/>
                    <a:gd name="connsiteY49" fmla="*/ 4807897 h 6859140"/>
                    <a:gd name="connsiteX50" fmla="*/ 1882812 w 3169684"/>
                    <a:gd name="connsiteY50" fmla="*/ 4903929 h 6859140"/>
                    <a:gd name="connsiteX51" fmla="*/ 2111058 w 3169684"/>
                    <a:gd name="connsiteY51" fmla="*/ 4864719 h 6859140"/>
                    <a:gd name="connsiteX52" fmla="*/ 2683669 w 3169684"/>
                    <a:gd name="connsiteY52" fmla="*/ 5040534 h 6859140"/>
                    <a:gd name="connsiteX53" fmla="*/ 2942446 w 3169684"/>
                    <a:gd name="connsiteY53" fmla="*/ 5536995 h 6859140"/>
                    <a:gd name="connsiteX54" fmla="*/ 2840964 w 3169684"/>
                    <a:gd name="connsiteY54" fmla="*/ 6117023 h 6859140"/>
                    <a:gd name="connsiteX55" fmla="*/ 2509721 w 3169684"/>
                    <a:gd name="connsiteY55" fmla="*/ 6511598 h 6859140"/>
                    <a:gd name="connsiteX56" fmla="*/ 2009627 w 3169684"/>
                    <a:gd name="connsiteY56" fmla="*/ 6605359 h 6859140"/>
                    <a:gd name="connsiteX57" fmla="*/ 1436108 w 3169684"/>
                    <a:gd name="connsiteY57" fmla="*/ 5836900 h 6859140"/>
                    <a:gd name="connsiteX58" fmla="*/ 1542637 w 3169684"/>
                    <a:gd name="connsiteY58" fmla="*/ 5250715 h 6859140"/>
                    <a:gd name="connsiteX59" fmla="*/ 1761951 w 3169684"/>
                    <a:gd name="connsiteY59" fmla="*/ 4971197 h 6859140"/>
                    <a:gd name="connsiteX60" fmla="*/ 1761850 w 3169684"/>
                    <a:gd name="connsiteY60" fmla="*/ 4971197 h 6859140"/>
                    <a:gd name="connsiteX61" fmla="*/ 1826747 w 3169684"/>
                    <a:gd name="connsiteY61" fmla="*/ 4944502 h 6859140"/>
                    <a:gd name="connsiteX62" fmla="*/ 1456092 w 3169684"/>
                    <a:gd name="connsiteY62" fmla="*/ 5834780 h 6859140"/>
                    <a:gd name="connsiteX63" fmla="*/ 2013765 w 3169684"/>
                    <a:gd name="connsiteY63" fmla="*/ 6585628 h 6859140"/>
                    <a:gd name="connsiteX64" fmla="*/ 2822595 w 3169684"/>
                    <a:gd name="connsiteY64" fmla="*/ 6108444 h 6859140"/>
                    <a:gd name="connsiteX65" fmla="*/ 2671053 w 3169684"/>
                    <a:gd name="connsiteY65" fmla="*/ 5056329 h 6859140"/>
                    <a:gd name="connsiteX66" fmla="*/ 1826747 w 3169684"/>
                    <a:gd name="connsiteY66" fmla="*/ 4944502 h 6859140"/>
                    <a:gd name="connsiteX67" fmla="*/ 2191194 w 3169684"/>
                    <a:gd name="connsiteY67" fmla="*/ 20064 h 6859140"/>
                    <a:gd name="connsiteX68" fmla="*/ 1890533 w 3169684"/>
                    <a:gd name="connsiteY68" fmla="*/ 62302 h 6859140"/>
                    <a:gd name="connsiteX69" fmla="*/ 1365106 w 3169684"/>
                    <a:gd name="connsiteY69" fmla="*/ 566837 h 6859140"/>
                    <a:gd name="connsiteX70" fmla="*/ 1355518 w 3169684"/>
                    <a:gd name="connsiteY70" fmla="*/ 2611924 h 6859140"/>
                    <a:gd name="connsiteX71" fmla="*/ 1395081 w 3169684"/>
                    <a:gd name="connsiteY71" fmla="*/ 2951039 h 6859140"/>
                    <a:gd name="connsiteX72" fmla="*/ 1525277 w 3169684"/>
                    <a:gd name="connsiteY72" fmla="*/ 3769407 h 6859140"/>
                    <a:gd name="connsiteX73" fmla="*/ 1862172 w 3169684"/>
                    <a:gd name="connsiteY73" fmla="*/ 4349334 h 6859140"/>
                    <a:gd name="connsiteX74" fmla="*/ 2118830 w 3169684"/>
                    <a:gd name="connsiteY74" fmla="*/ 4481700 h 6859140"/>
                    <a:gd name="connsiteX75" fmla="*/ 2341273 w 3169684"/>
                    <a:gd name="connsiteY75" fmla="*/ 4595597 h 6859140"/>
                    <a:gd name="connsiteX76" fmla="*/ 2943354 w 3169684"/>
                    <a:gd name="connsiteY76" fmla="*/ 2990653 h 6859140"/>
                    <a:gd name="connsiteX77" fmla="*/ 2982514 w 3169684"/>
                    <a:gd name="connsiteY77" fmla="*/ 2384182 h 6859140"/>
                    <a:gd name="connsiteX78" fmla="*/ 2776875 w 3169684"/>
                    <a:gd name="connsiteY78" fmla="*/ 204357 h 6859140"/>
                    <a:gd name="connsiteX79" fmla="*/ 2191194 w 3169684"/>
                    <a:gd name="connsiteY79" fmla="*/ 20115 h 6859140"/>
                    <a:gd name="connsiteX80" fmla="*/ 2191194 w 3169684"/>
                    <a:gd name="connsiteY80" fmla="*/ 20064 h 6859140"/>
                    <a:gd name="connsiteX0" fmla="*/ 1951291 w 3169684"/>
                    <a:gd name="connsiteY0" fmla="*/ 6859140 h 6859140"/>
                    <a:gd name="connsiteX1" fmla="*/ 1851575 w 3169684"/>
                    <a:gd name="connsiteY1" fmla="*/ 6855255 h 6859140"/>
                    <a:gd name="connsiteX2" fmla="*/ 1131863 w 3169684"/>
                    <a:gd name="connsiteY2" fmla="*/ 6570438 h 6859140"/>
                    <a:gd name="connsiteX3" fmla="*/ 56206 w 3169684"/>
                    <a:gd name="connsiteY3" fmla="*/ 5256669 h 6859140"/>
                    <a:gd name="connsiteX4" fmla="*/ 149071 w 3169684"/>
                    <a:gd name="connsiteY4" fmla="*/ 5377555 h 6859140"/>
                    <a:gd name="connsiteX5" fmla="*/ 124939 w 3169684"/>
                    <a:gd name="connsiteY5" fmla="*/ 5267674 h 6859140"/>
                    <a:gd name="connsiteX6" fmla="*/ 1142410 w 3169684"/>
                    <a:gd name="connsiteY6" fmla="*/ 6553180 h 6859140"/>
                    <a:gd name="connsiteX7" fmla="*/ 1852988 w 3169684"/>
                    <a:gd name="connsiteY7" fmla="*/ 6835069 h 6859140"/>
                    <a:gd name="connsiteX8" fmla="*/ 2773746 w 3169684"/>
                    <a:gd name="connsiteY8" fmla="*/ 6544904 h 6859140"/>
                    <a:gd name="connsiteX9" fmla="*/ 2736908 w 3169684"/>
                    <a:gd name="connsiteY9" fmla="*/ 6564635 h 6859140"/>
                    <a:gd name="connsiteX10" fmla="*/ 2289447 w 3169684"/>
                    <a:gd name="connsiteY10" fmla="*/ 6663695 h 6859140"/>
                    <a:gd name="connsiteX11" fmla="*/ 1731926 w 3169684"/>
                    <a:gd name="connsiteY11" fmla="*/ 6529865 h 6859140"/>
                    <a:gd name="connsiteX12" fmla="*/ 1331800 w 3169684"/>
                    <a:gd name="connsiteY12" fmla="*/ 6124895 h 6859140"/>
                    <a:gd name="connsiteX13" fmla="*/ 1261504 w 3169684"/>
                    <a:gd name="connsiteY13" fmla="*/ 5511813 h 6859140"/>
                    <a:gd name="connsiteX14" fmla="*/ 1556615 w 3169684"/>
                    <a:gd name="connsiteY14" fmla="*/ 5071620 h 6859140"/>
                    <a:gd name="connsiteX15" fmla="*/ 1816755 w 3169684"/>
                    <a:gd name="connsiteY15" fmla="*/ 4925982 h 6859140"/>
                    <a:gd name="connsiteX16" fmla="*/ 2045960 w 3169684"/>
                    <a:gd name="connsiteY16" fmla="*/ 4789528 h 6859140"/>
                    <a:gd name="connsiteX17" fmla="*/ 2325074 w 3169684"/>
                    <a:gd name="connsiteY17" fmla="*/ 4609777 h 6859140"/>
                    <a:gd name="connsiteX18" fmla="*/ 2109797 w 3169684"/>
                    <a:gd name="connsiteY18" fmla="*/ 4499716 h 6859140"/>
                    <a:gd name="connsiteX19" fmla="*/ 1852332 w 3169684"/>
                    <a:gd name="connsiteY19" fmla="*/ 4366896 h 6859140"/>
                    <a:gd name="connsiteX20" fmla="*/ 1505748 w 3169684"/>
                    <a:gd name="connsiteY20" fmla="*/ 3774453 h 6859140"/>
                    <a:gd name="connsiteX21" fmla="*/ 1374997 w 3169684"/>
                    <a:gd name="connsiteY21" fmla="*/ 2953259 h 6859140"/>
                    <a:gd name="connsiteX22" fmla="*/ 1335433 w 3169684"/>
                    <a:gd name="connsiteY22" fmla="*/ 2614296 h 6859140"/>
                    <a:gd name="connsiteX23" fmla="*/ 1345728 w 3169684"/>
                    <a:gd name="connsiteY23" fmla="*/ 560983 h 6859140"/>
                    <a:gd name="connsiteX24" fmla="*/ 1557372 w 3169684"/>
                    <a:gd name="connsiteY24" fmla="*/ 222928 h 6859140"/>
                    <a:gd name="connsiteX25" fmla="*/ 1884729 w 3169684"/>
                    <a:gd name="connsiteY25" fmla="*/ 42924 h 6859140"/>
                    <a:gd name="connsiteX26" fmla="*/ 2789895 w 3169684"/>
                    <a:gd name="connsiteY26" fmla="*/ 188915 h 6859140"/>
                    <a:gd name="connsiteX27" fmla="*/ 3002599 w 3169684"/>
                    <a:gd name="connsiteY27" fmla="*/ 2385544 h 6859140"/>
                    <a:gd name="connsiteX28" fmla="*/ 2963439 w 3169684"/>
                    <a:gd name="connsiteY28" fmla="*/ 2992066 h 6859140"/>
                    <a:gd name="connsiteX29" fmla="*/ 2731962 w 3169684"/>
                    <a:gd name="connsiteY29" fmla="*/ 4061137 h 6859140"/>
                    <a:gd name="connsiteX30" fmla="*/ 2361156 w 3169684"/>
                    <a:gd name="connsiteY30" fmla="*/ 4606295 h 6859140"/>
                    <a:gd name="connsiteX31" fmla="*/ 2970554 w 3169684"/>
                    <a:gd name="connsiteY31" fmla="*/ 5136112 h 6859140"/>
                    <a:gd name="connsiteX32" fmla="*/ 3169482 w 3169684"/>
                    <a:gd name="connsiteY32" fmla="*/ 5756158 h 6859140"/>
                    <a:gd name="connsiteX33" fmla="*/ 3034946 w 3169684"/>
                    <a:gd name="connsiteY33" fmla="*/ 6269726 h 6859140"/>
                    <a:gd name="connsiteX34" fmla="*/ 2895969 w 3169684"/>
                    <a:gd name="connsiteY34" fmla="*/ 6456592 h 6859140"/>
                    <a:gd name="connsiteX35" fmla="*/ 1951240 w 3169684"/>
                    <a:gd name="connsiteY35" fmla="*/ 6859090 h 6859140"/>
                    <a:gd name="connsiteX36" fmla="*/ 1951291 w 3169684"/>
                    <a:gd name="connsiteY36" fmla="*/ 6859140 h 6859140"/>
                    <a:gd name="connsiteX37" fmla="*/ 1761850 w 3169684"/>
                    <a:gd name="connsiteY37" fmla="*/ 4971197 h 6859140"/>
                    <a:gd name="connsiteX38" fmla="*/ 1569130 w 3169684"/>
                    <a:gd name="connsiteY38" fmla="*/ 5087516 h 6859140"/>
                    <a:gd name="connsiteX39" fmla="*/ 1350169 w 3169684"/>
                    <a:gd name="connsiteY39" fmla="*/ 6116418 h 6859140"/>
                    <a:gd name="connsiteX40" fmla="*/ 2285360 w 3169684"/>
                    <a:gd name="connsiteY40" fmla="*/ 6643510 h 6859140"/>
                    <a:gd name="connsiteX41" fmla="*/ 2289447 w 3169684"/>
                    <a:gd name="connsiteY41" fmla="*/ 6643510 h 6859140"/>
                    <a:gd name="connsiteX42" fmla="*/ 2886734 w 3169684"/>
                    <a:gd name="connsiteY42" fmla="*/ 6437012 h 6859140"/>
                    <a:gd name="connsiteX43" fmla="*/ 3008755 w 3169684"/>
                    <a:gd name="connsiteY43" fmla="*/ 6274520 h 6859140"/>
                    <a:gd name="connsiteX44" fmla="*/ 3017233 w 3169684"/>
                    <a:gd name="connsiteY44" fmla="*/ 6260390 h 6859140"/>
                    <a:gd name="connsiteX45" fmla="*/ 3017586 w 3169684"/>
                    <a:gd name="connsiteY45" fmla="*/ 6259633 h 6859140"/>
                    <a:gd name="connsiteX46" fmla="*/ 3017637 w 3169684"/>
                    <a:gd name="connsiteY46" fmla="*/ 6259633 h 6859140"/>
                    <a:gd name="connsiteX47" fmla="*/ 2953497 w 3169684"/>
                    <a:gd name="connsiteY47" fmla="*/ 5146760 h 6859140"/>
                    <a:gd name="connsiteX48" fmla="*/ 2345159 w 3169684"/>
                    <a:gd name="connsiteY48" fmla="*/ 4620576 h 6859140"/>
                    <a:gd name="connsiteX49" fmla="*/ 2054489 w 3169684"/>
                    <a:gd name="connsiteY49" fmla="*/ 4807897 h 6859140"/>
                    <a:gd name="connsiteX50" fmla="*/ 1882812 w 3169684"/>
                    <a:gd name="connsiteY50" fmla="*/ 4903929 h 6859140"/>
                    <a:gd name="connsiteX51" fmla="*/ 2111058 w 3169684"/>
                    <a:gd name="connsiteY51" fmla="*/ 4864719 h 6859140"/>
                    <a:gd name="connsiteX52" fmla="*/ 2683669 w 3169684"/>
                    <a:gd name="connsiteY52" fmla="*/ 5040534 h 6859140"/>
                    <a:gd name="connsiteX53" fmla="*/ 2942446 w 3169684"/>
                    <a:gd name="connsiteY53" fmla="*/ 5536995 h 6859140"/>
                    <a:gd name="connsiteX54" fmla="*/ 2840964 w 3169684"/>
                    <a:gd name="connsiteY54" fmla="*/ 6117023 h 6859140"/>
                    <a:gd name="connsiteX55" fmla="*/ 2509721 w 3169684"/>
                    <a:gd name="connsiteY55" fmla="*/ 6511598 h 6859140"/>
                    <a:gd name="connsiteX56" fmla="*/ 2009627 w 3169684"/>
                    <a:gd name="connsiteY56" fmla="*/ 6605359 h 6859140"/>
                    <a:gd name="connsiteX57" fmla="*/ 1436108 w 3169684"/>
                    <a:gd name="connsiteY57" fmla="*/ 5836900 h 6859140"/>
                    <a:gd name="connsiteX58" fmla="*/ 1542637 w 3169684"/>
                    <a:gd name="connsiteY58" fmla="*/ 5250715 h 6859140"/>
                    <a:gd name="connsiteX59" fmla="*/ 1761951 w 3169684"/>
                    <a:gd name="connsiteY59" fmla="*/ 4971197 h 6859140"/>
                    <a:gd name="connsiteX60" fmla="*/ 1761850 w 3169684"/>
                    <a:gd name="connsiteY60" fmla="*/ 4971197 h 6859140"/>
                    <a:gd name="connsiteX61" fmla="*/ 1826747 w 3169684"/>
                    <a:gd name="connsiteY61" fmla="*/ 4944502 h 6859140"/>
                    <a:gd name="connsiteX62" fmla="*/ 1456092 w 3169684"/>
                    <a:gd name="connsiteY62" fmla="*/ 5834780 h 6859140"/>
                    <a:gd name="connsiteX63" fmla="*/ 2013765 w 3169684"/>
                    <a:gd name="connsiteY63" fmla="*/ 6585628 h 6859140"/>
                    <a:gd name="connsiteX64" fmla="*/ 2822595 w 3169684"/>
                    <a:gd name="connsiteY64" fmla="*/ 6108444 h 6859140"/>
                    <a:gd name="connsiteX65" fmla="*/ 2671053 w 3169684"/>
                    <a:gd name="connsiteY65" fmla="*/ 5056329 h 6859140"/>
                    <a:gd name="connsiteX66" fmla="*/ 1826747 w 3169684"/>
                    <a:gd name="connsiteY66" fmla="*/ 4944502 h 6859140"/>
                    <a:gd name="connsiteX67" fmla="*/ 2191194 w 3169684"/>
                    <a:gd name="connsiteY67" fmla="*/ 20064 h 6859140"/>
                    <a:gd name="connsiteX68" fmla="*/ 1890533 w 3169684"/>
                    <a:gd name="connsiteY68" fmla="*/ 62302 h 6859140"/>
                    <a:gd name="connsiteX69" fmla="*/ 1365106 w 3169684"/>
                    <a:gd name="connsiteY69" fmla="*/ 566837 h 6859140"/>
                    <a:gd name="connsiteX70" fmla="*/ 1355518 w 3169684"/>
                    <a:gd name="connsiteY70" fmla="*/ 2611924 h 6859140"/>
                    <a:gd name="connsiteX71" fmla="*/ 1395081 w 3169684"/>
                    <a:gd name="connsiteY71" fmla="*/ 2951039 h 6859140"/>
                    <a:gd name="connsiteX72" fmla="*/ 1525277 w 3169684"/>
                    <a:gd name="connsiteY72" fmla="*/ 3769407 h 6859140"/>
                    <a:gd name="connsiteX73" fmla="*/ 1862172 w 3169684"/>
                    <a:gd name="connsiteY73" fmla="*/ 4349334 h 6859140"/>
                    <a:gd name="connsiteX74" fmla="*/ 2118830 w 3169684"/>
                    <a:gd name="connsiteY74" fmla="*/ 4481700 h 6859140"/>
                    <a:gd name="connsiteX75" fmla="*/ 2341273 w 3169684"/>
                    <a:gd name="connsiteY75" fmla="*/ 4595597 h 6859140"/>
                    <a:gd name="connsiteX76" fmla="*/ 2943354 w 3169684"/>
                    <a:gd name="connsiteY76" fmla="*/ 2990653 h 6859140"/>
                    <a:gd name="connsiteX77" fmla="*/ 2982514 w 3169684"/>
                    <a:gd name="connsiteY77" fmla="*/ 2384182 h 6859140"/>
                    <a:gd name="connsiteX78" fmla="*/ 2776875 w 3169684"/>
                    <a:gd name="connsiteY78" fmla="*/ 204357 h 6859140"/>
                    <a:gd name="connsiteX79" fmla="*/ 2191194 w 3169684"/>
                    <a:gd name="connsiteY79" fmla="*/ 20115 h 6859140"/>
                    <a:gd name="connsiteX80" fmla="*/ 2191194 w 3169684"/>
                    <a:gd name="connsiteY80" fmla="*/ 20064 h 6859140"/>
                    <a:gd name="connsiteX0" fmla="*/ 1951291 w 3169684"/>
                    <a:gd name="connsiteY0" fmla="*/ 6859140 h 6859140"/>
                    <a:gd name="connsiteX1" fmla="*/ 1851575 w 3169684"/>
                    <a:gd name="connsiteY1" fmla="*/ 6855255 h 6859140"/>
                    <a:gd name="connsiteX2" fmla="*/ 1131863 w 3169684"/>
                    <a:gd name="connsiteY2" fmla="*/ 6570438 h 6859140"/>
                    <a:gd name="connsiteX3" fmla="*/ 56206 w 3169684"/>
                    <a:gd name="connsiteY3" fmla="*/ 5256669 h 6859140"/>
                    <a:gd name="connsiteX4" fmla="*/ 149071 w 3169684"/>
                    <a:gd name="connsiteY4" fmla="*/ 5377555 h 6859140"/>
                    <a:gd name="connsiteX5" fmla="*/ 124939 w 3169684"/>
                    <a:gd name="connsiteY5" fmla="*/ 5267674 h 6859140"/>
                    <a:gd name="connsiteX6" fmla="*/ 1142410 w 3169684"/>
                    <a:gd name="connsiteY6" fmla="*/ 6553180 h 6859140"/>
                    <a:gd name="connsiteX7" fmla="*/ 1852988 w 3169684"/>
                    <a:gd name="connsiteY7" fmla="*/ 6835069 h 6859140"/>
                    <a:gd name="connsiteX8" fmla="*/ 2773746 w 3169684"/>
                    <a:gd name="connsiteY8" fmla="*/ 6544904 h 6859140"/>
                    <a:gd name="connsiteX9" fmla="*/ 2736908 w 3169684"/>
                    <a:gd name="connsiteY9" fmla="*/ 6564635 h 6859140"/>
                    <a:gd name="connsiteX10" fmla="*/ 2289447 w 3169684"/>
                    <a:gd name="connsiteY10" fmla="*/ 6663695 h 6859140"/>
                    <a:gd name="connsiteX11" fmla="*/ 1731926 w 3169684"/>
                    <a:gd name="connsiteY11" fmla="*/ 6529865 h 6859140"/>
                    <a:gd name="connsiteX12" fmla="*/ 1331800 w 3169684"/>
                    <a:gd name="connsiteY12" fmla="*/ 6124895 h 6859140"/>
                    <a:gd name="connsiteX13" fmla="*/ 1261504 w 3169684"/>
                    <a:gd name="connsiteY13" fmla="*/ 5511813 h 6859140"/>
                    <a:gd name="connsiteX14" fmla="*/ 1556615 w 3169684"/>
                    <a:gd name="connsiteY14" fmla="*/ 5071620 h 6859140"/>
                    <a:gd name="connsiteX15" fmla="*/ 1816755 w 3169684"/>
                    <a:gd name="connsiteY15" fmla="*/ 4925982 h 6859140"/>
                    <a:gd name="connsiteX16" fmla="*/ 2045960 w 3169684"/>
                    <a:gd name="connsiteY16" fmla="*/ 4789528 h 6859140"/>
                    <a:gd name="connsiteX17" fmla="*/ 2325074 w 3169684"/>
                    <a:gd name="connsiteY17" fmla="*/ 4609777 h 6859140"/>
                    <a:gd name="connsiteX18" fmla="*/ 2109797 w 3169684"/>
                    <a:gd name="connsiteY18" fmla="*/ 4499716 h 6859140"/>
                    <a:gd name="connsiteX19" fmla="*/ 1852332 w 3169684"/>
                    <a:gd name="connsiteY19" fmla="*/ 4366896 h 6859140"/>
                    <a:gd name="connsiteX20" fmla="*/ 1505748 w 3169684"/>
                    <a:gd name="connsiteY20" fmla="*/ 3774453 h 6859140"/>
                    <a:gd name="connsiteX21" fmla="*/ 1374997 w 3169684"/>
                    <a:gd name="connsiteY21" fmla="*/ 2953259 h 6859140"/>
                    <a:gd name="connsiteX22" fmla="*/ 1335433 w 3169684"/>
                    <a:gd name="connsiteY22" fmla="*/ 2614296 h 6859140"/>
                    <a:gd name="connsiteX23" fmla="*/ 1345728 w 3169684"/>
                    <a:gd name="connsiteY23" fmla="*/ 560983 h 6859140"/>
                    <a:gd name="connsiteX24" fmla="*/ 1557372 w 3169684"/>
                    <a:gd name="connsiteY24" fmla="*/ 222928 h 6859140"/>
                    <a:gd name="connsiteX25" fmla="*/ 1884729 w 3169684"/>
                    <a:gd name="connsiteY25" fmla="*/ 42924 h 6859140"/>
                    <a:gd name="connsiteX26" fmla="*/ 2789895 w 3169684"/>
                    <a:gd name="connsiteY26" fmla="*/ 188915 h 6859140"/>
                    <a:gd name="connsiteX27" fmla="*/ 3002599 w 3169684"/>
                    <a:gd name="connsiteY27" fmla="*/ 2385544 h 6859140"/>
                    <a:gd name="connsiteX28" fmla="*/ 2963439 w 3169684"/>
                    <a:gd name="connsiteY28" fmla="*/ 2992066 h 6859140"/>
                    <a:gd name="connsiteX29" fmla="*/ 2731962 w 3169684"/>
                    <a:gd name="connsiteY29" fmla="*/ 4061137 h 6859140"/>
                    <a:gd name="connsiteX30" fmla="*/ 2361156 w 3169684"/>
                    <a:gd name="connsiteY30" fmla="*/ 4606295 h 6859140"/>
                    <a:gd name="connsiteX31" fmla="*/ 2970554 w 3169684"/>
                    <a:gd name="connsiteY31" fmla="*/ 5136112 h 6859140"/>
                    <a:gd name="connsiteX32" fmla="*/ 3169482 w 3169684"/>
                    <a:gd name="connsiteY32" fmla="*/ 5756158 h 6859140"/>
                    <a:gd name="connsiteX33" fmla="*/ 3034946 w 3169684"/>
                    <a:gd name="connsiteY33" fmla="*/ 6269726 h 6859140"/>
                    <a:gd name="connsiteX34" fmla="*/ 2895969 w 3169684"/>
                    <a:gd name="connsiteY34" fmla="*/ 6456592 h 6859140"/>
                    <a:gd name="connsiteX35" fmla="*/ 1951240 w 3169684"/>
                    <a:gd name="connsiteY35" fmla="*/ 6859090 h 6859140"/>
                    <a:gd name="connsiteX36" fmla="*/ 1951291 w 3169684"/>
                    <a:gd name="connsiteY36" fmla="*/ 6859140 h 6859140"/>
                    <a:gd name="connsiteX37" fmla="*/ 1761850 w 3169684"/>
                    <a:gd name="connsiteY37" fmla="*/ 4971197 h 6859140"/>
                    <a:gd name="connsiteX38" fmla="*/ 1569130 w 3169684"/>
                    <a:gd name="connsiteY38" fmla="*/ 5087516 h 6859140"/>
                    <a:gd name="connsiteX39" fmla="*/ 1350169 w 3169684"/>
                    <a:gd name="connsiteY39" fmla="*/ 6116418 h 6859140"/>
                    <a:gd name="connsiteX40" fmla="*/ 2285360 w 3169684"/>
                    <a:gd name="connsiteY40" fmla="*/ 6643510 h 6859140"/>
                    <a:gd name="connsiteX41" fmla="*/ 2289447 w 3169684"/>
                    <a:gd name="connsiteY41" fmla="*/ 6643510 h 6859140"/>
                    <a:gd name="connsiteX42" fmla="*/ 2886734 w 3169684"/>
                    <a:gd name="connsiteY42" fmla="*/ 6437012 h 6859140"/>
                    <a:gd name="connsiteX43" fmla="*/ 3008755 w 3169684"/>
                    <a:gd name="connsiteY43" fmla="*/ 6274520 h 6859140"/>
                    <a:gd name="connsiteX44" fmla="*/ 3017233 w 3169684"/>
                    <a:gd name="connsiteY44" fmla="*/ 6260390 h 6859140"/>
                    <a:gd name="connsiteX45" fmla="*/ 3017586 w 3169684"/>
                    <a:gd name="connsiteY45" fmla="*/ 6259633 h 6859140"/>
                    <a:gd name="connsiteX46" fmla="*/ 3017637 w 3169684"/>
                    <a:gd name="connsiteY46" fmla="*/ 6259633 h 6859140"/>
                    <a:gd name="connsiteX47" fmla="*/ 2953497 w 3169684"/>
                    <a:gd name="connsiteY47" fmla="*/ 5146760 h 6859140"/>
                    <a:gd name="connsiteX48" fmla="*/ 2345159 w 3169684"/>
                    <a:gd name="connsiteY48" fmla="*/ 4620576 h 6859140"/>
                    <a:gd name="connsiteX49" fmla="*/ 2054489 w 3169684"/>
                    <a:gd name="connsiteY49" fmla="*/ 4807897 h 6859140"/>
                    <a:gd name="connsiteX50" fmla="*/ 1882812 w 3169684"/>
                    <a:gd name="connsiteY50" fmla="*/ 4903929 h 6859140"/>
                    <a:gd name="connsiteX51" fmla="*/ 2111058 w 3169684"/>
                    <a:gd name="connsiteY51" fmla="*/ 4864719 h 6859140"/>
                    <a:gd name="connsiteX52" fmla="*/ 2683669 w 3169684"/>
                    <a:gd name="connsiteY52" fmla="*/ 5040534 h 6859140"/>
                    <a:gd name="connsiteX53" fmla="*/ 2942446 w 3169684"/>
                    <a:gd name="connsiteY53" fmla="*/ 5536995 h 6859140"/>
                    <a:gd name="connsiteX54" fmla="*/ 2840964 w 3169684"/>
                    <a:gd name="connsiteY54" fmla="*/ 6117023 h 6859140"/>
                    <a:gd name="connsiteX55" fmla="*/ 2509721 w 3169684"/>
                    <a:gd name="connsiteY55" fmla="*/ 6511598 h 6859140"/>
                    <a:gd name="connsiteX56" fmla="*/ 2009627 w 3169684"/>
                    <a:gd name="connsiteY56" fmla="*/ 6605359 h 6859140"/>
                    <a:gd name="connsiteX57" fmla="*/ 1436108 w 3169684"/>
                    <a:gd name="connsiteY57" fmla="*/ 5836900 h 6859140"/>
                    <a:gd name="connsiteX58" fmla="*/ 1542637 w 3169684"/>
                    <a:gd name="connsiteY58" fmla="*/ 5250715 h 6859140"/>
                    <a:gd name="connsiteX59" fmla="*/ 1761951 w 3169684"/>
                    <a:gd name="connsiteY59" fmla="*/ 4971197 h 6859140"/>
                    <a:gd name="connsiteX60" fmla="*/ 1761850 w 3169684"/>
                    <a:gd name="connsiteY60" fmla="*/ 4971197 h 6859140"/>
                    <a:gd name="connsiteX61" fmla="*/ 1826747 w 3169684"/>
                    <a:gd name="connsiteY61" fmla="*/ 4944502 h 6859140"/>
                    <a:gd name="connsiteX62" fmla="*/ 1456092 w 3169684"/>
                    <a:gd name="connsiteY62" fmla="*/ 5834780 h 6859140"/>
                    <a:gd name="connsiteX63" fmla="*/ 2013765 w 3169684"/>
                    <a:gd name="connsiteY63" fmla="*/ 6585628 h 6859140"/>
                    <a:gd name="connsiteX64" fmla="*/ 2822595 w 3169684"/>
                    <a:gd name="connsiteY64" fmla="*/ 6108444 h 6859140"/>
                    <a:gd name="connsiteX65" fmla="*/ 2671053 w 3169684"/>
                    <a:gd name="connsiteY65" fmla="*/ 5056329 h 6859140"/>
                    <a:gd name="connsiteX66" fmla="*/ 1826747 w 3169684"/>
                    <a:gd name="connsiteY66" fmla="*/ 4944502 h 6859140"/>
                    <a:gd name="connsiteX67" fmla="*/ 2191194 w 3169684"/>
                    <a:gd name="connsiteY67" fmla="*/ 20064 h 6859140"/>
                    <a:gd name="connsiteX68" fmla="*/ 1890533 w 3169684"/>
                    <a:gd name="connsiteY68" fmla="*/ 62302 h 6859140"/>
                    <a:gd name="connsiteX69" fmla="*/ 1365106 w 3169684"/>
                    <a:gd name="connsiteY69" fmla="*/ 566837 h 6859140"/>
                    <a:gd name="connsiteX70" fmla="*/ 1355518 w 3169684"/>
                    <a:gd name="connsiteY70" fmla="*/ 2611924 h 6859140"/>
                    <a:gd name="connsiteX71" fmla="*/ 1395081 w 3169684"/>
                    <a:gd name="connsiteY71" fmla="*/ 2951039 h 6859140"/>
                    <a:gd name="connsiteX72" fmla="*/ 1525277 w 3169684"/>
                    <a:gd name="connsiteY72" fmla="*/ 3769407 h 6859140"/>
                    <a:gd name="connsiteX73" fmla="*/ 1862172 w 3169684"/>
                    <a:gd name="connsiteY73" fmla="*/ 4349334 h 6859140"/>
                    <a:gd name="connsiteX74" fmla="*/ 2118830 w 3169684"/>
                    <a:gd name="connsiteY74" fmla="*/ 4481700 h 6859140"/>
                    <a:gd name="connsiteX75" fmla="*/ 2341273 w 3169684"/>
                    <a:gd name="connsiteY75" fmla="*/ 4595597 h 6859140"/>
                    <a:gd name="connsiteX76" fmla="*/ 2943354 w 3169684"/>
                    <a:gd name="connsiteY76" fmla="*/ 2990653 h 6859140"/>
                    <a:gd name="connsiteX77" fmla="*/ 2982514 w 3169684"/>
                    <a:gd name="connsiteY77" fmla="*/ 2384182 h 6859140"/>
                    <a:gd name="connsiteX78" fmla="*/ 2776875 w 3169684"/>
                    <a:gd name="connsiteY78" fmla="*/ 204357 h 6859140"/>
                    <a:gd name="connsiteX79" fmla="*/ 2191194 w 3169684"/>
                    <a:gd name="connsiteY79" fmla="*/ 20115 h 6859140"/>
                    <a:gd name="connsiteX80" fmla="*/ 2191194 w 3169684"/>
                    <a:gd name="connsiteY80" fmla="*/ 20064 h 6859140"/>
                    <a:gd name="connsiteX0" fmla="*/ 1892007 w 3110400"/>
                    <a:gd name="connsiteY0" fmla="*/ 6859140 h 6859140"/>
                    <a:gd name="connsiteX1" fmla="*/ 1792291 w 3110400"/>
                    <a:gd name="connsiteY1" fmla="*/ 6855255 h 6859140"/>
                    <a:gd name="connsiteX2" fmla="*/ 1072579 w 3110400"/>
                    <a:gd name="connsiteY2" fmla="*/ 6570438 h 6859140"/>
                    <a:gd name="connsiteX3" fmla="*/ 76581 w 3110400"/>
                    <a:gd name="connsiteY3" fmla="*/ 5376152 h 6859140"/>
                    <a:gd name="connsiteX4" fmla="*/ 89787 w 3110400"/>
                    <a:gd name="connsiteY4" fmla="*/ 5377555 h 6859140"/>
                    <a:gd name="connsiteX5" fmla="*/ 65655 w 3110400"/>
                    <a:gd name="connsiteY5" fmla="*/ 5267674 h 6859140"/>
                    <a:gd name="connsiteX6" fmla="*/ 1083126 w 3110400"/>
                    <a:gd name="connsiteY6" fmla="*/ 6553180 h 6859140"/>
                    <a:gd name="connsiteX7" fmla="*/ 1793704 w 3110400"/>
                    <a:gd name="connsiteY7" fmla="*/ 6835069 h 6859140"/>
                    <a:gd name="connsiteX8" fmla="*/ 2714462 w 3110400"/>
                    <a:gd name="connsiteY8" fmla="*/ 6544904 h 6859140"/>
                    <a:gd name="connsiteX9" fmla="*/ 2677624 w 3110400"/>
                    <a:gd name="connsiteY9" fmla="*/ 6564635 h 6859140"/>
                    <a:gd name="connsiteX10" fmla="*/ 2230163 w 3110400"/>
                    <a:gd name="connsiteY10" fmla="*/ 6663695 h 6859140"/>
                    <a:gd name="connsiteX11" fmla="*/ 1672642 w 3110400"/>
                    <a:gd name="connsiteY11" fmla="*/ 6529865 h 6859140"/>
                    <a:gd name="connsiteX12" fmla="*/ 1272516 w 3110400"/>
                    <a:gd name="connsiteY12" fmla="*/ 6124895 h 6859140"/>
                    <a:gd name="connsiteX13" fmla="*/ 1202220 w 3110400"/>
                    <a:gd name="connsiteY13" fmla="*/ 5511813 h 6859140"/>
                    <a:gd name="connsiteX14" fmla="*/ 1497331 w 3110400"/>
                    <a:gd name="connsiteY14" fmla="*/ 5071620 h 6859140"/>
                    <a:gd name="connsiteX15" fmla="*/ 1757471 w 3110400"/>
                    <a:gd name="connsiteY15" fmla="*/ 4925982 h 6859140"/>
                    <a:gd name="connsiteX16" fmla="*/ 1986676 w 3110400"/>
                    <a:gd name="connsiteY16" fmla="*/ 4789528 h 6859140"/>
                    <a:gd name="connsiteX17" fmla="*/ 2265790 w 3110400"/>
                    <a:gd name="connsiteY17" fmla="*/ 4609777 h 6859140"/>
                    <a:gd name="connsiteX18" fmla="*/ 2050513 w 3110400"/>
                    <a:gd name="connsiteY18" fmla="*/ 4499716 h 6859140"/>
                    <a:gd name="connsiteX19" fmla="*/ 1793048 w 3110400"/>
                    <a:gd name="connsiteY19" fmla="*/ 4366896 h 6859140"/>
                    <a:gd name="connsiteX20" fmla="*/ 1446464 w 3110400"/>
                    <a:gd name="connsiteY20" fmla="*/ 3774453 h 6859140"/>
                    <a:gd name="connsiteX21" fmla="*/ 1315713 w 3110400"/>
                    <a:gd name="connsiteY21" fmla="*/ 2953259 h 6859140"/>
                    <a:gd name="connsiteX22" fmla="*/ 1276149 w 3110400"/>
                    <a:gd name="connsiteY22" fmla="*/ 2614296 h 6859140"/>
                    <a:gd name="connsiteX23" fmla="*/ 1286444 w 3110400"/>
                    <a:gd name="connsiteY23" fmla="*/ 560983 h 6859140"/>
                    <a:gd name="connsiteX24" fmla="*/ 1498088 w 3110400"/>
                    <a:gd name="connsiteY24" fmla="*/ 222928 h 6859140"/>
                    <a:gd name="connsiteX25" fmla="*/ 1825445 w 3110400"/>
                    <a:gd name="connsiteY25" fmla="*/ 42924 h 6859140"/>
                    <a:gd name="connsiteX26" fmla="*/ 2730611 w 3110400"/>
                    <a:gd name="connsiteY26" fmla="*/ 188915 h 6859140"/>
                    <a:gd name="connsiteX27" fmla="*/ 2943315 w 3110400"/>
                    <a:gd name="connsiteY27" fmla="*/ 2385544 h 6859140"/>
                    <a:gd name="connsiteX28" fmla="*/ 2904155 w 3110400"/>
                    <a:gd name="connsiteY28" fmla="*/ 2992066 h 6859140"/>
                    <a:gd name="connsiteX29" fmla="*/ 2672678 w 3110400"/>
                    <a:gd name="connsiteY29" fmla="*/ 4061137 h 6859140"/>
                    <a:gd name="connsiteX30" fmla="*/ 2301872 w 3110400"/>
                    <a:gd name="connsiteY30" fmla="*/ 4606295 h 6859140"/>
                    <a:gd name="connsiteX31" fmla="*/ 2911270 w 3110400"/>
                    <a:gd name="connsiteY31" fmla="*/ 5136112 h 6859140"/>
                    <a:gd name="connsiteX32" fmla="*/ 3110198 w 3110400"/>
                    <a:gd name="connsiteY32" fmla="*/ 5756158 h 6859140"/>
                    <a:gd name="connsiteX33" fmla="*/ 2975662 w 3110400"/>
                    <a:gd name="connsiteY33" fmla="*/ 6269726 h 6859140"/>
                    <a:gd name="connsiteX34" fmla="*/ 2836685 w 3110400"/>
                    <a:gd name="connsiteY34" fmla="*/ 6456592 h 6859140"/>
                    <a:gd name="connsiteX35" fmla="*/ 1891956 w 3110400"/>
                    <a:gd name="connsiteY35" fmla="*/ 6859090 h 6859140"/>
                    <a:gd name="connsiteX36" fmla="*/ 1892007 w 3110400"/>
                    <a:gd name="connsiteY36" fmla="*/ 6859140 h 6859140"/>
                    <a:gd name="connsiteX37" fmla="*/ 1702566 w 3110400"/>
                    <a:gd name="connsiteY37" fmla="*/ 4971197 h 6859140"/>
                    <a:gd name="connsiteX38" fmla="*/ 1509846 w 3110400"/>
                    <a:gd name="connsiteY38" fmla="*/ 5087516 h 6859140"/>
                    <a:gd name="connsiteX39" fmla="*/ 1290885 w 3110400"/>
                    <a:gd name="connsiteY39" fmla="*/ 6116418 h 6859140"/>
                    <a:gd name="connsiteX40" fmla="*/ 2226076 w 3110400"/>
                    <a:gd name="connsiteY40" fmla="*/ 6643510 h 6859140"/>
                    <a:gd name="connsiteX41" fmla="*/ 2230163 w 3110400"/>
                    <a:gd name="connsiteY41" fmla="*/ 6643510 h 6859140"/>
                    <a:gd name="connsiteX42" fmla="*/ 2827450 w 3110400"/>
                    <a:gd name="connsiteY42" fmla="*/ 6437012 h 6859140"/>
                    <a:gd name="connsiteX43" fmla="*/ 2949471 w 3110400"/>
                    <a:gd name="connsiteY43" fmla="*/ 6274520 h 6859140"/>
                    <a:gd name="connsiteX44" fmla="*/ 2957949 w 3110400"/>
                    <a:gd name="connsiteY44" fmla="*/ 6260390 h 6859140"/>
                    <a:gd name="connsiteX45" fmla="*/ 2958302 w 3110400"/>
                    <a:gd name="connsiteY45" fmla="*/ 6259633 h 6859140"/>
                    <a:gd name="connsiteX46" fmla="*/ 2958353 w 3110400"/>
                    <a:gd name="connsiteY46" fmla="*/ 6259633 h 6859140"/>
                    <a:gd name="connsiteX47" fmla="*/ 2894213 w 3110400"/>
                    <a:gd name="connsiteY47" fmla="*/ 5146760 h 6859140"/>
                    <a:gd name="connsiteX48" fmla="*/ 2285875 w 3110400"/>
                    <a:gd name="connsiteY48" fmla="*/ 4620576 h 6859140"/>
                    <a:gd name="connsiteX49" fmla="*/ 1995205 w 3110400"/>
                    <a:gd name="connsiteY49" fmla="*/ 4807897 h 6859140"/>
                    <a:gd name="connsiteX50" fmla="*/ 1823528 w 3110400"/>
                    <a:gd name="connsiteY50" fmla="*/ 4903929 h 6859140"/>
                    <a:gd name="connsiteX51" fmla="*/ 2051774 w 3110400"/>
                    <a:gd name="connsiteY51" fmla="*/ 4864719 h 6859140"/>
                    <a:gd name="connsiteX52" fmla="*/ 2624385 w 3110400"/>
                    <a:gd name="connsiteY52" fmla="*/ 5040534 h 6859140"/>
                    <a:gd name="connsiteX53" fmla="*/ 2883162 w 3110400"/>
                    <a:gd name="connsiteY53" fmla="*/ 5536995 h 6859140"/>
                    <a:gd name="connsiteX54" fmla="*/ 2781680 w 3110400"/>
                    <a:gd name="connsiteY54" fmla="*/ 6117023 h 6859140"/>
                    <a:gd name="connsiteX55" fmla="*/ 2450437 w 3110400"/>
                    <a:gd name="connsiteY55" fmla="*/ 6511598 h 6859140"/>
                    <a:gd name="connsiteX56" fmla="*/ 1950343 w 3110400"/>
                    <a:gd name="connsiteY56" fmla="*/ 6605359 h 6859140"/>
                    <a:gd name="connsiteX57" fmla="*/ 1376824 w 3110400"/>
                    <a:gd name="connsiteY57" fmla="*/ 5836900 h 6859140"/>
                    <a:gd name="connsiteX58" fmla="*/ 1483353 w 3110400"/>
                    <a:gd name="connsiteY58" fmla="*/ 5250715 h 6859140"/>
                    <a:gd name="connsiteX59" fmla="*/ 1702667 w 3110400"/>
                    <a:gd name="connsiteY59" fmla="*/ 4971197 h 6859140"/>
                    <a:gd name="connsiteX60" fmla="*/ 1702566 w 3110400"/>
                    <a:gd name="connsiteY60" fmla="*/ 4971197 h 6859140"/>
                    <a:gd name="connsiteX61" fmla="*/ 1767463 w 3110400"/>
                    <a:gd name="connsiteY61" fmla="*/ 4944502 h 6859140"/>
                    <a:gd name="connsiteX62" fmla="*/ 1396808 w 3110400"/>
                    <a:gd name="connsiteY62" fmla="*/ 5834780 h 6859140"/>
                    <a:gd name="connsiteX63" fmla="*/ 1954481 w 3110400"/>
                    <a:gd name="connsiteY63" fmla="*/ 6585628 h 6859140"/>
                    <a:gd name="connsiteX64" fmla="*/ 2763311 w 3110400"/>
                    <a:gd name="connsiteY64" fmla="*/ 6108444 h 6859140"/>
                    <a:gd name="connsiteX65" fmla="*/ 2611769 w 3110400"/>
                    <a:gd name="connsiteY65" fmla="*/ 5056329 h 6859140"/>
                    <a:gd name="connsiteX66" fmla="*/ 1767463 w 3110400"/>
                    <a:gd name="connsiteY66" fmla="*/ 4944502 h 6859140"/>
                    <a:gd name="connsiteX67" fmla="*/ 2131910 w 3110400"/>
                    <a:gd name="connsiteY67" fmla="*/ 20064 h 6859140"/>
                    <a:gd name="connsiteX68" fmla="*/ 1831249 w 3110400"/>
                    <a:gd name="connsiteY68" fmla="*/ 62302 h 6859140"/>
                    <a:gd name="connsiteX69" fmla="*/ 1305822 w 3110400"/>
                    <a:gd name="connsiteY69" fmla="*/ 566837 h 6859140"/>
                    <a:gd name="connsiteX70" fmla="*/ 1296234 w 3110400"/>
                    <a:gd name="connsiteY70" fmla="*/ 2611924 h 6859140"/>
                    <a:gd name="connsiteX71" fmla="*/ 1335797 w 3110400"/>
                    <a:gd name="connsiteY71" fmla="*/ 2951039 h 6859140"/>
                    <a:gd name="connsiteX72" fmla="*/ 1465993 w 3110400"/>
                    <a:gd name="connsiteY72" fmla="*/ 3769407 h 6859140"/>
                    <a:gd name="connsiteX73" fmla="*/ 1802888 w 3110400"/>
                    <a:gd name="connsiteY73" fmla="*/ 4349334 h 6859140"/>
                    <a:gd name="connsiteX74" fmla="*/ 2059546 w 3110400"/>
                    <a:gd name="connsiteY74" fmla="*/ 4481700 h 6859140"/>
                    <a:gd name="connsiteX75" fmla="*/ 2281989 w 3110400"/>
                    <a:gd name="connsiteY75" fmla="*/ 4595597 h 6859140"/>
                    <a:gd name="connsiteX76" fmla="*/ 2884070 w 3110400"/>
                    <a:gd name="connsiteY76" fmla="*/ 2990653 h 6859140"/>
                    <a:gd name="connsiteX77" fmla="*/ 2923230 w 3110400"/>
                    <a:gd name="connsiteY77" fmla="*/ 2384182 h 6859140"/>
                    <a:gd name="connsiteX78" fmla="*/ 2717591 w 3110400"/>
                    <a:gd name="connsiteY78" fmla="*/ 204357 h 6859140"/>
                    <a:gd name="connsiteX79" fmla="*/ 2131910 w 3110400"/>
                    <a:gd name="connsiteY79" fmla="*/ 20115 h 6859140"/>
                    <a:gd name="connsiteX80" fmla="*/ 2131910 w 3110400"/>
                    <a:gd name="connsiteY80" fmla="*/ 20064 h 6859140"/>
                    <a:gd name="connsiteX0" fmla="*/ 1887364 w 3105757"/>
                    <a:gd name="connsiteY0" fmla="*/ 6859140 h 6859140"/>
                    <a:gd name="connsiteX1" fmla="*/ 1787648 w 3105757"/>
                    <a:gd name="connsiteY1" fmla="*/ 6855255 h 6859140"/>
                    <a:gd name="connsiteX2" fmla="*/ 1067936 w 3105757"/>
                    <a:gd name="connsiteY2" fmla="*/ 6570438 h 6859140"/>
                    <a:gd name="connsiteX3" fmla="*/ 71938 w 3105757"/>
                    <a:gd name="connsiteY3" fmla="*/ 5376152 h 6859140"/>
                    <a:gd name="connsiteX4" fmla="*/ 85144 w 3105757"/>
                    <a:gd name="connsiteY4" fmla="*/ 5377555 h 6859140"/>
                    <a:gd name="connsiteX5" fmla="*/ 84906 w 3105757"/>
                    <a:gd name="connsiteY5" fmla="*/ 5387158 h 6859140"/>
                    <a:gd name="connsiteX6" fmla="*/ 1078483 w 3105757"/>
                    <a:gd name="connsiteY6" fmla="*/ 6553180 h 6859140"/>
                    <a:gd name="connsiteX7" fmla="*/ 1789061 w 3105757"/>
                    <a:gd name="connsiteY7" fmla="*/ 6835069 h 6859140"/>
                    <a:gd name="connsiteX8" fmla="*/ 2709819 w 3105757"/>
                    <a:gd name="connsiteY8" fmla="*/ 6544904 h 6859140"/>
                    <a:gd name="connsiteX9" fmla="*/ 2672981 w 3105757"/>
                    <a:gd name="connsiteY9" fmla="*/ 6564635 h 6859140"/>
                    <a:gd name="connsiteX10" fmla="*/ 2225520 w 3105757"/>
                    <a:gd name="connsiteY10" fmla="*/ 6663695 h 6859140"/>
                    <a:gd name="connsiteX11" fmla="*/ 1667999 w 3105757"/>
                    <a:gd name="connsiteY11" fmla="*/ 6529865 h 6859140"/>
                    <a:gd name="connsiteX12" fmla="*/ 1267873 w 3105757"/>
                    <a:gd name="connsiteY12" fmla="*/ 6124895 h 6859140"/>
                    <a:gd name="connsiteX13" fmla="*/ 1197577 w 3105757"/>
                    <a:gd name="connsiteY13" fmla="*/ 5511813 h 6859140"/>
                    <a:gd name="connsiteX14" fmla="*/ 1492688 w 3105757"/>
                    <a:gd name="connsiteY14" fmla="*/ 5071620 h 6859140"/>
                    <a:gd name="connsiteX15" fmla="*/ 1752828 w 3105757"/>
                    <a:gd name="connsiteY15" fmla="*/ 4925982 h 6859140"/>
                    <a:gd name="connsiteX16" fmla="*/ 1982033 w 3105757"/>
                    <a:gd name="connsiteY16" fmla="*/ 4789528 h 6859140"/>
                    <a:gd name="connsiteX17" fmla="*/ 2261147 w 3105757"/>
                    <a:gd name="connsiteY17" fmla="*/ 4609777 h 6859140"/>
                    <a:gd name="connsiteX18" fmla="*/ 2045870 w 3105757"/>
                    <a:gd name="connsiteY18" fmla="*/ 4499716 h 6859140"/>
                    <a:gd name="connsiteX19" fmla="*/ 1788405 w 3105757"/>
                    <a:gd name="connsiteY19" fmla="*/ 4366896 h 6859140"/>
                    <a:gd name="connsiteX20" fmla="*/ 1441821 w 3105757"/>
                    <a:gd name="connsiteY20" fmla="*/ 3774453 h 6859140"/>
                    <a:gd name="connsiteX21" fmla="*/ 1311070 w 3105757"/>
                    <a:gd name="connsiteY21" fmla="*/ 2953259 h 6859140"/>
                    <a:gd name="connsiteX22" fmla="*/ 1271506 w 3105757"/>
                    <a:gd name="connsiteY22" fmla="*/ 2614296 h 6859140"/>
                    <a:gd name="connsiteX23" fmla="*/ 1281801 w 3105757"/>
                    <a:gd name="connsiteY23" fmla="*/ 560983 h 6859140"/>
                    <a:gd name="connsiteX24" fmla="*/ 1493445 w 3105757"/>
                    <a:gd name="connsiteY24" fmla="*/ 222928 h 6859140"/>
                    <a:gd name="connsiteX25" fmla="*/ 1820802 w 3105757"/>
                    <a:gd name="connsiteY25" fmla="*/ 42924 h 6859140"/>
                    <a:gd name="connsiteX26" fmla="*/ 2725968 w 3105757"/>
                    <a:gd name="connsiteY26" fmla="*/ 188915 h 6859140"/>
                    <a:gd name="connsiteX27" fmla="*/ 2938672 w 3105757"/>
                    <a:gd name="connsiteY27" fmla="*/ 2385544 h 6859140"/>
                    <a:gd name="connsiteX28" fmla="*/ 2899512 w 3105757"/>
                    <a:gd name="connsiteY28" fmla="*/ 2992066 h 6859140"/>
                    <a:gd name="connsiteX29" fmla="*/ 2668035 w 3105757"/>
                    <a:gd name="connsiteY29" fmla="*/ 4061137 h 6859140"/>
                    <a:gd name="connsiteX30" fmla="*/ 2297229 w 3105757"/>
                    <a:gd name="connsiteY30" fmla="*/ 4606295 h 6859140"/>
                    <a:gd name="connsiteX31" fmla="*/ 2906627 w 3105757"/>
                    <a:gd name="connsiteY31" fmla="*/ 5136112 h 6859140"/>
                    <a:gd name="connsiteX32" fmla="*/ 3105555 w 3105757"/>
                    <a:gd name="connsiteY32" fmla="*/ 5756158 h 6859140"/>
                    <a:gd name="connsiteX33" fmla="*/ 2971019 w 3105757"/>
                    <a:gd name="connsiteY33" fmla="*/ 6269726 h 6859140"/>
                    <a:gd name="connsiteX34" fmla="*/ 2832042 w 3105757"/>
                    <a:gd name="connsiteY34" fmla="*/ 6456592 h 6859140"/>
                    <a:gd name="connsiteX35" fmla="*/ 1887313 w 3105757"/>
                    <a:gd name="connsiteY35" fmla="*/ 6859090 h 6859140"/>
                    <a:gd name="connsiteX36" fmla="*/ 1887364 w 3105757"/>
                    <a:gd name="connsiteY36" fmla="*/ 6859140 h 6859140"/>
                    <a:gd name="connsiteX37" fmla="*/ 1697923 w 3105757"/>
                    <a:gd name="connsiteY37" fmla="*/ 4971197 h 6859140"/>
                    <a:gd name="connsiteX38" fmla="*/ 1505203 w 3105757"/>
                    <a:gd name="connsiteY38" fmla="*/ 5087516 h 6859140"/>
                    <a:gd name="connsiteX39" fmla="*/ 1286242 w 3105757"/>
                    <a:gd name="connsiteY39" fmla="*/ 6116418 h 6859140"/>
                    <a:gd name="connsiteX40" fmla="*/ 2221433 w 3105757"/>
                    <a:gd name="connsiteY40" fmla="*/ 6643510 h 6859140"/>
                    <a:gd name="connsiteX41" fmla="*/ 2225520 w 3105757"/>
                    <a:gd name="connsiteY41" fmla="*/ 6643510 h 6859140"/>
                    <a:gd name="connsiteX42" fmla="*/ 2822807 w 3105757"/>
                    <a:gd name="connsiteY42" fmla="*/ 6437012 h 6859140"/>
                    <a:gd name="connsiteX43" fmla="*/ 2944828 w 3105757"/>
                    <a:gd name="connsiteY43" fmla="*/ 6274520 h 6859140"/>
                    <a:gd name="connsiteX44" fmla="*/ 2953306 w 3105757"/>
                    <a:gd name="connsiteY44" fmla="*/ 6260390 h 6859140"/>
                    <a:gd name="connsiteX45" fmla="*/ 2953659 w 3105757"/>
                    <a:gd name="connsiteY45" fmla="*/ 6259633 h 6859140"/>
                    <a:gd name="connsiteX46" fmla="*/ 2953710 w 3105757"/>
                    <a:gd name="connsiteY46" fmla="*/ 6259633 h 6859140"/>
                    <a:gd name="connsiteX47" fmla="*/ 2889570 w 3105757"/>
                    <a:gd name="connsiteY47" fmla="*/ 5146760 h 6859140"/>
                    <a:gd name="connsiteX48" fmla="*/ 2281232 w 3105757"/>
                    <a:gd name="connsiteY48" fmla="*/ 4620576 h 6859140"/>
                    <a:gd name="connsiteX49" fmla="*/ 1990562 w 3105757"/>
                    <a:gd name="connsiteY49" fmla="*/ 4807897 h 6859140"/>
                    <a:gd name="connsiteX50" fmla="*/ 1818885 w 3105757"/>
                    <a:gd name="connsiteY50" fmla="*/ 4903929 h 6859140"/>
                    <a:gd name="connsiteX51" fmla="*/ 2047131 w 3105757"/>
                    <a:gd name="connsiteY51" fmla="*/ 4864719 h 6859140"/>
                    <a:gd name="connsiteX52" fmla="*/ 2619742 w 3105757"/>
                    <a:gd name="connsiteY52" fmla="*/ 5040534 h 6859140"/>
                    <a:gd name="connsiteX53" fmla="*/ 2878519 w 3105757"/>
                    <a:gd name="connsiteY53" fmla="*/ 5536995 h 6859140"/>
                    <a:gd name="connsiteX54" fmla="*/ 2777037 w 3105757"/>
                    <a:gd name="connsiteY54" fmla="*/ 6117023 h 6859140"/>
                    <a:gd name="connsiteX55" fmla="*/ 2445794 w 3105757"/>
                    <a:gd name="connsiteY55" fmla="*/ 6511598 h 6859140"/>
                    <a:gd name="connsiteX56" fmla="*/ 1945700 w 3105757"/>
                    <a:gd name="connsiteY56" fmla="*/ 6605359 h 6859140"/>
                    <a:gd name="connsiteX57" fmla="*/ 1372181 w 3105757"/>
                    <a:gd name="connsiteY57" fmla="*/ 5836900 h 6859140"/>
                    <a:gd name="connsiteX58" fmla="*/ 1478710 w 3105757"/>
                    <a:gd name="connsiteY58" fmla="*/ 5250715 h 6859140"/>
                    <a:gd name="connsiteX59" fmla="*/ 1698024 w 3105757"/>
                    <a:gd name="connsiteY59" fmla="*/ 4971197 h 6859140"/>
                    <a:gd name="connsiteX60" fmla="*/ 1697923 w 3105757"/>
                    <a:gd name="connsiteY60" fmla="*/ 4971197 h 6859140"/>
                    <a:gd name="connsiteX61" fmla="*/ 1762820 w 3105757"/>
                    <a:gd name="connsiteY61" fmla="*/ 4944502 h 6859140"/>
                    <a:gd name="connsiteX62" fmla="*/ 1392165 w 3105757"/>
                    <a:gd name="connsiteY62" fmla="*/ 5834780 h 6859140"/>
                    <a:gd name="connsiteX63" fmla="*/ 1949838 w 3105757"/>
                    <a:gd name="connsiteY63" fmla="*/ 6585628 h 6859140"/>
                    <a:gd name="connsiteX64" fmla="*/ 2758668 w 3105757"/>
                    <a:gd name="connsiteY64" fmla="*/ 6108444 h 6859140"/>
                    <a:gd name="connsiteX65" fmla="*/ 2607126 w 3105757"/>
                    <a:gd name="connsiteY65" fmla="*/ 5056329 h 6859140"/>
                    <a:gd name="connsiteX66" fmla="*/ 1762820 w 3105757"/>
                    <a:gd name="connsiteY66" fmla="*/ 4944502 h 6859140"/>
                    <a:gd name="connsiteX67" fmla="*/ 2127267 w 3105757"/>
                    <a:gd name="connsiteY67" fmla="*/ 20064 h 6859140"/>
                    <a:gd name="connsiteX68" fmla="*/ 1826606 w 3105757"/>
                    <a:gd name="connsiteY68" fmla="*/ 62302 h 6859140"/>
                    <a:gd name="connsiteX69" fmla="*/ 1301179 w 3105757"/>
                    <a:gd name="connsiteY69" fmla="*/ 566837 h 6859140"/>
                    <a:gd name="connsiteX70" fmla="*/ 1291591 w 3105757"/>
                    <a:gd name="connsiteY70" fmla="*/ 2611924 h 6859140"/>
                    <a:gd name="connsiteX71" fmla="*/ 1331154 w 3105757"/>
                    <a:gd name="connsiteY71" fmla="*/ 2951039 h 6859140"/>
                    <a:gd name="connsiteX72" fmla="*/ 1461350 w 3105757"/>
                    <a:gd name="connsiteY72" fmla="*/ 3769407 h 6859140"/>
                    <a:gd name="connsiteX73" fmla="*/ 1798245 w 3105757"/>
                    <a:gd name="connsiteY73" fmla="*/ 4349334 h 6859140"/>
                    <a:gd name="connsiteX74" fmla="*/ 2054903 w 3105757"/>
                    <a:gd name="connsiteY74" fmla="*/ 4481700 h 6859140"/>
                    <a:gd name="connsiteX75" fmla="*/ 2277346 w 3105757"/>
                    <a:gd name="connsiteY75" fmla="*/ 4595597 h 6859140"/>
                    <a:gd name="connsiteX76" fmla="*/ 2879427 w 3105757"/>
                    <a:gd name="connsiteY76" fmla="*/ 2990653 h 6859140"/>
                    <a:gd name="connsiteX77" fmla="*/ 2918587 w 3105757"/>
                    <a:gd name="connsiteY77" fmla="*/ 2384182 h 6859140"/>
                    <a:gd name="connsiteX78" fmla="*/ 2712948 w 3105757"/>
                    <a:gd name="connsiteY78" fmla="*/ 204357 h 6859140"/>
                    <a:gd name="connsiteX79" fmla="*/ 2127267 w 3105757"/>
                    <a:gd name="connsiteY79" fmla="*/ 20115 h 6859140"/>
                    <a:gd name="connsiteX80" fmla="*/ 2127267 w 3105757"/>
                    <a:gd name="connsiteY80" fmla="*/ 20064 h 6859140"/>
                    <a:gd name="connsiteX0" fmla="*/ 1887364 w 3105757"/>
                    <a:gd name="connsiteY0" fmla="*/ 6859140 h 6859140"/>
                    <a:gd name="connsiteX1" fmla="*/ 1787648 w 3105757"/>
                    <a:gd name="connsiteY1" fmla="*/ 6855255 h 6859140"/>
                    <a:gd name="connsiteX2" fmla="*/ 1067936 w 3105757"/>
                    <a:gd name="connsiteY2" fmla="*/ 6570438 h 6859140"/>
                    <a:gd name="connsiteX3" fmla="*/ 71938 w 3105757"/>
                    <a:gd name="connsiteY3" fmla="*/ 5376152 h 6859140"/>
                    <a:gd name="connsiteX4" fmla="*/ 85144 w 3105757"/>
                    <a:gd name="connsiteY4" fmla="*/ 5377555 h 6859140"/>
                    <a:gd name="connsiteX5" fmla="*/ 84906 w 3105757"/>
                    <a:gd name="connsiteY5" fmla="*/ 5387158 h 6859140"/>
                    <a:gd name="connsiteX6" fmla="*/ 1078483 w 3105757"/>
                    <a:gd name="connsiteY6" fmla="*/ 6553180 h 6859140"/>
                    <a:gd name="connsiteX7" fmla="*/ 1789061 w 3105757"/>
                    <a:gd name="connsiteY7" fmla="*/ 6835069 h 6859140"/>
                    <a:gd name="connsiteX8" fmla="*/ 2709819 w 3105757"/>
                    <a:gd name="connsiteY8" fmla="*/ 6544904 h 6859140"/>
                    <a:gd name="connsiteX9" fmla="*/ 2672981 w 3105757"/>
                    <a:gd name="connsiteY9" fmla="*/ 6564635 h 6859140"/>
                    <a:gd name="connsiteX10" fmla="*/ 2225520 w 3105757"/>
                    <a:gd name="connsiteY10" fmla="*/ 6663695 h 6859140"/>
                    <a:gd name="connsiteX11" fmla="*/ 1667999 w 3105757"/>
                    <a:gd name="connsiteY11" fmla="*/ 6529865 h 6859140"/>
                    <a:gd name="connsiteX12" fmla="*/ 1267873 w 3105757"/>
                    <a:gd name="connsiteY12" fmla="*/ 6124895 h 6859140"/>
                    <a:gd name="connsiteX13" fmla="*/ 1197577 w 3105757"/>
                    <a:gd name="connsiteY13" fmla="*/ 5511813 h 6859140"/>
                    <a:gd name="connsiteX14" fmla="*/ 1492688 w 3105757"/>
                    <a:gd name="connsiteY14" fmla="*/ 5071620 h 6859140"/>
                    <a:gd name="connsiteX15" fmla="*/ 1752828 w 3105757"/>
                    <a:gd name="connsiteY15" fmla="*/ 4925982 h 6859140"/>
                    <a:gd name="connsiteX16" fmla="*/ 1982033 w 3105757"/>
                    <a:gd name="connsiteY16" fmla="*/ 4789528 h 6859140"/>
                    <a:gd name="connsiteX17" fmla="*/ 2261147 w 3105757"/>
                    <a:gd name="connsiteY17" fmla="*/ 4609777 h 6859140"/>
                    <a:gd name="connsiteX18" fmla="*/ 2045870 w 3105757"/>
                    <a:gd name="connsiteY18" fmla="*/ 4499716 h 6859140"/>
                    <a:gd name="connsiteX19" fmla="*/ 1788405 w 3105757"/>
                    <a:gd name="connsiteY19" fmla="*/ 4366896 h 6859140"/>
                    <a:gd name="connsiteX20" fmla="*/ 1441821 w 3105757"/>
                    <a:gd name="connsiteY20" fmla="*/ 3774453 h 6859140"/>
                    <a:gd name="connsiteX21" fmla="*/ 1311070 w 3105757"/>
                    <a:gd name="connsiteY21" fmla="*/ 2953259 h 6859140"/>
                    <a:gd name="connsiteX22" fmla="*/ 1271506 w 3105757"/>
                    <a:gd name="connsiteY22" fmla="*/ 2614296 h 6859140"/>
                    <a:gd name="connsiteX23" fmla="*/ 1281801 w 3105757"/>
                    <a:gd name="connsiteY23" fmla="*/ 560983 h 6859140"/>
                    <a:gd name="connsiteX24" fmla="*/ 1493445 w 3105757"/>
                    <a:gd name="connsiteY24" fmla="*/ 222928 h 6859140"/>
                    <a:gd name="connsiteX25" fmla="*/ 1820802 w 3105757"/>
                    <a:gd name="connsiteY25" fmla="*/ 42924 h 6859140"/>
                    <a:gd name="connsiteX26" fmla="*/ 2725968 w 3105757"/>
                    <a:gd name="connsiteY26" fmla="*/ 188915 h 6859140"/>
                    <a:gd name="connsiteX27" fmla="*/ 2938672 w 3105757"/>
                    <a:gd name="connsiteY27" fmla="*/ 2385544 h 6859140"/>
                    <a:gd name="connsiteX28" fmla="*/ 2899512 w 3105757"/>
                    <a:gd name="connsiteY28" fmla="*/ 2992066 h 6859140"/>
                    <a:gd name="connsiteX29" fmla="*/ 2668035 w 3105757"/>
                    <a:gd name="connsiteY29" fmla="*/ 4061137 h 6859140"/>
                    <a:gd name="connsiteX30" fmla="*/ 2297229 w 3105757"/>
                    <a:gd name="connsiteY30" fmla="*/ 4606295 h 6859140"/>
                    <a:gd name="connsiteX31" fmla="*/ 2906627 w 3105757"/>
                    <a:gd name="connsiteY31" fmla="*/ 5136112 h 6859140"/>
                    <a:gd name="connsiteX32" fmla="*/ 3105555 w 3105757"/>
                    <a:gd name="connsiteY32" fmla="*/ 5756158 h 6859140"/>
                    <a:gd name="connsiteX33" fmla="*/ 2971019 w 3105757"/>
                    <a:gd name="connsiteY33" fmla="*/ 6269726 h 6859140"/>
                    <a:gd name="connsiteX34" fmla="*/ 2832042 w 3105757"/>
                    <a:gd name="connsiteY34" fmla="*/ 6456592 h 6859140"/>
                    <a:gd name="connsiteX35" fmla="*/ 1887313 w 3105757"/>
                    <a:gd name="connsiteY35" fmla="*/ 6859090 h 6859140"/>
                    <a:gd name="connsiteX36" fmla="*/ 1887364 w 3105757"/>
                    <a:gd name="connsiteY36" fmla="*/ 6859140 h 6859140"/>
                    <a:gd name="connsiteX37" fmla="*/ 1697923 w 3105757"/>
                    <a:gd name="connsiteY37" fmla="*/ 4971197 h 6859140"/>
                    <a:gd name="connsiteX38" fmla="*/ 1505203 w 3105757"/>
                    <a:gd name="connsiteY38" fmla="*/ 5087516 h 6859140"/>
                    <a:gd name="connsiteX39" fmla="*/ 1286242 w 3105757"/>
                    <a:gd name="connsiteY39" fmla="*/ 6116418 h 6859140"/>
                    <a:gd name="connsiteX40" fmla="*/ 2221433 w 3105757"/>
                    <a:gd name="connsiteY40" fmla="*/ 6643510 h 6859140"/>
                    <a:gd name="connsiteX41" fmla="*/ 2225520 w 3105757"/>
                    <a:gd name="connsiteY41" fmla="*/ 6643510 h 6859140"/>
                    <a:gd name="connsiteX42" fmla="*/ 2822807 w 3105757"/>
                    <a:gd name="connsiteY42" fmla="*/ 6437012 h 6859140"/>
                    <a:gd name="connsiteX43" fmla="*/ 2944828 w 3105757"/>
                    <a:gd name="connsiteY43" fmla="*/ 6274520 h 6859140"/>
                    <a:gd name="connsiteX44" fmla="*/ 2953306 w 3105757"/>
                    <a:gd name="connsiteY44" fmla="*/ 6260390 h 6859140"/>
                    <a:gd name="connsiteX45" fmla="*/ 2953659 w 3105757"/>
                    <a:gd name="connsiteY45" fmla="*/ 6259633 h 6859140"/>
                    <a:gd name="connsiteX46" fmla="*/ 2953710 w 3105757"/>
                    <a:gd name="connsiteY46" fmla="*/ 6259633 h 6859140"/>
                    <a:gd name="connsiteX47" fmla="*/ 2889570 w 3105757"/>
                    <a:gd name="connsiteY47" fmla="*/ 5146760 h 6859140"/>
                    <a:gd name="connsiteX48" fmla="*/ 2281232 w 3105757"/>
                    <a:gd name="connsiteY48" fmla="*/ 4620576 h 6859140"/>
                    <a:gd name="connsiteX49" fmla="*/ 1990562 w 3105757"/>
                    <a:gd name="connsiteY49" fmla="*/ 4807897 h 6859140"/>
                    <a:gd name="connsiteX50" fmla="*/ 1818885 w 3105757"/>
                    <a:gd name="connsiteY50" fmla="*/ 4903929 h 6859140"/>
                    <a:gd name="connsiteX51" fmla="*/ 2047131 w 3105757"/>
                    <a:gd name="connsiteY51" fmla="*/ 4864719 h 6859140"/>
                    <a:gd name="connsiteX52" fmla="*/ 2619742 w 3105757"/>
                    <a:gd name="connsiteY52" fmla="*/ 5040534 h 6859140"/>
                    <a:gd name="connsiteX53" fmla="*/ 2878519 w 3105757"/>
                    <a:gd name="connsiteY53" fmla="*/ 5536995 h 6859140"/>
                    <a:gd name="connsiteX54" fmla="*/ 2777037 w 3105757"/>
                    <a:gd name="connsiteY54" fmla="*/ 6117023 h 6859140"/>
                    <a:gd name="connsiteX55" fmla="*/ 2445794 w 3105757"/>
                    <a:gd name="connsiteY55" fmla="*/ 6511598 h 6859140"/>
                    <a:gd name="connsiteX56" fmla="*/ 1945700 w 3105757"/>
                    <a:gd name="connsiteY56" fmla="*/ 6605359 h 6859140"/>
                    <a:gd name="connsiteX57" fmla="*/ 1372181 w 3105757"/>
                    <a:gd name="connsiteY57" fmla="*/ 5836900 h 6859140"/>
                    <a:gd name="connsiteX58" fmla="*/ 1478710 w 3105757"/>
                    <a:gd name="connsiteY58" fmla="*/ 5250715 h 6859140"/>
                    <a:gd name="connsiteX59" fmla="*/ 1698024 w 3105757"/>
                    <a:gd name="connsiteY59" fmla="*/ 4971197 h 6859140"/>
                    <a:gd name="connsiteX60" fmla="*/ 1697923 w 3105757"/>
                    <a:gd name="connsiteY60" fmla="*/ 4971197 h 6859140"/>
                    <a:gd name="connsiteX61" fmla="*/ 1762820 w 3105757"/>
                    <a:gd name="connsiteY61" fmla="*/ 4944502 h 6859140"/>
                    <a:gd name="connsiteX62" fmla="*/ 1392165 w 3105757"/>
                    <a:gd name="connsiteY62" fmla="*/ 5834780 h 6859140"/>
                    <a:gd name="connsiteX63" fmla="*/ 1949838 w 3105757"/>
                    <a:gd name="connsiteY63" fmla="*/ 6585628 h 6859140"/>
                    <a:gd name="connsiteX64" fmla="*/ 2758668 w 3105757"/>
                    <a:gd name="connsiteY64" fmla="*/ 6108444 h 6859140"/>
                    <a:gd name="connsiteX65" fmla="*/ 2607126 w 3105757"/>
                    <a:gd name="connsiteY65" fmla="*/ 5056329 h 6859140"/>
                    <a:gd name="connsiteX66" fmla="*/ 1762820 w 3105757"/>
                    <a:gd name="connsiteY66" fmla="*/ 4944502 h 6859140"/>
                    <a:gd name="connsiteX67" fmla="*/ 2127267 w 3105757"/>
                    <a:gd name="connsiteY67" fmla="*/ 20064 h 6859140"/>
                    <a:gd name="connsiteX68" fmla="*/ 1826606 w 3105757"/>
                    <a:gd name="connsiteY68" fmla="*/ 62302 h 6859140"/>
                    <a:gd name="connsiteX69" fmla="*/ 1301179 w 3105757"/>
                    <a:gd name="connsiteY69" fmla="*/ 566837 h 6859140"/>
                    <a:gd name="connsiteX70" fmla="*/ 1291591 w 3105757"/>
                    <a:gd name="connsiteY70" fmla="*/ 2611924 h 6859140"/>
                    <a:gd name="connsiteX71" fmla="*/ 1331154 w 3105757"/>
                    <a:gd name="connsiteY71" fmla="*/ 2951039 h 6859140"/>
                    <a:gd name="connsiteX72" fmla="*/ 1461350 w 3105757"/>
                    <a:gd name="connsiteY72" fmla="*/ 3769407 h 6859140"/>
                    <a:gd name="connsiteX73" fmla="*/ 1798245 w 3105757"/>
                    <a:gd name="connsiteY73" fmla="*/ 4349334 h 6859140"/>
                    <a:gd name="connsiteX74" fmla="*/ 2054903 w 3105757"/>
                    <a:gd name="connsiteY74" fmla="*/ 4481700 h 6859140"/>
                    <a:gd name="connsiteX75" fmla="*/ 2277346 w 3105757"/>
                    <a:gd name="connsiteY75" fmla="*/ 4595597 h 6859140"/>
                    <a:gd name="connsiteX76" fmla="*/ 2879427 w 3105757"/>
                    <a:gd name="connsiteY76" fmla="*/ 2990653 h 6859140"/>
                    <a:gd name="connsiteX77" fmla="*/ 2918587 w 3105757"/>
                    <a:gd name="connsiteY77" fmla="*/ 2384182 h 6859140"/>
                    <a:gd name="connsiteX78" fmla="*/ 2712948 w 3105757"/>
                    <a:gd name="connsiteY78" fmla="*/ 204357 h 6859140"/>
                    <a:gd name="connsiteX79" fmla="*/ 2127267 w 3105757"/>
                    <a:gd name="connsiteY79" fmla="*/ 20115 h 6859140"/>
                    <a:gd name="connsiteX80" fmla="*/ 2127267 w 3105757"/>
                    <a:gd name="connsiteY80" fmla="*/ 20064 h 6859140"/>
                    <a:gd name="connsiteX0" fmla="*/ 1887364 w 3105757"/>
                    <a:gd name="connsiteY0" fmla="*/ 6859140 h 6859140"/>
                    <a:gd name="connsiteX1" fmla="*/ 1787648 w 3105757"/>
                    <a:gd name="connsiteY1" fmla="*/ 6855255 h 6859140"/>
                    <a:gd name="connsiteX2" fmla="*/ 1067936 w 3105757"/>
                    <a:gd name="connsiteY2" fmla="*/ 6570438 h 6859140"/>
                    <a:gd name="connsiteX3" fmla="*/ 71938 w 3105757"/>
                    <a:gd name="connsiteY3" fmla="*/ 5376152 h 6859140"/>
                    <a:gd name="connsiteX4" fmla="*/ 85144 w 3105757"/>
                    <a:gd name="connsiteY4" fmla="*/ 5377555 h 6859140"/>
                    <a:gd name="connsiteX5" fmla="*/ 124735 w 3105757"/>
                    <a:gd name="connsiteY5" fmla="*/ 5347333 h 6859140"/>
                    <a:gd name="connsiteX6" fmla="*/ 1078483 w 3105757"/>
                    <a:gd name="connsiteY6" fmla="*/ 6553180 h 6859140"/>
                    <a:gd name="connsiteX7" fmla="*/ 1789061 w 3105757"/>
                    <a:gd name="connsiteY7" fmla="*/ 6835069 h 6859140"/>
                    <a:gd name="connsiteX8" fmla="*/ 2709819 w 3105757"/>
                    <a:gd name="connsiteY8" fmla="*/ 6544904 h 6859140"/>
                    <a:gd name="connsiteX9" fmla="*/ 2672981 w 3105757"/>
                    <a:gd name="connsiteY9" fmla="*/ 6564635 h 6859140"/>
                    <a:gd name="connsiteX10" fmla="*/ 2225520 w 3105757"/>
                    <a:gd name="connsiteY10" fmla="*/ 6663695 h 6859140"/>
                    <a:gd name="connsiteX11" fmla="*/ 1667999 w 3105757"/>
                    <a:gd name="connsiteY11" fmla="*/ 6529865 h 6859140"/>
                    <a:gd name="connsiteX12" fmla="*/ 1267873 w 3105757"/>
                    <a:gd name="connsiteY12" fmla="*/ 6124895 h 6859140"/>
                    <a:gd name="connsiteX13" fmla="*/ 1197577 w 3105757"/>
                    <a:gd name="connsiteY13" fmla="*/ 5511813 h 6859140"/>
                    <a:gd name="connsiteX14" fmla="*/ 1492688 w 3105757"/>
                    <a:gd name="connsiteY14" fmla="*/ 5071620 h 6859140"/>
                    <a:gd name="connsiteX15" fmla="*/ 1752828 w 3105757"/>
                    <a:gd name="connsiteY15" fmla="*/ 4925982 h 6859140"/>
                    <a:gd name="connsiteX16" fmla="*/ 1982033 w 3105757"/>
                    <a:gd name="connsiteY16" fmla="*/ 4789528 h 6859140"/>
                    <a:gd name="connsiteX17" fmla="*/ 2261147 w 3105757"/>
                    <a:gd name="connsiteY17" fmla="*/ 4609777 h 6859140"/>
                    <a:gd name="connsiteX18" fmla="*/ 2045870 w 3105757"/>
                    <a:gd name="connsiteY18" fmla="*/ 4499716 h 6859140"/>
                    <a:gd name="connsiteX19" fmla="*/ 1788405 w 3105757"/>
                    <a:gd name="connsiteY19" fmla="*/ 4366896 h 6859140"/>
                    <a:gd name="connsiteX20" fmla="*/ 1441821 w 3105757"/>
                    <a:gd name="connsiteY20" fmla="*/ 3774453 h 6859140"/>
                    <a:gd name="connsiteX21" fmla="*/ 1311070 w 3105757"/>
                    <a:gd name="connsiteY21" fmla="*/ 2953259 h 6859140"/>
                    <a:gd name="connsiteX22" fmla="*/ 1271506 w 3105757"/>
                    <a:gd name="connsiteY22" fmla="*/ 2614296 h 6859140"/>
                    <a:gd name="connsiteX23" fmla="*/ 1281801 w 3105757"/>
                    <a:gd name="connsiteY23" fmla="*/ 560983 h 6859140"/>
                    <a:gd name="connsiteX24" fmla="*/ 1493445 w 3105757"/>
                    <a:gd name="connsiteY24" fmla="*/ 222928 h 6859140"/>
                    <a:gd name="connsiteX25" fmla="*/ 1820802 w 3105757"/>
                    <a:gd name="connsiteY25" fmla="*/ 42924 h 6859140"/>
                    <a:gd name="connsiteX26" fmla="*/ 2725968 w 3105757"/>
                    <a:gd name="connsiteY26" fmla="*/ 188915 h 6859140"/>
                    <a:gd name="connsiteX27" fmla="*/ 2938672 w 3105757"/>
                    <a:gd name="connsiteY27" fmla="*/ 2385544 h 6859140"/>
                    <a:gd name="connsiteX28" fmla="*/ 2899512 w 3105757"/>
                    <a:gd name="connsiteY28" fmla="*/ 2992066 h 6859140"/>
                    <a:gd name="connsiteX29" fmla="*/ 2668035 w 3105757"/>
                    <a:gd name="connsiteY29" fmla="*/ 4061137 h 6859140"/>
                    <a:gd name="connsiteX30" fmla="*/ 2297229 w 3105757"/>
                    <a:gd name="connsiteY30" fmla="*/ 4606295 h 6859140"/>
                    <a:gd name="connsiteX31" fmla="*/ 2906627 w 3105757"/>
                    <a:gd name="connsiteY31" fmla="*/ 5136112 h 6859140"/>
                    <a:gd name="connsiteX32" fmla="*/ 3105555 w 3105757"/>
                    <a:gd name="connsiteY32" fmla="*/ 5756158 h 6859140"/>
                    <a:gd name="connsiteX33" fmla="*/ 2971019 w 3105757"/>
                    <a:gd name="connsiteY33" fmla="*/ 6269726 h 6859140"/>
                    <a:gd name="connsiteX34" fmla="*/ 2832042 w 3105757"/>
                    <a:gd name="connsiteY34" fmla="*/ 6456592 h 6859140"/>
                    <a:gd name="connsiteX35" fmla="*/ 1887313 w 3105757"/>
                    <a:gd name="connsiteY35" fmla="*/ 6859090 h 6859140"/>
                    <a:gd name="connsiteX36" fmla="*/ 1887364 w 3105757"/>
                    <a:gd name="connsiteY36" fmla="*/ 6859140 h 6859140"/>
                    <a:gd name="connsiteX37" fmla="*/ 1697923 w 3105757"/>
                    <a:gd name="connsiteY37" fmla="*/ 4971197 h 6859140"/>
                    <a:gd name="connsiteX38" fmla="*/ 1505203 w 3105757"/>
                    <a:gd name="connsiteY38" fmla="*/ 5087516 h 6859140"/>
                    <a:gd name="connsiteX39" fmla="*/ 1286242 w 3105757"/>
                    <a:gd name="connsiteY39" fmla="*/ 6116418 h 6859140"/>
                    <a:gd name="connsiteX40" fmla="*/ 2221433 w 3105757"/>
                    <a:gd name="connsiteY40" fmla="*/ 6643510 h 6859140"/>
                    <a:gd name="connsiteX41" fmla="*/ 2225520 w 3105757"/>
                    <a:gd name="connsiteY41" fmla="*/ 6643510 h 6859140"/>
                    <a:gd name="connsiteX42" fmla="*/ 2822807 w 3105757"/>
                    <a:gd name="connsiteY42" fmla="*/ 6437012 h 6859140"/>
                    <a:gd name="connsiteX43" fmla="*/ 2944828 w 3105757"/>
                    <a:gd name="connsiteY43" fmla="*/ 6274520 h 6859140"/>
                    <a:gd name="connsiteX44" fmla="*/ 2953306 w 3105757"/>
                    <a:gd name="connsiteY44" fmla="*/ 6260390 h 6859140"/>
                    <a:gd name="connsiteX45" fmla="*/ 2953659 w 3105757"/>
                    <a:gd name="connsiteY45" fmla="*/ 6259633 h 6859140"/>
                    <a:gd name="connsiteX46" fmla="*/ 2953710 w 3105757"/>
                    <a:gd name="connsiteY46" fmla="*/ 6259633 h 6859140"/>
                    <a:gd name="connsiteX47" fmla="*/ 2889570 w 3105757"/>
                    <a:gd name="connsiteY47" fmla="*/ 5146760 h 6859140"/>
                    <a:gd name="connsiteX48" fmla="*/ 2281232 w 3105757"/>
                    <a:gd name="connsiteY48" fmla="*/ 4620576 h 6859140"/>
                    <a:gd name="connsiteX49" fmla="*/ 1990562 w 3105757"/>
                    <a:gd name="connsiteY49" fmla="*/ 4807897 h 6859140"/>
                    <a:gd name="connsiteX50" fmla="*/ 1818885 w 3105757"/>
                    <a:gd name="connsiteY50" fmla="*/ 4903929 h 6859140"/>
                    <a:gd name="connsiteX51" fmla="*/ 2047131 w 3105757"/>
                    <a:gd name="connsiteY51" fmla="*/ 4864719 h 6859140"/>
                    <a:gd name="connsiteX52" fmla="*/ 2619742 w 3105757"/>
                    <a:gd name="connsiteY52" fmla="*/ 5040534 h 6859140"/>
                    <a:gd name="connsiteX53" fmla="*/ 2878519 w 3105757"/>
                    <a:gd name="connsiteY53" fmla="*/ 5536995 h 6859140"/>
                    <a:gd name="connsiteX54" fmla="*/ 2777037 w 3105757"/>
                    <a:gd name="connsiteY54" fmla="*/ 6117023 h 6859140"/>
                    <a:gd name="connsiteX55" fmla="*/ 2445794 w 3105757"/>
                    <a:gd name="connsiteY55" fmla="*/ 6511598 h 6859140"/>
                    <a:gd name="connsiteX56" fmla="*/ 1945700 w 3105757"/>
                    <a:gd name="connsiteY56" fmla="*/ 6605359 h 6859140"/>
                    <a:gd name="connsiteX57" fmla="*/ 1372181 w 3105757"/>
                    <a:gd name="connsiteY57" fmla="*/ 5836900 h 6859140"/>
                    <a:gd name="connsiteX58" fmla="*/ 1478710 w 3105757"/>
                    <a:gd name="connsiteY58" fmla="*/ 5250715 h 6859140"/>
                    <a:gd name="connsiteX59" fmla="*/ 1698024 w 3105757"/>
                    <a:gd name="connsiteY59" fmla="*/ 4971197 h 6859140"/>
                    <a:gd name="connsiteX60" fmla="*/ 1697923 w 3105757"/>
                    <a:gd name="connsiteY60" fmla="*/ 4971197 h 6859140"/>
                    <a:gd name="connsiteX61" fmla="*/ 1762820 w 3105757"/>
                    <a:gd name="connsiteY61" fmla="*/ 4944502 h 6859140"/>
                    <a:gd name="connsiteX62" fmla="*/ 1392165 w 3105757"/>
                    <a:gd name="connsiteY62" fmla="*/ 5834780 h 6859140"/>
                    <a:gd name="connsiteX63" fmla="*/ 1949838 w 3105757"/>
                    <a:gd name="connsiteY63" fmla="*/ 6585628 h 6859140"/>
                    <a:gd name="connsiteX64" fmla="*/ 2758668 w 3105757"/>
                    <a:gd name="connsiteY64" fmla="*/ 6108444 h 6859140"/>
                    <a:gd name="connsiteX65" fmla="*/ 2607126 w 3105757"/>
                    <a:gd name="connsiteY65" fmla="*/ 5056329 h 6859140"/>
                    <a:gd name="connsiteX66" fmla="*/ 1762820 w 3105757"/>
                    <a:gd name="connsiteY66" fmla="*/ 4944502 h 6859140"/>
                    <a:gd name="connsiteX67" fmla="*/ 2127267 w 3105757"/>
                    <a:gd name="connsiteY67" fmla="*/ 20064 h 6859140"/>
                    <a:gd name="connsiteX68" fmla="*/ 1826606 w 3105757"/>
                    <a:gd name="connsiteY68" fmla="*/ 62302 h 6859140"/>
                    <a:gd name="connsiteX69" fmla="*/ 1301179 w 3105757"/>
                    <a:gd name="connsiteY69" fmla="*/ 566837 h 6859140"/>
                    <a:gd name="connsiteX70" fmla="*/ 1291591 w 3105757"/>
                    <a:gd name="connsiteY70" fmla="*/ 2611924 h 6859140"/>
                    <a:gd name="connsiteX71" fmla="*/ 1331154 w 3105757"/>
                    <a:gd name="connsiteY71" fmla="*/ 2951039 h 6859140"/>
                    <a:gd name="connsiteX72" fmla="*/ 1461350 w 3105757"/>
                    <a:gd name="connsiteY72" fmla="*/ 3769407 h 6859140"/>
                    <a:gd name="connsiteX73" fmla="*/ 1798245 w 3105757"/>
                    <a:gd name="connsiteY73" fmla="*/ 4349334 h 6859140"/>
                    <a:gd name="connsiteX74" fmla="*/ 2054903 w 3105757"/>
                    <a:gd name="connsiteY74" fmla="*/ 4481700 h 6859140"/>
                    <a:gd name="connsiteX75" fmla="*/ 2277346 w 3105757"/>
                    <a:gd name="connsiteY75" fmla="*/ 4595597 h 6859140"/>
                    <a:gd name="connsiteX76" fmla="*/ 2879427 w 3105757"/>
                    <a:gd name="connsiteY76" fmla="*/ 2990653 h 6859140"/>
                    <a:gd name="connsiteX77" fmla="*/ 2918587 w 3105757"/>
                    <a:gd name="connsiteY77" fmla="*/ 2384182 h 6859140"/>
                    <a:gd name="connsiteX78" fmla="*/ 2712948 w 3105757"/>
                    <a:gd name="connsiteY78" fmla="*/ 204357 h 6859140"/>
                    <a:gd name="connsiteX79" fmla="*/ 2127267 w 3105757"/>
                    <a:gd name="connsiteY79" fmla="*/ 20115 h 6859140"/>
                    <a:gd name="connsiteX80" fmla="*/ 2127267 w 3105757"/>
                    <a:gd name="connsiteY80" fmla="*/ 20064 h 6859140"/>
                    <a:gd name="connsiteX0" fmla="*/ 1887364 w 3105757"/>
                    <a:gd name="connsiteY0" fmla="*/ 6859140 h 6859140"/>
                    <a:gd name="connsiteX1" fmla="*/ 1787648 w 3105757"/>
                    <a:gd name="connsiteY1" fmla="*/ 6855255 h 6859140"/>
                    <a:gd name="connsiteX2" fmla="*/ 1067936 w 3105757"/>
                    <a:gd name="connsiteY2" fmla="*/ 6570438 h 6859140"/>
                    <a:gd name="connsiteX3" fmla="*/ 71938 w 3105757"/>
                    <a:gd name="connsiteY3" fmla="*/ 5376152 h 6859140"/>
                    <a:gd name="connsiteX4" fmla="*/ 85144 w 3105757"/>
                    <a:gd name="connsiteY4" fmla="*/ 5377555 h 6859140"/>
                    <a:gd name="connsiteX5" fmla="*/ 116769 w 3105757"/>
                    <a:gd name="connsiteY5" fmla="*/ 5379192 h 6859140"/>
                    <a:gd name="connsiteX6" fmla="*/ 1078483 w 3105757"/>
                    <a:gd name="connsiteY6" fmla="*/ 6553180 h 6859140"/>
                    <a:gd name="connsiteX7" fmla="*/ 1789061 w 3105757"/>
                    <a:gd name="connsiteY7" fmla="*/ 6835069 h 6859140"/>
                    <a:gd name="connsiteX8" fmla="*/ 2709819 w 3105757"/>
                    <a:gd name="connsiteY8" fmla="*/ 6544904 h 6859140"/>
                    <a:gd name="connsiteX9" fmla="*/ 2672981 w 3105757"/>
                    <a:gd name="connsiteY9" fmla="*/ 6564635 h 6859140"/>
                    <a:gd name="connsiteX10" fmla="*/ 2225520 w 3105757"/>
                    <a:gd name="connsiteY10" fmla="*/ 6663695 h 6859140"/>
                    <a:gd name="connsiteX11" fmla="*/ 1667999 w 3105757"/>
                    <a:gd name="connsiteY11" fmla="*/ 6529865 h 6859140"/>
                    <a:gd name="connsiteX12" fmla="*/ 1267873 w 3105757"/>
                    <a:gd name="connsiteY12" fmla="*/ 6124895 h 6859140"/>
                    <a:gd name="connsiteX13" fmla="*/ 1197577 w 3105757"/>
                    <a:gd name="connsiteY13" fmla="*/ 5511813 h 6859140"/>
                    <a:gd name="connsiteX14" fmla="*/ 1492688 w 3105757"/>
                    <a:gd name="connsiteY14" fmla="*/ 5071620 h 6859140"/>
                    <a:gd name="connsiteX15" fmla="*/ 1752828 w 3105757"/>
                    <a:gd name="connsiteY15" fmla="*/ 4925982 h 6859140"/>
                    <a:gd name="connsiteX16" fmla="*/ 1982033 w 3105757"/>
                    <a:gd name="connsiteY16" fmla="*/ 4789528 h 6859140"/>
                    <a:gd name="connsiteX17" fmla="*/ 2261147 w 3105757"/>
                    <a:gd name="connsiteY17" fmla="*/ 4609777 h 6859140"/>
                    <a:gd name="connsiteX18" fmla="*/ 2045870 w 3105757"/>
                    <a:gd name="connsiteY18" fmla="*/ 4499716 h 6859140"/>
                    <a:gd name="connsiteX19" fmla="*/ 1788405 w 3105757"/>
                    <a:gd name="connsiteY19" fmla="*/ 4366896 h 6859140"/>
                    <a:gd name="connsiteX20" fmla="*/ 1441821 w 3105757"/>
                    <a:gd name="connsiteY20" fmla="*/ 3774453 h 6859140"/>
                    <a:gd name="connsiteX21" fmla="*/ 1311070 w 3105757"/>
                    <a:gd name="connsiteY21" fmla="*/ 2953259 h 6859140"/>
                    <a:gd name="connsiteX22" fmla="*/ 1271506 w 3105757"/>
                    <a:gd name="connsiteY22" fmla="*/ 2614296 h 6859140"/>
                    <a:gd name="connsiteX23" fmla="*/ 1281801 w 3105757"/>
                    <a:gd name="connsiteY23" fmla="*/ 560983 h 6859140"/>
                    <a:gd name="connsiteX24" fmla="*/ 1493445 w 3105757"/>
                    <a:gd name="connsiteY24" fmla="*/ 222928 h 6859140"/>
                    <a:gd name="connsiteX25" fmla="*/ 1820802 w 3105757"/>
                    <a:gd name="connsiteY25" fmla="*/ 42924 h 6859140"/>
                    <a:gd name="connsiteX26" fmla="*/ 2725968 w 3105757"/>
                    <a:gd name="connsiteY26" fmla="*/ 188915 h 6859140"/>
                    <a:gd name="connsiteX27" fmla="*/ 2938672 w 3105757"/>
                    <a:gd name="connsiteY27" fmla="*/ 2385544 h 6859140"/>
                    <a:gd name="connsiteX28" fmla="*/ 2899512 w 3105757"/>
                    <a:gd name="connsiteY28" fmla="*/ 2992066 h 6859140"/>
                    <a:gd name="connsiteX29" fmla="*/ 2668035 w 3105757"/>
                    <a:gd name="connsiteY29" fmla="*/ 4061137 h 6859140"/>
                    <a:gd name="connsiteX30" fmla="*/ 2297229 w 3105757"/>
                    <a:gd name="connsiteY30" fmla="*/ 4606295 h 6859140"/>
                    <a:gd name="connsiteX31" fmla="*/ 2906627 w 3105757"/>
                    <a:gd name="connsiteY31" fmla="*/ 5136112 h 6859140"/>
                    <a:gd name="connsiteX32" fmla="*/ 3105555 w 3105757"/>
                    <a:gd name="connsiteY32" fmla="*/ 5756158 h 6859140"/>
                    <a:gd name="connsiteX33" fmla="*/ 2971019 w 3105757"/>
                    <a:gd name="connsiteY33" fmla="*/ 6269726 h 6859140"/>
                    <a:gd name="connsiteX34" fmla="*/ 2832042 w 3105757"/>
                    <a:gd name="connsiteY34" fmla="*/ 6456592 h 6859140"/>
                    <a:gd name="connsiteX35" fmla="*/ 1887313 w 3105757"/>
                    <a:gd name="connsiteY35" fmla="*/ 6859090 h 6859140"/>
                    <a:gd name="connsiteX36" fmla="*/ 1887364 w 3105757"/>
                    <a:gd name="connsiteY36" fmla="*/ 6859140 h 6859140"/>
                    <a:gd name="connsiteX37" fmla="*/ 1697923 w 3105757"/>
                    <a:gd name="connsiteY37" fmla="*/ 4971197 h 6859140"/>
                    <a:gd name="connsiteX38" fmla="*/ 1505203 w 3105757"/>
                    <a:gd name="connsiteY38" fmla="*/ 5087516 h 6859140"/>
                    <a:gd name="connsiteX39" fmla="*/ 1286242 w 3105757"/>
                    <a:gd name="connsiteY39" fmla="*/ 6116418 h 6859140"/>
                    <a:gd name="connsiteX40" fmla="*/ 2221433 w 3105757"/>
                    <a:gd name="connsiteY40" fmla="*/ 6643510 h 6859140"/>
                    <a:gd name="connsiteX41" fmla="*/ 2225520 w 3105757"/>
                    <a:gd name="connsiteY41" fmla="*/ 6643510 h 6859140"/>
                    <a:gd name="connsiteX42" fmla="*/ 2822807 w 3105757"/>
                    <a:gd name="connsiteY42" fmla="*/ 6437012 h 6859140"/>
                    <a:gd name="connsiteX43" fmla="*/ 2944828 w 3105757"/>
                    <a:gd name="connsiteY43" fmla="*/ 6274520 h 6859140"/>
                    <a:gd name="connsiteX44" fmla="*/ 2953306 w 3105757"/>
                    <a:gd name="connsiteY44" fmla="*/ 6260390 h 6859140"/>
                    <a:gd name="connsiteX45" fmla="*/ 2953659 w 3105757"/>
                    <a:gd name="connsiteY45" fmla="*/ 6259633 h 6859140"/>
                    <a:gd name="connsiteX46" fmla="*/ 2953710 w 3105757"/>
                    <a:gd name="connsiteY46" fmla="*/ 6259633 h 6859140"/>
                    <a:gd name="connsiteX47" fmla="*/ 2889570 w 3105757"/>
                    <a:gd name="connsiteY47" fmla="*/ 5146760 h 6859140"/>
                    <a:gd name="connsiteX48" fmla="*/ 2281232 w 3105757"/>
                    <a:gd name="connsiteY48" fmla="*/ 4620576 h 6859140"/>
                    <a:gd name="connsiteX49" fmla="*/ 1990562 w 3105757"/>
                    <a:gd name="connsiteY49" fmla="*/ 4807897 h 6859140"/>
                    <a:gd name="connsiteX50" fmla="*/ 1818885 w 3105757"/>
                    <a:gd name="connsiteY50" fmla="*/ 4903929 h 6859140"/>
                    <a:gd name="connsiteX51" fmla="*/ 2047131 w 3105757"/>
                    <a:gd name="connsiteY51" fmla="*/ 4864719 h 6859140"/>
                    <a:gd name="connsiteX52" fmla="*/ 2619742 w 3105757"/>
                    <a:gd name="connsiteY52" fmla="*/ 5040534 h 6859140"/>
                    <a:gd name="connsiteX53" fmla="*/ 2878519 w 3105757"/>
                    <a:gd name="connsiteY53" fmla="*/ 5536995 h 6859140"/>
                    <a:gd name="connsiteX54" fmla="*/ 2777037 w 3105757"/>
                    <a:gd name="connsiteY54" fmla="*/ 6117023 h 6859140"/>
                    <a:gd name="connsiteX55" fmla="*/ 2445794 w 3105757"/>
                    <a:gd name="connsiteY55" fmla="*/ 6511598 h 6859140"/>
                    <a:gd name="connsiteX56" fmla="*/ 1945700 w 3105757"/>
                    <a:gd name="connsiteY56" fmla="*/ 6605359 h 6859140"/>
                    <a:gd name="connsiteX57" fmla="*/ 1372181 w 3105757"/>
                    <a:gd name="connsiteY57" fmla="*/ 5836900 h 6859140"/>
                    <a:gd name="connsiteX58" fmla="*/ 1478710 w 3105757"/>
                    <a:gd name="connsiteY58" fmla="*/ 5250715 h 6859140"/>
                    <a:gd name="connsiteX59" fmla="*/ 1698024 w 3105757"/>
                    <a:gd name="connsiteY59" fmla="*/ 4971197 h 6859140"/>
                    <a:gd name="connsiteX60" fmla="*/ 1697923 w 3105757"/>
                    <a:gd name="connsiteY60" fmla="*/ 4971197 h 6859140"/>
                    <a:gd name="connsiteX61" fmla="*/ 1762820 w 3105757"/>
                    <a:gd name="connsiteY61" fmla="*/ 4944502 h 6859140"/>
                    <a:gd name="connsiteX62" fmla="*/ 1392165 w 3105757"/>
                    <a:gd name="connsiteY62" fmla="*/ 5834780 h 6859140"/>
                    <a:gd name="connsiteX63" fmla="*/ 1949838 w 3105757"/>
                    <a:gd name="connsiteY63" fmla="*/ 6585628 h 6859140"/>
                    <a:gd name="connsiteX64" fmla="*/ 2758668 w 3105757"/>
                    <a:gd name="connsiteY64" fmla="*/ 6108444 h 6859140"/>
                    <a:gd name="connsiteX65" fmla="*/ 2607126 w 3105757"/>
                    <a:gd name="connsiteY65" fmla="*/ 5056329 h 6859140"/>
                    <a:gd name="connsiteX66" fmla="*/ 1762820 w 3105757"/>
                    <a:gd name="connsiteY66" fmla="*/ 4944502 h 6859140"/>
                    <a:gd name="connsiteX67" fmla="*/ 2127267 w 3105757"/>
                    <a:gd name="connsiteY67" fmla="*/ 20064 h 6859140"/>
                    <a:gd name="connsiteX68" fmla="*/ 1826606 w 3105757"/>
                    <a:gd name="connsiteY68" fmla="*/ 62302 h 6859140"/>
                    <a:gd name="connsiteX69" fmla="*/ 1301179 w 3105757"/>
                    <a:gd name="connsiteY69" fmla="*/ 566837 h 6859140"/>
                    <a:gd name="connsiteX70" fmla="*/ 1291591 w 3105757"/>
                    <a:gd name="connsiteY70" fmla="*/ 2611924 h 6859140"/>
                    <a:gd name="connsiteX71" fmla="*/ 1331154 w 3105757"/>
                    <a:gd name="connsiteY71" fmla="*/ 2951039 h 6859140"/>
                    <a:gd name="connsiteX72" fmla="*/ 1461350 w 3105757"/>
                    <a:gd name="connsiteY72" fmla="*/ 3769407 h 6859140"/>
                    <a:gd name="connsiteX73" fmla="*/ 1798245 w 3105757"/>
                    <a:gd name="connsiteY73" fmla="*/ 4349334 h 6859140"/>
                    <a:gd name="connsiteX74" fmla="*/ 2054903 w 3105757"/>
                    <a:gd name="connsiteY74" fmla="*/ 4481700 h 6859140"/>
                    <a:gd name="connsiteX75" fmla="*/ 2277346 w 3105757"/>
                    <a:gd name="connsiteY75" fmla="*/ 4595597 h 6859140"/>
                    <a:gd name="connsiteX76" fmla="*/ 2879427 w 3105757"/>
                    <a:gd name="connsiteY76" fmla="*/ 2990653 h 6859140"/>
                    <a:gd name="connsiteX77" fmla="*/ 2918587 w 3105757"/>
                    <a:gd name="connsiteY77" fmla="*/ 2384182 h 6859140"/>
                    <a:gd name="connsiteX78" fmla="*/ 2712948 w 3105757"/>
                    <a:gd name="connsiteY78" fmla="*/ 204357 h 6859140"/>
                    <a:gd name="connsiteX79" fmla="*/ 2127267 w 3105757"/>
                    <a:gd name="connsiteY79" fmla="*/ 20115 h 6859140"/>
                    <a:gd name="connsiteX80" fmla="*/ 2127267 w 3105757"/>
                    <a:gd name="connsiteY80" fmla="*/ 20064 h 6859140"/>
                    <a:gd name="connsiteX0" fmla="*/ 1933300 w 3151693"/>
                    <a:gd name="connsiteY0" fmla="*/ 6859140 h 6859140"/>
                    <a:gd name="connsiteX1" fmla="*/ 1833584 w 3151693"/>
                    <a:gd name="connsiteY1" fmla="*/ 6855255 h 6859140"/>
                    <a:gd name="connsiteX2" fmla="*/ 1113872 w 3151693"/>
                    <a:gd name="connsiteY2" fmla="*/ 6570438 h 6859140"/>
                    <a:gd name="connsiteX3" fmla="*/ 117874 w 3151693"/>
                    <a:gd name="connsiteY3" fmla="*/ 5376152 h 6859140"/>
                    <a:gd name="connsiteX4" fmla="*/ 131080 w 3151693"/>
                    <a:gd name="connsiteY4" fmla="*/ 5377555 h 6859140"/>
                    <a:gd name="connsiteX5" fmla="*/ 1124419 w 3151693"/>
                    <a:gd name="connsiteY5" fmla="*/ 6553180 h 6859140"/>
                    <a:gd name="connsiteX6" fmla="*/ 1834997 w 3151693"/>
                    <a:gd name="connsiteY6" fmla="*/ 6835069 h 6859140"/>
                    <a:gd name="connsiteX7" fmla="*/ 2755755 w 3151693"/>
                    <a:gd name="connsiteY7" fmla="*/ 6544904 h 6859140"/>
                    <a:gd name="connsiteX8" fmla="*/ 2718917 w 3151693"/>
                    <a:gd name="connsiteY8" fmla="*/ 6564635 h 6859140"/>
                    <a:gd name="connsiteX9" fmla="*/ 2271456 w 3151693"/>
                    <a:gd name="connsiteY9" fmla="*/ 6663695 h 6859140"/>
                    <a:gd name="connsiteX10" fmla="*/ 1713935 w 3151693"/>
                    <a:gd name="connsiteY10" fmla="*/ 6529865 h 6859140"/>
                    <a:gd name="connsiteX11" fmla="*/ 1313809 w 3151693"/>
                    <a:gd name="connsiteY11" fmla="*/ 6124895 h 6859140"/>
                    <a:gd name="connsiteX12" fmla="*/ 1243513 w 3151693"/>
                    <a:gd name="connsiteY12" fmla="*/ 5511813 h 6859140"/>
                    <a:gd name="connsiteX13" fmla="*/ 1538624 w 3151693"/>
                    <a:gd name="connsiteY13" fmla="*/ 5071620 h 6859140"/>
                    <a:gd name="connsiteX14" fmla="*/ 1798764 w 3151693"/>
                    <a:gd name="connsiteY14" fmla="*/ 4925982 h 6859140"/>
                    <a:gd name="connsiteX15" fmla="*/ 2027969 w 3151693"/>
                    <a:gd name="connsiteY15" fmla="*/ 4789528 h 6859140"/>
                    <a:gd name="connsiteX16" fmla="*/ 2307083 w 3151693"/>
                    <a:gd name="connsiteY16" fmla="*/ 4609777 h 6859140"/>
                    <a:gd name="connsiteX17" fmla="*/ 2091806 w 3151693"/>
                    <a:gd name="connsiteY17" fmla="*/ 4499716 h 6859140"/>
                    <a:gd name="connsiteX18" fmla="*/ 1834341 w 3151693"/>
                    <a:gd name="connsiteY18" fmla="*/ 4366896 h 6859140"/>
                    <a:gd name="connsiteX19" fmla="*/ 1487757 w 3151693"/>
                    <a:gd name="connsiteY19" fmla="*/ 3774453 h 6859140"/>
                    <a:gd name="connsiteX20" fmla="*/ 1357006 w 3151693"/>
                    <a:gd name="connsiteY20" fmla="*/ 2953259 h 6859140"/>
                    <a:gd name="connsiteX21" fmla="*/ 1317442 w 3151693"/>
                    <a:gd name="connsiteY21" fmla="*/ 2614296 h 6859140"/>
                    <a:gd name="connsiteX22" fmla="*/ 1327737 w 3151693"/>
                    <a:gd name="connsiteY22" fmla="*/ 560983 h 6859140"/>
                    <a:gd name="connsiteX23" fmla="*/ 1539381 w 3151693"/>
                    <a:gd name="connsiteY23" fmla="*/ 222928 h 6859140"/>
                    <a:gd name="connsiteX24" fmla="*/ 1866738 w 3151693"/>
                    <a:gd name="connsiteY24" fmla="*/ 42924 h 6859140"/>
                    <a:gd name="connsiteX25" fmla="*/ 2771904 w 3151693"/>
                    <a:gd name="connsiteY25" fmla="*/ 188915 h 6859140"/>
                    <a:gd name="connsiteX26" fmla="*/ 2984608 w 3151693"/>
                    <a:gd name="connsiteY26" fmla="*/ 2385544 h 6859140"/>
                    <a:gd name="connsiteX27" fmla="*/ 2945448 w 3151693"/>
                    <a:gd name="connsiteY27" fmla="*/ 2992066 h 6859140"/>
                    <a:gd name="connsiteX28" fmla="*/ 2713971 w 3151693"/>
                    <a:gd name="connsiteY28" fmla="*/ 4061137 h 6859140"/>
                    <a:gd name="connsiteX29" fmla="*/ 2343165 w 3151693"/>
                    <a:gd name="connsiteY29" fmla="*/ 4606295 h 6859140"/>
                    <a:gd name="connsiteX30" fmla="*/ 2952563 w 3151693"/>
                    <a:gd name="connsiteY30" fmla="*/ 5136112 h 6859140"/>
                    <a:gd name="connsiteX31" fmla="*/ 3151491 w 3151693"/>
                    <a:gd name="connsiteY31" fmla="*/ 5756158 h 6859140"/>
                    <a:gd name="connsiteX32" fmla="*/ 3016955 w 3151693"/>
                    <a:gd name="connsiteY32" fmla="*/ 6269726 h 6859140"/>
                    <a:gd name="connsiteX33" fmla="*/ 2877978 w 3151693"/>
                    <a:gd name="connsiteY33" fmla="*/ 6456592 h 6859140"/>
                    <a:gd name="connsiteX34" fmla="*/ 1933249 w 3151693"/>
                    <a:gd name="connsiteY34" fmla="*/ 6859090 h 6859140"/>
                    <a:gd name="connsiteX35" fmla="*/ 1933300 w 3151693"/>
                    <a:gd name="connsiteY35" fmla="*/ 6859140 h 6859140"/>
                    <a:gd name="connsiteX36" fmla="*/ 1743859 w 3151693"/>
                    <a:gd name="connsiteY36" fmla="*/ 4971197 h 6859140"/>
                    <a:gd name="connsiteX37" fmla="*/ 1551139 w 3151693"/>
                    <a:gd name="connsiteY37" fmla="*/ 5087516 h 6859140"/>
                    <a:gd name="connsiteX38" fmla="*/ 1332178 w 3151693"/>
                    <a:gd name="connsiteY38" fmla="*/ 6116418 h 6859140"/>
                    <a:gd name="connsiteX39" fmla="*/ 2267369 w 3151693"/>
                    <a:gd name="connsiteY39" fmla="*/ 6643510 h 6859140"/>
                    <a:gd name="connsiteX40" fmla="*/ 2271456 w 3151693"/>
                    <a:gd name="connsiteY40" fmla="*/ 6643510 h 6859140"/>
                    <a:gd name="connsiteX41" fmla="*/ 2868743 w 3151693"/>
                    <a:gd name="connsiteY41" fmla="*/ 6437012 h 6859140"/>
                    <a:gd name="connsiteX42" fmla="*/ 2990764 w 3151693"/>
                    <a:gd name="connsiteY42" fmla="*/ 6274520 h 6859140"/>
                    <a:gd name="connsiteX43" fmla="*/ 2999242 w 3151693"/>
                    <a:gd name="connsiteY43" fmla="*/ 6260390 h 6859140"/>
                    <a:gd name="connsiteX44" fmla="*/ 2999595 w 3151693"/>
                    <a:gd name="connsiteY44" fmla="*/ 6259633 h 6859140"/>
                    <a:gd name="connsiteX45" fmla="*/ 2999646 w 3151693"/>
                    <a:gd name="connsiteY45" fmla="*/ 6259633 h 6859140"/>
                    <a:gd name="connsiteX46" fmla="*/ 2935506 w 3151693"/>
                    <a:gd name="connsiteY46" fmla="*/ 5146760 h 6859140"/>
                    <a:gd name="connsiteX47" fmla="*/ 2327168 w 3151693"/>
                    <a:gd name="connsiteY47" fmla="*/ 4620576 h 6859140"/>
                    <a:gd name="connsiteX48" fmla="*/ 2036498 w 3151693"/>
                    <a:gd name="connsiteY48" fmla="*/ 4807897 h 6859140"/>
                    <a:gd name="connsiteX49" fmla="*/ 1864821 w 3151693"/>
                    <a:gd name="connsiteY49" fmla="*/ 4903929 h 6859140"/>
                    <a:gd name="connsiteX50" fmla="*/ 2093067 w 3151693"/>
                    <a:gd name="connsiteY50" fmla="*/ 4864719 h 6859140"/>
                    <a:gd name="connsiteX51" fmla="*/ 2665678 w 3151693"/>
                    <a:gd name="connsiteY51" fmla="*/ 5040534 h 6859140"/>
                    <a:gd name="connsiteX52" fmla="*/ 2924455 w 3151693"/>
                    <a:gd name="connsiteY52" fmla="*/ 5536995 h 6859140"/>
                    <a:gd name="connsiteX53" fmla="*/ 2822973 w 3151693"/>
                    <a:gd name="connsiteY53" fmla="*/ 6117023 h 6859140"/>
                    <a:gd name="connsiteX54" fmla="*/ 2491730 w 3151693"/>
                    <a:gd name="connsiteY54" fmla="*/ 6511598 h 6859140"/>
                    <a:gd name="connsiteX55" fmla="*/ 1991636 w 3151693"/>
                    <a:gd name="connsiteY55" fmla="*/ 6605359 h 6859140"/>
                    <a:gd name="connsiteX56" fmla="*/ 1418117 w 3151693"/>
                    <a:gd name="connsiteY56" fmla="*/ 5836900 h 6859140"/>
                    <a:gd name="connsiteX57" fmla="*/ 1524646 w 3151693"/>
                    <a:gd name="connsiteY57" fmla="*/ 5250715 h 6859140"/>
                    <a:gd name="connsiteX58" fmla="*/ 1743960 w 3151693"/>
                    <a:gd name="connsiteY58" fmla="*/ 4971197 h 6859140"/>
                    <a:gd name="connsiteX59" fmla="*/ 1743859 w 3151693"/>
                    <a:gd name="connsiteY59" fmla="*/ 4971197 h 6859140"/>
                    <a:gd name="connsiteX60" fmla="*/ 1808756 w 3151693"/>
                    <a:gd name="connsiteY60" fmla="*/ 4944502 h 6859140"/>
                    <a:gd name="connsiteX61" fmla="*/ 1438101 w 3151693"/>
                    <a:gd name="connsiteY61" fmla="*/ 5834780 h 6859140"/>
                    <a:gd name="connsiteX62" fmla="*/ 1995774 w 3151693"/>
                    <a:gd name="connsiteY62" fmla="*/ 6585628 h 6859140"/>
                    <a:gd name="connsiteX63" fmla="*/ 2804604 w 3151693"/>
                    <a:gd name="connsiteY63" fmla="*/ 6108444 h 6859140"/>
                    <a:gd name="connsiteX64" fmla="*/ 2653062 w 3151693"/>
                    <a:gd name="connsiteY64" fmla="*/ 5056329 h 6859140"/>
                    <a:gd name="connsiteX65" fmla="*/ 1808756 w 3151693"/>
                    <a:gd name="connsiteY65" fmla="*/ 4944502 h 6859140"/>
                    <a:gd name="connsiteX66" fmla="*/ 2173203 w 3151693"/>
                    <a:gd name="connsiteY66" fmla="*/ 20064 h 6859140"/>
                    <a:gd name="connsiteX67" fmla="*/ 1872542 w 3151693"/>
                    <a:gd name="connsiteY67" fmla="*/ 62302 h 6859140"/>
                    <a:gd name="connsiteX68" fmla="*/ 1347115 w 3151693"/>
                    <a:gd name="connsiteY68" fmla="*/ 566837 h 6859140"/>
                    <a:gd name="connsiteX69" fmla="*/ 1337527 w 3151693"/>
                    <a:gd name="connsiteY69" fmla="*/ 2611924 h 6859140"/>
                    <a:gd name="connsiteX70" fmla="*/ 1377090 w 3151693"/>
                    <a:gd name="connsiteY70" fmla="*/ 2951039 h 6859140"/>
                    <a:gd name="connsiteX71" fmla="*/ 1507286 w 3151693"/>
                    <a:gd name="connsiteY71" fmla="*/ 3769407 h 6859140"/>
                    <a:gd name="connsiteX72" fmla="*/ 1844181 w 3151693"/>
                    <a:gd name="connsiteY72" fmla="*/ 4349334 h 6859140"/>
                    <a:gd name="connsiteX73" fmla="*/ 2100839 w 3151693"/>
                    <a:gd name="connsiteY73" fmla="*/ 4481700 h 6859140"/>
                    <a:gd name="connsiteX74" fmla="*/ 2323282 w 3151693"/>
                    <a:gd name="connsiteY74" fmla="*/ 4595597 h 6859140"/>
                    <a:gd name="connsiteX75" fmla="*/ 2925363 w 3151693"/>
                    <a:gd name="connsiteY75" fmla="*/ 2990653 h 6859140"/>
                    <a:gd name="connsiteX76" fmla="*/ 2964523 w 3151693"/>
                    <a:gd name="connsiteY76" fmla="*/ 2384182 h 6859140"/>
                    <a:gd name="connsiteX77" fmla="*/ 2758884 w 3151693"/>
                    <a:gd name="connsiteY77" fmla="*/ 204357 h 6859140"/>
                    <a:gd name="connsiteX78" fmla="*/ 2173203 w 3151693"/>
                    <a:gd name="connsiteY78" fmla="*/ 20115 h 6859140"/>
                    <a:gd name="connsiteX79" fmla="*/ 2173203 w 3151693"/>
                    <a:gd name="connsiteY79" fmla="*/ 20064 h 6859140"/>
                    <a:gd name="connsiteX0" fmla="*/ 1933300 w 3151693"/>
                    <a:gd name="connsiteY0" fmla="*/ 6859140 h 6859140"/>
                    <a:gd name="connsiteX1" fmla="*/ 1833584 w 3151693"/>
                    <a:gd name="connsiteY1" fmla="*/ 6855255 h 6859140"/>
                    <a:gd name="connsiteX2" fmla="*/ 1113872 w 3151693"/>
                    <a:gd name="connsiteY2" fmla="*/ 6570438 h 6859140"/>
                    <a:gd name="connsiteX3" fmla="*/ 117874 w 3151693"/>
                    <a:gd name="connsiteY3" fmla="*/ 5376152 h 6859140"/>
                    <a:gd name="connsiteX4" fmla="*/ 131080 w 3151693"/>
                    <a:gd name="connsiteY4" fmla="*/ 5377555 h 6859140"/>
                    <a:gd name="connsiteX5" fmla="*/ 1124419 w 3151693"/>
                    <a:gd name="connsiteY5" fmla="*/ 6553180 h 6859140"/>
                    <a:gd name="connsiteX6" fmla="*/ 1834997 w 3151693"/>
                    <a:gd name="connsiteY6" fmla="*/ 6835069 h 6859140"/>
                    <a:gd name="connsiteX7" fmla="*/ 2755755 w 3151693"/>
                    <a:gd name="connsiteY7" fmla="*/ 6544904 h 6859140"/>
                    <a:gd name="connsiteX8" fmla="*/ 2718917 w 3151693"/>
                    <a:gd name="connsiteY8" fmla="*/ 6564635 h 6859140"/>
                    <a:gd name="connsiteX9" fmla="*/ 2271456 w 3151693"/>
                    <a:gd name="connsiteY9" fmla="*/ 6663695 h 6859140"/>
                    <a:gd name="connsiteX10" fmla="*/ 1713935 w 3151693"/>
                    <a:gd name="connsiteY10" fmla="*/ 6529865 h 6859140"/>
                    <a:gd name="connsiteX11" fmla="*/ 1313809 w 3151693"/>
                    <a:gd name="connsiteY11" fmla="*/ 6124895 h 6859140"/>
                    <a:gd name="connsiteX12" fmla="*/ 1243513 w 3151693"/>
                    <a:gd name="connsiteY12" fmla="*/ 5511813 h 6859140"/>
                    <a:gd name="connsiteX13" fmla="*/ 1538624 w 3151693"/>
                    <a:gd name="connsiteY13" fmla="*/ 5071620 h 6859140"/>
                    <a:gd name="connsiteX14" fmla="*/ 1798764 w 3151693"/>
                    <a:gd name="connsiteY14" fmla="*/ 4925982 h 6859140"/>
                    <a:gd name="connsiteX15" fmla="*/ 2027969 w 3151693"/>
                    <a:gd name="connsiteY15" fmla="*/ 4789528 h 6859140"/>
                    <a:gd name="connsiteX16" fmla="*/ 2307083 w 3151693"/>
                    <a:gd name="connsiteY16" fmla="*/ 4609777 h 6859140"/>
                    <a:gd name="connsiteX17" fmla="*/ 2091806 w 3151693"/>
                    <a:gd name="connsiteY17" fmla="*/ 4499716 h 6859140"/>
                    <a:gd name="connsiteX18" fmla="*/ 1834341 w 3151693"/>
                    <a:gd name="connsiteY18" fmla="*/ 4366896 h 6859140"/>
                    <a:gd name="connsiteX19" fmla="*/ 1487757 w 3151693"/>
                    <a:gd name="connsiteY19" fmla="*/ 3774453 h 6859140"/>
                    <a:gd name="connsiteX20" fmla="*/ 1357006 w 3151693"/>
                    <a:gd name="connsiteY20" fmla="*/ 2953259 h 6859140"/>
                    <a:gd name="connsiteX21" fmla="*/ 1317442 w 3151693"/>
                    <a:gd name="connsiteY21" fmla="*/ 2614296 h 6859140"/>
                    <a:gd name="connsiteX22" fmla="*/ 1327737 w 3151693"/>
                    <a:gd name="connsiteY22" fmla="*/ 560983 h 6859140"/>
                    <a:gd name="connsiteX23" fmla="*/ 1539381 w 3151693"/>
                    <a:gd name="connsiteY23" fmla="*/ 222928 h 6859140"/>
                    <a:gd name="connsiteX24" fmla="*/ 1866738 w 3151693"/>
                    <a:gd name="connsiteY24" fmla="*/ 42924 h 6859140"/>
                    <a:gd name="connsiteX25" fmla="*/ 2771904 w 3151693"/>
                    <a:gd name="connsiteY25" fmla="*/ 188915 h 6859140"/>
                    <a:gd name="connsiteX26" fmla="*/ 2984608 w 3151693"/>
                    <a:gd name="connsiteY26" fmla="*/ 2385544 h 6859140"/>
                    <a:gd name="connsiteX27" fmla="*/ 2945448 w 3151693"/>
                    <a:gd name="connsiteY27" fmla="*/ 2992066 h 6859140"/>
                    <a:gd name="connsiteX28" fmla="*/ 2713971 w 3151693"/>
                    <a:gd name="connsiteY28" fmla="*/ 4061137 h 6859140"/>
                    <a:gd name="connsiteX29" fmla="*/ 2343165 w 3151693"/>
                    <a:gd name="connsiteY29" fmla="*/ 4606295 h 6859140"/>
                    <a:gd name="connsiteX30" fmla="*/ 2952563 w 3151693"/>
                    <a:gd name="connsiteY30" fmla="*/ 5136112 h 6859140"/>
                    <a:gd name="connsiteX31" fmla="*/ 3151491 w 3151693"/>
                    <a:gd name="connsiteY31" fmla="*/ 5756158 h 6859140"/>
                    <a:gd name="connsiteX32" fmla="*/ 3016955 w 3151693"/>
                    <a:gd name="connsiteY32" fmla="*/ 6269726 h 6859140"/>
                    <a:gd name="connsiteX33" fmla="*/ 2877978 w 3151693"/>
                    <a:gd name="connsiteY33" fmla="*/ 6456592 h 6859140"/>
                    <a:gd name="connsiteX34" fmla="*/ 1933249 w 3151693"/>
                    <a:gd name="connsiteY34" fmla="*/ 6859090 h 6859140"/>
                    <a:gd name="connsiteX35" fmla="*/ 1933300 w 3151693"/>
                    <a:gd name="connsiteY35" fmla="*/ 6859140 h 6859140"/>
                    <a:gd name="connsiteX36" fmla="*/ 1743859 w 3151693"/>
                    <a:gd name="connsiteY36" fmla="*/ 4971197 h 6859140"/>
                    <a:gd name="connsiteX37" fmla="*/ 1551139 w 3151693"/>
                    <a:gd name="connsiteY37" fmla="*/ 5087516 h 6859140"/>
                    <a:gd name="connsiteX38" fmla="*/ 1332178 w 3151693"/>
                    <a:gd name="connsiteY38" fmla="*/ 6116418 h 6859140"/>
                    <a:gd name="connsiteX39" fmla="*/ 2267369 w 3151693"/>
                    <a:gd name="connsiteY39" fmla="*/ 6643510 h 6859140"/>
                    <a:gd name="connsiteX40" fmla="*/ 2271456 w 3151693"/>
                    <a:gd name="connsiteY40" fmla="*/ 6643510 h 6859140"/>
                    <a:gd name="connsiteX41" fmla="*/ 2868743 w 3151693"/>
                    <a:gd name="connsiteY41" fmla="*/ 6437012 h 6859140"/>
                    <a:gd name="connsiteX42" fmla="*/ 2990764 w 3151693"/>
                    <a:gd name="connsiteY42" fmla="*/ 6274520 h 6859140"/>
                    <a:gd name="connsiteX43" fmla="*/ 2999242 w 3151693"/>
                    <a:gd name="connsiteY43" fmla="*/ 6260390 h 6859140"/>
                    <a:gd name="connsiteX44" fmla="*/ 2999595 w 3151693"/>
                    <a:gd name="connsiteY44" fmla="*/ 6259633 h 6859140"/>
                    <a:gd name="connsiteX45" fmla="*/ 2999646 w 3151693"/>
                    <a:gd name="connsiteY45" fmla="*/ 6259633 h 6859140"/>
                    <a:gd name="connsiteX46" fmla="*/ 2935506 w 3151693"/>
                    <a:gd name="connsiteY46" fmla="*/ 5146760 h 6859140"/>
                    <a:gd name="connsiteX47" fmla="*/ 2327168 w 3151693"/>
                    <a:gd name="connsiteY47" fmla="*/ 4620576 h 6859140"/>
                    <a:gd name="connsiteX48" fmla="*/ 2036498 w 3151693"/>
                    <a:gd name="connsiteY48" fmla="*/ 4807897 h 6859140"/>
                    <a:gd name="connsiteX49" fmla="*/ 1864821 w 3151693"/>
                    <a:gd name="connsiteY49" fmla="*/ 4903929 h 6859140"/>
                    <a:gd name="connsiteX50" fmla="*/ 2093067 w 3151693"/>
                    <a:gd name="connsiteY50" fmla="*/ 4864719 h 6859140"/>
                    <a:gd name="connsiteX51" fmla="*/ 2665678 w 3151693"/>
                    <a:gd name="connsiteY51" fmla="*/ 5040534 h 6859140"/>
                    <a:gd name="connsiteX52" fmla="*/ 2924455 w 3151693"/>
                    <a:gd name="connsiteY52" fmla="*/ 5536995 h 6859140"/>
                    <a:gd name="connsiteX53" fmla="*/ 2822973 w 3151693"/>
                    <a:gd name="connsiteY53" fmla="*/ 6117023 h 6859140"/>
                    <a:gd name="connsiteX54" fmla="*/ 2491730 w 3151693"/>
                    <a:gd name="connsiteY54" fmla="*/ 6511598 h 6859140"/>
                    <a:gd name="connsiteX55" fmla="*/ 1991636 w 3151693"/>
                    <a:gd name="connsiteY55" fmla="*/ 6605359 h 6859140"/>
                    <a:gd name="connsiteX56" fmla="*/ 1418117 w 3151693"/>
                    <a:gd name="connsiteY56" fmla="*/ 5836900 h 6859140"/>
                    <a:gd name="connsiteX57" fmla="*/ 1524646 w 3151693"/>
                    <a:gd name="connsiteY57" fmla="*/ 5250715 h 6859140"/>
                    <a:gd name="connsiteX58" fmla="*/ 1743960 w 3151693"/>
                    <a:gd name="connsiteY58" fmla="*/ 4971197 h 6859140"/>
                    <a:gd name="connsiteX59" fmla="*/ 1743859 w 3151693"/>
                    <a:gd name="connsiteY59" fmla="*/ 4971197 h 6859140"/>
                    <a:gd name="connsiteX60" fmla="*/ 1808756 w 3151693"/>
                    <a:gd name="connsiteY60" fmla="*/ 4944502 h 6859140"/>
                    <a:gd name="connsiteX61" fmla="*/ 1438101 w 3151693"/>
                    <a:gd name="connsiteY61" fmla="*/ 5834780 h 6859140"/>
                    <a:gd name="connsiteX62" fmla="*/ 1995774 w 3151693"/>
                    <a:gd name="connsiteY62" fmla="*/ 6585628 h 6859140"/>
                    <a:gd name="connsiteX63" fmla="*/ 2804604 w 3151693"/>
                    <a:gd name="connsiteY63" fmla="*/ 6108444 h 6859140"/>
                    <a:gd name="connsiteX64" fmla="*/ 2653062 w 3151693"/>
                    <a:gd name="connsiteY64" fmla="*/ 5056329 h 6859140"/>
                    <a:gd name="connsiteX65" fmla="*/ 1808756 w 3151693"/>
                    <a:gd name="connsiteY65" fmla="*/ 4944502 h 6859140"/>
                    <a:gd name="connsiteX66" fmla="*/ 2173203 w 3151693"/>
                    <a:gd name="connsiteY66" fmla="*/ 20064 h 6859140"/>
                    <a:gd name="connsiteX67" fmla="*/ 1872542 w 3151693"/>
                    <a:gd name="connsiteY67" fmla="*/ 62302 h 6859140"/>
                    <a:gd name="connsiteX68" fmla="*/ 1347115 w 3151693"/>
                    <a:gd name="connsiteY68" fmla="*/ 566837 h 6859140"/>
                    <a:gd name="connsiteX69" fmla="*/ 1337527 w 3151693"/>
                    <a:gd name="connsiteY69" fmla="*/ 2611924 h 6859140"/>
                    <a:gd name="connsiteX70" fmla="*/ 1377090 w 3151693"/>
                    <a:gd name="connsiteY70" fmla="*/ 2951039 h 6859140"/>
                    <a:gd name="connsiteX71" fmla="*/ 1507286 w 3151693"/>
                    <a:gd name="connsiteY71" fmla="*/ 3769407 h 6859140"/>
                    <a:gd name="connsiteX72" fmla="*/ 1844181 w 3151693"/>
                    <a:gd name="connsiteY72" fmla="*/ 4349334 h 6859140"/>
                    <a:gd name="connsiteX73" fmla="*/ 2100839 w 3151693"/>
                    <a:gd name="connsiteY73" fmla="*/ 4481700 h 6859140"/>
                    <a:gd name="connsiteX74" fmla="*/ 2323282 w 3151693"/>
                    <a:gd name="connsiteY74" fmla="*/ 4595597 h 6859140"/>
                    <a:gd name="connsiteX75" fmla="*/ 2925363 w 3151693"/>
                    <a:gd name="connsiteY75" fmla="*/ 2990653 h 6859140"/>
                    <a:gd name="connsiteX76" fmla="*/ 2964523 w 3151693"/>
                    <a:gd name="connsiteY76" fmla="*/ 2384182 h 6859140"/>
                    <a:gd name="connsiteX77" fmla="*/ 2758884 w 3151693"/>
                    <a:gd name="connsiteY77" fmla="*/ 204357 h 6859140"/>
                    <a:gd name="connsiteX78" fmla="*/ 2173203 w 3151693"/>
                    <a:gd name="connsiteY78" fmla="*/ 20115 h 6859140"/>
                    <a:gd name="connsiteX79" fmla="*/ 2173203 w 3151693"/>
                    <a:gd name="connsiteY79" fmla="*/ 20064 h 6859140"/>
                    <a:gd name="connsiteX0" fmla="*/ 1815429 w 3033822"/>
                    <a:gd name="connsiteY0" fmla="*/ 6859140 h 6859140"/>
                    <a:gd name="connsiteX1" fmla="*/ 1715713 w 3033822"/>
                    <a:gd name="connsiteY1" fmla="*/ 6855255 h 6859140"/>
                    <a:gd name="connsiteX2" fmla="*/ 996001 w 3033822"/>
                    <a:gd name="connsiteY2" fmla="*/ 6570438 h 6859140"/>
                    <a:gd name="connsiteX3" fmla="*/ 3 w 3033822"/>
                    <a:gd name="connsiteY3" fmla="*/ 5376152 h 6859140"/>
                    <a:gd name="connsiteX4" fmla="*/ 1006548 w 3033822"/>
                    <a:gd name="connsiteY4" fmla="*/ 6553180 h 6859140"/>
                    <a:gd name="connsiteX5" fmla="*/ 1717126 w 3033822"/>
                    <a:gd name="connsiteY5" fmla="*/ 6835069 h 6859140"/>
                    <a:gd name="connsiteX6" fmla="*/ 2637884 w 3033822"/>
                    <a:gd name="connsiteY6" fmla="*/ 6544904 h 6859140"/>
                    <a:gd name="connsiteX7" fmla="*/ 2601046 w 3033822"/>
                    <a:gd name="connsiteY7" fmla="*/ 6564635 h 6859140"/>
                    <a:gd name="connsiteX8" fmla="*/ 2153585 w 3033822"/>
                    <a:gd name="connsiteY8" fmla="*/ 6663695 h 6859140"/>
                    <a:gd name="connsiteX9" fmla="*/ 1596064 w 3033822"/>
                    <a:gd name="connsiteY9" fmla="*/ 6529865 h 6859140"/>
                    <a:gd name="connsiteX10" fmla="*/ 1195938 w 3033822"/>
                    <a:gd name="connsiteY10" fmla="*/ 6124895 h 6859140"/>
                    <a:gd name="connsiteX11" fmla="*/ 1125642 w 3033822"/>
                    <a:gd name="connsiteY11" fmla="*/ 5511813 h 6859140"/>
                    <a:gd name="connsiteX12" fmla="*/ 1420753 w 3033822"/>
                    <a:gd name="connsiteY12" fmla="*/ 5071620 h 6859140"/>
                    <a:gd name="connsiteX13" fmla="*/ 1680893 w 3033822"/>
                    <a:gd name="connsiteY13" fmla="*/ 4925982 h 6859140"/>
                    <a:gd name="connsiteX14" fmla="*/ 1910098 w 3033822"/>
                    <a:gd name="connsiteY14" fmla="*/ 4789528 h 6859140"/>
                    <a:gd name="connsiteX15" fmla="*/ 2189212 w 3033822"/>
                    <a:gd name="connsiteY15" fmla="*/ 4609777 h 6859140"/>
                    <a:gd name="connsiteX16" fmla="*/ 1973935 w 3033822"/>
                    <a:gd name="connsiteY16" fmla="*/ 4499716 h 6859140"/>
                    <a:gd name="connsiteX17" fmla="*/ 1716470 w 3033822"/>
                    <a:gd name="connsiteY17" fmla="*/ 4366896 h 6859140"/>
                    <a:gd name="connsiteX18" fmla="*/ 1369886 w 3033822"/>
                    <a:gd name="connsiteY18" fmla="*/ 3774453 h 6859140"/>
                    <a:gd name="connsiteX19" fmla="*/ 1239135 w 3033822"/>
                    <a:gd name="connsiteY19" fmla="*/ 2953259 h 6859140"/>
                    <a:gd name="connsiteX20" fmla="*/ 1199571 w 3033822"/>
                    <a:gd name="connsiteY20" fmla="*/ 2614296 h 6859140"/>
                    <a:gd name="connsiteX21" fmla="*/ 1209866 w 3033822"/>
                    <a:gd name="connsiteY21" fmla="*/ 560983 h 6859140"/>
                    <a:gd name="connsiteX22" fmla="*/ 1421510 w 3033822"/>
                    <a:gd name="connsiteY22" fmla="*/ 222928 h 6859140"/>
                    <a:gd name="connsiteX23" fmla="*/ 1748867 w 3033822"/>
                    <a:gd name="connsiteY23" fmla="*/ 42924 h 6859140"/>
                    <a:gd name="connsiteX24" fmla="*/ 2654033 w 3033822"/>
                    <a:gd name="connsiteY24" fmla="*/ 188915 h 6859140"/>
                    <a:gd name="connsiteX25" fmla="*/ 2866737 w 3033822"/>
                    <a:gd name="connsiteY25" fmla="*/ 2385544 h 6859140"/>
                    <a:gd name="connsiteX26" fmla="*/ 2827577 w 3033822"/>
                    <a:gd name="connsiteY26" fmla="*/ 2992066 h 6859140"/>
                    <a:gd name="connsiteX27" fmla="*/ 2596100 w 3033822"/>
                    <a:gd name="connsiteY27" fmla="*/ 4061137 h 6859140"/>
                    <a:gd name="connsiteX28" fmla="*/ 2225294 w 3033822"/>
                    <a:gd name="connsiteY28" fmla="*/ 4606295 h 6859140"/>
                    <a:gd name="connsiteX29" fmla="*/ 2834692 w 3033822"/>
                    <a:gd name="connsiteY29" fmla="*/ 5136112 h 6859140"/>
                    <a:gd name="connsiteX30" fmla="*/ 3033620 w 3033822"/>
                    <a:gd name="connsiteY30" fmla="*/ 5756158 h 6859140"/>
                    <a:gd name="connsiteX31" fmla="*/ 2899084 w 3033822"/>
                    <a:gd name="connsiteY31" fmla="*/ 6269726 h 6859140"/>
                    <a:gd name="connsiteX32" fmla="*/ 2760107 w 3033822"/>
                    <a:gd name="connsiteY32" fmla="*/ 6456592 h 6859140"/>
                    <a:gd name="connsiteX33" fmla="*/ 1815378 w 3033822"/>
                    <a:gd name="connsiteY33" fmla="*/ 6859090 h 6859140"/>
                    <a:gd name="connsiteX34" fmla="*/ 1815429 w 3033822"/>
                    <a:gd name="connsiteY34" fmla="*/ 6859140 h 6859140"/>
                    <a:gd name="connsiteX35" fmla="*/ 1625988 w 3033822"/>
                    <a:gd name="connsiteY35" fmla="*/ 4971197 h 6859140"/>
                    <a:gd name="connsiteX36" fmla="*/ 1433268 w 3033822"/>
                    <a:gd name="connsiteY36" fmla="*/ 5087516 h 6859140"/>
                    <a:gd name="connsiteX37" fmla="*/ 1214307 w 3033822"/>
                    <a:gd name="connsiteY37" fmla="*/ 6116418 h 6859140"/>
                    <a:gd name="connsiteX38" fmla="*/ 2149498 w 3033822"/>
                    <a:gd name="connsiteY38" fmla="*/ 6643510 h 6859140"/>
                    <a:gd name="connsiteX39" fmla="*/ 2153585 w 3033822"/>
                    <a:gd name="connsiteY39" fmla="*/ 6643510 h 6859140"/>
                    <a:gd name="connsiteX40" fmla="*/ 2750872 w 3033822"/>
                    <a:gd name="connsiteY40" fmla="*/ 6437012 h 6859140"/>
                    <a:gd name="connsiteX41" fmla="*/ 2872893 w 3033822"/>
                    <a:gd name="connsiteY41" fmla="*/ 6274520 h 6859140"/>
                    <a:gd name="connsiteX42" fmla="*/ 2881371 w 3033822"/>
                    <a:gd name="connsiteY42" fmla="*/ 6260390 h 6859140"/>
                    <a:gd name="connsiteX43" fmla="*/ 2881724 w 3033822"/>
                    <a:gd name="connsiteY43" fmla="*/ 6259633 h 6859140"/>
                    <a:gd name="connsiteX44" fmla="*/ 2881775 w 3033822"/>
                    <a:gd name="connsiteY44" fmla="*/ 6259633 h 6859140"/>
                    <a:gd name="connsiteX45" fmla="*/ 2817635 w 3033822"/>
                    <a:gd name="connsiteY45" fmla="*/ 5146760 h 6859140"/>
                    <a:gd name="connsiteX46" fmla="*/ 2209297 w 3033822"/>
                    <a:gd name="connsiteY46" fmla="*/ 4620576 h 6859140"/>
                    <a:gd name="connsiteX47" fmla="*/ 1918627 w 3033822"/>
                    <a:gd name="connsiteY47" fmla="*/ 4807897 h 6859140"/>
                    <a:gd name="connsiteX48" fmla="*/ 1746950 w 3033822"/>
                    <a:gd name="connsiteY48" fmla="*/ 4903929 h 6859140"/>
                    <a:gd name="connsiteX49" fmla="*/ 1975196 w 3033822"/>
                    <a:gd name="connsiteY49" fmla="*/ 4864719 h 6859140"/>
                    <a:gd name="connsiteX50" fmla="*/ 2547807 w 3033822"/>
                    <a:gd name="connsiteY50" fmla="*/ 5040534 h 6859140"/>
                    <a:gd name="connsiteX51" fmla="*/ 2806584 w 3033822"/>
                    <a:gd name="connsiteY51" fmla="*/ 5536995 h 6859140"/>
                    <a:gd name="connsiteX52" fmla="*/ 2705102 w 3033822"/>
                    <a:gd name="connsiteY52" fmla="*/ 6117023 h 6859140"/>
                    <a:gd name="connsiteX53" fmla="*/ 2373859 w 3033822"/>
                    <a:gd name="connsiteY53" fmla="*/ 6511598 h 6859140"/>
                    <a:gd name="connsiteX54" fmla="*/ 1873765 w 3033822"/>
                    <a:gd name="connsiteY54" fmla="*/ 6605359 h 6859140"/>
                    <a:gd name="connsiteX55" fmla="*/ 1300246 w 3033822"/>
                    <a:gd name="connsiteY55" fmla="*/ 5836900 h 6859140"/>
                    <a:gd name="connsiteX56" fmla="*/ 1406775 w 3033822"/>
                    <a:gd name="connsiteY56" fmla="*/ 5250715 h 6859140"/>
                    <a:gd name="connsiteX57" fmla="*/ 1626089 w 3033822"/>
                    <a:gd name="connsiteY57" fmla="*/ 4971197 h 6859140"/>
                    <a:gd name="connsiteX58" fmla="*/ 1625988 w 3033822"/>
                    <a:gd name="connsiteY58" fmla="*/ 4971197 h 6859140"/>
                    <a:gd name="connsiteX59" fmla="*/ 1690885 w 3033822"/>
                    <a:gd name="connsiteY59" fmla="*/ 4944502 h 6859140"/>
                    <a:gd name="connsiteX60" fmla="*/ 1320230 w 3033822"/>
                    <a:gd name="connsiteY60" fmla="*/ 5834780 h 6859140"/>
                    <a:gd name="connsiteX61" fmla="*/ 1877903 w 3033822"/>
                    <a:gd name="connsiteY61" fmla="*/ 6585628 h 6859140"/>
                    <a:gd name="connsiteX62" fmla="*/ 2686733 w 3033822"/>
                    <a:gd name="connsiteY62" fmla="*/ 6108444 h 6859140"/>
                    <a:gd name="connsiteX63" fmla="*/ 2535191 w 3033822"/>
                    <a:gd name="connsiteY63" fmla="*/ 5056329 h 6859140"/>
                    <a:gd name="connsiteX64" fmla="*/ 1690885 w 3033822"/>
                    <a:gd name="connsiteY64" fmla="*/ 4944502 h 6859140"/>
                    <a:gd name="connsiteX65" fmla="*/ 2055332 w 3033822"/>
                    <a:gd name="connsiteY65" fmla="*/ 20064 h 6859140"/>
                    <a:gd name="connsiteX66" fmla="*/ 1754671 w 3033822"/>
                    <a:gd name="connsiteY66" fmla="*/ 62302 h 6859140"/>
                    <a:gd name="connsiteX67" fmla="*/ 1229244 w 3033822"/>
                    <a:gd name="connsiteY67" fmla="*/ 566837 h 6859140"/>
                    <a:gd name="connsiteX68" fmla="*/ 1219656 w 3033822"/>
                    <a:gd name="connsiteY68" fmla="*/ 2611924 h 6859140"/>
                    <a:gd name="connsiteX69" fmla="*/ 1259219 w 3033822"/>
                    <a:gd name="connsiteY69" fmla="*/ 2951039 h 6859140"/>
                    <a:gd name="connsiteX70" fmla="*/ 1389415 w 3033822"/>
                    <a:gd name="connsiteY70" fmla="*/ 3769407 h 6859140"/>
                    <a:gd name="connsiteX71" fmla="*/ 1726310 w 3033822"/>
                    <a:gd name="connsiteY71" fmla="*/ 4349334 h 6859140"/>
                    <a:gd name="connsiteX72" fmla="*/ 1982968 w 3033822"/>
                    <a:gd name="connsiteY72" fmla="*/ 4481700 h 6859140"/>
                    <a:gd name="connsiteX73" fmla="*/ 2205411 w 3033822"/>
                    <a:gd name="connsiteY73" fmla="*/ 4595597 h 6859140"/>
                    <a:gd name="connsiteX74" fmla="*/ 2807492 w 3033822"/>
                    <a:gd name="connsiteY74" fmla="*/ 2990653 h 6859140"/>
                    <a:gd name="connsiteX75" fmla="*/ 2846652 w 3033822"/>
                    <a:gd name="connsiteY75" fmla="*/ 2384182 h 6859140"/>
                    <a:gd name="connsiteX76" fmla="*/ 2641013 w 3033822"/>
                    <a:gd name="connsiteY76" fmla="*/ 204357 h 6859140"/>
                    <a:gd name="connsiteX77" fmla="*/ 2055332 w 3033822"/>
                    <a:gd name="connsiteY77" fmla="*/ 20115 h 6859140"/>
                    <a:gd name="connsiteX78" fmla="*/ 2055332 w 3033822"/>
                    <a:gd name="connsiteY78" fmla="*/ 20064 h 6859140"/>
                    <a:gd name="connsiteX0" fmla="*/ 903689 w 2122082"/>
                    <a:gd name="connsiteY0" fmla="*/ 6859140 h 6859140"/>
                    <a:gd name="connsiteX1" fmla="*/ 803973 w 2122082"/>
                    <a:gd name="connsiteY1" fmla="*/ 6855255 h 6859140"/>
                    <a:gd name="connsiteX2" fmla="*/ 84261 w 2122082"/>
                    <a:gd name="connsiteY2" fmla="*/ 6570438 h 6859140"/>
                    <a:gd name="connsiteX3" fmla="*/ 94808 w 2122082"/>
                    <a:gd name="connsiteY3" fmla="*/ 6553180 h 6859140"/>
                    <a:gd name="connsiteX4" fmla="*/ 805386 w 2122082"/>
                    <a:gd name="connsiteY4" fmla="*/ 6835069 h 6859140"/>
                    <a:gd name="connsiteX5" fmla="*/ 1726144 w 2122082"/>
                    <a:gd name="connsiteY5" fmla="*/ 6544904 h 6859140"/>
                    <a:gd name="connsiteX6" fmla="*/ 1689306 w 2122082"/>
                    <a:gd name="connsiteY6" fmla="*/ 6564635 h 6859140"/>
                    <a:gd name="connsiteX7" fmla="*/ 1241845 w 2122082"/>
                    <a:gd name="connsiteY7" fmla="*/ 6663695 h 6859140"/>
                    <a:gd name="connsiteX8" fmla="*/ 684324 w 2122082"/>
                    <a:gd name="connsiteY8" fmla="*/ 6529865 h 6859140"/>
                    <a:gd name="connsiteX9" fmla="*/ 284198 w 2122082"/>
                    <a:gd name="connsiteY9" fmla="*/ 6124895 h 6859140"/>
                    <a:gd name="connsiteX10" fmla="*/ 213902 w 2122082"/>
                    <a:gd name="connsiteY10" fmla="*/ 5511813 h 6859140"/>
                    <a:gd name="connsiteX11" fmla="*/ 509013 w 2122082"/>
                    <a:gd name="connsiteY11" fmla="*/ 5071620 h 6859140"/>
                    <a:gd name="connsiteX12" fmla="*/ 769153 w 2122082"/>
                    <a:gd name="connsiteY12" fmla="*/ 4925982 h 6859140"/>
                    <a:gd name="connsiteX13" fmla="*/ 998358 w 2122082"/>
                    <a:gd name="connsiteY13" fmla="*/ 4789528 h 6859140"/>
                    <a:gd name="connsiteX14" fmla="*/ 1277472 w 2122082"/>
                    <a:gd name="connsiteY14" fmla="*/ 4609777 h 6859140"/>
                    <a:gd name="connsiteX15" fmla="*/ 1062195 w 2122082"/>
                    <a:gd name="connsiteY15" fmla="*/ 4499716 h 6859140"/>
                    <a:gd name="connsiteX16" fmla="*/ 804730 w 2122082"/>
                    <a:gd name="connsiteY16" fmla="*/ 4366896 h 6859140"/>
                    <a:gd name="connsiteX17" fmla="*/ 458146 w 2122082"/>
                    <a:gd name="connsiteY17" fmla="*/ 3774453 h 6859140"/>
                    <a:gd name="connsiteX18" fmla="*/ 327395 w 2122082"/>
                    <a:gd name="connsiteY18" fmla="*/ 2953259 h 6859140"/>
                    <a:gd name="connsiteX19" fmla="*/ 287831 w 2122082"/>
                    <a:gd name="connsiteY19" fmla="*/ 2614296 h 6859140"/>
                    <a:gd name="connsiteX20" fmla="*/ 298126 w 2122082"/>
                    <a:gd name="connsiteY20" fmla="*/ 560983 h 6859140"/>
                    <a:gd name="connsiteX21" fmla="*/ 509770 w 2122082"/>
                    <a:gd name="connsiteY21" fmla="*/ 222928 h 6859140"/>
                    <a:gd name="connsiteX22" fmla="*/ 837127 w 2122082"/>
                    <a:gd name="connsiteY22" fmla="*/ 42924 h 6859140"/>
                    <a:gd name="connsiteX23" fmla="*/ 1742293 w 2122082"/>
                    <a:gd name="connsiteY23" fmla="*/ 188915 h 6859140"/>
                    <a:gd name="connsiteX24" fmla="*/ 1954997 w 2122082"/>
                    <a:gd name="connsiteY24" fmla="*/ 2385544 h 6859140"/>
                    <a:gd name="connsiteX25" fmla="*/ 1915837 w 2122082"/>
                    <a:gd name="connsiteY25" fmla="*/ 2992066 h 6859140"/>
                    <a:gd name="connsiteX26" fmla="*/ 1684360 w 2122082"/>
                    <a:gd name="connsiteY26" fmla="*/ 4061137 h 6859140"/>
                    <a:gd name="connsiteX27" fmla="*/ 1313554 w 2122082"/>
                    <a:gd name="connsiteY27" fmla="*/ 4606295 h 6859140"/>
                    <a:gd name="connsiteX28" fmla="*/ 1922952 w 2122082"/>
                    <a:gd name="connsiteY28" fmla="*/ 5136112 h 6859140"/>
                    <a:gd name="connsiteX29" fmla="*/ 2121880 w 2122082"/>
                    <a:gd name="connsiteY29" fmla="*/ 5756158 h 6859140"/>
                    <a:gd name="connsiteX30" fmla="*/ 1987344 w 2122082"/>
                    <a:gd name="connsiteY30" fmla="*/ 6269726 h 6859140"/>
                    <a:gd name="connsiteX31" fmla="*/ 1848367 w 2122082"/>
                    <a:gd name="connsiteY31" fmla="*/ 6456592 h 6859140"/>
                    <a:gd name="connsiteX32" fmla="*/ 903638 w 2122082"/>
                    <a:gd name="connsiteY32" fmla="*/ 6859090 h 6859140"/>
                    <a:gd name="connsiteX33" fmla="*/ 903689 w 2122082"/>
                    <a:gd name="connsiteY33" fmla="*/ 6859140 h 6859140"/>
                    <a:gd name="connsiteX34" fmla="*/ 714248 w 2122082"/>
                    <a:gd name="connsiteY34" fmla="*/ 4971197 h 6859140"/>
                    <a:gd name="connsiteX35" fmla="*/ 521528 w 2122082"/>
                    <a:gd name="connsiteY35" fmla="*/ 5087516 h 6859140"/>
                    <a:gd name="connsiteX36" fmla="*/ 302567 w 2122082"/>
                    <a:gd name="connsiteY36" fmla="*/ 6116418 h 6859140"/>
                    <a:gd name="connsiteX37" fmla="*/ 1237758 w 2122082"/>
                    <a:gd name="connsiteY37" fmla="*/ 6643510 h 6859140"/>
                    <a:gd name="connsiteX38" fmla="*/ 1241845 w 2122082"/>
                    <a:gd name="connsiteY38" fmla="*/ 6643510 h 6859140"/>
                    <a:gd name="connsiteX39" fmla="*/ 1839132 w 2122082"/>
                    <a:gd name="connsiteY39" fmla="*/ 6437012 h 6859140"/>
                    <a:gd name="connsiteX40" fmla="*/ 1961153 w 2122082"/>
                    <a:gd name="connsiteY40" fmla="*/ 6274520 h 6859140"/>
                    <a:gd name="connsiteX41" fmla="*/ 1969631 w 2122082"/>
                    <a:gd name="connsiteY41" fmla="*/ 6260390 h 6859140"/>
                    <a:gd name="connsiteX42" fmla="*/ 1969984 w 2122082"/>
                    <a:gd name="connsiteY42" fmla="*/ 6259633 h 6859140"/>
                    <a:gd name="connsiteX43" fmla="*/ 1970035 w 2122082"/>
                    <a:gd name="connsiteY43" fmla="*/ 6259633 h 6859140"/>
                    <a:gd name="connsiteX44" fmla="*/ 1905895 w 2122082"/>
                    <a:gd name="connsiteY44" fmla="*/ 5146760 h 6859140"/>
                    <a:gd name="connsiteX45" fmla="*/ 1297557 w 2122082"/>
                    <a:gd name="connsiteY45" fmla="*/ 4620576 h 6859140"/>
                    <a:gd name="connsiteX46" fmla="*/ 1006887 w 2122082"/>
                    <a:gd name="connsiteY46" fmla="*/ 4807897 h 6859140"/>
                    <a:gd name="connsiteX47" fmla="*/ 835210 w 2122082"/>
                    <a:gd name="connsiteY47" fmla="*/ 4903929 h 6859140"/>
                    <a:gd name="connsiteX48" fmla="*/ 1063456 w 2122082"/>
                    <a:gd name="connsiteY48" fmla="*/ 4864719 h 6859140"/>
                    <a:gd name="connsiteX49" fmla="*/ 1636067 w 2122082"/>
                    <a:gd name="connsiteY49" fmla="*/ 5040534 h 6859140"/>
                    <a:gd name="connsiteX50" fmla="*/ 1894844 w 2122082"/>
                    <a:gd name="connsiteY50" fmla="*/ 5536995 h 6859140"/>
                    <a:gd name="connsiteX51" fmla="*/ 1793362 w 2122082"/>
                    <a:gd name="connsiteY51" fmla="*/ 6117023 h 6859140"/>
                    <a:gd name="connsiteX52" fmla="*/ 1462119 w 2122082"/>
                    <a:gd name="connsiteY52" fmla="*/ 6511598 h 6859140"/>
                    <a:gd name="connsiteX53" fmla="*/ 962025 w 2122082"/>
                    <a:gd name="connsiteY53" fmla="*/ 6605359 h 6859140"/>
                    <a:gd name="connsiteX54" fmla="*/ 388506 w 2122082"/>
                    <a:gd name="connsiteY54" fmla="*/ 5836900 h 6859140"/>
                    <a:gd name="connsiteX55" fmla="*/ 495035 w 2122082"/>
                    <a:gd name="connsiteY55" fmla="*/ 5250715 h 6859140"/>
                    <a:gd name="connsiteX56" fmla="*/ 714349 w 2122082"/>
                    <a:gd name="connsiteY56" fmla="*/ 4971197 h 6859140"/>
                    <a:gd name="connsiteX57" fmla="*/ 714248 w 2122082"/>
                    <a:gd name="connsiteY57" fmla="*/ 4971197 h 6859140"/>
                    <a:gd name="connsiteX58" fmla="*/ 779145 w 2122082"/>
                    <a:gd name="connsiteY58" fmla="*/ 4944502 h 6859140"/>
                    <a:gd name="connsiteX59" fmla="*/ 408490 w 2122082"/>
                    <a:gd name="connsiteY59" fmla="*/ 5834780 h 6859140"/>
                    <a:gd name="connsiteX60" fmla="*/ 966163 w 2122082"/>
                    <a:gd name="connsiteY60" fmla="*/ 6585628 h 6859140"/>
                    <a:gd name="connsiteX61" fmla="*/ 1774993 w 2122082"/>
                    <a:gd name="connsiteY61" fmla="*/ 6108444 h 6859140"/>
                    <a:gd name="connsiteX62" fmla="*/ 1623451 w 2122082"/>
                    <a:gd name="connsiteY62" fmla="*/ 5056329 h 6859140"/>
                    <a:gd name="connsiteX63" fmla="*/ 779145 w 2122082"/>
                    <a:gd name="connsiteY63" fmla="*/ 4944502 h 6859140"/>
                    <a:gd name="connsiteX64" fmla="*/ 1143592 w 2122082"/>
                    <a:gd name="connsiteY64" fmla="*/ 20064 h 6859140"/>
                    <a:gd name="connsiteX65" fmla="*/ 842931 w 2122082"/>
                    <a:gd name="connsiteY65" fmla="*/ 62302 h 6859140"/>
                    <a:gd name="connsiteX66" fmla="*/ 317504 w 2122082"/>
                    <a:gd name="connsiteY66" fmla="*/ 566837 h 6859140"/>
                    <a:gd name="connsiteX67" fmla="*/ 307916 w 2122082"/>
                    <a:gd name="connsiteY67" fmla="*/ 2611924 h 6859140"/>
                    <a:gd name="connsiteX68" fmla="*/ 347479 w 2122082"/>
                    <a:gd name="connsiteY68" fmla="*/ 2951039 h 6859140"/>
                    <a:gd name="connsiteX69" fmla="*/ 477675 w 2122082"/>
                    <a:gd name="connsiteY69" fmla="*/ 3769407 h 6859140"/>
                    <a:gd name="connsiteX70" fmla="*/ 814570 w 2122082"/>
                    <a:gd name="connsiteY70" fmla="*/ 4349334 h 6859140"/>
                    <a:gd name="connsiteX71" fmla="*/ 1071228 w 2122082"/>
                    <a:gd name="connsiteY71" fmla="*/ 4481700 h 6859140"/>
                    <a:gd name="connsiteX72" fmla="*/ 1293671 w 2122082"/>
                    <a:gd name="connsiteY72" fmla="*/ 4595597 h 6859140"/>
                    <a:gd name="connsiteX73" fmla="*/ 1895752 w 2122082"/>
                    <a:gd name="connsiteY73" fmla="*/ 2990653 h 6859140"/>
                    <a:gd name="connsiteX74" fmla="*/ 1934912 w 2122082"/>
                    <a:gd name="connsiteY74" fmla="*/ 2384182 h 6859140"/>
                    <a:gd name="connsiteX75" fmla="*/ 1729273 w 2122082"/>
                    <a:gd name="connsiteY75" fmla="*/ 204357 h 6859140"/>
                    <a:gd name="connsiteX76" fmla="*/ 1143592 w 2122082"/>
                    <a:gd name="connsiteY76" fmla="*/ 20115 h 6859140"/>
                    <a:gd name="connsiteX77" fmla="*/ 1143592 w 2122082"/>
                    <a:gd name="connsiteY77" fmla="*/ 20064 h 6859140"/>
                    <a:gd name="connsiteX0" fmla="*/ 819428 w 2037821"/>
                    <a:gd name="connsiteY0" fmla="*/ 6859140 h 6859140"/>
                    <a:gd name="connsiteX1" fmla="*/ 719712 w 2037821"/>
                    <a:gd name="connsiteY1" fmla="*/ 6855255 h 6859140"/>
                    <a:gd name="connsiteX2" fmla="*/ 0 w 2037821"/>
                    <a:gd name="connsiteY2" fmla="*/ 6570438 h 6859140"/>
                    <a:gd name="connsiteX3" fmla="*/ 721125 w 2037821"/>
                    <a:gd name="connsiteY3" fmla="*/ 6835069 h 6859140"/>
                    <a:gd name="connsiteX4" fmla="*/ 1641883 w 2037821"/>
                    <a:gd name="connsiteY4" fmla="*/ 6544904 h 6859140"/>
                    <a:gd name="connsiteX5" fmla="*/ 1605045 w 2037821"/>
                    <a:gd name="connsiteY5" fmla="*/ 6564635 h 6859140"/>
                    <a:gd name="connsiteX6" fmla="*/ 1157584 w 2037821"/>
                    <a:gd name="connsiteY6" fmla="*/ 6663695 h 6859140"/>
                    <a:gd name="connsiteX7" fmla="*/ 600063 w 2037821"/>
                    <a:gd name="connsiteY7" fmla="*/ 6529865 h 6859140"/>
                    <a:gd name="connsiteX8" fmla="*/ 199937 w 2037821"/>
                    <a:gd name="connsiteY8" fmla="*/ 6124895 h 6859140"/>
                    <a:gd name="connsiteX9" fmla="*/ 129641 w 2037821"/>
                    <a:gd name="connsiteY9" fmla="*/ 5511813 h 6859140"/>
                    <a:gd name="connsiteX10" fmla="*/ 424752 w 2037821"/>
                    <a:gd name="connsiteY10" fmla="*/ 5071620 h 6859140"/>
                    <a:gd name="connsiteX11" fmla="*/ 684892 w 2037821"/>
                    <a:gd name="connsiteY11" fmla="*/ 4925982 h 6859140"/>
                    <a:gd name="connsiteX12" fmla="*/ 914097 w 2037821"/>
                    <a:gd name="connsiteY12" fmla="*/ 4789528 h 6859140"/>
                    <a:gd name="connsiteX13" fmla="*/ 1193211 w 2037821"/>
                    <a:gd name="connsiteY13" fmla="*/ 4609777 h 6859140"/>
                    <a:gd name="connsiteX14" fmla="*/ 977934 w 2037821"/>
                    <a:gd name="connsiteY14" fmla="*/ 4499716 h 6859140"/>
                    <a:gd name="connsiteX15" fmla="*/ 720469 w 2037821"/>
                    <a:gd name="connsiteY15" fmla="*/ 4366896 h 6859140"/>
                    <a:gd name="connsiteX16" fmla="*/ 373885 w 2037821"/>
                    <a:gd name="connsiteY16" fmla="*/ 3774453 h 6859140"/>
                    <a:gd name="connsiteX17" fmla="*/ 243134 w 2037821"/>
                    <a:gd name="connsiteY17" fmla="*/ 2953259 h 6859140"/>
                    <a:gd name="connsiteX18" fmla="*/ 203570 w 2037821"/>
                    <a:gd name="connsiteY18" fmla="*/ 2614296 h 6859140"/>
                    <a:gd name="connsiteX19" fmla="*/ 213865 w 2037821"/>
                    <a:gd name="connsiteY19" fmla="*/ 560983 h 6859140"/>
                    <a:gd name="connsiteX20" fmla="*/ 425509 w 2037821"/>
                    <a:gd name="connsiteY20" fmla="*/ 222928 h 6859140"/>
                    <a:gd name="connsiteX21" fmla="*/ 752866 w 2037821"/>
                    <a:gd name="connsiteY21" fmla="*/ 42924 h 6859140"/>
                    <a:gd name="connsiteX22" fmla="*/ 1658032 w 2037821"/>
                    <a:gd name="connsiteY22" fmla="*/ 188915 h 6859140"/>
                    <a:gd name="connsiteX23" fmla="*/ 1870736 w 2037821"/>
                    <a:gd name="connsiteY23" fmla="*/ 2385544 h 6859140"/>
                    <a:gd name="connsiteX24" fmla="*/ 1831576 w 2037821"/>
                    <a:gd name="connsiteY24" fmla="*/ 2992066 h 6859140"/>
                    <a:gd name="connsiteX25" fmla="*/ 1600099 w 2037821"/>
                    <a:gd name="connsiteY25" fmla="*/ 4061137 h 6859140"/>
                    <a:gd name="connsiteX26" fmla="*/ 1229293 w 2037821"/>
                    <a:gd name="connsiteY26" fmla="*/ 4606295 h 6859140"/>
                    <a:gd name="connsiteX27" fmla="*/ 1838691 w 2037821"/>
                    <a:gd name="connsiteY27" fmla="*/ 5136112 h 6859140"/>
                    <a:gd name="connsiteX28" fmla="*/ 2037619 w 2037821"/>
                    <a:gd name="connsiteY28" fmla="*/ 5756158 h 6859140"/>
                    <a:gd name="connsiteX29" fmla="*/ 1903083 w 2037821"/>
                    <a:gd name="connsiteY29" fmla="*/ 6269726 h 6859140"/>
                    <a:gd name="connsiteX30" fmla="*/ 1764106 w 2037821"/>
                    <a:gd name="connsiteY30" fmla="*/ 6456592 h 6859140"/>
                    <a:gd name="connsiteX31" fmla="*/ 819377 w 2037821"/>
                    <a:gd name="connsiteY31" fmla="*/ 6859090 h 6859140"/>
                    <a:gd name="connsiteX32" fmla="*/ 819428 w 2037821"/>
                    <a:gd name="connsiteY32" fmla="*/ 6859140 h 6859140"/>
                    <a:gd name="connsiteX33" fmla="*/ 629987 w 2037821"/>
                    <a:gd name="connsiteY33" fmla="*/ 4971197 h 6859140"/>
                    <a:gd name="connsiteX34" fmla="*/ 437267 w 2037821"/>
                    <a:gd name="connsiteY34" fmla="*/ 5087516 h 6859140"/>
                    <a:gd name="connsiteX35" fmla="*/ 218306 w 2037821"/>
                    <a:gd name="connsiteY35" fmla="*/ 6116418 h 6859140"/>
                    <a:gd name="connsiteX36" fmla="*/ 1153497 w 2037821"/>
                    <a:gd name="connsiteY36" fmla="*/ 6643510 h 6859140"/>
                    <a:gd name="connsiteX37" fmla="*/ 1157584 w 2037821"/>
                    <a:gd name="connsiteY37" fmla="*/ 6643510 h 6859140"/>
                    <a:gd name="connsiteX38" fmla="*/ 1754871 w 2037821"/>
                    <a:gd name="connsiteY38" fmla="*/ 6437012 h 6859140"/>
                    <a:gd name="connsiteX39" fmla="*/ 1876892 w 2037821"/>
                    <a:gd name="connsiteY39" fmla="*/ 6274520 h 6859140"/>
                    <a:gd name="connsiteX40" fmla="*/ 1885370 w 2037821"/>
                    <a:gd name="connsiteY40" fmla="*/ 6260390 h 6859140"/>
                    <a:gd name="connsiteX41" fmla="*/ 1885723 w 2037821"/>
                    <a:gd name="connsiteY41" fmla="*/ 6259633 h 6859140"/>
                    <a:gd name="connsiteX42" fmla="*/ 1885774 w 2037821"/>
                    <a:gd name="connsiteY42" fmla="*/ 6259633 h 6859140"/>
                    <a:gd name="connsiteX43" fmla="*/ 1821634 w 2037821"/>
                    <a:gd name="connsiteY43" fmla="*/ 5146760 h 6859140"/>
                    <a:gd name="connsiteX44" fmla="*/ 1213296 w 2037821"/>
                    <a:gd name="connsiteY44" fmla="*/ 4620576 h 6859140"/>
                    <a:gd name="connsiteX45" fmla="*/ 922626 w 2037821"/>
                    <a:gd name="connsiteY45" fmla="*/ 4807897 h 6859140"/>
                    <a:gd name="connsiteX46" fmla="*/ 750949 w 2037821"/>
                    <a:gd name="connsiteY46" fmla="*/ 4903929 h 6859140"/>
                    <a:gd name="connsiteX47" fmla="*/ 979195 w 2037821"/>
                    <a:gd name="connsiteY47" fmla="*/ 4864719 h 6859140"/>
                    <a:gd name="connsiteX48" fmla="*/ 1551806 w 2037821"/>
                    <a:gd name="connsiteY48" fmla="*/ 5040534 h 6859140"/>
                    <a:gd name="connsiteX49" fmla="*/ 1810583 w 2037821"/>
                    <a:gd name="connsiteY49" fmla="*/ 5536995 h 6859140"/>
                    <a:gd name="connsiteX50" fmla="*/ 1709101 w 2037821"/>
                    <a:gd name="connsiteY50" fmla="*/ 6117023 h 6859140"/>
                    <a:gd name="connsiteX51" fmla="*/ 1377858 w 2037821"/>
                    <a:gd name="connsiteY51" fmla="*/ 6511598 h 6859140"/>
                    <a:gd name="connsiteX52" fmla="*/ 877764 w 2037821"/>
                    <a:gd name="connsiteY52" fmla="*/ 6605359 h 6859140"/>
                    <a:gd name="connsiteX53" fmla="*/ 304245 w 2037821"/>
                    <a:gd name="connsiteY53" fmla="*/ 5836900 h 6859140"/>
                    <a:gd name="connsiteX54" fmla="*/ 410774 w 2037821"/>
                    <a:gd name="connsiteY54" fmla="*/ 5250715 h 6859140"/>
                    <a:gd name="connsiteX55" fmla="*/ 630088 w 2037821"/>
                    <a:gd name="connsiteY55" fmla="*/ 4971197 h 6859140"/>
                    <a:gd name="connsiteX56" fmla="*/ 629987 w 2037821"/>
                    <a:gd name="connsiteY56" fmla="*/ 4971197 h 6859140"/>
                    <a:gd name="connsiteX57" fmla="*/ 694884 w 2037821"/>
                    <a:gd name="connsiteY57" fmla="*/ 4944502 h 6859140"/>
                    <a:gd name="connsiteX58" fmla="*/ 324229 w 2037821"/>
                    <a:gd name="connsiteY58" fmla="*/ 5834780 h 6859140"/>
                    <a:gd name="connsiteX59" fmla="*/ 881902 w 2037821"/>
                    <a:gd name="connsiteY59" fmla="*/ 6585628 h 6859140"/>
                    <a:gd name="connsiteX60" fmla="*/ 1690732 w 2037821"/>
                    <a:gd name="connsiteY60" fmla="*/ 6108444 h 6859140"/>
                    <a:gd name="connsiteX61" fmla="*/ 1539190 w 2037821"/>
                    <a:gd name="connsiteY61" fmla="*/ 5056329 h 6859140"/>
                    <a:gd name="connsiteX62" fmla="*/ 694884 w 2037821"/>
                    <a:gd name="connsiteY62" fmla="*/ 4944502 h 6859140"/>
                    <a:gd name="connsiteX63" fmla="*/ 1059331 w 2037821"/>
                    <a:gd name="connsiteY63" fmla="*/ 20064 h 6859140"/>
                    <a:gd name="connsiteX64" fmla="*/ 758670 w 2037821"/>
                    <a:gd name="connsiteY64" fmla="*/ 62302 h 6859140"/>
                    <a:gd name="connsiteX65" fmla="*/ 233243 w 2037821"/>
                    <a:gd name="connsiteY65" fmla="*/ 566837 h 6859140"/>
                    <a:gd name="connsiteX66" fmla="*/ 223655 w 2037821"/>
                    <a:gd name="connsiteY66" fmla="*/ 2611924 h 6859140"/>
                    <a:gd name="connsiteX67" fmla="*/ 263218 w 2037821"/>
                    <a:gd name="connsiteY67" fmla="*/ 2951039 h 6859140"/>
                    <a:gd name="connsiteX68" fmla="*/ 393414 w 2037821"/>
                    <a:gd name="connsiteY68" fmla="*/ 3769407 h 6859140"/>
                    <a:gd name="connsiteX69" fmla="*/ 730309 w 2037821"/>
                    <a:gd name="connsiteY69" fmla="*/ 4349334 h 6859140"/>
                    <a:gd name="connsiteX70" fmla="*/ 986967 w 2037821"/>
                    <a:gd name="connsiteY70" fmla="*/ 4481700 h 6859140"/>
                    <a:gd name="connsiteX71" fmla="*/ 1209410 w 2037821"/>
                    <a:gd name="connsiteY71" fmla="*/ 4595597 h 6859140"/>
                    <a:gd name="connsiteX72" fmla="*/ 1811491 w 2037821"/>
                    <a:gd name="connsiteY72" fmla="*/ 2990653 h 6859140"/>
                    <a:gd name="connsiteX73" fmla="*/ 1850651 w 2037821"/>
                    <a:gd name="connsiteY73" fmla="*/ 2384182 h 6859140"/>
                    <a:gd name="connsiteX74" fmla="*/ 1645012 w 2037821"/>
                    <a:gd name="connsiteY74" fmla="*/ 204357 h 6859140"/>
                    <a:gd name="connsiteX75" fmla="*/ 1059331 w 2037821"/>
                    <a:gd name="connsiteY75" fmla="*/ 20115 h 6859140"/>
                    <a:gd name="connsiteX76" fmla="*/ 1059331 w 2037821"/>
                    <a:gd name="connsiteY76" fmla="*/ 20064 h 6859140"/>
                    <a:gd name="connsiteX0" fmla="*/ 715997 w 1934390"/>
                    <a:gd name="connsiteY0" fmla="*/ 6859140 h 6863465"/>
                    <a:gd name="connsiteX1" fmla="*/ 616281 w 1934390"/>
                    <a:gd name="connsiteY1" fmla="*/ 6855255 h 6863465"/>
                    <a:gd name="connsiteX2" fmla="*/ 617694 w 1934390"/>
                    <a:gd name="connsiteY2" fmla="*/ 6835069 h 6863465"/>
                    <a:gd name="connsiteX3" fmla="*/ 1538452 w 1934390"/>
                    <a:gd name="connsiteY3" fmla="*/ 6544904 h 6863465"/>
                    <a:gd name="connsiteX4" fmla="*/ 1501614 w 1934390"/>
                    <a:gd name="connsiteY4" fmla="*/ 6564635 h 6863465"/>
                    <a:gd name="connsiteX5" fmla="*/ 1054153 w 1934390"/>
                    <a:gd name="connsiteY5" fmla="*/ 6663695 h 6863465"/>
                    <a:gd name="connsiteX6" fmla="*/ 496632 w 1934390"/>
                    <a:gd name="connsiteY6" fmla="*/ 6529865 h 6863465"/>
                    <a:gd name="connsiteX7" fmla="*/ 96506 w 1934390"/>
                    <a:gd name="connsiteY7" fmla="*/ 6124895 h 6863465"/>
                    <a:gd name="connsiteX8" fmla="*/ 26210 w 1934390"/>
                    <a:gd name="connsiteY8" fmla="*/ 5511813 h 6863465"/>
                    <a:gd name="connsiteX9" fmla="*/ 321321 w 1934390"/>
                    <a:gd name="connsiteY9" fmla="*/ 5071620 h 6863465"/>
                    <a:gd name="connsiteX10" fmla="*/ 581461 w 1934390"/>
                    <a:gd name="connsiteY10" fmla="*/ 4925982 h 6863465"/>
                    <a:gd name="connsiteX11" fmla="*/ 810666 w 1934390"/>
                    <a:gd name="connsiteY11" fmla="*/ 4789528 h 6863465"/>
                    <a:gd name="connsiteX12" fmla="*/ 1089780 w 1934390"/>
                    <a:gd name="connsiteY12" fmla="*/ 4609777 h 6863465"/>
                    <a:gd name="connsiteX13" fmla="*/ 874503 w 1934390"/>
                    <a:gd name="connsiteY13" fmla="*/ 4499716 h 6863465"/>
                    <a:gd name="connsiteX14" fmla="*/ 617038 w 1934390"/>
                    <a:gd name="connsiteY14" fmla="*/ 4366896 h 6863465"/>
                    <a:gd name="connsiteX15" fmla="*/ 270454 w 1934390"/>
                    <a:gd name="connsiteY15" fmla="*/ 3774453 h 6863465"/>
                    <a:gd name="connsiteX16" fmla="*/ 139703 w 1934390"/>
                    <a:gd name="connsiteY16" fmla="*/ 2953259 h 6863465"/>
                    <a:gd name="connsiteX17" fmla="*/ 100139 w 1934390"/>
                    <a:gd name="connsiteY17" fmla="*/ 2614296 h 6863465"/>
                    <a:gd name="connsiteX18" fmla="*/ 110434 w 1934390"/>
                    <a:gd name="connsiteY18" fmla="*/ 560983 h 6863465"/>
                    <a:gd name="connsiteX19" fmla="*/ 322078 w 1934390"/>
                    <a:gd name="connsiteY19" fmla="*/ 222928 h 6863465"/>
                    <a:gd name="connsiteX20" fmla="*/ 649435 w 1934390"/>
                    <a:gd name="connsiteY20" fmla="*/ 42924 h 6863465"/>
                    <a:gd name="connsiteX21" fmla="*/ 1554601 w 1934390"/>
                    <a:gd name="connsiteY21" fmla="*/ 188915 h 6863465"/>
                    <a:gd name="connsiteX22" fmla="*/ 1767305 w 1934390"/>
                    <a:gd name="connsiteY22" fmla="*/ 2385544 h 6863465"/>
                    <a:gd name="connsiteX23" fmla="*/ 1728145 w 1934390"/>
                    <a:gd name="connsiteY23" fmla="*/ 2992066 h 6863465"/>
                    <a:gd name="connsiteX24" fmla="*/ 1496668 w 1934390"/>
                    <a:gd name="connsiteY24" fmla="*/ 4061137 h 6863465"/>
                    <a:gd name="connsiteX25" fmla="*/ 1125862 w 1934390"/>
                    <a:gd name="connsiteY25" fmla="*/ 4606295 h 6863465"/>
                    <a:gd name="connsiteX26" fmla="*/ 1735260 w 1934390"/>
                    <a:gd name="connsiteY26" fmla="*/ 5136112 h 6863465"/>
                    <a:gd name="connsiteX27" fmla="*/ 1934188 w 1934390"/>
                    <a:gd name="connsiteY27" fmla="*/ 5756158 h 6863465"/>
                    <a:gd name="connsiteX28" fmla="*/ 1799652 w 1934390"/>
                    <a:gd name="connsiteY28" fmla="*/ 6269726 h 6863465"/>
                    <a:gd name="connsiteX29" fmla="*/ 1660675 w 1934390"/>
                    <a:gd name="connsiteY29" fmla="*/ 6456592 h 6863465"/>
                    <a:gd name="connsiteX30" fmla="*/ 715946 w 1934390"/>
                    <a:gd name="connsiteY30" fmla="*/ 6859090 h 6863465"/>
                    <a:gd name="connsiteX31" fmla="*/ 715997 w 1934390"/>
                    <a:gd name="connsiteY31" fmla="*/ 6859140 h 6863465"/>
                    <a:gd name="connsiteX32" fmla="*/ 526556 w 1934390"/>
                    <a:gd name="connsiteY32" fmla="*/ 4971197 h 6863465"/>
                    <a:gd name="connsiteX33" fmla="*/ 333836 w 1934390"/>
                    <a:gd name="connsiteY33" fmla="*/ 5087516 h 6863465"/>
                    <a:gd name="connsiteX34" fmla="*/ 114875 w 1934390"/>
                    <a:gd name="connsiteY34" fmla="*/ 6116418 h 6863465"/>
                    <a:gd name="connsiteX35" fmla="*/ 1050066 w 1934390"/>
                    <a:gd name="connsiteY35" fmla="*/ 6643510 h 6863465"/>
                    <a:gd name="connsiteX36" fmla="*/ 1054153 w 1934390"/>
                    <a:gd name="connsiteY36" fmla="*/ 6643510 h 6863465"/>
                    <a:gd name="connsiteX37" fmla="*/ 1651440 w 1934390"/>
                    <a:gd name="connsiteY37" fmla="*/ 6437012 h 6863465"/>
                    <a:gd name="connsiteX38" fmla="*/ 1773461 w 1934390"/>
                    <a:gd name="connsiteY38" fmla="*/ 6274520 h 6863465"/>
                    <a:gd name="connsiteX39" fmla="*/ 1781939 w 1934390"/>
                    <a:gd name="connsiteY39" fmla="*/ 6260390 h 6863465"/>
                    <a:gd name="connsiteX40" fmla="*/ 1782292 w 1934390"/>
                    <a:gd name="connsiteY40" fmla="*/ 6259633 h 6863465"/>
                    <a:gd name="connsiteX41" fmla="*/ 1782343 w 1934390"/>
                    <a:gd name="connsiteY41" fmla="*/ 6259633 h 6863465"/>
                    <a:gd name="connsiteX42" fmla="*/ 1718203 w 1934390"/>
                    <a:gd name="connsiteY42" fmla="*/ 5146760 h 6863465"/>
                    <a:gd name="connsiteX43" fmla="*/ 1109865 w 1934390"/>
                    <a:gd name="connsiteY43" fmla="*/ 4620576 h 6863465"/>
                    <a:gd name="connsiteX44" fmla="*/ 819195 w 1934390"/>
                    <a:gd name="connsiteY44" fmla="*/ 4807897 h 6863465"/>
                    <a:gd name="connsiteX45" fmla="*/ 647518 w 1934390"/>
                    <a:gd name="connsiteY45" fmla="*/ 4903929 h 6863465"/>
                    <a:gd name="connsiteX46" fmla="*/ 875764 w 1934390"/>
                    <a:gd name="connsiteY46" fmla="*/ 4864719 h 6863465"/>
                    <a:gd name="connsiteX47" fmla="*/ 1448375 w 1934390"/>
                    <a:gd name="connsiteY47" fmla="*/ 5040534 h 6863465"/>
                    <a:gd name="connsiteX48" fmla="*/ 1707152 w 1934390"/>
                    <a:gd name="connsiteY48" fmla="*/ 5536995 h 6863465"/>
                    <a:gd name="connsiteX49" fmla="*/ 1605670 w 1934390"/>
                    <a:gd name="connsiteY49" fmla="*/ 6117023 h 6863465"/>
                    <a:gd name="connsiteX50" fmla="*/ 1274427 w 1934390"/>
                    <a:gd name="connsiteY50" fmla="*/ 6511598 h 6863465"/>
                    <a:gd name="connsiteX51" fmla="*/ 774333 w 1934390"/>
                    <a:gd name="connsiteY51" fmla="*/ 6605359 h 6863465"/>
                    <a:gd name="connsiteX52" fmla="*/ 200814 w 1934390"/>
                    <a:gd name="connsiteY52" fmla="*/ 5836900 h 6863465"/>
                    <a:gd name="connsiteX53" fmla="*/ 307343 w 1934390"/>
                    <a:gd name="connsiteY53" fmla="*/ 5250715 h 6863465"/>
                    <a:gd name="connsiteX54" fmla="*/ 526657 w 1934390"/>
                    <a:gd name="connsiteY54" fmla="*/ 4971197 h 6863465"/>
                    <a:gd name="connsiteX55" fmla="*/ 526556 w 1934390"/>
                    <a:gd name="connsiteY55" fmla="*/ 4971197 h 6863465"/>
                    <a:gd name="connsiteX56" fmla="*/ 591453 w 1934390"/>
                    <a:gd name="connsiteY56" fmla="*/ 4944502 h 6863465"/>
                    <a:gd name="connsiteX57" fmla="*/ 220798 w 1934390"/>
                    <a:gd name="connsiteY57" fmla="*/ 5834780 h 6863465"/>
                    <a:gd name="connsiteX58" fmla="*/ 778471 w 1934390"/>
                    <a:gd name="connsiteY58" fmla="*/ 6585628 h 6863465"/>
                    <a:gd name="connsiteX59" fmla="*/ 1587301 w 1934390"/>
                    <a:gd name="connsiteY59" fmla="*/ 6108444 h 6863465"/>
                    <a:gd name="connsiteX60" fmla="*/ 1435759 w 1934390"/>
                    <a:gd name="connsiteY60" fmla="*/ 5056329 h 6863465"/>
                    <a:gd name="connsiteX61" fmla="*/ 591453 w 1934390"/>
                    <a:gd name="connsiteY61" fmla="*/ 4944502 h 6863465"/>
                    <a:gd name="connsiteX62" fmla="*/ 955900 w 1934390"/>
                    <a:gd name="connsiteY62" fmla="*/ 20064 h 6863465"/>
                    <a:gd name="connsiteX63" fmla="*/ 655239 w 1934390"/>
                    <a:gd name="connsiteY63" fmla="*/ 62302 h 6863465"/>
                    <a:gd name="connsiteX64" fmla="*/ 129812 w 1934390"/>
                    <a:gd name="connsiteY64" fmla="*/ 566837 h 6863465"/>
                    <a:gd name="connsiteX65" fmla="*/ 120224 w 1934390"/>
                    <a:gd name="connsiteY65" fmla="*/ 2611924 h 6863465"/>
                    <a:gd name="connsiteX66" fmla="*/ 159787 w 1934390"/>
                    <a:gd name="connsiteY66" fmla="*/ 2951039 h 6863465"/>
                    <a:gd name="connsiteX67" fmla="*/ 289983 w 1934390"/>
                    <a:gd name="connsiteY67" fmla="*/ 3769407 h 6863465"/>
                    <a:gd name="connsiteX68" fmla="*/ 626878 w 1934390"/>
                    <a:gd name="connsiteY68" fmla="*/ 4349334 h 6863465"/>
                    <a:gd name="connsiteX69" fmla="*/ 883536 w 1934390"/>
                    <a:gd name="connsiteY69" fmla="*/ 4481700 h 6863465"/>
                    <a:gd name="connsiteX70" fmla="*/ 1105979 w 1934390"/>
                    <a:gd name="connsiteY70" fmla="*/ 4595597 h 6863465"/>
                    <a:gd name="connsiteX71" fmla="*/ 1708060 w 1934390"/>
                    <a:gd name="connsiteY71" fmla="*/ 2990653 h 6863465"/>
                    <a:gd name="connsiteX72" fmla="*/ 1747220 w 1934390"/>
                    <a:gd name="connsiteY72" fmla="*/ 2384182 h 6863465"/>
                    <a:gd name="connsiteX73" fmla="*/ 1541581 w 1934390"/>
                    <a:gd name="connsiteY73" fmla="*/ 204357 h 6863465"/>
                    <a:gd name="connsiteX74" fmla="*/ 955900 w 1934390"/>
                    <a:gd name="connsiteY74" fmla="*/ 20115 h 6863465"/>
                    <a:gd name="connsiteX75" fmla="*/ 955900 w 1934390"/>
                    <a:gd name="connsiteY75" fmla="*/ 20064 h 686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1934390" h="6863465">
                      <a:moveTo>
                        <a:pt x="715997" y="6859140"/>
                      </a:moveTo>
                      <a:cubicBezTo>
                        <a:pt x="682792" y="6859140"/>
                        <a:pt x="632665" y="6859267"/>
                        <a:pt x="616281" y="6855255"/>
                      </a:cubicBezTo>
                      <a:cubicBezTo>
                        <a:pt x="599897" y="6851243"/>
                        <a:pt x="463999" y="6886794"/>
                        <a:pt x="617694" y="6835069"/>
                      </a:cubicBezTo>
                      <a:cubicBezTo>
                        <a:pt x="771389" y="6783344"/>
                        <a:pt x="1292493" y="6750038"/>
                        <a:pt x="1538452" y="6544904"/>
                      </a:cubicBezTo>
                      <a:cubicBezTo>
                        <a:pt x="1526442" y="6551767"/>
                        <a:pt x="1514179" y="6558327"/>
                        <a:pt x="1501614" y="6564635"/>
                      </a:cubicBezTo>
                      <a:cubicBezTo>
                        <a:pt x="1373335" y="6628925"/>
                        <a:pt x="1218614" y="6663190"/>
                        <a:pt x="1054153" y="6663695"/>
                      </a:cubicBezTo>
                      <a:cubicBezTo>
                        <a:pt x="859868" y="6664452"/>
                        <a:pt x="661900" y="6616814"/>
                        <a:pt x="496632" y="6529865"/>
                      </a:cubicBezTo>
                      <a:cubicBezTo>
                        <a:pt x="314458" y="6434035"/>
                        <a:pt x="176087" y="6293999"/>
                        <a:pt x="96506" y="6124895"/>
                      </a:cubicBezTo>
                      <a:cubicBezTo>
                        <a:pt x="-536" y="5911485"/>
                        <a:pt x="-24203" y="5705291"/>
                        <a:pt x="26210" y="5511813"/>
                      </a:cubicBezTo>
                      <a:cubicBezTo>
                        <a:pt x="70870" y="5340439"/>
                        <a:pt x="172908" y="5188190"/>
                        <a:pt x="321321" y="5071620"/>
                      </a:cubicBezTo>
                      <a:cubicBezTo>
                        <a:pt x="399590" y="5010105"/>
                        <a:pt x="487800" y="4961004"/>
                        <a:pt x="581461" y="4925982"/>
                      </a:cubicBezTo>
                      <a:cubicBezTo>
                        <a:pt x="649587" y="4873752"/>
                        <a:pt x="726039" y="4828183"/>
                        <a:pt x="810666" y="4789528"/>
                      </a:cubicBezTo>
                      <a:cubicBezTo>
                        <a:pt x="915631" y="4740932"/>
                        <a:pt x="1008181" y="4680224"/>
                        <a:pt x="1089780" y="4609777"/>
                      </a:cubicBezTo>
                      <a:cubicBezTo>
                        <a:pt x="1018526" y="4571576"/>
                        <a:pt x="946262" y="4535545"/>
                        <a:pt x="874503" y="4499716"/>
                      </a:cubicBezTo>
                      <a:cubicBezTo>
                        <a:pt x="789472" y="4457276"/>
                        <a:pt x="701514" y="4413423"/>
                        <a:pt x="617038" y="4366896"/>
                      </a:cubicBezTo>
                      <a:cubicBezTo>
                        <a:pt x="465142" y="4280401"/>
                        <a:pt x="351852" y="4086621"/>
                        <a:pt x="270454" y="3774453"/>
                      </a:cubicBezTo>
                      <a:cubicBezTo>
                        <a:pt x="200814" y="3507249"/>
                        <a:pt x="166953" y="3200077"/>
                        <a:pt x="139703" y="2953259"/>
                      </a:cubicBezTo>
                      <a:cubicBezTo>
                        <a:pt x="126532" y="2836739"/>
                        <a:pt x="113108" y="2723650"/>
                        <a:pt x="100139" y="2614296"/>
                      </a:cubicBezTo>
                      <a:cubicBezTo>
                        <a:pt x="4511" y="1807534"/>
                        <a:pt x="-70983" y="1170331"/>
                        <a:pt x="110434" y="560983"/>
                      </a:cubicBezTo>
                      <a:cubicBezTo>
                        <a:pt x="151612" y="426901"/>
                        <a:pt x="222816" y="313157"/>
                        <a:pt x="322078" y="222928"/>
                      </a:cubicBezTo>
                      <a:cubicBezTo>
                        <a:pt x="411752" y="141378"/>
                        <a:pt x="521914" y="80822"/>
                        <a:pt x="649435" y="42924"/>
                      </a:cubicBezTo>
                      <a:cubicBezTo>
                        <a:pt x="961452" y="-49778"/>
                        <a:pt x="1342149" y="11637"/>
                        <a:pt x="1554601" y="188915"/>
                      </a:cubicBezTo>
                      <a:cubicBezTo>
                        <a:pt x="1899772" y="487256"/>
                        <a:pt x="1835430" y="1409326"/>
                        <a:pt x="1767305" y="2385544"/>
                      </a:cubicBezTo>
                      <a:cubicBezTo>
                        <a:pt x="1753427" y="2584674"/>
                        <a:pt x="1739045" y="2790565"/>
                        <a:pt x="1728145" y="2992066"/>
                      </a:cubicBezTo>
                      <a:cubicBezTo>
                        <a:pt x="1685251" y="3447096"/>
                        <a:pt x="1611725" y="3786716"/>
                        <a:pt x="1496668" y="4061137"/>
                      </a:cubicBezTo>
                      <a:cubicBezTo>
                        <a:pt x="1401645" y="4287819"/>
                        <a:pt x="1279069" y="4468428"/>
                        <a:pt x="1125862" y="4606295"/>
                      </a:cubicBezTo>
                      <a:cubicBezTo>
                        <a:pt x="1361325" y="4734775"/>
                        <a:pt x="1583466" y="4889042"/>
                        <a:pt x="1735260" y="5136112"/>
                      </a:cubicBezTo>
                      <a:cubicBezTo>
                        <a:pt x="1863135" y="5342054"/>
                        <a:pt x="1930100" y="5550671"/>
                        <a:pt x="1934188" y="5756158"/>
                      </a:cubicBezTo>
                      <a:cubicBezTo>
                        <a:pt x="1937821" y="5938332"/>
                        <a:pt x="1892605" y="6111018"/>
                        <a:pt x="1799652" y="6269726"/>
                      </a:cubicBezTo>
                      <a:cubicBezTo>
                        <a:pt x="1766951" y="6339770"/>
                        <a:pt x="1719970" y="6402698"/>
                        <a:pt x="1660675" y="6456592"/>
                      </a:cubicBezTo>
                      <a:cubicBezTo>
                        <a:pt x="1428896" y="6707245"/>
                        <a:pt x="1077568" y="6859090"/>
                        <a:pt x="715946" y="6859090"/>
                      </a:cubicBezTo>
                      <a:cubicBezTo>
                        <a:pt x="715963" y="6859107"/>
                        <a:pt x="715980" y="6859123"/>
                        <a:pt x="715997" y="6859140"/>
                      </a:cubicBezTo>
                      <a:close/>
                      <a:moveTo>
                        <a:pt x="526556" y="4971197"/>
                      </a:moveTo>
                      <a:cubicBezTo>
                        <a:pt x="456361" y="5002989"/>
                        <a:pt x="391314" y="5042401"/>
                        <a:pt x="333836" y="5087516"/>
                      </a:cubicBezTo>
                      <a:cubicBezTo>
                        <a:pt x="16925" y="5336452"/>
                        <a:pt x="-64927" y="5721086"/>
                        <a:pt x="114875" y="6116418"/>
                      </a:cubicBezTo>
                      <a:cubicBezTo>
                        <a:pt x="265710" y="6436861"/>
                        <a:pt x="632530" y="6643510"/>
                        <a:pt x="1050066" y="6643510"/>
                      </a:cubicBezTo>
                      <a:lnTo>
                        <a:pt x="1054153" y="6643510"/>
                      </a:lnTo>
                      <a:cubicBezTo>
                        <a:pt x="1298044" y="6642702"/>
                        <a:pt x="1510495" y="6566805"/>
                        <a:pt x="1651440" y="6437012"/>
                      </a:cubicBezTo>
                      <a:cubicBezTo>
                        <a:pt x="1697312" y="6386700"/>
                        <a:pt x="1738238" y="6332401"/>
                        <a:pt x="1773461" y="6274520"/>
                      </a:cubicBezTo>
                      <a:cubicBezTo>
                        <a:pt x="1776338" y="6269827"/>
                        <a:pt x="1779113" y="6265083"/>
                        <a:pt x="1781939" y="6260390"/>
                      </a:cubicBezTo>
                      <a:cubicBezTo>
                        <a:pt x="1782040" y="6260138"/>
                        <a:pt x="1782191" y="6259885"/>
                        <a:pt x="1782292" y="6259633"/>
                      </a:cubicBezTo>
                      <a:lnTo>
                        <a:pt x="1782343" y="6259633"/>
                      </a:lnTo>
                      <a:cubicBezTo>
                        <a:pt x="1978696" y="5924454"/>
                        <a:pt x="1956190" y="5529930"/>
                        <a:pt x="1718203" y="5146760"/>
                      </a:cubicBezTo>
                      <a:cubicBezTo>
                        <a:pt x="1567570" y="4901557"/>
                        <a:pt x="1345278" y="4748501"/>
                        <a:pt x="1109865" y="4620576"/>
                      </a:cubicBezTo>
                      <a:cubicBezTo>
                        <a:pt x="1022815" y="4696171"/>
                        <a:pt x="926077" y="4758392"/>
                        <a:pt x="819195" y="4807897"/>
                      </a:cubicBezTo>
                      <a:cubicBezTo>
                        <a:pt x="757680" y="4836005"/>
                        <a:pt x="700403" y="4868100"/>
                        <a:pt x="647518" y="4903929"/>
                      </a:cubicBezTo>
                      <a:cubicBezTo>
                        <a:pt x="721649" y="4881977"/>
                        <a:pt x="798454" y="4868605"/>
                        <a:pt x="875764" y="4864719"/>
                      </a:cubicBezTo>
                      <a:cubicBezTo>
                        <a:pt x="1090184" y="4853869"/>
                        <a:pt x="1288153" y="4914628"/>
                        <a:pt x="1448375" y="5040534"/>
                      </a:cubicBezTo>
                      <a:cubicBezTo>
                        <a:pt x="1594416" y="5157307"/>
                        <a:pt x="1683888" y="5328933"/>
                        <a:pt x="1707152" y="5536995"/>
                      </a:cubicBezTo>
                      <a:cubicBezTo>
                        <a:pt x="1728347" y="5726385"/>
                        <a:pt x="1692265" y="5932377"/>
                        <a:pt x="1605670" y="6117023"/>
                      </a:cubicBezTo>
                      <a:cubicBezTo>
                        <a:pt x="1525937" y="6286934"/>
                        <a:pt x="1411435" y="6423387"/>
                        <a:pt x="1274427" y="6511598"/>
                      </a:cubicBezTo>
                      <a:cubicBezTo>
                        <a:pt x="1123036" y="6609094"/>
                        <a:pt x="950097" y="6641541"/>
                        <a:pt x="774333" y="6605359"/>
                      </a:cubicBezTo>
                      <a:cubicBezTo>
                        <a:pt x="477808" y="6540211"/>
                        <a:pt x="242043" y="6224258"/>
                        <a:pt x="200814" y="5836900"/>
                      </a:cubicBezTo>
                      <a:cubicBezTo>
                        <a:pt x="178711" y="5629293"/>
                        <a:pt x="215549" y="5426580"/>
                        <a:pt x="307343" y="5250715"/>
                      </a:cubicBezTo>
                      <a:cubicBezTo>
                        <a:pt x="362802" y="5144439"/>
                        <a:pt x="436126" y="5051030"/>
                        <a:pt x="526657" y="4971197"/>
                      </a:cubicBezTo>
                      <a:lnTo>
                        <a:pt x="526556" y="4971197"/>
                      </a:lnTo>
                      <a:close/>
                      <a:moveTo>
                        <a:pt x="591453" y="4944502"/>
                      </a:moveTo>
                      <a:cubicBezTo>
                        <a:pt x="318444" y="5155995"/>
                        <a:pt x="182395" y="5474117"/>
                        <a:pt x="220798" y="5834780"/>
                      </a:cubicBezTo>
                      <a:cubicBezTo>
                        <a:pt x="261118" y="6213611"/>
                        <a:pt x="490424" y="6522346"/>
                        <a:pt x="778471" y="6585628"/>
                      </a:cubicBezTo>
                      <a:cubicBezTo>
                        <a:pt x="1171784" y="6666521"/>
                        <a:pt x="1454178" y="6392151"/>
                        <a:pt x="1587301" y="6108444"/>
                      </a:cubicBezTo>
                      <a:cubicBezTo>
                        <a:pt x="1740256" y="5782348"/>
                        <a:pt x="1758120" y="5314047"/>
                        <a:pt x="1435759" y="5056329"/>
                      </a:cubicBezTo>
                      <a:cubicBezTo>
                        <a:pt x="1179101" y="4854677"/>
                        <a:pt x="856790" y="4846047"/>
                        <a:pt x="591453" y="4944502"/>
                      </a:cubicBezTo>
                      <a:close/>
                      <a:moveTo>
                        <a:pt x="955900" y="20064"/>
                      </a:moveTo>
                      <a:cubicBezTo>
                        <a:pt x="853863" y="20064"/>
                        <a:pt x="751271" y="33740"/>
                        <a:pt x="655239" y="62302"/>
                      </a:cubicBezTo>
                      <a:cubicBezTo>
                        <a:pt x="392273" y="140420"/>
                        <a:pt x="205658" y="319616"/>
                        <a:pt x="129812" y="566837"/>
                      </a:cubicBezTo>
                      <a:cubicBezTo>
                        <a:pt x="-50394" y="1172097"/>
                        <a:pt x="24898" y="1807484"/>
                        <a:pt x="120224" y="2611924"/>
                      </a:cubicBezTo>
                      <a:cubicBezTo>
                        <a:pt x="133193" y="2721329"/>
                        <a:pt x="146616" y="2834468"/>
                        <a:pt x="159787" y="2951039"/>
                      </a:cubicBezTo>
                      <a:cubicBezTo>
                        <a:pt x="186936" y="3197251"/>
                        <a:pt x="220696" y="3503615"/>
                        <a:pt x="289983" y="3769407"/>
                      </a:cubicBezTo>
                      <a:cubicBezTo>
                        <a:pt x="369917" y="4076024"/>
                        <a:pt x="480130" y="4265716"/>
                        <a:pt x="626878" y="4349334"/>
                      </a:cubicBezTo>
                      <a:cubicBezTo>
                        <a:pt x="710900" y="4395559"/>
                        <a:pt x="798656" y="4439311"/>
                        <a:pt x="883536" y="4481700"/>
                      </a:cubicBezTo>
                      <a:cubicBezTo>
                        <a:pt x="957667" y="4518690"/>
                        <a:pt x="1032403" y="4555983"/>
                        <a:pt x="1105979" y="4595597"/>
                      </a:cubicBezTo>
                      <a:cubicBezTo>
                        <a:pt x="1535525" y="4211266"/>
                        <a:pt x="1655124" y="3552414"/>
                        <a:pt x="1708060" y="2990653"/>
                      </a:cubicBezTo>
                      <a:cubicBezTo>
                        <a:pt x="1718960" y="2789404"/>
                        <a:pt x="1733292" y="2583412"/>
                        <a:pt x="1747220" y="2384182"/>
                      </a:cubicBezTo>
                      <a:cubicBezTo>
                        <a:pt x="1814993" y="1413162"/>
                        <a:pt x="1878981" y="495986"/>
                        <a:pt x="1541581" y="204357"/>
                      </a:cubicBezTo>
                      <a:cubicBezTo>
                        <a:pt x="1399173" y="85566"/>
                        <a:pt x="1178949" y="20115"/>
                        <a:pt x="955900" y="20115"/>
                      </a:cubicBezTo>
                      <a:lnTo>
                        <a:pt x="955900" y="2006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12700" cap="flat">
                  <a:solidFill>
                    <a:schemeClr val="tx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71" name="Graphic 65">
                  <a:extLst>
                    <a:ext uri="{FF2B5EF4-FFF2-40B4-BE49-F238E27FC236}">
                      <a16:creationId xmlns:a16="http://schemas.microsoft.com/office/drawing/2014/main" id="{9B80D970-5F5E-7683-A990-808E22D4F3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8437" y="2230172"/>
                  <a:ext cx="2707836" cy="2707683"/>
                </a:xfrm>
                <a:custGeom>
                  <a:avLst/>
                  <a:gdLst>
                    <a:gd name="connsiteX0" fmla="*/ 1127570 w 1681353"/>
                    <a:gd name="connsiteY0" fmla="*/ 1206341 h 1681257"/>
                    <a:gd name="connsiteX1" fmla="*/ 1139000 w 1681353"/>
                    <a:gd name="connsiteY1" fmla="*/ 1190911 h 1681257"/>
                    <a:gd name="connsiteX2" fmla="*/ 1222915 w 1681353"/>
                    <a:gd name="connsiteY2" fmla="*/ 1144429 h 1681257"/>
                    <a:gd name="connsiteX3" fmla="*/ 1291114 w 1681353"/>
                    <a:gd name="connsiteY3" fmla="*/ 1186148 h 1681257"/>
                    <a:gd name="connsiteX4" fmla="*/ 1395984 w 1681353"/>
                    <a:gd name="connsiteY4" fmla="*/ 1361123 h 1681257"/>
                    <a:gd name="connsiteX5" fmla="*/ 1298639 w 1681353"/>
                    <a:gd name="connsiteY5" fmla="*/ 1522952 h 1681257"/>
                    <a:gd name="connsiteX6" fmla="*/ 840677 w 1681353"/>
                    <a:gd name="connsiteY6" fmla="*/ 1662303 h 1681257"/>
                    <a:gd name="connsiteX7" fmla="*/ 19050 w 1681353"/>
                    <a:gd name="connsiteY7" fmla="*/ 840581 h 1681257"/>
                    <a:gd name="connsiteX8" fmla="*/ 840677 w 1681353"/>
                    <a:gd name="connsiteY8" fmla="*/ 19050 h 1681257"/>
                    <a:gd name="connsiteX9" fmla="*/ 1662303 w 1681353"/>
                    <a:gd name="connsiteY9" fmla="*/ 840581 h 1681257"/>
                    <a:gd name="connsiteX10" fmla="*/ 1647254 w 1681353"/>
                    <a:gd name="connsiteY10" fmla="*/ 998125 h 1681257"/>
                    <a:gd name="connsiteX11" fmla="*/ 1654778 w 1681353"/>
                    <a:gd name="connsiteY11" fmla="*/ 1009269 h 1681257"/>
                    <a:gd name="connsiteX12" fmla="*/ 1665923 w 1681353"/>
                    <a:gd name="connsiteY12" fmla="*/ 1001744 h 1681257"/>
                    <a:gd name="connsiteX13" fmla="*/ 1681353 w 1681353"/>
                    <a:gd name="connsiteY13" fmla="*/ 840581 h 1681257"/>
                    <a:gd name="connsiteX14" fmla="*/ 840677 w 1681353"/>
                    <a:gd name="connsiteY14" fmla="*/ 0 h 1681257"/>
                    <a:gd name="connsiteX15" fmla="*/ 0 w 1681353"/>
                    <a:gd name="connsiteY15" fmla="*/ 840581 h 1681257"/>
                    <a:gd name="connsiteX16" fmla="*/ 840677 w 1681353"/>
                    <a:gd name="connsiteY16" fmla="*/ 1681258 h 1681257"/>
                    <a:gd name="connsiteX17" fmla="*/ 1308354 w 1681353"/>
                    <a:gd name="connsiteY17" fmla="*/ 1539240 h 1681257"/>
                    <a:gd name="connsiteX18" fmla="*/ 1415034 w 1681353"/>
                    <a:gd name="connsiteY18" fmla="*/ 1361599 h 1681257"/>
                    <a:gd name="connsiteX19" fmla="*/ 1301496 w 1681353"/>
                    <a:gd name="connsiteY19" fmla="*/ 1170051 h 1681257"/>
                    <a:gd name="connsiteX20" fmla="*/ 1231583 w 1681353"/>
                    <a:gd name="connsiteY20" fmla="*/ 1127284 h 1681257"/>
                    <a:gd name="connsiteX21" fmla="*/ 1228725 w 1681353"/>
                    <a:gd name="connsiteY21" fmla="*/ 1126141 h 1681257"/>
                    <a:gd name="connsiteX22" fmla="*/ 1147191 w 1681353"/>
                    <a:gd name="connsiteY22" fmla="*/ 1151954 h 1681257"/>
                    <a:gd name="connsiteX0" fmla="*/ 1127570 w 1681353"/>
                    <a:gd name="connsiteY0" fmla="*/ 1206341 h 1681258"/>
                    <a:gd name="connsiteX1" fmla="*/ 1139000 w 1681353"/>
                    <a:gd name="connsiteY1" fmla="*/ 1190911 h 1681258"/>
                    <a:gd name="connsiteX2" fmla="*/ 1222915 w 1681353"/>
                    <a:gd name="connsiteY2" fmla="*/ 1144429 h 1681258"/>
                    <a:gd name="connsiteX3" fmla="*/ 1291114 w 1681353"/>
                    <a:gd name="connsiteY3" fmla="*/ 1186148 h 1681258"/>
                    <a:gd name="connsiteX4" fmla="*/ 1395984 w 1681353"/>
                    <a:gd name="connsiteY4" fmla="*/ 1361123 h 1681258"/>
                    <a:gd name="connsiteX5" fmla="*/ 1298639 w 1681353"/>
                    <a:gd name="connsiteY5" fmla="*/ 1522952 h 1681258"/>
                    <a:gd name="connsiteX6" fmla="*/ 840677 w 1681353"/>
                    <a:gd name="connsiteY6" fmla="*/ 1662303 h 1681258"/>
                    <a:gd name="connsiteX7" fmla="*/ 19050 w 1681353"/>
                    <a:gd name="connsiteY7" fmla="*/ 840581 h 1681258"/>
                    <a:gd name="connsiteX8" fmla="*/ 840677 w 1681353"/>
                    <a:gd name="connsiteY8" fmla="*/ 19050 h 1681258"/>
                    <a:gd name="connsiteX9" fmla="*/ 1662303 w 1681353"/>
                    <a:gd name="connsiteY9" fmla="*/ 840581 h 1681258"/>
                    <a:gd name="connsiteX10" fmla="*/ 1647254 w 1681353"/>
                    <a:gd name="connsiteY10" fmla="*/ 998125 h 1681258"/>
                    <a:gd name="connsiteX11" fmla="*/ 1654778 w 1681353"/>
                    <a:gd name="connsiteY11" fmla="*/ 1009269 h 1681258"/>
                    <a:gd name="connsiteX12" fmla="*/ 1665923 w 1681353"/>
                    <a:gd name="connsiteY12" fmla="*/ 1001744 h 1681258"/>
                    <a:gd name="connsiteX13" fmla="*/ 1681353 w 1681353"/>
                    <a:gd name="connsiteY13" fmla="*/ 840581 h 1681258"/>
                    <a:gd name="connsiteX14" fmla="*/ 840677 w 1681353"/>
                    <a:gd name="connsiteY14" fmla="*/ 0 h 1681258"/>
                    <a:gd name="connsiteX15" fmla="*/ 0 w 1681353"/>
                    <a:gd name="connsiteY15" fmla="*/ 840581 h 1681258"/>
                    <a:gd name="connsiteX16" fmla="*/ 840677 w 1681353"/>
                    <a:gd name="connsiteY16" fmla="*/ 1681258 h 1681258"/>
                    <a:gd name="connsiteX17" fmla="*/ 1308354 w 1681353"/>
                    <a:gd name="connsiteY17" fmla="*/ 1539240 h 1681258"/>
                    <a:gd name="connsiteX18" fmla="*/ 1415034 w 1681353"/>
                    <a:gd name="connsiteY18" fmla="*/ 1361599 h 1681258"/>
                    <a:gd name="connsiteX19" fmla="*/ 1301496 w 1681353"/>
                    <a:gd name="connsiteY19" fmla="*/ 1170051 h 1681258"/>
                    <a:gd name="connsiteX20" fmla="*/ 1231583 w 1681353"/>
                    <a:gd name="connsiteY20" fmla="*/ 1127284 h 1681258"/>
                    <a:gd name="connsiteX21" fmla="*/ 1228725 w 1681353"/>
                    <a:gd name="connsiteY21" fmla="*/ 1126141 h 1681258"/>
                    <a:gd name="connsiteX0" fmla="*/ 1127570 w 1681353"/>
                    <a:gd name="connsiteY0" fmla="*/ 1206341 h 1681258"/>
                    <a:gd name="connsiteX1" fmla="*/ 1222915 w 1681353"/>
                    <a:gd name="connsiteY1" fmla="*/ 1144429 h 1681258"/>
                    <a:gd name="connsiteX2" fmla="*/ 1291114 w 1681353"/>
                    <a:gd name="connsiteY2" fmla="*/ 1186148 h 1681258"/>
                    <a:gd name="connsiteX3" fmla="*/ 1395984 w 1681353"/>
                    <a:gd name="connsiteY3" fmla="*/ 1361123 h 1681258"/>
                    <a:gd name="connsiteX4" fmla="*/ 1298639 w 1681353"/>
                    <a:gd name="connsiteY4" fmla="*/ 1522952 h 1681258"/>
                    <a:gd name="connsiteX5" fmla="*/ 840677 w 1681353"/>
                    <a:gd name="connsiteY5" fmla="*/ 1662303 h 1681258"/>
                    <a:gd name="connsiteX6" fmla="*/ 19050 w 1681353"/>
                    <a:gd name="connsiteY6" fmla="*/ 840581 h 1681258"/>
                    <a:gd name="connsiteX7" fmla="*/ 840677 w 1681353"/>
                    <a:gd name="connsiteY7" fmla="*/ 19050 h 1681258"/>
                    <a:gd name="connsiteX8" fmla="*/ 1662303 w 1681353"/>
                    <a:gd name="connsiteY8" fmla="*/ 840581 h 1681258"/>
                    <a:gd name="connsiteX9" fmla="*/ 1647254 w 1681353"/>
                    <a:gd name="connsiteY9" fmla="*/ 998125 h 1681258"/>
                    <a:gd name="connsiteX10" fmla="*/ 1654778 w 1681353"/>
                    <a:gd name="connsiteY10" fmla="*/ 1009269 h 1681258"/>
                    <a:gd name="connsiteX11" fmla="*/ 1665923 w 1681353"/>
                    <a:gd name="connsiteY11" fmla="*/ 1001744 h 1681258"/>
                    <a:gd name="connsiteX12" fmla="*/ 1681353 w 1681353"/>
                    <a:gd name="connsiteY12" fmla="*/ 840581 h 1681258"/>
                    <a:gd name="connsiteX13" fmla="*/ 840677 w 1681353"/>
                    <a:gd name="connsiteY13" fmla="*/ 0 h 1681258"/>
                    <a:gd name="connsiteX14" fmla="*/ 0 w 1681353"/>
                    <a:gd name="connsiteY14" fmla="*/ 840581 h 1681258"/>
                    <a:gd name="connsiteX15" fmla="*/ 840677 w 1681353"/>
                    <a:gd name="connsiteY15" fmla="*/ 1681258 h 1681258"/>
                    <a:gd name="connsiteX16" fmla="*/ 1308354 w 1681353"/>
                    <a:gd name="connsiteY16" fmla="*/ 1539240 h 1681258"/>
                    <a:gd name="connsiteX17" fmla="*/ 1415034 w 1681353"/>
                    <a:gd name="connsiteY17" fmla="*/ 1361599 h 1681258"/>
                    <a:gd name="connsiteX18" fmla="*/ 1301496 w 1681353"/>
                    <a:gd name="connsiteY18" fmla="*/ 1170051 h 1681258"/>
                    <a:gd name="connsiteX19" fmla="*/ 1231583 w 1681353"/>
                    <a:gd name="connsiteY19" fmla="*/ 1127284 h 1681258"/>
                    <a:gd name="connsiteX20" fmla="*/ 1228725 w 1681353"/>
                    <a:gd name="connsiteY20" fmla="*/ 1126141 h 1681258"/>
                    <a:gd name="connsiteX0" fmla="*/ 1222915 w 1681353"/>
                    <a:gd name="connsiteY0" fmla="*/ 1144429 h 1681258"/>
                    <a:gd name="connsiteX1" fmla="*/ 1291114 w 1681353"/>
                    <a:gd name="connsiteY1" fmla="*/ 1186148 h 1681258"/>
                    <a:gd name="connsiteX2" fmla="*/ 1395984 w 1681353"/>
                    <a:gd name="connsiteY2" fmla="*/ 1361123 h 1681258"/>
                    <a:gd name="connsiteX3" fmla="*/ 1298639 w 1681353"/>
                    <a:gd name="connsiteY3" fmla="*/ 1522952 h 1681258"/>
                    <a:gd name="connsiteX4" fmla="*/ 840677 w 1681353"/>
                    <a:gd name="connsiteY4" fmla="*/ 1662303 h 1681258"/>
                    <a:gd name="connsiteX5" fmla="*/ 19050 w 1681353"/>
                    <a:gd name="connsiteY5" fmla="*/ 840581 h 1681258"/>
                    <a:gd name="connsiteX6" fmla="*/ 840677 w 1681353"/>
                    <a:gd name="connsiteY6" fmla="*/ 19050 h 1681258"/>
                    <a:gd name="connsiteX7" fmla="*/ 1662303 w 1681353"/>
                    <a:gd name="connsiteY7" fmla="*/ 840581 h 1681258"/>
                    <a:gd name="connsiteX8" fmla="*/ 1647254 w 1681353"/>
                    <a:gd name="connsiteY8" fmla="*/ 998125 h 1681258"/>
                    <a:gd name="connsiteX9" fmla="*/ 1654778 w 1681353"/>
                    <a:gd name="connsiteY9" fmla="*/ 1009269 h 1681258"/>
                    <a:gd name="connsiteX10" fmla="*/ 1665923 w 1681353"/>
                    <a:gd name="connsiteY10" fmla="*/ 1001744 h 1681258"/>
                    <a:gd name="connsiteX11" fmla="*/ 1681353 w 1681353"/>
                    <a:gd name="connsiteY11" fmla="*/ 840581 h 1681258"/>
                    <a:gd name="connsiteX12" fmla="*/ 840677 w 1681353"/>
                    <a:gd name="connsiteY12" fmla="*/ 0 h 1681258"/>
                    <a:gd name="connsiteX13" fmla="*/ 0 w 1681353"/>
                    <a:gd name="connsiteY13" fmla="*/ 840581 h 1681258"/>
                    <a:gd name="connsiteX14" fmla="*/ 840677 w 1681353"/>
                    <a:gd name="connsiteY14" fmla="*/ 1681258 h 1681258"/>
                    <a:gd name="connsiteX15" fmla="*/ 1308354 w 1681353"/>
                    <a:gd name="connsiteY15" fmla="*/ 1539240 h 1681258"/>
                    <a:gd name="connsiteX16" fmla="*/ 1415034 w 1681353"/>
                    <a:gd name="connsiteY16" fmla="*/ 1361599 h 1681258"/>
                    <a:gd name="connsiteX17" fmla="*/ 1301496 w 1681353"/>
                    <a:gd name="connsiteY17" fmla="*/ 1170051 h 1681258"/>
                    <a:gd name="connsiteX18" fmla="*/ 1231583 w 1681353"/>
                    <a:gd name="connsiteY18" fmla="*/ 1127284 h 1681258"/>
                    <a:gd name="connsiteX19" fmla="*/ 1228725 w 1681353"/>
                    <a:gd name="connsiteY19" fmla="*/ 1126141 h 1681258"/>
                    <a:gd name="connsiteX0" fmla="*/ 1222915 w 1681353"/>
                    <a:gd name="connsiteY0" fmla="*/ 1144429 h 1681258"/>
                    <a:gd name="connsiteX1" fmla="*/ 1291114 w 1681353"/>
                    <a:gd name="connsiteY1" fmla="*/ 1186148 h 1681258"/>
                    <a:gd name="connsiteX2" fmla="*/ 1395984 w 1681353"/>
                    <a:gd name="connsiteY2" fmla="*/ 1361123 h 1681258"/>
                    <a:gd name="connsiteX3" fmla="*/ 1298639 w 1681353"/>
                    <a:gd name="connsiteY3" fmla="*/ 1522952 h 1681258"/>
                    <a:gd name="connsiteX4" fmla="*/ 840677 w 1681353"/>
                    <a:gd name="connsiteY4" fmla="*/ 1662303 h 1681258"/>
                    <a:gd name="connsiteX5" fmla="*/ 19050 w 1681353"/>
                    <a:gd name="connsiteY5" fmla="*/ 840581 h 1681258"/>
                    <a:gd name="connsiteX6" fmla="*/ 840677 w 1681353"/>
                    <a:gd name="connsiteY6" fmla="*/ 19050 h 1681258"/>
                    <a:gd name="connsiteX7" fmla="*/ 1662303 w 1681353"/>
                    <a:gd name="connsiteY7" fmla="*/ 840581 h 1681258"/>
                    <a:gd name="connsiteX8" fmla="*/ 1647254 w 1681353"/>
                    <a:gd name="connsiteY8" fmla="*/ 998125 h 1681258"/>
                    <a:gd name="connsiteX9" fmla="*/ 1654778 w 1681353"/>
                    <a:gd name="connsiteY9" fmla="*/ 1009269 h 1681258"/>
                    <a:gd name="connsiteX10" fmla="*/ 1665923 w 1681353"/>
                    <a:gd name="connsiteY10" fmla="*/ 1001744 h 1681258"/>
                    <a:gd name="connsiteX11" fmla="*/ 1681353 w 1681353"/>
                    <a:gd name="connsiteY11" fmla="*/ 840581 h 1681258"/>
                    <a:gd name="connsiteX12" fmla="*/ 840677 w 1681353"/>
                    <a:gd name="connsiteY12" fmla="*/ 0 h 1681258"/>
                    <a:gd name="connsiteX13" fmla="*/ 0 w 1681353"/>
                    <a:gd name="connsiteY13" fmla="*/ 840581 h 1681258"/>
                    <a:gd name="connsiteX14" fmla="*/ 840677 w 1681353"/>
                    <a:gd name="connsiteY14" fmla="*/ 1681258 h 1681258"/>
                    <a:gd name="connsiteX15" fmla="*/ 1308354 w 1681353"/>
                    <a:gd name="connsiteY15" fmla="*/ 1539240 h 1681258"/>
                    <a:gd name="connsiteX16" fmla="*/ 1415034 w 1681353"/>
                    <a:gd name="connsiteY16" fmla="*/ 1361599 h 1681258"/>
                    <a:gd name="connsiteX17" fmla="*/ 1301496 w 1681353"/>
                    <a:gd name="connsiteY17" fmla="*/ 1170051 h 1681258"/>
                    <a:gd name="connsiteX18" fmla="*/ 1231583 w 1681353"/>
                    <a:gd name="connsiteY18" fmla="*/ 1127284 h 1681258"/>
                    <a:gd name="connsiteX0" fmla="*/ 1291114 w 1681353"/>
                    <a:gd name="connsiteY0" fmla="*/ 1186148 h 1681258"/>
                    <a:gd name="connsiteX1" fmla="*/ 1395984 w 1681353"/>
                    <a:gd name="connsiteY1" fmla="*/ 1361123 h 1681258"/>
                    <a:gd name="connsiteX2" fmla="*/ 1298639 w 1681353"/>
                    <a:gd name="connsiteY2" fmla="*/ 1522952 h 1681258"/>
                    <a:gd name="connsiteX3" fmla="*/ 840677 w 1681353"/>
                    <a:gd name="connsiteY3" fmla="*/ 1662303 h 1681258"/>
                    <a:gd name="connsiteX4" fmla="*/ 19050 w 1681353"/>
                    <a:gd name="connsiteY4" fmla="*/ 840581 h 1681258"/>
                    <a:gd name="connsiteX5" fmla="*/ 840677 w 1681353"/>
                    <a:gd name="connsiteY5" fmla="*/ 19050 h 1681258"/>
                    <a:gd name="connsiteX6" fmla="*/ 1662303 w 1681353"/>
                    <a:gd name="connsiteY6" fmla="*/ 840581 h 1681258"/>
                    <a:gd name="connsiteX7" fmla="*/ 1647254 w 1681353"/>
                    <a:gd name="connsiteY7" fmla="*/ 998125 h 1681258"/>
                    <a:gd name="connsiteX8" fmla="*/ 1654778 w 1681353"/>
                    <a:gd name="connsiteY8" fmla="*/ 1009269 h 1681258"/>
                    <a:gd name="connsiteX9" fmla="*/ 1665923 w 1681353"/>
                    <a:gd name="connsiteY9" fmla="*/ 1001744 h 1681258"/>
                    <a:gd name="connsiteX10" fmla="*/ 1681353 w 1681353"/>
                    <a:gd name="connsiteY10" fmla="*/ 840581 h 1681258"/>
                    <a:gd name="connsiteX11" fmla="*/ 840677 w 1681353"/>
                    <a:gd name="connsiteY11" fmla="*/ 0 h 1681258"/>
                    <a:gd name="connsiteX12" fmla="*/ 0 w 1681353"/>
                    <a:gd name="connsiteY12" fmla="*/ 840581 h 1681258"/>
                    <a:gd name="connsiteX13" fmla="*/ 840677 w 1681353"/>
                    <a:gd name="connsiteY13" fmla="*/ 1681258 h 1681258"/>
                    <a:gd name="connsiteX14" fmla="*/ 1308354 w 1681353"/>
                    <a:gd name="connsiteY14" fmla="*/ 1539240 h 1681258"/>
                    <a:gd name="connsiteX15" fmla="*/ 1415034 w 1681353"/>
                    <a:gd name="connsiteY15" fmla="*/ 1361599 h 1681258"/>
                    <a:gd name="connsiteX16" fmla="*/ 1301496 w 1681353"/>
                    <a:gd name="connsiteY16" fmla="*/ 1170051 h 1681258"/>
                    <a:gd name="connsiteX17" fmla="*/ 1231583 w 1681353"/>
                    <a:gd name="connsiteY17" fmla="*/ 1127284 h 1681258"/>
                    <a:gd name="connsiteX0" fmla="*/ 1291114 w 1681353"/>
                    <a:gd name="connsiteY0" fmla="*/ 1186148 h 1681258"/>
                    <a:gd name="connsiteX1" fmla="*/ 1395984 w 1681353"/>
                    <a:gd name="connsiteY1" fmla="*/ 1361123 h 1681258"/>
                    <a:gd name="connsiteX2" fmla="*/ 1298639 w 1681353"/>
                    <a:gd name="connsiteY2" fmla="*/ 1522952 h 1681258"/>
                    <a:gd name="connsiteX3" fmla="*/ 840677 w 1681353"/>
                    <a:gd name="connsiteY3" fmla="*/ 1662303 h 1681258"/>
                    <a:gd name="connsiteX4" fmla="*/ 19050 w 1681353"/>
                    <a:gd name="connsiteY4" fmla="*/ 840581 h 1681258"/>
                    <a:gd name="connsiteX5" fmla="*/ 840677 w 1681353"/>
                    <a:gd name="connsiteY5" fmla="*/ 19050 h 1681258"/>
                    <a:gd name="connsiteX6" fmla="*/ 1662303 w 1681353"/>
                    <a:gd name="connsiteY6" fmla="*/ 840581 h 1681258"/>
                    <a:gd name="connsiteX7" fmla="*/ 1647254 w 1681353"/>
                    <a:gd name="connsiteY7" fmla="*/ 998125 h 1681258"/>
                    <a:gd name="connsiteX8" fmla="*/ 1654778 w 1681353"/>
                    <a:gd name="connsiteY8" fmla="*/ 1009269 h 1681258"/>
                    <a:gd name="connsiteX9" fmla="*/ 1665923 w 1681353"/>
                    <a:gd name="connsiteY9" fmla="*/ 1001744 h 1681258"/>
                    <a:gd name="connsiteX10" fmla="*/ 1681353 w 1681353"/>
                    <a:gd name="connsiteY10" fmla="*/ 840581 h 1681258"/>
                    <a:gd name="connsiteX11" fmla="*/ 840677 w 1681353"/>
                    <a:gd name="connsiteY11" fmla="*/ 0 h 1681258"/>
                    <a:gd name="connsiteX12" fmla="*/ 0 w 1681353"/>
                    <a:gd name="connsiteY12" fmla="*/ 840581 h 1681258"/>
                    <a:gd name="connsiteX13" fmla="*/ 840677 w 1681353"/>
                    <a:gd name="connsiteY13" fmla="*/ 1681258 h 1681258"/>
                    <a:gd name="connsiteX14" fmla="*/ 1308354 w 1681353"/>
                    <a:gd name="connsiteY14" fmla="*/ 1539240 h 1681258"/>
                    <a:gd name="connsiteX15" fmla="*/ 1415034 w 1681353"/>
                    <a:gd name="connsiteY15" fmla="*/ 1361599 h 1681258"/>
                    <a:gd name="connsiteX16" fmla="*/ 1301496 w 1681353"/>
                    <a:gd name="connsiteY16" fmla="*/ 1170051 h 1681258"/>
                    <a:gd name="connsiteX0" fmla="*/ 1291114 w 1681353"/>
                    <a:gd name="connsiteY0" fmla="*/ 1186148 h 1681258"/>
                    <a:gd name="connsiteX1" fmla="*/ 1395984 w 1681353"/>
                    <a:gd name="connsiteY1" fmla="*/ 1361123 h 1681258"/>
                    <a:gd name="connsiteX2" fmla="*/ 1298639 w 1681353"/>
                    <a:gd name="connsiteY2" fmla="*/ 1522952 h 1681258"/>
                    <a:gd name="connsiteX3" fmla="*/ 840677 w 1681353"/>
                    <a:gd name="connsiteY3" fmla="*/ 1662303 h 1681258"/>
                    <a:gd name="connsiteX4" fmla="*/ 19050 w 1681353"/>
                    <a:gd name="connsiteY4" fmla="*/ 840581 h 1681258"/>
                    <a:gd name="connsiteX5" fmla="*/ 840677 w 1681353"/>
                    <a:gd name="connsiteY5" fmla="*/ 19050 h 1681258"/>
                    <a:gd name="connsiteX6" fmla="*/ 1662303 w 1681353"/>
                    <a:gd name="connsiteY6" fmla="*/ 840581 h 1681258"/>
                    <a:gd name="connsiteX7" fmla="*/ 1647254 w 1681353"/>
                    <a:gd name="connsiteY7" fmla="*/ 998125 h 1681258"/>
                    <a:gd name="connsiteX8" fmla="*/ 1654778 w 1681353"/>
                    <a:gd name="connsiteY8" fmla="*/ 1009269 h 1681258"/>
                    <a:gd name="connsiteX9" fmla="*/ 1665923 w 1681353"/>
                    <a:gd name="connsiteY9" fmla="*/ 1001744 h 1681258"/>
                    <a:gd name="connsiteX10" fmla="*/ 1681353 w 1681353"/>
                    <a:gd name="connsiteY10" fmla="*/ 840581 h 1681258"/>
                    <a:gd name="connsiteX11" fmla="*/ 840677 w 1681353"/>
                    <a:gd name="connsiteY11" fmla="*/ 0 h 1681258"/>
                    <a:gd name="connsiteX12" fmla="*/ 0 w 1681353"/>
                    <a:gd name="connsiteY12" fmla="*/ 840581 h 1681258"/>
                    <a:gd name="connsiteX13" fmla="*/ 840677 w 1681353"/>
                    <a:gd name="connsiteY13" fmla="*/ 1681258 h 1681258"/>
                    <a:gd name="connsiteX14" fmla="*/ 1308354 w 1681353"/>
                    <a:gd name="connsiteY14" fmla="*/ 1539240 h 1681258"/>
                    <a:gd name="connsiteX15" fmla="*/ 1415034 w 1681353"/>
                    <a:gd name="connsiteY15" fmla="*/ 1361599 h 1681258"/>
                    <a:gd name="connsiteX0" fmla="*/ 1395984 w 1681353"/>
                    <a:gd name="connsiteY0" fmla="*/ 1361123 h 1681258"/>
                    <a:gd name="connsiteX1" fmla="*/ 1298639 w 1681353"/>
                    <a:gd name="connsiteY1" fmla="*/ 1522952 h 1681258"/>
                    <a:gd name="connsiteX2" fmla="*/ 840677 w 1681353"/>
                    <a:gd name="connsiteY2" fmla="*/ 1662303 h 1681258"/>
                    <a:gd name="connsiteX3" fmla="*/ 19050 w 1681353"/>
                    <a:gd name="connsiteY3" fmla="*/ 840581 h 1681258"/>
                    <a:gd name="connsiteX4" fmla="*/ 840677 w 1681353"/>
                    <a:gd name="connsiteY4" fmla="*/ 19050 h 1681258"/>
                    <a:gd name="connsiteX5" fmla="*/ 1662303 w 1681353"/>
                    <a:gd name="connsiteY5" fmla="*/ 840581 h 1681258"/>
                    <a:gd name="connsiteX6" fmla="*/ 1647254 w 1681353"/>
                    <a:gd name="connsiteY6" fmla="*/ 998125 h 1681258"/>
                    <a:gd name="connsiteX7" fmla="*/ 1654778 w 1681353"/>
                    <a:gd name="connsiteY7" fmla="*/ 1009269 h 1681258"/>
                    <a:gd name="connsiteX8" fmla="*/ 1665923 w 1681353"/>
                    <a:gd name="connsiteY8" fmla="*/ 1001744 h 1681258"/>
                    <a:gd name="connsiteX9" fmla="*/ 1681353 w 1681353"/>
                    <a:gd name="connsiteY9" fmla="*/ 840581 h 1681258"/>
                    <a:gd name="connsiteX10" fmla="*/ 840677 w 1681353"/>
                    <a:gd name="connsiteY10" fmla="*/ 0 h 1681258"/>
                    <a:gd name="connsiteX11" fmla="*/ 0 w 1681353"/>
                    <a:gd name="connsiteY11" fmla="*/ 840581 h 1681258"/>
                    <a:gd name="connsiteX12" fmla="*/ 840677 w 1681353"/>
                    <a:gd name="connsiteY12" fmla="*/ 1681258 h 1681258"/>
                    <a:gd name="connsiteX13" fmla="*/ 1308354 w 1681353"/>
                    <a:gd name="connsiteY13" fmla="*/ 1539240 h 1681258"/>
                    <a:gd name="connsiteX14" fmla="*/ 1415034 w 1681353"/>
                    <a:gd name="connsiteY14" fmla="*/ 1361599 h 168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81353" h="1681258">
                      <a:moveTo>
                        <a:pt x="1395984" y="1361123"/>
                      </a:moveTo>
                      <a:cubicBezTo>
                        <a:pt x="1394270" y="1425131"/>
                        <a:pt x="1355979" y="1488662"/>
                        <a:pt x="1298639" y="1522952"/>
                      </a:cubicBezTo>
                      <a:cubicBezTo>
                        <a:pt x="1141667" y="1616678"/>
                        <a:pt x="991838" y="1662303"/>
                        <a:pt x="840677" y="1662303"/>
                      </a:cubicBezTo>
                      <a:cubicBezTo>
                        <a:pt x="387572" y="1662208"/>
                        <a:pt x="19050" y="1293686"/>
                        <a:pt x="19050" y="840581"/>
                      </a:cubicBezTo>
                      <a:cubicBezTo>
                        <a:pt x="19050" y="387477"/>
                        <a:pt x="387572" y="19050"/>
                        <a:pt x="840677" y="19050"/>
                      </a:cubicBezTo>
                      <a:cubicBezTo>
                        <a:pt x="1293781" y="19050"/>
                        <a:pt x="1662303" y="387572"/>
                        <a:pt x="1662303" y="840581"/>
                      </a:cubicBezTo>
                      <a:cubicBezTo>
                        <a:pt x="1662303" y="893540"/>
                        <a:pt x="1657255" y="946595"/>
                        <a:pt x="1647254" y="998125"/>
                      </a:cubicBezTo>
                      <a:cubicBezTo>
                        <a:pt x="1646206" y="1003268"/>
                        <a:pt x="1649635" y="1008317"/>
                        <a:pt x="1654778" y="1009269"/>
                      </a:cubicBezTo>
                      <a:cubicBezTo>
                        <a:pt x="1659922" y="1010317"/>
                        <a:pt x="1664970" y="1006888"/>
                        <a:pt x="1665923" y="1001744"/>
                      </a:cubicBezTo>
                      <a:cubicBezTo>
                        <a:pt x="1676210" y="948976"/>
                        <a:pt x="1681353" y="894779"/>
                        <a:pt x="1681353" y="840581"/>
                      </a:cubicBezTo>
                      <a:cubicBezTo>
                        <a:pt x="1681258" y="377095"/>
                        <a:pt x="1304163" y="0"/>
                        <a:pt x="840677" y="0"/>
                      </a:cubicBezTo>
                      <a:cubicBezTo>
                        <a:pt x="377190" y="0"/>
                        <a:pt x="0" y="377095"/>
                        <a:pt x="0" y="840581"/>
                      </a:cubicBezTo>
                      <a:cubicBezTo>
                        <a:pt x="0" y="1304068"/>
                        <a:pt x="377095" y="1681258"/>
                        <a:pt x="840677" y="1681258"/>
                      </a:cubicBezTo>
                      <a:cubicBezTo>
                        <a:pt x="995363" y="1681258"/>
                        <a:pt x="1148334" y="1634776"/>
                        <a:pt x="1308354" y="1539240"/>
                      </a:cubicBezTo>
                      <a:cubicBezTo>
                        <a:pt x="1371219" y="1501712"/>
                        <a:pt x="1413034" y="1431989"/>
                        <a:pt x="1415034" y="1361599"/>
                      </a:cubicBezTo>
                    </a:path>
                  </a:pathLst>
                </a:custGeom>
                <a:solidFill>
                  <a:schemeClr val="tx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sp>
            <p:nvSpPr>
              <p:cNvPr id="79" name="Vrije vorm: vorm 78">
                <a:extLst>
                  <a:ext uri="{FF2B5EF4-FFF2-40B4-BE49-F238E27FC236}">
                    <a16:creationId xmlns:a16="http://schemas.microsoft.com/office/drawing/2014/main" id="{85E47D1C-3904-2120-A284-ED71397A2256}"/>
                  </a:ext>
                </a:extLst>
              </p:cNvPr>
              <p:cNvSpPr/>
              <p:nvPr/>
            </p:nvSpPr>
            <p:spPr>
              <a:xfrm>
                <a:off x="3836774" y="1850766"/>
                <a:ext cx="477640" cy="118974"/>
              </a:xfrm>
              <a:custGeom>
                <a:avLst/>
                <a:gdLst>
                  <a:gd name="connsiteX0" fmla="*/ 0 w 475735"/>
                  <a:gd name="connsiteY0" fmla="*/ 94736 h 111211"/>
                  <a:gd name="connsiteX1" fmla="*/ 172995 w 475735"/>
                  <a:gd name="connsiteY1" fmla="*/ 111211 h 111211"/>
                  <a:gd name="connsiteX2" fmla="*/ 306859 w 475735"/>
                  <a:gd name="connsiteY2" fmla="*/ 65903 h 111211"/>
                  <a:gd name="connsiteX3" fmla="*/ 385119 w 475735"/>
                  <a:gd name="connsiteY3" fmla="*/ 0 h 111211"/>
                  <a:gd name="connsiteX4" fmla="*/ 455141 w 475735"/>
                  <a:gd name="connsiteY4" fmla="*/ 4119 h 111211"/>
                  <a:gd name="connsiteX5" fmla="*/ 475735 w 475735"/>
                  <a:gd name="connsiteY5" fmla="*/ 55606 h 111211"/>
                  <a:gd name="connsiteX6" fmla="*/ 475735 w 475735"/>
                  <a:gd name="connsiteY6" fmla="*/ 90617 h 111211"/>
                  <a:gd name="connsiteX0" fmla="*/ 0 w 475735"/>
                  <a:gd name="connsiteY0" fmla="*/ 94736 h 112109"/>
                  <a:gd name="connsiteX1" fmla="*/ 172995 w 475735"/>
                  <a:gd name="connsiteY1" fmla="*/ 111211 h 112109"/>
                  <a:gd name="connsiteX2" fmla="*/ 306859 w 475735"/>
                  <a:gd name="connsiteY2" fmla="*/ 65903 h 112109"/>
                  <a:gd name="connsiteX3" fmla="*/ 385119 w 475735"/>
                  <a:gd name="connsiteY3" fmla="*/ 0 h 112109"/>
                  <a:gd name="connsiteX4" fmla="*/ 455141 w 475735"/>
                  <a:gd name="connsiteY4" fmla="*/ 4119 h 112109"/>
                  <a:gd name="connsiteX5" fmla="*/ 475735 w 475735"/>
                  <a:gd name="connsiteY5" fmla="*/ 55606 h 112109"/>
                  <a:gd name="connsiteX6" fmla="*/ 475735 w 475735"/>
                  <a:gd name="connsiteY6" fmla="*/ 90617 h 112109"/>
                  <a:gd name="connsiteX0" fmla="*/ 0 w 475735"/>
                  <a:gd name="connsiteY0" fmla="*/ 94736 h 112109"/>
                  <a:gd name="connsiteX1" fmla="*/ 172995 w 475735"/>
                  <a:gd name="connsiteY1" fmla="*/ 111211 h 112109"/>
                  <a:gd name="connsiteX2" fmla="*/ 306859 w 475735"/>
                  <a:gd name="connsiteY2" fmla="*/ 65903 h 112109"/>
                  <a:gd name="connsiteX3" fmla="*/ 385119 w 475735"/>
                  <a:gd name="connsiteY3" fmla="*/ 0 h 112109"/>
                  <a:gd name="connsiteX4" fmla="*/ 455141 w 475735"/>
                  <a:gd name="connsiteY4" fmla="*/ 4119 h 112109"/>
                  <a:gd name="connsiteX5" fmla="*/ 475735 w 475735"/>
                  <a:gd name="connsiteY5" fmla="*/ 55606 h 112109"/>
                  <a:gd name="connsiteX6" fmla="*/ 475735 w 475735"/>
                  <a:gd name="connsiteY6" fmla="*/ 90617 h 112109"/>
                  <a:gd name="connsiteX0" fmla="*/ 0 w 475735"/>
                  <a:gd name="connsiteY0" fmla="*/ 105543 h 122916"/>
                  <a:gd name="connsiteX1" fmla="*/ 172995 w 475735"/>
                  <a:gd name="connsiteY1" fmla="*/ 122018 h 122916"/>
                  <a:gd name="connsiteX2" fmla="*/ 306859 w 475735"/>
                  <a:gd name="connsiteY2" fmla="*/ 76710 h 122916"/>
                  <a:gd name="connsiteX3" fmla="*/ 385119 w 475735"/>
                  <a:gd name="connsiteY3" fmla="*/ 10807 h 122916"/>
                  <a:gd name="connsiteX4" fmla="*/ 455141 w 475735"/>
                  <a:gd name="connsiteY4" fmla="*/ 14926 h 122916"/>
                  <a:gd name="connsiteX5" fmla="*/ 475735 w 475735"/>
                  <a:gd name="connsiteY5" fmla="*/ 66413 h 122916"/>
                  <a:gd name="connsiteX6" fmla="*/ 475735 w 475735"/>
                  <a:gd name="connsiteY6" fmla="*/ 101424 h 122916"/>
                  <a:gd name="connsiteX0" fmla="*/ 0 w 475735"/>
                  <a:gd name="connsiteY0" fmla="*/ 102981 h 120354"/>
                  <a:gd name="connsiteX1" fmla="*/ 172995 w 475735"/>
                  <a:gd name="connsiteY1" fmla="*/ 119456 h 120354"/>
                  <a:gd name="connsiteX2" fmla="*/ 306859 w 475735"/>
                  <a:gd name="connsiteY2" fmla="*/ 74148 h 120354"/>
                  <a:gd name="connsiteX3" fmla="*/ 385119 w 475735"/>
                  <a:gd name="connsiteY3" fmla="*/ 8245 h 120354"/>
                  <a:gd name="connsiteX4" fmla="*/ 455141 w 475735"/>
                  <a:gd name="connsiteY4" fmla="*/ 12364 h 120354"/>
                  <a:gd name="connsiteX5" fmla="*/ 475735 w 475735"/>
                  <a:gd name="connsiteY5" fmla="*/ 63851 h 120354"/>
                  <a:gd name="connsiteX6" fmla="*/ 475735 w 475735"/>
                  <a:gd name="connsiteY6" fmla="*/ 98862 h 120354"/>
                  <a:gd name="connsiteX0" fmla="*/ 0 w 478786"/>
                  <a:gd name="connsiteY0" fmla="*/ 102981 h 120354"/>
                  <a:gd name="connsiteX1" fmla="*/ 172995 w 478786"/>
                  <a:gd name="connsiteY1" fmla="*/ 119456 h 120354"/>
                  <a:gd name="connsiteX2" fmla="*/ 306859 w 478786"/>
                  <a:gd name="connsiteY2" fmla="*/ 74148 h 120354"/>
                  <a:gd name="connsiteX3" fmla="*/ 385119 w 478786"/>
                  <a:gd name="connsiteY3" fmla="*/ 8245 h 120354"/>
                  <a:gd name="connsiteX4" fmla="*/ 455141 w 478786"/>
                  <a:gd name="connsiteY4" fmla="*/ 12364 h 120354"/>
                  <a:gd name="connsiteX5" fmla="*/ 475735 w 478786"/>
                  <a:gd name="connsiteY5" fmla="*/ 63851 h 120354"/>
                  <a:gd name="connsiteX6" fmla="*/ 475735 w 478786"/>
                  <a:gd name="connsiteY6" fmla="*/ 98862 h 120354"/>
                  <a:gd name="connsiteX0" fmla="*/ 0 w 477260"/>
                  <a:gd name="connsiteY0" fmla="*/ 102981 h 120354"/>
                  <a:gd name="connsiteX1" fmla="*/ 172995 w 477260"/>
                  <a:gd name="connsiteY1" fmla="*/ 119456 h 120354"/>
                  <a:gd name="connsiteX2" fmla="*/ 306859 w 477260"/>
                  <a:gd name="connsiteY2" fmla="*/ 74148 h 120354"/>
                  <a:gd name="connsiteX3" fmla="*/ 385119 w 477260"/>
                  <a:gd name="connsiteY3" fmla="*/ 8245 h 120354"/>
                  <a:gd name="connsiteX4" fmla="*/ 455141 w 477260"/>
                  <a:gd name="connsiteY4" fmla="*/ 12364 h 120354"/>
                  <a:gd name="connsiteX5" fmla="*/ 475735 w 477260"/>
                  <a:gd name="connsiteY5" fmla="*/ 63851 h 120354"/>
                  <a:gd name="connsiteX6" fmla="*/ 475735 w 477260"/>
                  <a:gd name="connsiteY6" fmla="*/ 98862 h 120354"/>
                  <a:gd name="connsiteX0" fmla="*/ 0 w 477260"/>
                  <a:gd name="connsiteY0" fmla="*/ 103747 h 121120"/>
                  <a:gd name="connsiteX1" fmla="*/ 172995 w 477260"/>
                  <a:gd name="connsiteY1" fmla="*/ 120222 h 121120"/>
                  <a:gd name="connsiteX2" fmla="*/ 306859 w 477260"/>
                  <a:gd name="connsiteY2" fmla="*/ 74914 h 121120"/>
                  <a:gd name="connsiteX3" fmla="*/ 385119 w 477260"/>
                  <a:gd name="connsiteY3" fmla="*/ 9011 h 121120"/>
                  <a:gd name="connsiteX4" fmla="*/ 455141 w 477260"/>
                  <a:gd name="connsiteY4" fmla="*/ 13130 h 121120"/>
                  <a:gd name="connsiteX5" fmla="*/ 475735 w 477260"/>
                  <a:gd name="connsiteY5" fmla="*/ 64617 h 121120"/>
                  <a:gd name="connsiteX6" fmla="*/ 475735 w 477260"/>
                  <a:gd name="connsiteY6" fmla="*/ 99628 h 121120"/>
                  <a:gd name="connsiteX0" fmla="*/ 0 w 477260"/>
                  <a:gd name="connsiteY0" fmla="*/ 107876 h 125249"/>
                  <a:gd name="connsiteX1" fmla="*/ 172995 w 477260"/>
                  <a:gd name="connsiteY1" fmla="*/ 124351 h 125249"/>
                  <a:gd name="connsiteX2" fmla="*/ 306859 w 477260"/>
                  <a:gd name="connsiteY2" fmla="*/ 79043 h 125249"/>
                  <a:gd name="connsiteX3" fmla="*/ 385119 w 477260"/>
                  <a:gd name="connsiteY3" fmla="*/ 13140 h 125249"/>
                  <a:gd name="connsiteX4" fmla="*/ 455141 w 477260"/>
                  <a:gd name="connsiteY4" fmla="*/ 17259 h 125249"/>
                  <a:gd name="connsiteX5" fmla="*/ 475735 w 477260"/>
                  <a:gd name="connsiteY5" fmla="*/ 68746 h 125249"/>
                  <a:gd name="connsiteX6" fmla="*/ 475735 w 477260"/>
                  <a:gd name="connsiteY6" fmla="*/ 103757 h 125249"/>
                  <a:gd name="connsiteX0" fmla="*/ 0 w 475735"/>
                  <a:gd name="connsiteY0" fmla="*/ 102246 h 119619"/>
                  <a:gd name="connsiteX1" fmla="*/ 172995 w 475735"/>
                  <a:gd name="connsiteY1" fmla="*/ 118721 h 119619"/>
                  <a:gd name="connsiteX2" fmla="*/ 306859 w 475735"/>
                  <a:gd name="connsiteY2" fmla="*/ 73413 h 119619"/>
                  <a:gd name="connsiteX3" fmla="*/ 385119 w 475735"/>
                  <a:gd name="connsiteY3" fmla="*/ 7510 h 119619"/>
                  <a:gd name="connsiteX4" fmla="*/ 455141 w 475735"/>
                  <a:gd name="connsiteY4" fmla="*/ 11629 h 119619"/>
                  <a:gd name="connsiteX5" fmla="*/ 475735 w 475735"/>
                  <a:gd name="connsiteY5" fmla="*/ 98127 h 119619"/>
                  <a:gd name="connsiteX0" fmla="*/ 0 w 481248"/>
                  <a:gd name="connsiteY0" fmla="*/ 100314 h 117687"/>
                  <a:gd name="connsiteX1" fmla="*/ 172995 w 481248"/>
                  <a:gd name="connsiteY1" fmla="*/ 116789 h 117687"/>
                  <a:gd name="connsiteX2" fmla="*/ 306859 w 481248"/>
                  <a:gd name="connsiteY2" fmla="*/ 71481 h 117687"/>
                  <a:gd name="connsiteX3" fmla="*/ 385119 w 481248"/>
                  <a:gd name="connsiteY3" fmla="*/ 5578 h 117687"/>
                  <a:gd name="connsiteX4" fmla="*/ 455141 w 481248"/>
                  <a:gd name="connsiteY4" fmla="*/ 9697 h 117687"/>
                  <a:gd name="connsiteX5" fmla="*/ 475735 w 481248"/>
                  <a:gd name="connsiteY5" fmla="*/ 96195 h 117687"/>
                  <a:gd name="connsiteX0" fmla="*/ 0 w 482942"/>
                  <a:gd name="connsiteY0" fmla="*/ 114903 h 132276"/>
                  <a:gd name="connsiteX1" fmla="*/ 172995 w 482942"/>
                  <a:gd name="connsiteY1" fmla="*/ 131378 h 132276"/>
                  <a:gd name="connsiteX2" fmla="*/ 306859 w 482942"/>
                  <a:gd name="connsiteY2" fmla="*/ 86070 h 132276"/>
                  <a:gd name="connsiteX3" fmla="*/ 385119 w 482942"/>
                  <a:gd name="connsiteY3" fmla="*/ 20167 h 132276"/>
                  <a:gd name="connsiteX4" fmla="*/ 455141 w 482942"/>
                  <a:gd name="connsiteY4" fmla="*/ 24286 h 132276"/>
                  <a:gd name="connsiteX5" fmla="*/ 475735 w 482942"/>
                  <a:gd name="connsiteY5" fmla="*/ 110784 h 132276"/>
                  <a:gd name="connsiteX0" fmla="*/ 0 w 491700"/>
                  <a:gd name="connsiteY0" fmla="*/ 114903 h 132276"/>
                  <a:gd name="connsiteX1" fmla="*/ 172995 w 491700"/>
                  <a:gd name="connsiteY1" fmla="*/ 131378 h 132276"/>
                  <a:gd name="connsiteX2" fmla="*/ 306859 w 491700"/>
                  <a:gd name="connsiteY2" fmla="*/ 86070 h 132276"/>
                  <a:gd name="connsiteX3" fmla="*/ 385119 w 491700"/>
                  <a:gd name="connsiteY3" fmla="*/ 20167 h 132276"/>
                  <a:gd name="connsiteX4" fmla="*/ 455141 w 491700"/>
                  <a:gd name="connsiteY4" fmla="*/ 24286 h 132276"/>
                  <a:gd name="connsiteX5" fmla="*/ 475735 w 491700"/>
                  <a:gd name="connsiteY5" fmla="*/ 110784 h 132276"/>
                  <a:gd name="connsiteX0" fmla="*/ 0 w 475735"/>
                  <a:gd name="connsiteY0" fmla="*/ 121188 h 138561"/>
                  <a:gd name="connsiteX1" fmla="*/ 172995 w 475735"/>
                  <a:gd name="connsiteY1" fmla="*/ 137663 h 138561"/>
                  <a:gd name="connsiteX2" fmla="*/ 306859 w 475735"/>
                  <a:gd name="connsiteY2" fmla="*/ 92355 h 138561"/>
                  <a:gd name="connsiteX3" fmla="*/ 385119 w 475735"/>
                  <a:gd name="connsiteY3" fmla="*/ 26452 h 138561"/>
                  <a:gd name="connsiteX4" fmla="*/ 455141 w 475735"/>
                  <a:gd name="connsiteY4" fmla="*/ 30571 h 138561"/>
                  <a:gd name="connsiteX5" fmla="*/ 475735 w 475735"/>
                  <a:gd name="connsiteY5" fmla="*/ 117069 h 138561"/>
                  <a:gd name="connsiteX0" fmla="*/ 0 w 481450"/>
                  <a:gd name="connsiteY0" fmla="*/ 101706 h 119079"/>
                  <a:gd name="connsiteX1" fmla="*/ 172995 w 481450"/>
                  <a:gd name="connsiteY1" fmla="*/ 118181 h 119079"/>
                  <a:gd name="connsiteX2" fmla="*/ 306859 w 481450"/>
                  <a:gd name="connsiteY2" fmla="*/ 72873 h 119079"/>
                  <a:gd name="connsiteX3" fmla="*/ 385119 w 481450"/>
                  <a:gd name="connsiteY3" fmla="*/ 6970 h 119079"/>
                  <a:gd name="connsiteX4" fmla="*/ 455141 w 481450"/>
                  <a:gd name="connsiteY4" fmla="*/ 11089 h 119079"/>
                  <a:gd name="connsiteX5" fmla="*/ 481450 w 481450"/>
                  <a:gd name="connsiteY5" fmla="*/ 88062 h 119079"/>
                  <a:gd name="connsiteX0" fmla="*/ 0 w 477640"/>
                  <a:gd name="connsiteY0" fmla="*/ 101601 h 118974"/>
                  <a:gd name="connsiteX1" fmla="*/ 172995 w 477640"/>
                  <a:gd name="connsiteY1" fmla="*/ 118076 h 118974"/>
                  <a:gd name="connsiteX2" fmla="*/ 306859 w 477640"/>
                  <a:gd name="connsiteY2" fmla="*/ 72768 h 118974"/>
                  <a:gd name="connsiteX3" fmla="*/ 385119 w 477640"/>
                  <a:gd name="connsiteY3" fmla="*/ 6865 h 118974"/>
                  <a:gd name="connsiteX4" fmla="*/ 455141 w 477640"/>
                  <a:gd name="connsiteY4" fmla="*/ 10984 h 118974"/>
                  <a:gd name="connsiteX5" fmla="*/ 477640 w 477640"/>
                  <a:gd name="connsiteY5" fmla="*/ 86052 h 11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640" h="118974">
                    <a:moveTo>
                      <a:pt x="0" y="101601"/>
                    </a:moveTo>
                    <a:cubicBezTo>
                      <a:pt x="57665" y="107093"/>
                      <a:pt x="121852" y="122882"/>
                      <a:pt x="172995" y="118076"/>
                    </a:cubicBezTo>
                    <a:cubicBezTo>
                      <a:pt x="224138" y="113271"/>
                      <a:pt x="280772" y="94736"/>
                      <a:pt x="306859" y="72768"/>
                    </a:cubicBezTo>
                    <a:cubicBezTo>
                      <a:pt x="332946" y="50800"/>
                      <a:pt x="360405" y="17162"/>
                      <a:pt x="385119" y="6865"/>
                    </a:cubicBezTo>
                    <a:cubicBezTo>
                      <a:pt x="409833" y="-3432"/>
                      <a:pt x="439721" y="-2214"/>
                      <a:pt x="455141" y="10984"/>
                    </a:cubicBezTo>
                    <a:cubicBezTo>
                      <a:pt x="470561" y="24182"/>
                      <a:pt x="473350" y="68032"/>
                      <a:pt x="477640" y="86052"/>
                    </a:cubicBez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BE">
                  <a:solidFill>
                    <a:schemeClr val="tx1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6530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E8C410C-A50A-0A1B-3B20-07EE20D46D06}"/>
              </a:ext>
            </a:extLst>
          </p:cNvPr>
          <p:cNvGrpSpPr/>
          <p:nvPr/>
        </p:nvGrpSpPr>
        <p:grpSpPr>
          <a:xfrm>
            <a:off x="1562997" y="1269000"/>
            <a:ext cx="4320000" cy="4320000"/>
            <a:chOff x="1562997" y="1269000"/>
            <a:chExt cx="4320000" cy="4320000"/>
          </a:xfrm>
        </p:grpSpPr>
        <p:sp>
          <p:nvSpPr>
            <p:cNvPr id="22" name="Graphic 95">
              <a:extLst>
                <a:ext uri="{FF2B5EF4-FFF2-40B4-BE49-F238E27FC236}">
                  <a16:creationId xmlns:a16="http://schemas.microsoft.com/office/drawing/2014/main" id="{8306DAF7-6F7B-D9DE-EC5E-A0F077D11C71}"/>
                </a:ext>
              </a:extLst>
            </p:cNvPr>
            <p:cNvSpPr/>
            <p:nvPr/>
          </p:nvSpPr>
          <p:spPr>
            <a:xfrm>
              <a:off x="2516611" y="2245018"/>
              <a:ext cx="2439031" cy="229219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" name="Freeform: Shape 40">
              <a:extLst>
                <a:ext uri="{FF2B5EF4-FFF2-40B4-BE49-F238E27FC236}">
                  <a16:creationId xmlns:a16="http://schemas.microsoft.com/office/drawing/2014/main" id="{473CF25E-AFDD-F9C2-1C03-2B9670E9240A}"/>
                </a:ext>
              </a:extLst>
            </p:cNvPr>
            <p:cNvSpPr/>
            <p:nvPr/>
          </p:nvSpPr>
          <p:spPr>
            <a:xfrm>
              <a:off x="2490352" y="2198097"/>
              <a:ext cx="2461389" cy="2461807"/>
            </a:xfrm>
            <a:custGeom>
              <a:avLst/>
              <a:gdLst>
                <a:gd name="connsiteX0" fmla="*/ 840677 w 1681162"/>
                <a:gd name="connsiteY0" fmla="*/ 190 h 1681447"/>
                <a:gd name="connsiteX1" fmla="*/ 0 w 1681162"/>
                <a:gd name="connsiteY1" fmla="*/ 840771 h 1681447"/>
                <a:gd name="connsiteX2" fmla="*/ 840677 w 1681162"/>
                <a:gd name="connsiteY2" fmla="*/ 1681448 h 1681447"/>
                <a:gd name="connsiteX3" fmla="*/ 1308354 w 1681162"/>
                <a:gd name="connsiteY3" fmla="*/ 1539431 h 1681447"/>
                <a:gd name="connsiteX4" fmla="*/ 1414463 w 1681162"/>
                <a:gd name="connsiteY4" fmla="*/ 1341596 h 1681447"/>
                <a:gd name="connsiteX5" fmla="*/ 1211009 w 1681162"/>
                <a:gd name="connsiteY5" fmla="*/ 1123379 h 1681447"/>
                <a:gd name="connsiteX6" fmla="*/ 1190720 w 1681162"/>
                <a:gd name="connsiteY6" fmla="*/ 1114711 h 1681447"/>
                <a:gd name="connsiteX7" fmla="*/ 1152335 w 1681162"/>
                <a:gd name="connsiteY7" fmla="*/ 1098899 h 1681447"/>
                <a:gd name="connsiteX8" fmla="*/ 1103376 w 1681162"/>
                <a:gd name="connsiteY8" fmla="*/ 1073468 h 1681447"/>
                <a:gd name="connsiteX9" fmla="*/ 1044512 w 1681162"/>
                <a:gd name="connsiteY9" fmla="*/ 854011 h 1681447"/>
                <a:gd name="connsiteX10" fmla="*/ 1052894 w 1681162"/>
                <a:gd name="connsiteY10" fmla="*/ 839438 h 1681447"/>
                <a:gd name="connsiteX11" fmla="*/ 1135761 w 1681162"/>
                <a:gd name="connsiteY11" fmla="*/ 551879 h 1681447"/>
                <a:gd name="connsiteX12" fmla="*/ 976694 w 1681162"/>
                <a:gd name="connsiteY12" fmla="*/ 390239 h 1681447"/>
                <a:gd name="connsiteX13" fmla="*/ 603790 w 1681162"/>
                <a:gd name="connsiteY13" fmla="*/ 512826 h 1681447"/>
                <a:gd name="connsiteX14" fmla="*/ 568166 w 1681162"/>
                <a:gd name="connsiteY14" fmla="*/ 665416 h 1681447"/>
                <a:gd name="connsiteX15" fmla="*/ 571500 w 1681162"/>
                <a:gd name="connsiteY15" fmla="*/ 671893 h 1681447"/>
                <a:gd name="connsiteX16" fmla="*/ 578453 w 1681162"/>
                <a:gd name="connsiteY16" fmla="*/ 674084 h 1681447"/>
                <a:gd name="connsiteX17" fmla="*/ 635032 w 1681162"/>
                <a:gd name="connsiteY17" fmla="*/ 676656 h 1681447"/>
                <a:gd name="connsiteX18" fmla="*/ 719328 w 1681162"/>
                <a:gd name="connsiteY18" fmla="*/ 673703 h 1681447"/>
                <a:gd name="connsiteX19" fmla="*/ 725996 w 1681162"/>
                <a:gd name="connsiteY19" fmla="*/ 665512 h 1681447"/>
                <a:gd name="connsiteX20" fmla="*/ 824389 w 1681162"/>
                <a:gd name="connsiteY20" fmla="*/ 528828 h 1681447"/>
                <a:gd name="connsiteX21" fmla="*/ 947357 w 1681162"/>
                <a:gd name="connsiteY21" fmla="*/ 589216 h 1681447"/>
                <a:gd name="connsiteX22" fmla="*/ 899827 w 1681162"/>
                <a:gd name="connsiteY22" fmla="*/ 727138 h 1681447"/>
                <a:gd name="connsiteX23" fmla="*/ 833723 w 1681162"/>
                <a:gd name="connsiteY23" fmla="*/ 771906 h 1681447"/>
                <a:gd name="connsiteX24" fmla="*/ 727615 w 1681162"/>
                <a:gd name="connsiteY24" fmla="*/ 917448 h 1681447"/>
                <a:gd name="connsiteX25" fmla="*/ 794576 w 1681162"/>
                <a:gd name="connsiteY25" fmla="*/ 997458 h 1681447"/>
                <a:gd name="connsiteX26" fmla="*/ 876110 w 1681162"/>
                <a:gd name="connsiteY26" fmla="*/ 1005650 h 1681447"/>
                <a:gd name="connsiteX27" fmla="*/ 941261 w 1681162"/>
                <a:gd name="connsiteY27" fmla="*/ 1204913 h 1681447"/>
                <a:gd name="connsiteX28" fmla="*/ 803148 w 1681162"/>
                <a:gd name="connsiteY28" fmla="*/ 1275493 h 1681447"/>
                <a:gd name="connsiteX29" fmla="*/ 735616 w 1681162"/>
                <a:gd name="connsiteY29" fmla="*/ 1219200 h 1681447"/>
                <a:gd name="connsiteX30" fmla="*/ 743140 w 1681162"/>
                <a:gd name="connsiteY30" fmla="*/ 1172147 h 1681447"/>
                <a:gd name="connsiteX31" fmla="*/ 763905 w 1681162"/>
                <a:gd name="connsiteY31" fmla="*/ 1213199 h 1681447"/>
                <a:gd name="connsiteX32" fmla="*/ 902399 w 1681162"/>
                <a:gd name="connsiteY32" fmla="*/ 1235773 h 1681447"/>
                <a:gd name="connsiteX33" fmla="*/ 938784 w 1681162"/>
                <a:gd name="connsiteY33" fmla="*/ 1157288 h 1681447"/>
                <a:gd name="connsiteX34" fmla="*/ 888587 w 1681162"/>
                <a:gd name="connsiteY34" fmla="*/ 1090898 h 1681447"/>
                <a:gd name="connsiteX35" fmla="*/ 765715 w 1681162"/>
                <a:gd name="connsiteY35" fmla="*/ 1117092 h 1681447"/>
                <a:gd name="connsiteX36" fmla="*/ 754475 w 1681162"/>
                <a:gd name="connsiteY36" fmla="*/ 1123188 h 1681447"/>
                <a:gd name="connsiteX37" fmla="*/ 752951 w 1681162"/>
                <a:gd name="connsiteY37" fmla="*/ 1125378 h 1681447"/>
                <a:gd name="connsiteX38" fmla="*/ 750665 w 1681162"/>
                <a:gd name="connsiteY38" fmla="*/ 1130046 h 1681447"/>
                <a:gd name="connsiteX39" fmla="*/ 716756 w 1681162"/>
                <a:gd name="connsiteY39" fmla="*/ 1222248 h 1681447"/>
                <a:gd name="connsiteX40" fmla="*/ 801338 w 1681162"/>
                <a:gd name="connsiteY40" fmla="*/ 1294257 h 1681447"/>
                <a:gd name="connsiteX41" fmla="*/ 959072 w 1681162"/>
                <a:gd name="connsiteY41" fmla="*/ 1211389 h 1681447"/>
                <a:gd name="connsiteX42" fmla="*/ 904875 w 1681162"/>
                <a:gd name="connsiteY42" fmla="*/ 1002602 h 1681447"/>
                <a:gd name="connsiteX43" fmla="*/ 924687 w 1681162"/>
                <a:gd name="connsiteY43" fmla="*/ 996696 h 1681447"/>
                <a:gd name="connsiteX44" fmla="*/ 930307 w 1681162"/>
                <a:gd name="connsiteY44" fmla="*/ 986790 h 1681447"/>
                <a:gd name="connsiteX45" fmla="*/ 996887 w 1681162"/>
                <a:gd name="connsiteY45" fmla="*/ 863918 h 1681447"/>
                <a:gd name="connsiteX46" fmla="*/ 1021461 w 1681162"/>
                <a:gd name="connsiteY46" fmla="*/ 843725 h 1681447"/>
                <a:gd name="connsiteX47" fmla="*/ 1036225 w 1681162"/>
                <a:gd name="connsiteY47" fmla="*/ 829913 h 1681447"/>
                <a:gd name="connsiteX48" fmla="*/ 1027938 w 1681162"/>
                <a:gd name="connsiteY48" fmla="*/ 844391 h 1681447"/>
                <a:gd name="connsiteX49" fmla="*/ 1092041 w 1681162"/>
                <a:gd name="connsiteY49" fmla="*/ 1088707 h 1681447"/>
                <a:gd name="connsiteX50" fmla="*/ 1093661 w 1681162"/>
                <a:gd name="connsiteY50" fmla="*/ 1089850 h 1681447"/>
                <a:gd name="connsiteX51" fmla="*/ 1144143 w 1681162"/>
                <a:gd name="connsiteY51" fmla="*/ 1116044 h 1681447"/>
                <a:gd name="connsiteX52" fmla="*/ 1145572 w 1681162"/>
                <a:gd name="connsiteY52" fmla="*/ 1116616 h 1681447"/>
                <a:gd name="connsiteX53" fmla="*/ 1182910 w 1681162"/>
                <a:gd name="connsiteY53" fmla="*/ 1131951 h 1681447"/>
                <a:gd name="connsiteX54" fmla="*/ 1203770 w 1681162"/>
                <a:gd name="connsiteY54" fmla="*/ 1140904 h 1681447"/>
                <a:gd name="connsiteX55" fmla="*/ 1395317 w 1681162"/>
                <a:gd name="connsiteY55" fmla="*/ 1342930 h 1681447"/>
                <a:gd name="connsiteX56" fmla="*/ 1298448 w 1681162"/>
                <a:gd name="connsiteY56" fmla="*/ 1522857 h 1681447"/>
                <a:gd name="connsiteX57" fmla="*/ 840486 w 1681162"/>
                <a:gd name="connsiteY57" fmla="*/ 1662208 h 1681447"/>
                <a:gd name="connsiteX58" fmla="*/ 18860 w 1681162"/>
                <a:gd name="connsiteY58" fmla="*/ 840581 h 1681447"/>
                <a:gd name="connsiteX59" fmla="*/ 840486 w 1681162"/>
                <a:gd name="connsiteY59" fmla="*/ 19050 h 1681447"/>
                <a:gd name="connsiteX60" fmla="*/ 1662113 w 1681162"/>
                <a:gd name="connsiteY60" fmla="*/ 840581 h 1681447"/>
                <a:gd name="connsiteX61" fmla="*/ 1647063 w 1681162"/>
                <a:gd name="connsiteY61" fmla="*/ 998125 h 1681447"/>
                <a:gd name="connsiteX62" fmla="*/ 1654588 w 1681162"/>
                <a:gd name="connsiteY62" fmla="*/ 1009269 h 1681447"/>
                <a:gd name="connsiteX63" fmla="*/ 1665732 w 1681162"/>
                <a:gd name="connsiteY63" fmla="*/ 1001744 h 1681447"/>
                <a:gd name="connsiteX64" fmla="*/ 1681163 w 1681162"/>
                <a:gd name="connsiteY64" fmla="*/ 840581 h 1681447"/>
                <a:gd name="connsiteX65" fmla="*/ 840486 w 1681162"/>
                <a:gd name="connsiteY65" fmla="*/ 0 h 1681447"/>
                <a:gd name="connsiteX66" fmla="*/ 765715 w 1681162"/>
                <a:gd name="connsiteY66" fmla="*/ 1143762 h 1681447"/>
                <a:gd name="connsiteX67" fmla="*/ 769906 w 1681162"/>
                <a:gd name="connsiteY67" fmla="*/ 1146524 h 1681447"/>
                <a:gd name="connsiteX68" fmla="*/ 782765 w 1681162"/>
                <a:gd name="connsiteY68" fmla="*/ 1142047 h 1681447"/>
                <a:gd name="connsiteX69" fmla="*/ 780002 w 1681162"/>
                <a:gd name="connsiteY69" fmla="*/ 1130522 h 1681447"/>
                <a:gd name="connsiteX70" fmla="*/ 881920 w 1681162"/>
                <a:gd name="connsiteY70" fmla="*/ 1108996 h 1681447"/>
                <a:gd name="connsiteX71" fmla="*/ 920020 w 1681162"/>
                <a:gd name="connsiteY71" fmla="*/ 1160621 h 1681447"/>
                <a:gd name="connsiteX72" fmla="*/ 893731 w 1681162"/>
                <a:gd name="connsiteY72" fmla="*/ 1219009 h 1681447"/>
                <a:gd name="connsiteX73" fmla="*/ 777431 w 1681162"/>
                <a:gd name="connsiteY73" fmla="*/ 1199959 h 1681447"/>
                <a:gd name="connsiteX74" fmla="*/ 765810 w 1681162"/>
                <a:gd name="connsiteY74" fmla="*/ 1143857 h 1681447"/>
                <a:gd name="connsiteX75" fmla="*/ 972407 w 1681162"/>
                <a:gd name="connsiteY75" fmla="*/ 408813 h 1681447"/>
                <a:gd name="connsiteX76" fmla="*/ 1116806 w 1681162"/>
                <a:gd name="connsiteY76" fmla="*/ 553878 h 1681447"/>
                <a:gd name="connsiteX77" fmla="*/ 1117473 w 1681162"/>
                <a:gd name="connsiteY77" fmla="*/ 560927 h 1681447"/>
                <a:gd name="connsiteX78" fmla="*/ 1060323 w 1681162"/>
                <a:gd name="connsiteY78" fmla="*/ 472344 h 1681447"/>
                <a:gd name="connsiteX79" fmla="*/ 924115 w 1681162"/>
                <a:gd name="connsiteY79" fmla="*/ 401479 h 1681447"/>
                <a:gd name="connsiteX80" fmla="*/ 972312 w 1681162"/>
                <a:gd name="connsiteY80" fmla="*/ 408813 h 1681447"/>
                <a:gd name="connsiteX81" fmla="*/ 845344 w 1681162"/>
                <a:gd name="connsiteY81" fmla="*/ 985838 h 1681447"/>
                <a:gd name="connsiteX82" fmla="*/ 798767 w 1681162"/>
                <a:gd name="connsiteY82" fmla="*/ 978979 h 1681447"/>
                <a:gd name="connsiteX83" fmla="*/ 746665 w 1681162"/>
                <a:gd name="connsiteY83" fmla="*/ 918115 h 1681447"/>
                <a:gd name="connsiteX84" fmla="*/ 843344 w 1681162"/>
                <a:gd name="connsiteY84" fmla="*/ 788479 h 1681447"/>
                <a:gd name="connsiteX85" fmla="*/ 912400 w 1681162"/>
                <a:gd name="connsiteY85" fmla="*/ 741521 h 1681447"/>
                <a:gd name="connsiteX86" fmla="*/ 964502 w 1681162"/>
                <a:gd name="connsiteY86" fmla="*/ 581025 h 1681447"/>
                <a:gd name="connsiteX87" fmla="*/ 843439 w 1681162"/>
                <a:gd name="connsiteY87" fmla="*/ 508254 h 1681447"/>
                <a:gd name="connsiteX88" fmla="*/ 821150 w 1681162"/>
                <a:gd name="connsiteY88" fmla="*/ 510159 h 1681447"/>
                <a:gd name="connsiteX89" fmla="*/ 707803 w 1681162"/>
                <a:gd name="connsiteY89" fmla="*/ 657225 h 1681447"/>
                <a:gd name="connsiteX90" fmla="*/ 637318 w 1681162"/>
                <a:gd name="connsiteY90" fmla="*/ 657797 h 1681447"/>
                <a:gd name="connsiteX91" fmla="*/ 586550 w 1681162"/>
                <a:gd name="connsiteY91" fmla="*/ 654558 h 1681447"/>
                <a:gd name="connsiteX92" fmla="*/ 619982 w 1681162"/>
                <a:gd name="connsiteY92" fmla="*/ 522922 h 1681447"/>
                <a:gd name="connsiteX93" fmla="*/ 816388 w 1681162"/>
                <a:gd name="connsiteY93" fmla="*/ 408051 h 1681447"/>
                <a:gd name="connsiteX94" fmla="*/ 825722 w 1681162"/>
                <a:gd name="connsiteY94" fmla="*/ 414528 h 1681447"/>
                <a:gd name="connsiteX95" fmla="*/ 1002506 w 1681162"/>
                <a:gd name="connsiteY95" fmla="*/ 498253 h 1681447"/>
                <a:gd name="connsiteX96" fmla="*/ 1034415 w 1681162"/>
                <a:gd name="connsiteY96" fmla="*/ 678561 h 1681447"/>
                <a:gd name="connsiteX97" fmla="*/ 942689 w 1681162"/>
                <a:gd name="connsiteY97" fmla="*/ 817912 h 1681447"/>
                <a:gd name="connsiteX98" fmla="*/ 845058 w 1681162"/>
                <a:gd name="connsiteY98" fmla="*/ 981360 h 1681447"/>
                <a:gd name="connsiteX99" fmla="*/ 845344 w 1681162"/>
                <a:gd name="connsiteY99" fmla="*/ 985933 h 1681447"/>
                <a:gd name="connsiteX100" fmla="*/ 1009079 w 1681162"/>
                <a:gd name="connsiteY100" fmla="*/ 829532 h 1681447"/>
                <a:gd name="connsiteX101" fmla="*/ 984980 w 1681162"/>
                <a:gd name="connsiteY101" fmla="*/ 849344 h 1681447"/>
                <a:gd name="connsiteX102" fmla="*/ 910590 w 1681162"/>
                <a:gd name="connsiteY102" fmla="*/ 981932 h 1681447"/>
                <a:gd name="connsiteX103" fmla="*/ 881063 w 1681162"/>
                <a:gd name="connsiteY103" fmla="*/ 986504 h 1681447"/>
                <a:gd name="connsiteX104" fmla="*/ 865156 w 1681162"/>
                <a:gd name="connsiteY104" fmla="*/ 977741 h 1681447"/>
                <a:gd name="connsiteX105" fmla="*/ 956977 w 1681162"/>
                <a:gd name="connsiteY105" fmla="*/ 830389 h 1681447"/>
                <a:gd name="connsiteX106" fmla="*/ 1052513 w 1681162"/>
                <a:gd name="connsiteY106" fmla="*/ 684276 h 1681447"/>
                <a:gd name="connsiteX107" fmla="*/ 1017651 w 1681162"/>
                <a:gd name="connsiteY107" fmla="*/ 486727 h 1681447"/>
                <a:gd name="connsiteX108" fmla="*/ 957358 w 1681162"/>
                <a:gd name="connsiteY108" fmla="*/ 431387 h 1681447"/>
                <a:gd name="connsiteX109" fmla="*/ 1047179 w 1681162"/>
                <a:gd name="connsiteY109" fmla="*/ 486251 h 1681447"/>
                <a:gd name="connsiteX110" fmla="*/ 1109567 w 1681162"/>
                <a:gd name="connsiteY110" fmla="*/ 644271 h 1681447"/>
                <a:gd name="connsiteX111" fmla="*/ 1009079 w 1681162"/>
                <a:gd name="connsiteY111" fmla="*/ 829627 h 168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681162" h="1681447">
                  <a:moveTo>
                    <a:pt x="840677" y="190"/>
                  </a:moveTo>
                  <a:cubicBezTo>
                    <a:pt x="377190" y="190"/>
                    <a:pt x="0" y="377285"/>
                    <a:pt x="0" y="840771"/>
                  </a:cubicBezTo>
                  <a:cubicBezTo>
                    <a:pt x="0" y="1304258"/>
                    <a:pt x="377095" y="1681448"/>
                    <a:pt x="840677" y="1681448"/>
                  </a:cubicBezTo>
                  <a:cubicBezTo>
                    <a:pt x="995363" y="1681448"/>
                    <a:pt x="1148334" y="1634966"/>
                    <a:pt x="1308354" y="1539431"/>
                  </a:cubicBezTo>
                  <a:cubicBezTo>
                    <a:pt x="1377887" y="1497902"/>
                    <a:pt x="1420559" y="1418368"/>
                    <a:pt x="1414463" y="1341596"/>
                  </a:cubicBezTo>
                  <a:cubicBezTo>
                    <a:pt x="1407224" y="1250442"/>
                    <a:pt x="1335024" y="1173003"/>
                    <a:pt x="1211009" y="1123379"/>
                  </a:cubicBezTo>
                  <a:cubicBezTo>
                    <a:pt x="1205675" y="1121283"/>
                    <a:pt x="1198436" y="1118045"/>
                    <a:pt x="1190720" y="1114711"/>
                  </a:cubicBezTo>
                  <a:cubicBezTo>
                    <a:pt x="1177385" y="1108900"/>
                    <a:pt x="1162431" y="1102328"/>
                    <a:pt x="1152335" y="1098899"/>
                  </a:cubicBezTo>
                  <a:lnTo>
                    <a:pt x="1103376" y="1073468"/>
                  </a:lnTo>
                  <a:cubicBezTo>
                    <a:pt x="1018127" y="1003268"/>
                    <a:pt x="984695" y="958501"/>
                    <a:pt x="1044512" y="854011"/>
                  </a:cubicBezTo>
                  <a:lnTo>
                    <a:pt x="1052894" y="839438"/>
                  </a:lnTo>
                  <a:cubicBezTo>
                    <a:pt x="1108329" y="742950"/>
                    <a:pt x="1148429" y="673132"/>
                    <a:pt x="1135761" y="551879"/>
                  </a:cubicBezTo>
                  <a:cubicBezTo>
                    <a:pt x="1127093" y="469202"/>
                    <a:pt x="1070610" y="411766"/>
                    <a:pt x="976694" y="390239"/>
                  </a:cubicBezTo>
                  <a:cubicBezTo>
                    <a:pt x="838295" y="358426"/>
                    <a:pt x="663988" y="415766"/>
                    <a:pt x="603790" y="512826"/>
                  </a:cubicBezTo>
                  <a:cubicBezTo>
                    <a:pt x="572834" y="562832"/>
                    <a:pt x="563118" y="604171"/>
                    <a:pt x="568166" y="665416"/>
                  </a:cubicBezTo>
                  <a:cubicBezTo>
                    <a:pt x="568357" y="667988"/>
                    <a:pt x="569595" y="670274"/>
                    <a:pt x="571500" y="671893"/>
                  </a:cubicBezTo>
                  <a:cubicBezTo>
                    <a:pt x="573405" y="673512"/>
                    <a:pt x="575977" y="674370"/>
                    <a:pt x="578453" y="674084"/>
                  </a:cubicBezTo>
                  <a:cubicBezTo>
                    <a:pt x="598170" y="672369"/>
                    <a:pt x="616934" y="674561"/>
                    <a:pt x="635032" y="676656"/>
                  </a:cubicBezTo>
                  <a:cubicBezTo>
                    <a:pt x="661702" y="679799"/>
                    <a:pt x="689229" y="683037"/>
                    <a:pt x="719328" y="673703"/>
                  </a:cubicBezTo>
                  <a:cubicBezTo>
                    <a:pt x="722948" y="672560"/>
                    <a:pt x="725615" y="669321"/>
                    <a:pt x="725996" y="665512"/>
                  </a:cubicBezTo>
                  <a:cubicBezTo>
                    <a:pt x="733711" y="588264"/>
                    <a:pt x="769620" y="538448"/>
                    <a:pt x="824389" y="528828"/>
                  </a:cubicBezTo>
                  <a:cubicBezTo>
                    <a:pt x="872966" y="520255"/>
                    <a:pt x="926973" y="546830"/>
                    <a:pt x="947357" y="589216"/>
                  </a:cubicBezTo>
                  <a:cubicBezTo>
                    <a:pt x="968312" y="632841"/>
                    <a:pt x="951452" y="681800"/>
                    <a:pt x="899827" y="727138"/>
                  </a:cubicBezTo>
                  <a:cubicBezTo>
                    <a:pt x="879062" y="745427"/>
                    <a:pt x="856012" y="758857"/>
                    <a:pt x="833723" y="771906"/>
                  </a:cubicBezTo>
                  <a:cubicBezTo>
                    <a:pt x="780479" y="803053"/>
                    <a:pt x="730091" y="832485"/>
                    <a:pt x="727615" y="917448"/>
                  </a:cubicBezTo>
                  <a:cubicBezTo>
                    <a:pt x="725805" y="979837"/>
                    <a:pt x="737807" y="984695"/>
                    <a:pt x="794576" y="997458"/>
                  </a:cubicBezTo>
                  <a:cubicBezTo>
                    <a:pt x="813054" y="1001649"/>
                    <a:pt x="845534" y="1006411"/>
                    <a:pt x="876110" y="1005650"/>
                  </a:cubicBezTo>
                  <a:cubicBezTo>
                    <a:pt x="934307" y="1043083"/>
                    <a:pt x="976408" y="1110996"/>
                    <a:pt x="941261" y="1204913"/>
                  </a:cubicBezTo>
                  <a:cubicBezTo>
                    <a:pt x="923449" y="1252538"/>
                    <a:pt x="854202" y="1280350"/>
                    <a:pt x="803148" y="1275493"/>
                  </a:cubicBezTo>
                  <a:cubicBezTo>
                    <a:pt x="781145" y="1273397"/>
                    <a:pt x="743140" y="1263301"/>
                    <a:pt x="735616" y="1219200"/>
                  </a:cubicBezTo>
                  <a:cubicBezTo>
                    <a:pt x="732949" y="1203388"/>
                    <a:pt x="735616" y="1187386"/>
                    <a:pt x="743140" y="1172147"/>
                  </a:cubicBezTo>
                  <a:cubicBezTo>
                    <a:pt x="744855" y="1187196"/>
                    <a:pt x="751808" y="1201102"/>
                    <a:pt x="763905" y="1213199"/>
                  </a:cubicBezTo>
                  <a:cubicBezTo>
                    <a:pt x="796766" y="1246156"/>
                    <a:pt x="861441" y="1256633"/>
                    <a:pt x="902399" y="1235773"/>
                  </a:cubicBezTo>
                  <a:cubicBezTo>
                    <a:pt x="931640" y="1220819"/>
                    <a:pt x="944594" y="1192911"/>
                    <a:pt x="938784" y="1157288"/>
                  </a:cubicBezTo>
                  <a:cubicBezTo>
                    <a:pt x="932021" y="1115473"/>
                    <a:pt x="907733" y="1098137"/>
                    <a:pt x="888587" y="1090898"/>
                  </a:cubicBezTo>
                  <a:cubicBezTo>
                    <a:pt x="853250" y="1077659"/>
                    <a:pt x="803624" y="1088421"/>
                    <a:pt x="765715" y="1117092"/>
                  </a:cubicBezTo>
                  <a:cubicBezTo>
                    <a:pt x="760190" y="1117092"/>
                    <a:pt x="756285" y="1121283"/>
                    <a:pt x="754475" y="1123188"/>
                  </a:cubicBezTo>
                  <a:cubicBezTo>
                    <a:pt x="753904" y="1123855"/>
                    <a:pt x="753332" y="1124522"/>
                    <a:pt x="752951" y="1125378"/>
                  </a:cubicBezTo>
                  <a:cubicBezTo>
                    <a:pt x="752189" y="1126903"/>
                    <a:pt x="751427" y="1128522"/>
                    <a:pt x="750665" y="1130046"/>
                  </a:cubicBezTo>
                  <a:cubicBezTo>
                    <a:pt x="723519" y="1156716"/>
                    <a:pt x="711232" y="1189768"/>
                    <a:pt x="716756" y="1222248"/>
                  </a:cubicBezTo>
                  <a:cubicBezTo>
                    <a:pt x="723805" y="1263586"/>
                    <a:pt x="754666" y="1289875"/>
                    <a:pt x="801338" y="1294257"/>
                  </a:cubicBezTo>
                  <a:cubicBezTo>
                    <a:pt x="860488" y="1299877"/>
                    <a:pt x="937927" y="1267873"/>
                    <a:pt x="959072" y="1211389"/>
                  </a:cubicBezTo>
                  <a:cubicBezTo>
                    <a:pt x="989362" y="1130427"/>
                    <a:pt x="968026" y="1052989"/>
                    <a:pt x="904875" y="1002602"/>
                  </a:cubicBezTo>
                  <a:cubicBezTo>
                    <a:pt x="912114" y="1001268"/>
                    <a:pt x="918782" y="999268"/>
                    <a:pt x="924687" y="996696"/>
                  </a:cubicBezTo>
                  <a:cubicBezTo>
                    <a:pt x="928592" y="994981"/>
                    <a:pt x="930878" y="990981"/>
                    <a:pt x="930307" y="986790"/>
                  </a:cubicBezTo>
                  <a:cubicBezTo>
                    <a:pt x="922306" y="923639"/>
                    <a:pt x="955262" y="897255"/>
                    <a:pt x="996887" y="863918"/>
                  </a:cubicBezTo>
                  <a:cubicBezTo>
                    <a:pt x="1004983" y="857440"/>
                    <a:pt x="1013270" y="850773"/>
                    <a:pt x="1021461" y="843725"/>
                  </a:cubicBezTo>
                  <a:cubicBezTo>
                    <a:pt x="1026414" y="839438"/>
                    <a:pt x="1031272" y="834866"/>
                    <a:pt x="1036225" y="829913"/>
                  </a:cubicBezTo>
                  <a:lnTo>
                    <a:pt x="1027938" y="844391"/>
                  </a:lnTo>
                  <a:cubicBezTo>
                    <a:pt x="958501" y="965549"/>
                    <a:pt x="1008221" y="1019747"/>
                    <a:pt x="1092041" y="1088707"/>
                  </a:cubicBezTo>
                  <a:cubicBezTo>
                    <a:pt x="1092518" y="1089088"/>
                    <a:pt x="1093089" y="1089470"/>
                    <a:pt x="1093661" y="1089850"/>
                  </a:cubicBezTo>
                  <a:lnTo>
                    <a:pt x="1144143" y="1116044"/>
                  </a:lnTo>
                  <a:cubicBezTo>
                    <a:pt x="1144143" y="1116044"/>
                    <a:pt x="1145096" y="1116520"/>
                    <a:pt x="1145572" y="1116616"/>
                  </a:cubicBezTo>
                  <a:cubicBezTo>
                    <a:pt x="1154716" y="1119568"/>
                    <a:pt x="1169765" y="1126141"/>
                    <a:pt x="1182910" y="1131951"/>
                  </a:cubicBezTo>
                  <a:cubicBezTo>
                    <a:pt x="1190816" y="1135475"/>
                    <a:pt x="1198245" y="1138714"/>
                    <a:pt x="1203770" y="1140904"/>
                  </a:cubicBezTo>
                  <a:cubicBezTo>
                    <a:pt x="1320641" y="1187672"/>
                    <a:pt x="1388745" y="1259395"/>
                    <a:pt x="1395317" y="1342930"/>
                  </a:cubicBezTo>
                  <a:cubicBezTo>
                    <a:pt x="1400842" y="1412653"/>
                    <a:pt x="1361885" y="1484947"/>
                    <a:pt x="1298448" y="1522857"/>
                  </a:cubicBezTo>
                  <a:cubicBezTo>
                    <a:pt x="1141476" y="1616583"/>
                    <a:pt x="991648" y="1662208"/>
                    <a:pt x="840486" y="1662208"/>
                  </a:cubicBezTo>
                  <a:cubicBezTo>
                    <a:pt x="387477" y="1662208"/>
                    <a:pt x="18860" y="1293686"/>
                    <a:pt x="18860" y="840581"/>
                  </a:cubicBezTo>
                  <a:cubicBezTo>
                    <a:pt x="18860" y="387477"/>
                    <a:pt x="387382" y="19050"/>
                    <a:pt x="840486" y="19050"/>
                  </a:cubicBezTo>
                  <a:cubicBezTo>
                    <a:pt x="1293590" y="19050"/>
                    <a:pt x="1662113" y="387572"/>
                    <a:pt x="1662113" y="840581"/>
                  </a:cubicBezTo>
                  <a:cubicBezTo>
                    <a:pt x="1662113" y="893540"/>
                    <a:pt x="1657064" y="946595"/>
                    <a:pt x="1647063" y="998125"/>
                  </a:cubicBezTo>
                  <a:cubicBezTo>
                    <a:pt x="1646015" y="1003268"/>
                    <a:pt x="1649444" y="1008316"/>
                    <a:pt x="1654588" y="1009269"/>
                  </a:cubicBezTo>
                  <a:cubicBezTo>
                    <a:pt x="1659731" y="1010317"/>
                    <a:pt x="1664780" y="1006887"/>
                    <a:pt x="1665732" y="1001744"/>
                  </a:cubicBezTo>
                  <a:cubicBezTo>
                    <a:pt x="1676019" y="948976"/>
                    <a:pt x="1681163" y="894779"/>
                    <a:pt x="1681163" y="840581"/>
                  </a:cubicBezTo>
                  <a:cubicBezTo>
                    <a:pt x="1681163" y="377095"/>
                    <a:pt x="1304068" y="0"/>
                    <a:pt x="840486" y="0"/>
                  </a:cubicBezTo>
                  <a:close/>
                  <a:moveTo>
                    <a:pt x="765715" y="1143762"/>
                  </a:moveTo>
                  <a:cubicBezTo>
                    <a:pt x="766858" y="1144810"/>
                    <a:pt x="768287" y="1145762"/>
                    <a:pt x="769906" y="1146524"/>
                  </a:cubicBezTo>
                  <a:cubicBezTo>
                    <a:pt x="774668" y="1148715"/>
                    <a:pt x="780479" y="1146810"/>
                    <a:pt x="782765" y="1142047"/>
                  </a:cubicBezTo>
                  <a:cubicBezTo>
                    <a:pt x="784670" y="1137856"/>
                    <a:pt x="783527" y="1133094"/>
                    <a:pt x="780002" y="1130522"/>
                  </a:cubicBezTo>
                  <a:cubicBezTo>
                    <a:pt x="812483" y="1107091"/>
                    <a:pt x="853250" y="1098232"/>
                    <a:pt x="881920" y="1108996"/>
                  </a:cubicBezTo>
                  <a:cubicBezTo>
                    <a:pt x="902875" y="1116902"/>
                    <a:pt x="915734" y="1134237"/>
                    <a:pt x="920020" y="1160621"/>
                  </a:cubicBezTo>
                  <a:cubicBezTo>
                    <a:pt x="924401" y="1187768"/>
                    <a:pt x="915353" y="1207961"/>
                    <a:pt x="893731" y="1219009"/>
                  </a:cubicBezTo>
                  <a:cubicBezTo>
                    <a:pt x="860012" y="1236250"/>
                    <a:pt x="804482" y="1227201"/>
                    <a:pt x="777431" y="1199959"/>
                  </a:cubicBezTo>
                  <a:cubicBezTo>
                    <a:pt x="761905" y="1184434"/>
                    <a:pt x="758000" y="1165098"/>
                    <a:pt x="765810" y="1143857"/>
                  </a:cubicBezTo>
                  <a:close/>
                  <a:moveTo>
                    <a:pt x="972407" y="408813"/>
                  </a:moveTo>
                  <a:cubicBezTo>
                    <a:pt x="1021842" y="420148"/>
                    <a:pt x="1106424" y="454152"/>
                    <a:pt x="1116806" y="553878"/>
                  </a:cubicBezTo>
                  <a:cubicBezTo>
                    <a:pt x="1117092" y="556260"/>
                    <a:pt x="1117283" y="558641"/>
                    <a:pt x="1117473" y="560927"/>
                  </a:cubicBezTo>
                  <a:cubicBezTo>
                    <a:pt x="1106329" y="527971"/>
                    <a:pt x="1087184" y="498157"/>
                    <a:pt x="1060323" y="472344"/>
                  </a:cubicBezTo>
                  <a:cubicBezTo>
                    <a:pt x="1023842" y="437293"/>
                    <a:pt x="976217" y="412909"/>
                    <a:pt x="924115" y="401479"/>
                  </a:cubicBezTo>
                  <a:cubicBezTo>
                    <a:pt x="940499" y="402812"/>
                    <a:pt x="956691" y="405193"/>
                    <a:pt x="972312" y="408813"/>
                  </a:cubicBezTo>
                  <a:close/>
                  <a:moveTo>
                    <a:pt x="845344" y="985838"/>
                  </a:moveTo>
                  <a:cubicBezTo>
                    <a:pt x="829056" y="984599"/>
                    <a:pt x="812768" y="982218"/>
                    <a:pt x="798767" y="978979"/>
                  </a:cubicBezTo>
                  <a:cubicBezTo>
                    <a:pt x="763079" y="970912"/>
                    <a:pt x="745712" y="950623"/>
                    <a:pt x="746665" y="918115"/>
                  </a:cubicBezTo>
                  <a:cubicBezTo>
                    <a:pt x="748856" y="843819"/>
                    <a:pt x="792575" y="818197"/>
                    <a:pt x="843344" y="788479"/>
                  </a:cubicBezTo>
                  <a:cubicBezTo>
                    <a:pt x="866394" y="774954"/>
                    <a:pt x="890302" y="761047"/>
                    <a:pt x="912400" y="741521"/>
                  </a:cubicBezTo>
                  <a:cubicBezTo>
                    <a:pt x="970121" y="690753"/>
                    <a:pt x="989076" y="632270"/>
                    <a:pt x="964502" y="581025"/>
                  </a:cubicBezTo>
                  <a:cubicBezTo>
                    <a:pt x="943356" y="537020"/>
                    <a:pt x="893826" y="508254"/>
                    <a:pt x="843439" y="508254"/>
                  </a:cubicBezTo>
                  <a:cubicBezTo>
                    <a:pt x="836009" y="508254"/>
                    <a:pt x="828485" y="508921"/>
                    <a:pt x="821150" y="510159"/>
                  </a:cubicBezTo>
                  <a:cubicBezTo>
                    <a:pt x="791528" y="515398"/>
                    <a:pt x="721995" y="540068"/>
                    <a:pt x="707803" y="657225"/>
                  </a:cubicBezTo>
                  <a:cubicBezTo>
                    <a:pt x="683800" y="663321"/>
                    <a:pt x="661130" y="660654"/>
                    <a:pt x="637318" y="657797"/>
                  </a:cubicBezTo>
                  <a:cubicBezTo>
                    <a:pt x="621125" y="655891"/>
                    <a:pt x="604457" y="653891"/>
                    <a:pt x="586550" y="654558"/>
                  </a:cubicBezTo>
                  <a:cubicBezTo>
                    <a:pt x="583502" y="602361"/>
                    <a:pt x="592646" y="567023"/>
                    <a:pt x="619982" y="522922"/>
                  </a:cubicBezTo>
                  <a:cubicBezTo>
                    <a:pt x="655034" y="466439"/>
                    <a:pt x="731806" y="424529"/>
                    <a:pt x="816388" y="408051"/>
                  </a:cubicBezTo>
                  <a:cubicBezTo>
                    <a:pt x="817721" y="411956"/>
                    <a:pt x="821341" y="414338"/>
                    <a:pt x="825722" y="414528"/>
                  </a:cubicBezTo>
                  <a:cubicBezTo>
                    <a:pt x="895160" y="412337"/>
                    <a:pt x="961168" y="443674"/>
                    <a:pt x="1002506" y="498253"/>
                  </a:cubicBezTo>
                  <a:cubicBezTo>
                    <a:pt x="1042321" y="550736"/>
                    <a:pt x="1053941" y="616458"/>
                    <a:pt x="1034415" y="678561"/>
                  </a:cubicBezTo>
                  <a:cubicBezTo>
                    <a:pt x="1017556" y="732187"/>
                    <a:pt x="979551" y="775716"/>
                    <a:pt x="942689" y="817912"/>
                  </a:cubicBezTo>
                  <a:cubicBezTo>
                    <a:pt x="900494" y="866204"/>
                    <a:pt x="856964" y="916114"/>
                    <a:pt x="845058" y="981360"/>
                  </a:cubicBezTo>
                  <a:cubicBezTo>
                    <a:pt x="844772" y="982885"/>
                    <a:pt x="844868" y="984504"/>
                    <a:pt x="845344" y="985933"/>
                  </a:cubicBezTo>
                  <a:close/>
                  <a:moveTo>
                    <a:pt x="1009079" y="829532"/>
                  </a:moveTo>
                  <a:cubicBezTo>
                    <a:pt x="1001078" y="836486"/>
                    <a:pt x="992981" y="842963"/>
                    <a:pt x="984980" y="849344"/>
                  </a:cubicBezTo>
                  <a:cubicBezTo>
                    <a:pt x="943832" y="882301"/>
                    <a:pt x="904970" y="913447"/>
                    <a:pt x="910590" y="981932"/>
                  </a:cubicBezTo>
                  <a:cubicBezTo>
                    <a:pt x="902399" y="984409"/>
                    <a:pt x="892207" y="985838"/>
                    <a:pt x="881063" y="986504"/>
                  </a:cubicBezTo>
                  <a:cubicBezTo>
                    <a:pt x="875919" y="983456"/>
                    <a:pt x="870680" y="980504"/>
                    <a:pt x="865156" y="977741"/>
                  </a:cubicBezTo>
                  <a:cubicBezTo>
                    <a:pt x="877824" y="921068"/>
                    <a:pt x="916305" y="876967"/>
                    <a:pt x="956977" y="830389"/>
                  </a:cubicBezTo>
                  <a:cubicBezTo>
                    <a:pt x="995077" y="786765"/>
                    <a:pt x="1034415" y="741712"/>
                    <a:pt x="1052513" y="684276"/>
                  </a:cubicBezTo>
                  <a:cubicBezTo>
                    <a:pt x="1073944" y="616268"/>
                    <a:pt x="1061180" y="544259"/>
                    <a:pt x="1017651" y="486727"/>
                  </a:cubicBezTo>
                  <a:cubicBezTo>
                    <a:pt x="1000887" y="464534"/>
                    <a:pt x="980408" y="445960"/>
                    <a:pt x="957358" y="431387"/>
                  </a:cubicBezTo>
                  <a:cubicBezTo>
                    <a:pt x="991553" y="443865"/>
                    <a:pt x="1022509" y="462534"/>
                    <a:pt x="1047179" y="486251"/>
                  </a:cubicBezTo>
                  <a:cubicBezTo>
                    <a:pt x="1091279" y="528638"/>
                    <a:pt x="1112901" y="583216"/>
                    <a:pt x="1109567" y="644271"/>
                  </a:cubicBezTo>
                  <a:cubicBezTo>
                    <a:pt x="1106329" y="704088"/>
                    <a:pt x="1064038" y="782098"/>
                    <a:pt x="1009079" y="829627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A96AB81-900B-60E5-4530-873CD7430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62997" y="1269000"/>
              <a:ext cx="4320000" cy="43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6" name="Graphic 95">
            <a:extLst>
              <a:ext uri="{FF2B5EF4-FFF2-40B4-BE49-F238E27FC236}">
                <a16:creationId xmlns:a16="http://schemas.microsoft.com/office/drawing/2014/main" id="{3599F5CC-E961-62DB-96A1-C8FD91864A78}"/>
              </a:ext>
            </a:extLst>
          </p:cNvPr>
          <p:cNvSpPr/>
          <p:nvPr/>
        </p:nvSpPr>
        <p:spPr>
          <a:xfrm>
            <a:off x="7262619" y="2245018"/>
            <a:ext cx="2439031" cy="2292192"/>
          </a:xfrm>
          <a:custGeom>
            <a:avLst/>
            <a:gdLst>
              <a:gd name="connsiteX0" fmla="*/ 1375367 w 1376770"/>
              <a:gd name="connsiteY0" fmla="*/ 681386 h 1293882"/>
              <a:gd name="connsiteX1" fmla="*/ 1375047 w 1376770"/>
              <a:gd name="connsiteY1" fmla="*/ 786857 h 1293882"/>
              <a:gd name="connsiteX2" fmla="*/ 1292257 w 1376770"/>
              <a:gd name="connsiteY2" fmla="*/ 1007263 h 1293882"/>
              <a:gd name="connsiteX3" fmla="*/ 858888 w 1376770"/>
              <a:gd name="connsiteY3" fmla="*/ 1270904 h 1293882"/>
              <a:gd name="connsiteX4" fmla="*/ 503115 w 1376770"/>
              <a:gd name="connsiteY4" fmla="*/ 1278597 h 1293882"/>
              <a:gd name="connsiteX5" fmla="*/ 61755 w 1376770"/>
              <a:gd name="connsiteY5" fmla="*/ 935410 h 1293882"/>
              <a:gd name="connsiteX6" fmla="*/ 62074 w 1376770"/>
              <a:gd name="connsiteY6" fmla="*/ 387434 h 1293882"/>
              <a:gd name="connsiteX7" fmla="*/ 813737 w 1376770"/>
              <a:gd name="connsiteY7" fmla="*/ 9398 h 1293882"/>
              <a:gd name="connsiteX8" fmla="*/ 1220655 w 1376770"/>
              <a:gd name="connsiteY8" fmla="*/ 242344 h 1293882"/>
              <a:gd name="connsiteX9" fmla="*/ 1375447 w 1376770"/>
              <a:gd name="connsiteY9" fmla="*/ 681386 h 129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6770" h="1293882">
                <a:moveTo>
                  <a:pt x="1375367" y="681386"/>
                </a:moveTo>
                <a:cubicBezTo>
                  <a:pt x="1376885" y="716774"/>
                  <a:pt x="1377684" y="752085"/>
                  <a:pt x="1375047" y="786857"/>
                </a:cubicBezTo>
                <a:cubicBezTo>
                  <a:pt x="1369214" y="865634"/>
                  <a:pt x="1331814" y="939488"/>
                  <a:pt x="1292257" y="1007263"/>
                </a:cubicBezTo>
                <a:cubicBezTo>
                  <a:pt x="1203713" y="1159201"/>
                  <a:pt x="1028943" y="1234593"/>
                  <a:pt x="858888" y="1270904"/>
                </a:cubicBezTo>
                <a:cubicBezTo>
                  <a:pt x="742135" y="1295830"/>
                  <a:pt x="619788" y="1303523"/>
                  <a:pt x="503115" y="1278597"/>
                </a:cubicBezTo>
                <a:cubicBezTo>
                  <a:pt x="311883" y="1237670"/>
                  <a:pt x="144864" y="1106119"/>
                  <a:pt x="61755" y="935410"/>
                </a:cubicBezTo>
                <a:cubicBezTo>
                  <a:pt x="-21355" y="764701"/>
                  <a:pt x="-19917" y="558682"/>
                  <a:pt x="62074" y="387434"/>
                </a:cubicBezTo>
                <a:cubicBezTo>
                  <a:pt x="189296" y="121486"/>
                  <a:pt x="514303" y="-41915"/>
                  <a:pt x="813737" y="9398"/>
                </a:cubicBezTo>
                <a:cubicBezTo>
                  <a:pt x="972924" y="36708"/>
                  <a:pt x="1117327" y="123717"/>
                  <a:pt x="1220655" y="242344"/>
                </a:cubicBezTo>
                <a:cubicBezTo>
                  <a:pt x="1338687" y="377741"/>
                  <a:pt x="1368335" y="512908"/>
                  <a:pt x="1375447" y="681386"/>
                </a:cubicBezTo>
              </a:path>
            </a:pathLst>
          </a:custGeom>
          <a:solidFill>
            <a:schemeClr val="tx1"/>
          </a:solidFill>
          <a:ln w="7974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7" name="Freeform: Shape 40">
            <a:extLst>
              <a:ext uri="{FF2B5EF4-FFF2-40B4-BE49-F238E27FC236}">
                <a16:creationId xmlns:a16="http://schemas.microsoft.com/office/drawing/2014/main" id="{EBF95836-0E63-8B49-668C-F80CF2154148}"/>
              </a:ext>
            </a:extLst>
          </p:cNvPr>
          <p:cNvSpPr/>
          <p:nvPr/>
        </p:nvSpPr>
        <p:spPr>
          <a:xfrm>
            <a:off x="7236360" y="2198097"/>
            <a:ext cx="2461389" cy="2461807"/>
          </a:xfrm>
          <a:custGeom>
            <a:avLst/>
            <a:gdLst>
              <a:gd name="connsiteX0" fmla="*/ 840677 w 1681162"/>
              <a:gd name="connsiteY0" fmla="*/ 190 h 1681447"/>
              <a:gd name="connsiteX1" fmla="*/ 0 w 1681162"/>
              <a:gd name="connsiteY1" fmla="*/ 840771 h 1681447"/>
              <a:gd name="connsiteX2" fmla="*/ 840677 w 1681162"/>
              <a:gd name="connsiteY2" fmla="*/ 1681448 h 1681447"/>
              <a:gd name="connsiteX3" fmla="*/ 1308354 w 1681162"/>
              <a:gd name="connsiteY3" fmla="*/ 1539431 h 1681447"/>
              <a:gd name="connsiteX4" fmla="*/ 1414463 w 1681162"/>
              <a:gd name="connsiteY4" fmla="*/ 1341596 h 1681447"/>
              <a:gd name="connsiteX5" fmla="*/ 1211009 w 1681162"/>
              <a:gd name="connsiteY5" fmla="*/ 1123379 h 1681447"/>
              <a:gd name="connsiteX6" fmla="*/ 1190720 w 1681162"/>
              <a:gd name="connsiteY6" fmla="*/ 1114711 h 1681447"/>
              <a:gd name="connsiteX7" fmla="*/ 1152335 w 1681162"/>
              <a:gd name="connsiteY7" fmla="*/ 1098899 h 1681447"/>
              <a:gd name="connsiteX8" fmla="*/ 1103376 w 1681162"/>
              <a:gd name="connsiteY8" fmla="*/ 1073468 h 1681447"/>
              <a:gd name="connsiteX9" fmla="*/ 1044512 w 1681162"/>
              <a:gd name="connsiteY9" fmla="*/ 854011 h 1681447"/>
              <a:gd name="connsiteX10" fmla="*/ 1052894 w 1681162"/>
              <a:gd name="connsiteY10" fmla="*/ 839438 h 1681447"/>
              <a:gd name="connsiteX11" fmla="*/ 1135761 w 1681162"/>
              <a:gd name="connsiteY11" fmla="*/ 551879 h 1681447"/>
              <a:gd name="connsiteX12" fmla="*/ 976694 w 1681162"/>
              <a:gd name="connsiteY12" fmla="*/ 390239 h 1681447"/>
              <a:gd name="connsiteX13" fmla="*/ 603790 w 1681162"/>
              <a:gd name="connsiteY13" fmla="*/ 512826 h 1681447"/>
              <a:gd name="connsiteX14" fmla="*/ 568166 w 1681162"/>
              <a:gd name="connsiteY14" fmla="*/ 665416 h 1681447"/>
              <a:gd name="connsiteX15" fmla="*/ 571500 w 1681162"/>
              <a:gd name="connsiteY15" fmla="*/ 671893 h 1681447"/>
              <a:gd name="connsiteX16" fmla="*/ 578453 w 1681162"/>
              <a:gd name="connsiteY16" fmla="*/ 674084 h 1681447"/>
              <a:gd name="connsiteX17" fmla="*/ 635032 w 1681162"/>
              <a:gd name="connsiteY17" fmla="*/ 676656 h 1681447"/>
              <a:gd name="connsiteX18" fmla="*/ 719328 w 1681162"/>
              <a:gd name="connsiteY18" fmla="*/ 673703 h 1681447"/>
              <a:gd name="connsiteX19" fmla="*/ 725996 w 1681162"/>
              <a:gd name="connsiteY19" fmla="*/ 665512 h 1681447"/>
              <a:gd name="connsiteX20" fmla="*/ 824389 w 1681162"/>
              <a:gd name="connsiteY20" fmla="*/ 528828 h 1681447"/>
              <a:gd name="connsiteX21" fmla="*/ 947357 w 1681162"/>
              <a:gd name="connsiteY21" fmla="*/ 589216 h 1681447"/>
              <a:gd name="connsiteX22" fmla="*/ 899827 w 1681162"/>
              <a:gd name="connsiteY22" fmla="*/ 727138 h 1681447"/>
              <a:gd name="connsiteX23" fmla="*/ 833723 w 1681162"/>
              <a:gd name="connsiteY23" fmla="*/ 771906 h 1681447"/>
              <a:gd name="connsiteX24" fmla="*/ 727615 w 1681162"/>
              <a:gd name="connsiteY24" fmla="*/ 917448 h 1681447"/>
              <a:gd name="connsiteX25" fmla="*/ 794576 w 1681162"/>
              <a:gd name="connsiteY25" fmla="*/ 997458 h 1681447"/>
              <a:gd name="connsiteX26" fmla="*/ 876110 w 1681162"/>
              <a:gd name="connsiteY26" fmla="*/ 1005650 h 1681447"/>
              <a:gd name="connsiteX27" fmla="*/ 941261 w 1681162"/>
              <a:gd name="connsiteY27" fmla="*/ 1204913 h 1681447"/>
              <a:gd name="connsiteX28" fmla="*/ 803148 w 1681162"/>
              <a:gd name="connsiteY28" fmla="*/ 1275493 h 1681447"/>
              <a:gd name="connsiteX29" fmla="*/ 735616 w 1681162"/>
              <a:gd name="connsiteY29" fmla="*/ 1219200 h 1681447"/>
              <a:gd name="connsiteX30" fmla="*/ 743140 w 1681162"/>
              <a:gd name="connsiteY30" fmla="*/ 1172147 h 1681447"/>
              <a:gd name="connsiteX31" fmla="*/ 763905 w 1681162"/>
              <a:gd name="connsiteY31" fmla="*/ 1213199 h 1681447"/>
              <a:gd name="connsiteX32" fmla="*/ 902399 w 1681162"/>
              <a:gd name="connsiteY32" fmla="*/ 1235773 h 1681447"/>
              <a:gd name="connsiteX33" fmla="*/ 938784 w 1681162"/>
              <a:gd name="connsiteY33" fmla="*/ 1157288 h 1681447"/>
              <a:gd name="connsiteX34" fmla="*/ 888587 w 1681162"/>
              <a:gd name="connsiteY34" fmla="*/ 1090898 h 1681447"/>
              <a:gd name="connsiteX35" fmla="*/ 765715 w 1681162"/>
              <a:gd name="connsiteY35" fmla="*/ 1117092 h 1681447"/>
              <a:gd name="connsiteX36" fmla="*/ 754475 w 1681162"/>
              <a:gd name="connsiteY36" fmla="*/ 1123188 h 1681447"/>
              <a:gd name="connsiteX37" fmla="*/ 752951 w 1681162"/>
              <a:gd name="connsiteY37" fmla="*/ 1125378 h 1681447"/>
              <a:gd name="connsiteX38" fmla="*/ 750665 w 1681162"/>
              <a:gd name="connsiteY38" fmla="*/ 1130046 h 1681447"/>
              <a:gd name="connsiteX39" fmla="*/ 716756 w 1681162"/>
              <a:gd name="connsiteY39" fmla="*/ 1222248 h 1681447"/>
              <a:gd name="connsiteX40" fmla="*/ 801338 w 1681162"/>
              <a:gd name="connsiteY40" fmla="*/ 1294257 h 1681447"/>
              <a:gd name="connsiteX41" fmla="*/ 959072 w 1681162"/>
              <a:gd name="connsiteY41" fmla="*/ 1211389 h 1681447"/>
              <a:gd name="connsiteX42" fmla="*/ 904875 w 1681162"/>
              <a:gd name="connsiteY42" fmla="*/ 1002602 h 1681447"/>
              <a:gd name="connsiteX43" fmla="*/ 924687 w 1681162"/>
              <a:gd name="connsiteY43" fmla="*/ 996696 h 1681447"/>
              <a:gd name="connsiteX44" fmla="*/ 930307 w 1681162"/>
              <a:gd name="connsiteY44" fmla="*/ 986790 h 1681447"/>
              <a:gd name="connsiteX45" fmla="*/ 996887 w 1681162"/>
              <a:gd name="connsiteY45" fmla="*/ 863918 h 1681447"/>
              <a:gd name="connsiteX46" fmla="*/ 1021461 w 1681162"/>
              <a:gd name="connsiteY46" fmla="*/ 843725 h 1681447"/>
              <a:gd name="connsiteX47" fmla="*/ 1036225 w 1681162"/>
              <a:gd name="connsiteY47" fmla="*/ 829913 h 1681447"/>
              <a:gd name="connsiteX48" fmla="*/ 1027938 w 1681162"/>
              <a:gd name="connsiteY48" fmla="*/ 844391 h 1681447"/>
              <a:gd name="connsiteX49" fmla="*/ 1092041 w 1681162"/>
              <a:gd name="connsiteY49" fmla="*/ 1088707 h 1681447"/>
              <a:gd name="connsiteX50" fmla="*/ 1093661 w 1681162"/>
              <a:gd name="connsiteY50" fmla="*/ 1089850 h 1681447"/>
              <a:gd name="connsiteX51" fmla="*/ 1144143 w 1681162"/>
              <a:gd name="connsiteY51" fmla="*/ 1116044 h 1681447"/>
              <a:gd name="connsiteX52" fmla="*/ 1145572 w 1681162"/>
              <a:gd name="connsiteY52" fmla="*/ 1116616 h 1681447"/>
              <a:gd name="connsiteX53" fmla="*/ 1182910 w 1681162"/>
              <a:gd name="connsiteY53" fmla="*/ 1131951 h 1681447"/>
              <a:gd name="connsiteX54" fmla="*/ 1203770 w 1681162"/>
              <a:gd name="connsiteY54" fmla="*/ 1140904 h 1681447"/>
              <a:gd name="connsiteX55" fmla="*/ 1395317 w 1681162"/>
              <a:gd name="connsiteY55" fmla="*/ 1342930 h 1681447"/>
              <a:gd name="connsiteX56" fmla="*/ 1298448 w 1681162"/>
              <a:gd name="connsiteY56" fmla="*/ 1522857 h 1681447"/>
              <a:gd name="connsiteX57" fmla="*/ 840486 w 1681162"/>
              <a:gd name="connsiteY57" fmla="*/ 1662208 h 1681447"/>
              <a:gd name="connsiteX58" fmla="*/ 18860 w 1681162"/>
              <a:gd name="connsiteY58" fmla="*/ 840581 h 1681447"/>
              <a:gd name="connsiteX59" fmla="*/ 840486 w 1681162"/>
              <a:gd name="connsiteY59" fmla="*/ 19050 h 1681447"/>
              <a:gd name="connsiteX60" fmla="*/ 1662113 w 1681162"/>
              <a:gd name="connsiteY60" fmla="*/ 840581 h 1681447"/>
              <a:gd name="connsiteX61" fmla="*/ 1647063 w 1681162"/>
              <a:gd name="connsiteY61" fmla="*/ 998125 h 1681447"/>
              <a:gd name="connsiteX62" fmla="*/ 1654588 w 1681162"/>
              <a:gd name="connsiteY62" fmla="*/ 1009269 h 1681447"/>
              <a:gd name="connsiteX63" fmla="*/ 1665732 w 1681162"/>
              <a:gd name="connsiteY63" fmla="*/ 1001744 h 1681447"/>
              <a:gd name="connsiteX64" fmla="*/ 1681163 w 1681162"/>
              <a:gd name="connsiteY64" fmla="*/ 840581 h 1681447"/>
              <a:gd name="connsiteX65" fmla="*/ 840486 w 1681162"/>
              <a:gd name="connsiteY65" fmla="*/ 0 h 1681447"/>
              <a:gd name="connsiteX66" fmla="*/ 765715 w 1681162"/>
              <a:gd name="connsiteY66" fmla="*/ 1143762 h 1681447"/>
              <a:gd name="connsiteX67" fmla="*/ 769906 w 1681162"/>
              <a:gd name="connsiteY67" fmla="*/ 1146524 h 1681447"/>
              <a:gd name="connsiteX68" fmla="*/ 782765 w 1681162"/>
              <a:gd name="connsiteY68" fmla="*/ 1142047 h 1681447"/>
              <a:gd name="connsiteX69" fmla="*/ 780002 w 1681162"/>
              <a:gd name="connsiteY69" fmla="*/ 1130522 h 1681447"/>
              <a:gd name="connsiteX70" fmla="*/ 881920 w 1681162"/>
              <a:gd name="connsiteY70" fmla="*/ 1108996 h 1681447"/>
              <a:gd name="connsiteX71" fmla="*/ 920020 w 1681162"/>
              <a:gd name="connsiteY71" fmla="*/ 1160621 h 1681447"/>
              <a:gd name="connsiteX72" fmla="*/ 893731 w 1681162"/>
              <a:gd name="connsiteY72" fmla="*/ 1219009 h 1681447"/>
              <a:gd name="connsiteX73" fmla="*/ 777431 w 1681162"/>
              <a:gd name="connsiteY73" fmla="*/ 1199959 h 1681447"/>
              <a:gd name="connsiteX74" fmla="*/ 765810 w 1681162"/>
              <a:gd name="connsiteY74" fmla="*/ 1143857 h 1681447"/>
              <a:gd name="connsiteX75" fmla="*/ 972407 w 1681162"/>
              <a:gd name="connsiteY75" fmla="*/ 408813 h 1681447"/>
              <a:gd name="connsiteX76" fmla="*/ 1116806 w 1681162"/>
              <a:gd name="connsiteY76" fmla="*/ 553878 h 1681447"/>
              <a:gd name="connsiteX77" fmla="*/ 1117473 w 1681162"/>
              <a:gd name="connsiteY77" fmla="*/ 560927 h 1681447"/>
              <a:gd name="connsiteX78" fmla="*/ 1060323 w 1681162"/>
              <a:gd name="connsiteY78" fmla="*/ 472344 h 1681447"/>
              <a:gd name="connsiteX79" fmla="*/ 924115 w 1681162"/>
              <a:gd name="connsiteY79" fmla="*/ 401479 h 1681447"/>
              <a:gd name="connsiteX80" fmla="*/ 972312 w 1681162"/>
              <a:gd name="connsiteY80" fmla="*/ 408813 h 1681447"/>
              <a:gd name="connsiteX81" fmla="*/ 845344 w 1681162"/>
              <a:gd name="connsiteY81" fmla="*/ 985838 h 1681447"/>
              <a:gd name="connsiteX82" fmla="*/ 798767 w 1681162"/>
              <a:gd name="connsiteY82" fmla="*/ 978979 h 1681447"/>
              <a:gd name="connsiteX83" fmla="*/ 746665 w 1681162"/>
              <a:gd name="connsiteY83" fmla="*/ 918115 h 1681447"/>
              <a:gd name="connsiteX84" fmla="*/ 843344 w 1681162"/>
              <a:gd name="connsiteY84" fmla="*/ 788479 h 1681447"/>
              <a:gd name="connsiteX85" fmla="*/ 912400 w 1681162"/>
              <a:gd name="connsiteY85" fmla="*/ 741521 h 1681447"/>
              <a:gd name="connsiteX86" fmla="*/ 964502 w 1681162"/>
              <a:gd name="connsiteY86" fmla="*/ 581025 h 1681447"/>
              <a:gd name="connsiteX87" fmla="*/ 843439 w 1681162"/>
              <a:gd name="connsiteY87" fmla="*/ 508254 h 1681447"/>
              <a:gd name="connsiteX88" fmla="*/ 821150 w 1681162"/>
              <a:gd name="connsiteY88" fmla="*/ 510159 h 1681447"/>
              <a:gd name="connsiteX89" fmla="*/ 707803 w 1681162"/>
              <a:gd name="connsiteY89" fmla="*/ 657225 h 1681447"/>
              <a:gd name="connsiteX90" fmla="*/ 637318 w 1681162"/>
              <a:gd name="connsiteY90" fmla="*/ 657797 h 1681447"/>
              <a:gd name="connsiteX91" fmla="*/ 586550 w 1681162"/>
              <a:gd name="connsiteY91" fmla="*/ 654558 h 1681447"/>
              <a:gd name="connsiteX92" fmla="*/ 619982 w 1681162"/>
              <a:gd name="connsiteY92" fmla="*/ 522922 h 1681447"/>
              <a:gd name="connsiteX93" fmla="*/ 816388 w 1681162"/>
              <a:gd name="connsiteY93" fmla="*/ 408051 h 1681447"/>
              <a:gd name="connsiteX94" fmla="*/ 825722 w 1681162"/>
              <a:gd name="connsiteY94" fmla="*/ 414528 h 1681447"/>
              <a:gd name="connsiteX95" fmla="*/ 1002506 w 1681162"/>
              <a:gd name="connsiteY95" fmla="*/ 498253 h 1681447"/>
              <a:gd name="connsiteX96" fmla="*/ 1034415 w 1681162"/>
              <a:gd name="connsiteY96" fmla="*/ 678561 h 1681447"/>
              <a:gd name="connsiteX97" fmla="*/ 942689 w 1681162"/>
              <a:gd name="connsiteY97" fmla="*/ 817912 h 1681447"/>
              <a:gd name="connsiteX98" fmla="*/ 845058 w 1681162"/>
              <a:gd name="connsiteY98" fmla="*/ 981360 h 1681447"/>
              <a:gd name="connsiteX99" fmla="*/ 845344 w 1681162"/>
              <a:gd name="connsiteY99" fmla="*/ 985933 h 1681447"/>
              <a:gd name="connsiteX100" fmla="*/ 1009079 w 1681162"/>
              <a:gd name="connsiteY100" fmla="*/ 829532 h 1681447"/>
              <a:gd name="connsiteX101" fmla="*/ 984980 w 1681162"/>
              <a:gd name="connsiteY101" fmla="*/ 849344 h 1681447"/>
              <a:gd name="connsiteX102" fmla="*/ 910590 w 1681162"/>
              <a:gd name="connsiteY102" fmla="*/ 981932 h 1681447"/>
              <a:gd name="connsiteX103" fmla="*/ 881063 w 1681162"/>
              <a:gd name="connsiteY103" fmla="*/ 986504 h 1681447"/>
              <a:gd name="connsiteX104" fmla="*/ 865156 w 1681162"/>
              <a:gd name="connsiteY104" fmla="*/ 977741 h 1681447"/>
              <a:gd name="connsiteX105" fmla="*/ 956977 w 1681162"/>
              <a:gd name="connsiteY105" fmla="*/ 830389 h 1681447"/>
              <a:gd name="connsiteX106" fmla="*/ 1052513 w 1681162"/>
              <a:gd name="connsiteY106" fmla="*/ 684276 h 1681447"/>
              <a:gd name="connsiteX107" fmla="*/ 1017651 w 1681162"/>
              <a:gd name="connsiteY107" fmla="*/ 486727 h 1681447"/>
              <a:gd name="connsiteX108" fmla="*/ 957358 w 1681162"/>
              <a:gd name="connsiteY108" fmla="*/ 431387 h 1681447"/>
              <a:gd name="connsiteX109" fmla="*/ 1047179 w 1681162"/>
              <a:gd name="connsiteY109" fmla="*/ 486251 h 1681447"/>
              <a:gd name="connsiteX110" fmla="*/ 1109567 w 1681162"/>
              <a:gd name="connsiteY110" fmla="*/ 644271 h 1681447"/>
              <a:gd name="connsiteX111" fmla="*/ 1009079 w 1681162"/>
              <a:gd name="connsiteY111" fmla="*/ 829627 h 168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681162" h="1681447">
                <a:moveTo>
                  <a:pt x="840677" y="190"/>
                </a:moveTo>
                <a:cubicBezTo>
                  <a:pt x="377190" y="190"/>
                  <a:pt x="0" y="377285"/>
                  <a:pt x="0" y="840771"/>
                </a:cubicBezTo>
                <a:cubicBezTo>
                  <a:pt x="0" y="1304258"/>
                  <a:pt x="377095" y="1681448"/>
                  <a:pt x="840677" y="1681448"/>
                </a:cubicBezTo>
                <a:cubicBezTo>
                  <a:pt x="995363" y="1681448"/>
                  <a:pt x="1148334" y="1634966"/>
                  <a:pt x="1308354" y="1539431"/>
                </a:cubicBezTo>
                <a:cubicBezTo>
                  <a:pt x="1377887" y="1497902"/>
                  <a:pt x="1420559" y="1418368"/>
                  <a:pt x="1414463" y="1341596"/>
                </a:cubicBezTo>
                <a:cubicBezTo>
                  <a:pt x="1407224" y="1250442"/>
                  <a:pt x="1335024" y="1173003"/>
                  <a:pt x="1211009" y="1123379"/>
                </a:cubicBezTo>
                <a:cubicBezTo>
                  <a:pt x="1205675" y="1121283"/>
                  <a:pt x="1198436" y="1118045"/>
                  <a:pt x="1190720" y="1114711"/>
                </a:cubicBezTo>
                <a:cubicBezTo>
                  <a:pt x="1177385" y="1108900"/>
                  <a:pt x="1162431" y="1102328"/>
                  <a:pt x="1152335" y="1098899"/>
                </a:cubicBezTo>
                <a:lnTo>
                  <a:pt x="1103376" y="1073468"/>
                </a:lnTo>
                <a:cubicBezTo>
                  <a:pt x="1018127" y="1003268"/>
                  <a:pt x="984695" y="958501"/>
                  <a:pt x="1044512" y="854011"/>
                </a:cubicBezTo>
                <a:lnTo>
                  <a:pt x="1052894" y="839438"/>
                </a:lnTo>
                <a:cubicBezTo>
                  <a:pt x="1108329" y="742950"/>
                  <a:pt x="1148429" y="673132"/>
                  <a:pt x="1135761" y="551879"/>
                </a:cubicBezTo>
                <a:cubicBezTo>
                  <a:pt x="1127093" y="469202"/>
                  <a:pt x="1070610" y="411766"/>
                  <a:pt x="976694" y="390239"/>
                </a:cubicBezTo>
                <a:cubicBezTo>
                  <a:pt x="838295" y="358426"/>
                  <a:pt x="663988" y="415766"/>
                  <a:pt x="603790" y="512826"/>
                </a:cubicBezTo>
                <a:cubicBezTo>
                  <a:pt x="572834" y="562832"/>
                  <a:pt x="563118" y="604171"/>
                  <a:pt x="568166" y="665416"/>
                </a:cubicBezTo>
                <a:cubicBezTo>
                  <a:pt x="568357" y="667988"/>
                  <a:pt x="569595" y="670274"/>
                  <a:pt x="571500" y="671893"/>
                </a:cubicBezTo>
                <a:cubicBezTo>
                  <a:pt x="573405" y="673512"/>
                  <a:pt x="575977" y="674370"/>
                  <a:pt x="578453" y="674084"/>
                </a:cubicBezTo>
                <a:cubicBezTo>
                  <a:pt x="598170" y="672369"/>
                  <a:pt x="616934" y="674561"/>
                  <a:pt x="635032" y="676656"/>
                </a:cubicBezTo>
                <a:cubicBezTo>
                  <a:pt x="661702" y="679799"/>
                  <a:pt x="689229" y="683037"/>
                  <a:pt x="719328" y="673703"/>
                </a:cubicBezTo>
                <a:cubicBezTo>
                  <a:pt x="722948" y="672560"/>
                  <a:pt x="725615" y="669321"/>
                  <a:pt x="725996" y="665512"/>
                </a:cubicBezTo>
                <a:cubicBezTo>
                  <a:pt x="733711" y="588264"/>
                  <a:pt x="769620" y="538448"/>
                  <a:pt x="824389" y="528828"/>
                </a:cubicBezTo>
                <a:cubicBezTo>
                  <a:pt x="872966" y="520255"/>
                  <a:pt x="926973" y="546830"/>
                  <a:pt x="947357" y="589216"/>
                </a:cubicBezTo>
                <a:cubicBezTo>
                  <a:pt x="968312" y="632841"/>
                  <a:pt x="951452" y="681800"/>
                  <a:pt x="899827" y="727138"/>
                </a:cubicBezTo>
                <a:cubicBezTo>
                  <a:pt x="879062" y="745427"/>
                  <a:pt x="856012" y="758857"/>
                  <a:pt x="833723" y="771906"/>
                </a:cubicBezTo>
                <a:cubicBezTo>
                  <a:pt x="780479" y="803053"/>
                  <a:pt x="730091" y="832485"/>
                  <a:pt x="727615" y="917448"/>
                </a:cubicBezTo>
                <a:cubicBezTo>
                  <a:pt x="725805" y="979837"/>
                  <a:pt x="737807" y="984695"/>
                  <a:pt x="794576" y="997458"/>
                </a:cubicBezTo>
                <a:cubicBezTo>
                  <a:pt x="813054" y="1001649"/>
                  <a:pt x="845534" y="1006411"/>
                  <a:pt x="876110" y="1005650"/>
                </a:cubicBezTo>
                <a:cubicBezTo>
                  <a:pt x="934307" y="1043083"/>
                  <a:pt x="976408" y="1110996"/>
                  <a:pt x="941261" y="1204913"/>
                </a:cubicBezTo>
                <a:cubicBezTo>
                  <a:pt x="923449" y="1252538"/>
                  <a:pt x="854202" y="1280350"/>
                  <a:pt x="803148" y="1275493"/>
                </a:cubicBezTo>
                <a:cubicBezTo>
                  <a:pt x="781145" y="1273397"/>
                  <a:pt x="743140" y="1263301"/>
                  <a:pt x="735616" y="1219200"/>
                </a:cubicBezTo>
                <a:cubicBezTo>
                  <a:pt x="732949" y="1203388"/>
                  <a:pt x="735616" y="1187386"/>
                  <a:pt x="743140" y="1172147"/>
                </a:cubicBezTo>
                <a:cubicBezTo>
                  <a:pt x="744855" y="1187196"/>
                  <a:pt x="751808" y="1201102"/>
                  <a:pt x="763905" y="1213199"/>
                </a:cubicBezTo>
                <a:cubicBezTo>
                  <a:pt x="796766" y="1246156"/>
                  <a:pt x="861441" y="1256633"/>
                  <a:pt x="902399" y="1235773"/>
                </a:cubicBezTo>
                <a:cubicBezTo>
                  <a:pt x="931640" y="1220819"/>
                  <a:pt x="944594" y="1192911"/>
                  <a:pt x="938784" y="1157288"/>
                </a:cubicBezTo>
                <a:cubicBezTo>
                  <a:pt x="932021" y="1115473"/>
                  <a:pt x="907733" y="1098137"/>
                  <a:pt x="888587" y="1090898"/>
                </a:cubicBezTo>
                <a:cubicBezTo>
                  <a:pt x="853250" y="1077659"/>
                  <a:pt x="803624" y="1088421"/>
                  <a:pt x="765715" y="1117092"/>
                </a:cubicBezTo>
                <a:cubicBezTo>
                  <a:pt x="760190" y="1117092"/>
                  <a:pt x="756285" y="1121283"/>
                  <a:pt x="754475" y="1123188"/>
                </a:cubicBezTo>
                <a:cubicBezTo>
                  <a:pt x="753904" y="1123855"/>
                  <a:pt x="753332" y="1124522"/>
                  <a:pt x="752951" y="1125378"/>
                </a:cubicBezTo>
                <a:cubicBezTo>
                  <a:pt x="752189" y="1126903"/>
                  <a:pt x="751427" y="1128522"/>
                  <a:pt x="750665" y="1130046"/>
                </a:cubicBezTo>
                <a:cubicBezTo>
                  <a:pt x="723519" y="1156716"/>
                  <a:pt x="711232" y="1189768"/>
                  <a:pt x="716756" y="1222248"/>
                </a:cubicBezTo>
                <a:cubicBezTo>
                  <a:pt x="723805" y="1263586"/>
                  <a:pt x="754666" y="1289875"/>
                  <a:pt x="801338" y="1294257"/>
                </a:cubicBezTo>
                <a:cubicBezTo>
                  <a:pt x="860488" y="1299877"/>
                  <a:pt x="937927" y="1267873"/>
                  <a:pt x="959072" y="1211389"/>
                </a:cubicBezTo>
                <a:cubicBezTo>
                  <a:pt x="989362" y="1130427"/>
                  <a:pt x="968026" y="1052989"/>
                  <a:pt x="904875" y="1002602"/>
                </a:cubicBezTo>
                <a:cubicBezTo>
                  <a:pt x="912114" y="1001268"/>
                  <a:pt x="918782" y="999268"/>
                  <a:pt x="924687" y="996696"/>
                </a:cubicBezTo>
                <a:cubicBezTo>
                  <a:pt x="928592" y="994981"/>
                  <a:pt x="930878" y="990981"/>
                  <a:pt x="930307" y="986790"/>
                </a:cubicBezTo>
                <a:cubicBezTo>
                  <a:pt x="922306" y="923639"/>
                  <a:pt x="955262" y="897255"/>
                  <a:pt x="996887" y="863918"/>
                </a:cubicBezTo>
                <a:cubicBezTo>
                  <a:pt x="1004983" y="857440"/>
                  <a:pt x="1013270" y="850773"/>
                  <a:pt x="1021461" y="843725"/>
                </a:cubicBezTo>
                <a:cubicBezTo>
                  <a:pt x="1026414" y="839438"/>
                  <a:pt x="1031272" y="834866"/>
                  <a:pt x="1036225" y="829913"/>
                </a:cubicBezTo>
                <a:lnTo>
                  <a:pt x="1027938" y="844391"/>
                </a:lnTo>
                <a:cubicBezTo>
                  <a:pt x="958501" y="965549"/>
                  <a:pt x="1008221" y="1019747"/>
                  <a:pt x="1092041" y="1088707"/>
                </a:cubicBezTo>
                <a:cubicBezTo>
                  <a:pt x="1092518" y="1089088"/>
                  <a:pt x="1093089" y="1089470"/>
                  <a:pt x="1093661" y="1089850"/>
                </a:cubicBezTo>
                <a:lnTo>
                  <a:pt x="1144143" y="1116044"/>
                </a:lnTo>
                <a:cubicBezTo>
                  <a:pt x="1144143" y="1116044"/>
                  <a:pt x="1145096" y="1116520"/>
                  <a:pt x="1145572" y="1116616"/>
                </a:cubicBezTo>
                <a:cubicBezTo>
                  <a:pt x="1154716" y="1119568"/>
                  <a:pt x="1169765" y="1126141"/>
                  <a:pt x="1182910" y="1131951"/>
                </a:cubicBezTo>
                <a:cubicBezTo>
                  <a:pt x="1190816" y="1135475"/>
                  <a:pt x="1198245" y="1138714"/>
                  <a:pt x="1203770" y="1140904"/>
                </a:cubicBezTo>
                <a:cubicBezTo>
                  <a:pt x="1320641" y="1187672"/>
                  <a:pt x="1388745" y="1259395"/>
                  <a:pt x="1395317" y="1342930"/>
                </a:cubicBezTo>
                <a:cubicBezTo>
                  <a:pt x="1400842" y="1412653"/>
                  <a:pt x="1361885" y="1484947"/>
                  <a:pt x="1298448" y="1522857"/>
                </a:cubicBezTo>
                <a:cubicBezTo>
                  <a:pt x="1141476" y="1616583"/>
                  <a:pt x="991648" y="1662208"/>
                  <a:pt x="840486" y="1662208"/>
                </a:cubicBezTo>
                <a:cubicBezTo>
                  <a:pt x="387477" y="1662208"/>
                  <a:pt x="18860" y="1293686"/>
                  <a:pt x="18860" y="840581"/>
                </a:cubicBezTo>
                <a:cubicBezTo>
                  <a:pt x="18860" y="387477"/>
                  <a:pt x="387382" y="19050"/>
                  <a:pt x="840486" y="19050"/>
                </a:cubicBezTo>
                <a:cubicBezTo>
                  <a:pt x="1293590" y="19050"/>
                  <a:pt x="1662113" y="387572"/>
                  <a:pt x="1662113" y="840581"/>
                </a:cubicBezTo>
                <a:cubicBezTo>
                  <a:pt x="1662113" y="893540"/>
                  <a:pt x="1657064" y="946595"/>
                  <a:pt x="1647063" y="998125"/>
                </a:cubicBezTo>
                <a:cubicBezTo>
                  <a:pt x="1646015" y="1003268"/>
                  <a:pt x="1649444" y="1008316"/>
                  <a:pt x="1654588" y="1009269"/>
                </a:cubicBezTo>
                <a:cubicBezTo>
                  <a:pt x="1659731" y="1010317"/>
                  <a:pt x="1664780" y="1006887"/>
                  <a:pt x="1665732" y="1001744"/>
                </a:cubicBezTo>
                <a:cubicBezTo>
                  <a:pt x="1676019" y="948976"/>
                  <a:pt x="1681163" y="894779"/>
                  <a:pt x="1681163" y="840581"/>
                </a:cubicBezTo>
                <a:cubicBezTo>
                  <a:pt x="1681163" y="377095"/>
                  <a:pt x="1304068" y="0"/>
                  <a:pt x="840486" y="0"/>
                </a:cubicBezTo>
                <a:close/>
                <a:moveTo>
                  <a:pt x="765715" y="1143762"/>
                </a:moveTo>
                <a:cubicBezTo>
                  <a:pt x="766858" y="1144810"/>
                  <a:pt x="768287" y="1145762"/>
                  <a:pt x="769906" y="1146524"/>
                </a:cubicBezTo>
                <a:cubicBezTo>
                  <a:pt x="774668" y="1148715"/>
                  <a:pt x="780479" y="1146810"/>
                  <a:pt x="782765" y="1142047"/>
                </a:cubicBezTo>
                <a:cubicBezTo>
                  <a:pt x="784670" y="1137856"/>
                  <a:pt x="783527" y="1133094"/>
                  <a:pt x="780002" y="1130522"/>
                </a:cubicBezTo>
                <a:cubicBezTo>
                  <a:pt x="812483" y="1107091"/>
                  <a:pt x="853250" y="1098232"/>
                  <a:pt x="881920" y="1108996"/>
                </a:cubicBezTo>
                <a:cubicBezTo>
                  <a:pt x="902875" y="1116902"/>
                  <a:pt x="915734" y="1134237"/>
                  <a:pt x="920020" y="1160621"/>
                </a:cubicBezTo>
                <a:cubicBezTo>
                  <a:pt x="924401" y="1187768"/>
                  <a:pt x="915353" y="1207961"/>
                  <a:pt x="893731" y="1219009"/>
                </a:cubicBezTo>
                <a:cubicBezTo>
                  <a:pt x="860012" y="1236250"/>
                  <a:pt x="804482" y="1227201"/>
                  <a:pt x="777431" y="1199959"/>
                </a:cubicBezTo>
                <a:cubicBezTo>
                  <a:pt x="761905" y="1184434"/>
                  <a:pt x="758000" y="1165098"/>
                  <a:pt x="765810" y="1143857"/>
                </a:cubicBezTo>
                <a:close/>
                <a:moveTo>
                  <a:pt x="972407" y="408813"/>
                </a:moveTo>
                <a:cubicBezTo>
                  <a:pt x="1021842" y="420148"/>
                  <a:pt x="1106424" y="454152"/>
                  <a:pt x="1116806" y="553878"/>
                </a:cubicBezTo>
                <a:cubicBezTo>
                  <a:pt x="1117092" y="556260"/>
                  <a:pt x="1117283" y="558641"/>
                  <a:pt x="1117473" y="560927"/>
                </a:cubicBezTo>
                <a:cubicBezTo>
                  <a:pt x="1106329" y="527971"/>
                  <a:pt x="1087184" y="498157"/>
                  <a:pt x="1060323" y="472344"/>
                </a:cubicBezTo>
                <a:cubicBezTo>
                  <a:pt x="1023842" y="437293"/>
                  <a:pt x="976217" y="412909"/>
                  <a:pt x="924115" y="401479"/>
                </a:cubicBezTo>
                <a:cubicBezTo>
                  <a:pt x="940499" y="402812"/>
                  <a:pt x="956691" y="405193"/>
                  <a:pt x="972312" y="408813"/>
                </a:cubicBezTo>
                <a:close/>
                <a:moveTo>
                  <a:pt x="845344" y="985838"/>
                </a:moveTo>
                <a:cubicBezTo>
                  <a:pt x="829056" y="984599"/>
                  <a:pt x="812768" y="982218"/>
                  <a:pt x="798767" y="978979"/>
                </a:cubicBezTo>
                <a:cubicBezTo>
                  <a:pt x="763079" y="970912"/>
                  <a:pt x="745712" y="950623"/>
                  <a:pt x="746665" y="918115"/>
                </a:cubicBezTo>
                <a:cubicBezTo>
                  <a:pt x="748856" y="843819"/>
                  <a:pt x="792575" y="818197"/>
                  <a:pt x="843344" y="788479"/>
                </a:cubicBezTo>
                <a:cubicBezTo>
                  <a:pt x="866394" y="774954"/>
                  <a:pt x="890302" y="761047"/>
                  <a:pt x="912400" y="741521"/>
                </a:cubicBezTo>
                <a:cubicBezTo>
                  <a:pt x="970121" y="690753"/>
                  <a:pt x="989076" y="632270"/>
                  <a:pt x="964502" y="581025"/>
                </a:cubicBezTo>
                <a:cubicBezTo>
                  <a:pt x="943356" y="537020"/>
                  <a:pt x="893826" y="508254"/>
                  <a:pt x="843439" y="508254"/>
                </a:cubicBezTo>
                <a:cubicBezTo>
                  <a:pt x="836009" y="508254"/>
                  <a:pt x="828485" y="508921"/>
                  <a:pt x="821150" y="510159"/>
                </a:cubicBezTo>
                <a:cubicBezTo>
                  <a:pt x="791528" y="515398"/>
                  <a:pt x="721995" y="540068"/>
                  <a:pt x="707803" y="657225"/>
                </a:cubicBezTo>
                <a:cubicBezTo>
                  <a:pt x="683800" y="663321"/>
                  <a:pt x="661130" y="660654"/>
                  <a:pt x="637318" y="657797"/>
                </a:cubicBezTo>
                <a:cubicBezTo>
                  <a:pt x="621125" y="655891"/>
                  <a:pt x="604457" y="653891"/>
                  <a:pt x="586550" y="654558"/>
                </a:cubicBezTo>
                <a:cubicBezTo>
                  <a:pt x="583502" y="602361"/>
                  <a:pt x="592646" y="567023"/>
                  <a:pt x="619982" y="522922"/>
                </a:cubicBezTo>
                <a:cubicBezTo>
                  <a:pt x="655034" y="466439"/>
                  <a:pt x="731806" y="424529"/>
                  <a:pt x="816388" y="408051"/>
                </a:cubicBezTo>
                <a:cubicBezTo>
                  <a:pt x="817721" y="411956"/>
                  <a:pt x="821341" y="414338"/>
                  <a:pt x="825722" y="414528"/>
                </a:cubicBezTo>
                <a:cubicBezTo>
                  <a:pt x="895160" y="412337"/>
                  <a:pt x="961168" y="443674"/>
                  <a:pt x="1002506" y="498253"/>
                </a:cubicBezTo>
                <a:cubicBezTo>
                  <a:pt x="1042321" y="550736"/>
                  <a:pt x="1053941" y="616458"/>
                  <a:pt x="1034415" y="678561"/>
                </a:cubicBezTo>
                <a:cubicBezTo>
                  <a:pt x="1017556" y="732187"/>
                  <a:pt x="979551" y="775716"/>
                  <a:pt x="942689" y="817912"/>
                </a:cubicBezTo>
                <a:cubicBezTo>
                  <a:pt x="900494" y="866204"/>
                  <a:pt x="856964" y="916114"/>
                  <a:pt x="845058" y="981360"/>
                </a:cubicBezTo>
                <a:cubicBezTo>
                  <a:pt x="844772" y="982885"/>
                  <a:pt x="844868" y="984504"/>
                  <a:pt x="845344" y="985933"/>
                </a:cubicBezTo>
                <a:close/>
                <a:moveTo>
                  <a:pt x="1009079" y="829532"/>
                </a:moveTo>
                <a:cubicBezTo>
                  <a:pt x="1001078" y="836486"/>
                  <a:pt x="992981" y="842963"/>
                  <a:pt x="984980" y="849344"/>
                </a:cubicBezTo>
                <a:cubicBezTo>
                  <a:pt x="943832" y="882301"/>
                  <a:pt x="904970" y="913447"/>
                  <a:pt x="910590" y="981932"/>
                </a:cubicBezTo>
                <a:cubicBezTo>
                  <a:pt x="902399" y="984409"/>
                  <a:pt x="892207" y="985838"/>
                  <a:pt x="881063" y="986504"/>
                </a:cubicBezTo>
                <a:cubicBezTo>
                  <a:pt x="875919" y="983456"/>
                  <a:pt x="870680" y="980504"/>
                  <a:pt x="865156" y="977741"/>
                </a:cubicBezTo>
                <a:cubicBezTo>
                  <a:pt x="877824" y="921068"/>
                  <a:pt x="916305" y="876967"/>
                  <a:pt x="956977" y="830389"/>
                </a:cubicBezTo>
                <a:cubicBezTo>
                  <a:pt x="995077" y="786765"/>
                  <a:pt x="1034415" y="741712"/>
                  <a:pt x="1052513" y="684276"/>
                </a:cubicBezTo>
                <a:cubicBezTo>
                  <a:pt x="1073944" y="616268"/>
                  <a:pt x="1061180" y="544259"/>
                  <a:pt x="1017651" y="486727"/>
                </a:cubicBezTo>
                <a:cubicBezTo>
                  <a:pt x="1000887" y="464534"/>
                  <a:pt x="980408" y="445960"/>
                  <a:pt x="957358" y="431387"/>
                </a:cubicBezTo>
                <a:cubicBezTo>
                  <a:pt x="991553" y="443865"/>
                  <a:pt x="1022509" y="462534"/>
                  <a:pt x="1047179" y="486251"/>
                </a:cubicBezTo>
                <a:cubicBezTo>
                  <a:pt x="1091279" y="528638"/>
                  <a:pt x="1112901" y="583216"/>
                  <a:pt x="1109567" y="644271"/>
                </a:cubicBezTo>
                <a:cubicBezTo>
                  <a:pt x="1106329" y="704088"/>
                  <a:pt x="1064038" y="782098"/>
                  <a:pt x="1009079" y="829627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079A78D-4743-F0FF-0CC7-6CBCC940944C}"/>
              </a:ext>
            </a:extLst>
          </p:cNvPr>
          <p:cNvSpPr>
            <a:spLocks noChangeAspect="1"/>
          </p:cNvSpPr>
          <p:nvPr/>
        </p:nvSpPr>
        <p:spPr>
          <a:xfrm>
            <a:off x="6309005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544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9F538712-813D-F115-D85D-95172DC3E862}"/>
              </a:ext>
            </a:extLst>
          </p:cNvPr>
          <p:cNvGrpSpPr>
            <a:grpSpLocks noChangeAspect="1"/>
          </p:cNvGrpSpPr>
          <p:nvPr/>
        </p:nvGrpSpPr>
        <p:grpSpPr>
          <a:xfrm>
            <a:off x="7193425" y="2734181"/>
            <a:ext cx="2551159" cy="2461528"/>
            <a:chOff x="5375937" y="2703374"/>
            <a:chExt cx="1440062" cy="1389468"/>
          </a:xfrm>
        </p:grpSpPr>
        <p:sp>
          <p:nvSpPr>
            <p:cNvPr id="14" name="Graphic 75">
              <a:extLst>
                <a:ext uri="{FF2B5EF4-FFF2-40B4-BE49-F238E27FC236}">
                  <a16:creationId xmlns:a16="http://schemas.microsoft.com/office/drawing/2014/main" id="{6EDD3A25-1F2E-4D86-F00C-E78BD0C663C4}"/>
                </a:ext>
              </a:extLst>
            </p:cNvPr>
            <p:cNvSpPr/>
            <p:nvPr/>
          </p:nvSpPr>
          <p:spPr>
            <a:xfrm>
              <a:off x="5375937" y="2796020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bg2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79051BFF-7545-52BB-B191-C7DBC79483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6531" y="2703374"/>
              <a:ext cx="1389468" cy="1389468"/>
            </a:xfrm>
            <a:custGeom>
              <a:avLst/>
              <a:gdLst>
                <a:gd name="connsiteX0" fmla="*/ 840676 w 1681257"/>
                <a:gd name="connsiteY0" fmla="*/ 0 h 1681257"/>
                <a:gd name="connsiteX1" fmla="*/ 0 w 1681257"/>
                <a:gd name="connsiteY1" fmla="*/ 840581 h 1681257"/>
                <a:gd name="connsiteX2" fmla="*/ 840676 w 1681257"/>
                <a:gd name="connsiteY2" fmla="*/ 1681258 h 1681257"/>
                <a:gd name="connsiteX3" fmla="*/ 1308354 w 1681257"/>
                <a:gd name="connsiteY3" fmla="*/ 1539240 h 1681257"/>
                <a:gd name="connsiteX4" fmla="*/ 1413796 w 1681257"/>
                <a:gd name="connsiteY4" fmla="*/ 1378172 h 1681257"/>
                <a:gd name="connsiteX5" fmla="*/ 1345883 w 1681257"/>
                <a:gd name="connsiteY5" fmla="*/ 1205675 h 1681257"/>
                <a:gd name="connsiteX6" fmla="*/ 1344358 w 1681257"/>
                <a:gd name="connsiteY6" fmla="*/ 1204532 h 1681257"/>
                <a:gd name="connsiteX7" fmla="*/ 1282256 w 1681257"/>
                <a:gd name="connsiteY7" fmla="*/ 1165098 h 1681257"/>
                <a:gd name="connsiteX8" fmla="*/ 1198150 w 1681257"/>
                <a:gd name="connsiteY8" fmla="*/ 1125188 h 1681257"/>
                <a:gd name="connsiteX9" fmla="*/ 1283684 w 1681257"/>
                <a:gd name="connsiteY9" fmla="*/ 1089374 h 1681257"/>
                <a:gd name="connsiteX10" fmla="*/ 1304259 w 1681257"/>
                <a:gd name="connsiteY10" fmla="*/ 996791 h 1681257"/>
                <a:gd name="connsiteX11" fmla="*/ 1299401 w 1681257"/>
                <a:gd name="connsiteY11" fmla="*/ 955929 h 1681257"/>
                <a:gd name="connsiteX12" fmla="*/ 1291590 w 1681257"/>
                <a:gd name="connsiteY12" fmla="*/ 873062 h 1681257"/>
                <a:gd name="connsiteX13" fmla="*/ 1291114 w 1681257"/>
                <a:gd name="connsiteY13" fmla="*/ 607219 h 1681257"/>
                <a:gd name="connsiteX14" fmla="*/ 1290923 w 1681257"/>
                <a:gd name="connsiteY14" fmla="*/ 600075 h 1681257"/>
                <a:gd name="connsiteX15" fmla="*/ 1291209 w 1681257"/>
                <a:gd name="connsiteY15" fmla="*/ 599980 h 1681257"/>
                <a:gd name="connsiteX16" fmla="*/ 1296924 w 1681257"/>
                <a:gd name="connsiteY16" fmla="*/ 590645 h 1681257"/>
                <a:gd name="connsiteX17" fmla="*/ 897255 w 1681257"/>
                <a:gd name="connsiteY17" fmla="*/ 544163 h 1681257"/>
                <a:gd name="connsiteX18" fmla="*/ 876490 w 1681257"/>
                <a:gd name="connsiteY18" fmla="*/ 545306 h 1681257"/>
                <a:gd name="connsiteX19" fmla="*/ 747141 w 1681257"/>
                <a:gd name="connsiteY19" fmla="*/ 548640 h 1681257"/>
                <a:gd name="connsiteX20" fmla="*/ 626459 w 1681257"/>
                <a:gd name="connsiteY20" fmla="*/ 551593 h 1681257"/>
                <a:gd name="connsiteX21" fmla="*/ 574834 w 1681257"/>
                <a:gd name="connsiteY21" fmla="*/ 550736 h 1681257"/>
                <a:gd name="connsiteX22" fmla="*/ 394811 w 1681257"/>
                <a:gd name="connsiteY22" fmla="*/ 573500 h 1681257"/>
                <a:gd name="connsiteX23" fmla="*/ 394049 w 1681257"/>
                <a:gd name="connsiteY23" fmla="*/ 585692 h 1681257"/>
                <a:gd name="connsiteX24" fmla="*/ 545402 w 1681257"/>
                <a:gd name="connsiteY24" fmla="*/ 700659 h 1681257"/>
                <a:gd name="connsiteX25" fmla="*/ 584930 w 1681257"/>
                <a:gd name="connsiteY25" fmla="*/ 723614 h 1681257"/>
                <a:gd name="connsiteX26" fmla="*/ 619601 w 1681257"/>
                <a:gd name="connsiteY26" fmla="*/ 745427 h 1681257"/>
                <a:gd name="connsiteX27" fmla="*/ 798957 w 1681257"/>
                <a:gd name="connsiteY27" fmla="*/ 834009 h 1681257"/>
                <a:gd name="connsiteX28" fmla="*/ 985076 w 1681257"/>
                <a:gd name="connsiteY28" fmla="*/ 763810 h 1681257"/>
                <a:gd name="connsiteX29" fmla="*/ 1049369 w 1681257"/>
                <a:gd name="connsiteY29" fmla="*/ 725424 h 1681257"/>
                <a:gd name="connsiteX30" fmla="*/ 1120712 w 1681257"/>
                <a:gd name="connsiteY30" fmla="*/ 681609 h 1681257"/>
                <a:gd name="connsiteX31" fmla="*/ 1141667 w 1681257"/>
                <a:gd name="connsiteY31" fmla="*/ 667893 h 1681257"/>
                <a:gd name="connsiteX32" fmla="*/ 1143476 w 1681257"/>
                <a:gd name="connsiteY32" fmla="*/ 672751 h 1681257"/>
                <a:gd name="connsiteX33" fmla="*/ 1156811 w 1681257"/>
                <a:gd name="connsiteY33" fmla="*/ 674751 h 1681257"/>
                <a:gd name="connsiteX34" fmla="*/ 1159478 w 1681257"/>
                <a:gd name="connsiteY34" fmla="*/ 671798 h 1681257"/>
                <a:gd name="connsiteX35" fmla="*/ 1272064 w 1681257"/>
                <a:gd name="connsiteY35" fmla="*/ 608933 h 1681257"/>
                <a:gd name="connsiteX36" fmla="*/ 1274159 w 1681257"/>
                <a:gd name="connsiteY36" fmla="*/ 616172 h 1681257"/>
                <a:gd name="connsiteX37" fmla="*/ 1286732 w 1681257"/>
                <a:gd name="connsiteY37" fmla="*/ 694182 h 1681257"/>
                <a:gd name="connsiteX38" fmla="*/ 1281779 w 1681257"/>
                <a:gd name="connsiteY38" fmla="*/ 687134 h 1681257"/>
                <a:gd name="connsiteX39" fmla="*/ 1270350 w 1681257"/>
                <a:gd name="connsiteY39" fmla="*/ 684371 h 1681257"/>
                <a:gd name="connsiteX40" fmla="*/ 1071658 w 1681257"/>
                <a:gd name="connsiteY40" fmla="*/ 782003 h 1681257"/>
                <a:gd name="connsiteX41" fmla="*/ 998696 w 1681257"/>
                <a:gd name="connsiteY41" fmla="*/ 836009 h 1681257"/>
                <a:gd name="connsiteX42" fmla="*/ 859346 w 1681257"/>
                <a:gd name="connsiteY42" fmla="*/ 911924 h 1681257"/>
                <a:gd name="connsiteX43" fmla="*/ 859346 w 1681257"/>
                <a:gd name="connsiteY43" fmla="*/ 911924 h 1681257"/>
                <a:gd name="connsiteX44" fmla="*/ 643414 w 1681257"/>
                <a:gd name="connsiteY44" fmla="*/ 816293 h 1681257"/>
                <a:gd name="connsiteX45" fmla="*/ 377571 w 1681257"/>
                <a:gd name="connsiteY45" fmla="*/ 723329 h 1681257"/>
                <a:gd name="connsiteX46" fmla="*/ 377571 w 1681257"/>
                <a:gd name="connsiteY46" fmla="*/ 843439 h 1681257"/>
                <a:gd name="connsiteX47" fmla="*/ 380619 w 1681257"/>
                <a:gd name="connsiteY47" fmla="*/ 879253 h 1681257"/>
                <a:gd name="connsiteX48" fmla="*/ 380810 w 1681257"/>
                <a:gd name="connsiteY48" fmla="*/ 909257 h 1681257"/>
                <a:gd name="connsiteX49" fmla="*/ 386620 w 1681257"/>
                <a:gd name="connsiteY49" fmla="*/ 1054894 h 1681257"/>
                <a:gd name="connsiteX50" fmla="*/ 594931 w 1681257"/>
                <a:gd name="connsiteY50" fmla="*/ 1152430 h 1681257"/>
                <a:gd name="connsiteX51" fmla="*/ 645700 w 1681257"/>
                <a:gd name="connsiteY51" fmla="*/ 1150620 h 1681257"/>
                <a:gd name="connsiteX52" fmla="*/ 821817 w 1681257"/>
                <a:gd name="connsiteY52" fmla="*/ 1147477 h 1681257"/>
                <a:gd name="connsiteX53" fmla="*/ 995077 w 1681257"/>
                <a:gd name="connsiteY53" fmla="*/ 1144334 h 1681257"/>
                <a:gd name="connsiteX54" fmla="*/ 1054513 w 1681257"/>
                <a:gd name="connsiteY54" fmla="*/ 1141857 h 1681257"/>
                <a:gd name="connsiteX55" fmla="*/ 1268730 w 1681257"/>
                <a:gd name="connsiteY55" fmla="*/ 1178719 h 1681257"/>
                <a:gd name="connsiteX56" fmla="*/ 1270635 w 1681257"/>
                <a:gd name="connsiteY56" fmla="*/ 1180338 h 1681257"/>
                <a:gd name="connsiteX57" fmla="*/ 1332928 w 1681257"/>
                <a:gd name="connsiteY57" fmla="*/ 1219962 h 1681257"/>
                <a:gd name="connsiteX58" fmla="*/ 1394460 w 1681257"/>
                <a:gd name="connsiteY58" fmla="*/ 1375982 h 1681257"/>
                <a:gd name="connsiteX59" fmla="*/ 1298162 w 1681257"/>
                <a:gd name="connsiteY59" fmla="*/ 1522857 h 1681257"/>
                <a:gd name="connsiteX60" fmla="*/ 840200 w 1681257"/>
                <a:gd name="connsiteY60" fmla="*/ 1662208 h 1681257"/>
                <a:gd name="connsiteX61" fmla="*/ 18574 w 1681257"/>
                <a:gd name="connsiteY61" fmla="*/ 840581 h 1681257"/>
                <a:gd name="connsiteX62" fmla="*/ 840676 w 1681257"/>
                <a:gd name="connsiteY62" fmla="*/ 19050 h 1681257"/>
                <a:gd name="connsiteX63" fmla="*/ 1662208 w 1681257"/>
                <a:gd name="connsiteY63" fmla="*/ 840581 h 1681257"/>
                <a:gd name="connsiteX64" fmla="*/ 1647159 w 1681257"/>
                <a:gd name="connsiteY64" fmla="*/ 998125 h 1681257"/>
                <a:gd name="connsiteX65" fmla="*/ 1654683 w 1681257"/>
                <a:gd name="connsiteY65" fmla="*/ 1009269 h 1681257"/>
                <a:gd name="connsiteX66" fmla="*/ 1665827 w 1681257"/>
                <a:gd name="connsiteY66" fmla="*/ 1001744 h 1681257"/>
                <a:gd name="connsiteX67" fmla="*/ 1681258 w 1681257"/>
                <a:gd name="connsiteY67" fmla="*/ 840581 h 1681257"/>
                <a:gd name="connsiteX68" fmla="*/ 840676 w 1681257"/>
                <a:gd name="connsiteY68" fmla="*/ 0 h 1681257"/>
                <a:gd name="connsiteX69" fmla="*/ 1110424 w 1681257"/>
                <a:gd name="connsiteY69" fmla="*/ 665607 h 1681257"/>
                <a:gd name="connsiteX70" fmla="*/ 1041083 w 1681257"/>
                <a:gd name="connsiteY70" fmla="*/ 708279 h 1681257"/>
                <a:gd name="connsiteX71" fmla="*/ 974979 w 1681257"/>
                <a:gd name="connsiteY71" fmla="*/ 747713 h 1681257"/>
                <a:gd name="connsiteX72" fmla="*/ 802100 w 1681257"/>
                <a:gd name="connsiteY72" fmla="*/ 815150 h 1681257"/>
                <a:gd name="connsiteX73" fmla="*/ 630079 w 1681257"/>
                <a:gd name="connsiteY73" fmla="*/ 729329 h 1681257"/>
                <a:gd name="connsiteX74" fmla="*/ 595027 w 1681257"/>
                <a:gd name="connsiteY74" fmla="*/ 707327 h 1681257"/>
                <a:gd name="connsiteX75" fmla="*/ 555117 w 1681257"/>
                <a:gd name="connsiteY75" fmla="*/ 684086 h 1681257"/>
                <a:gd name="connsiteX76" fmla="*/ 415290 w 1681257"/>
                <a:gd name="connsiteY76" fmla="*/ 581692 h 1681257"/>
                <a:gd name="connsiteX77" fmla="*/ 574453 w 1681257"/>
                <a:gd name="connsiteY77" fmla="*/ 569786 h 1681257"/>
                <a:gd name="connsiteX78" fmla="*/ 627602 w 1681257"/>
                <a:gd name="connsiteY78" fmla="*/ 570643 h 1681257"/>
                <a:gd name="connsiteX79" fmla="*/ 747712 w 1681257"/>
                <a:gd name="connsiteY79" fmla="*/ 567785 h 1681257"/>
                <a:gd name="connsiteX80" fmla="*/ 877729 w 1681257"/>
                <a:gd name="connsiteY80" fmla="*/ 564452 h 1681257"/>
                <a:gd name="connsiteX81" fmla="*/ 898588 w 1681257"/>
                <a:gd name="connsiteY81" fmla="*/ 563309 h 1681257"/>
                <a:gd name="connsiteX82" fmla="*/ 1274064 w 1681257"/>
                <a:gd name="connsiteY82" fmla="*/ 583883 h 1681257"/>
                <a:gd name="connsiteX83" fmla="*/ 1110520 w 1681257"/>
                <a:gd name="connsiteY83" fmla="*/ 665798 h 1681257"/>
                <a:gd name="connsiteX84" fmla="*/ 396335 w 1681257"/>
                <a:gd name="connsiteY84" fmla="*/ 836105 h 1681257"/>
                <a:gd name="connsiteX85" fmla="*/ 392716 w 1681257"/>
                <a:gd name="connsiteY85" fmla="*/ 735235 h 1681257"/>
                <a:gd name="connsiteX86" fmla="*/ 634746 w 1681257"/>
                <a:gd name="connsiteY86" fmla="*/ 833057 h 1681257"/>
                <a:gd name="connsiteX87" fmla="*/ 859536 w 1681257"/>
                <a:gd name="connsiteY87" fmla="*/ 930878 h 1681257"/>
                <a:gd name="connsiteX88" fmla="*/ 859536 w 1681257"/>
                <a:gd name="connsiteY88" fmla="*/ 930878 h 1681257"/>
                <a:gd name="connsiteX89" fmla="*/ 1011079 w 1681257"/>
                <a:gd name="connsiteY89" fmla="*/ 850583 h 1681257"/>
                <a:gd name="connsiteX90" fmla="*/ 1081087 w 1681257"/>
                <a:gd name="connsiteY90" fmla="*/ 798576 h 1681257"/>
                <a:gd name="connsiteX91" fmla="*/ 1271206 w 1681257"/>
                <a:gd name="connsiteY91" fmla="*/ 704850 h 1681257"/>
                <a:gd name="connsiteX92" fmla="*/ 1276731 w 1681257"/>
                <a:gd name="connsiteY92" fmla="*/ 799529 h 1681257"/>
                <a:gd name="connsiteX93" fmla="*/ 1272826 w 1681257"/>
                <a:gd name="connsiteY93" fmla="*/ 835152 h 1681257"/>
                <a:gd name="connsiteX94" fmla="*/ 1272540 w 1681257"/>
                <a:gd name="connsiteY94" fmla="*/ 872109 h 1681257"/>
                <a:gd name="connsiteX95" fmla="*/ 1271397 w 1681257"/>
                <a:gd name="connsiteY95" fmla="*/ 881158 h 1681257"/>
                <a:gd name="connsiteX96" fmla="*/ 1266635 w 1681257"/>
                <a:gd name="connsiteY96" fmla="*/ 921734 h 1681257"/>
                <a:gd name="connsiteX97" fmla="*/ 1059751 w 1681257"/>
                <a:gd name="connsiteY97" fmla="*/ 1081659 h 1681257"/>
                <a:gd name="connsiteX98" fmla="*/ 991267 w 1681257"/>
                <a:gd name="connsiteY98" fmla="*/ 1080326 h 1681257"/>
                <a:gd name="connsiteX99" fmla="*/ 923068 w 1681257"/>
                <a:gd name="connsiteY99" fmla="*/ 1080992 h 1681257"/>
                <a:gd name="connsiteX100" fmla="*/ 623506 w 1681257"/>
                <a:gd name="connsiteY100" fmla="*/ 1057275 h 1681257"/>
                <a:gd name="connsiteX101" fmla="*/ 489109 w 1681257"/>
                <a:gd name="connsiteY101" fmla="*/ 984885 h 1681257"/>
                <a:gd name="connsiteX102" fmla="*/ 451676 w 1681257"/>
                <a:gd name="connsiteY102" fmla="*/ 910685 h 1681257"/>
                <a:gd name="connsiteX103" fmla="*/ 409289 w 1681257"/>
                <a:gd name="connsiteY103" fmla="*/ 834485 h 1681257"/>
                <a:gd name="connsiteX104" fmla="*/ 399574 w 1681257"/>
                <a:gd name="connsiteY104" fmla="*/ 833628 h 1681257"/>
                <a:gd name="connsiteX105" fmla="*/ 396430 w 1681257"/>
                <a:gd name="connsiteY105" fmla="*/ 836105 h 1681257"/>
                <a:gd name="connsiteX106" fmla="*/ 645986 w 1681257"/>
                <a:gd name="connsiteY106" fmla="*/ 1131665 h 1681257"/>
                <a:gd name="connsiteX107" fmla="*/ 594265 w 1681257"/>
                <a:gd name="connsiteY107" fmla="*/ 1133475 h 1681257"/>
                <a:gd name="connsiteX108" fmla="*/ 405860 w 1681257"/>
                <a:gd name="connsiteY108" fmla="*/ 1052798 h 1681257"/>
                <a:gd name="connsiteX109" fmla="*/ 401764 w 1681257"/>
                <a:gd name="connsiteY109" fmla="*/ 998601 h 1681257"/>
                <a:gd name="connsiteX110" fmla="*/ 619792 w 1681257"/>
                <a:gd name="connsiteY110" fmla="*/ 1120807 h 1681257"/>
                <a:gd name="connsiteX111" fmla="*/ 732759 w 1681257"/>
                <a:gd name="connsiteY111" fmla="*/ 1130618 h 1681257"/>
                <a:gd name="connsiteX112" fmla="*/ 645986 w 1681257"/>
                <a:gd name="connsiteY112" fmla="*/ 1131570 h 1681257"/>
                <a:gd name="connsiteX113" fmla="*/ 1080135 w 1681257"/>
                <a:gd name="connsiteY113" fmla="*/ 1113282 h 1681257"/>
                <a:gd name="connsiteX114" fmla="*/ 621602 w 1681257"/>
                <a:gd name="connsiteY114" fmla="*/ 1101852 h 1681257"/>
                <a:gd name="connsiteX115" fmla="*/ 405574 w 1681257"/>
                <a:gd name="connsiteY115" fmla="*/ 934403 h 1681257"/>
                <a:gd name="connsiteX116" fmla="*/ 409385 w 1681257"/>
                <a:gd name="connsiteY116" fmla="*/ 880967 h 1681257"/>
                <a:gd name="connsiteX117" fmla="*/ 411289 w 1681257"/>
                <a:gd name="connsiteY117" fmla="*/ 864108 h 1681257"/>
                <a:gd name="connsiteX118" fmla="*/ 433483 w 1681257"/>
                <a:gd name="connsiteY118" fmla="*/ 916686 h 1681257"/>
                <a:gd name="connsiteX119" fmla="*/ 475774 w 1681257"/>
                <a:gd name="connsiteY119" fmla="*/ 998506 h 1681257"/>
                <a:gd name="connsiteX120" fmla="*/ 618268 w 1681257"/>
                <a:gd name="connsiteY120" fmla="*/ 1075563 h 1681257"/>
                <a:gd name="connsiteX121" fmla="*/ 923259 w 1681257"/>
                <a:gd name="connsiteY121" fmla="*/ 1100042 h 1681257"/>
                <a:gd name="connsiteX122" fmla="*/ 1058894 w 1681257"/>
                <a:gd name="connsiteY122" fmla="*/ 1100709 h 1681257"/>
                <a:gd name="connsiteX123" fmla="*/ 1280731 w 1681257"/>
                <a:gd name="connsiteY123" fmla="*/ 958882 h 1681257"/>
                <a:gd name="connsiteX124" fmla="*/ 1285399 w 1681257"/>
                <a:gd name="connsiteY124" fmla="*/ 998601 h 1681257"/>
                <a:gd name="connsiteX125" fmla="*/ 1269397 w 1681257"/>
                <a:gd name="connsiteY125" fmla="*/ 1076801 h 1681257"/>
                <a:gd name="connsiteX126" fmla="*/ 1137000 w 1681257"/>
                <a:gd name="connsiteY126" fmla="*/ 1109948 h 1681257"/>
                <a:gd name="connsiteX127" fmla="*/ 1080230 w 1681257"/>
                <a:gd name="connsiteY127" fmla="*/ 1113282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681257" h="1681257">
                  <a:moveTo>
                    <a:pt x="840676" y="0"/>
                  </a:moveTo>
                  <a:cubicBezTo>
                    <a:pt x="377190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6" y="1681258"/>
                  </a:cubicBezTo>
                  <a:cubicBezTo>
                    <a:pt x="995362" y="1681258"/>
                    <a:pt x="1148334" y="1634776"/>
                    <a:pt x="1308354" y="1539240"/>
                  </a:cubicBezTo>
                  <a:cubicBezTo>
                    <a:pt x="1365980" y="1504855"/>
                    <a:pt x="1406366" y="1443133"/>
                    <a:pt x="1413796" y="1378172"/>
                  </a:cubicBezTo>
                  <a:cubicBezTo>
                    <a:pt x="1418844" y="1334072"/>
                    <a:pt x="1411129" y="1268444"/>
                    <a:pt x="1345883" y="1205675"/>
                  </a:cubicBezTo>
                  <a:cubicBezTo>
                    <a:pt x="1345406" y="1205198"/>
                    <a:pt x="1344930" y="1204817"/>
                    <a:pt x="1344358" y="1204532"/>
                  </a:cubicBezTo>
                  <a:lnTo>
                    <a:pt x="1282256" y="1165098"/>
                  </a:lnTo>
                  <a:cubicBezTo>
                    <a:pt x="1261396" y="1142810"/>
                    <a:pt x="1231583" y="1130999"/>
                    <a:pt x="1198150" y="1125188"/>
                  </a:cubicBezTo>
                  <a:cubicBezTo>
                    <a:pt x="1233487" y="1120997"/>
                    <a:pt x="1264063" y="1112139"/>
                    <a:pt x="1283684" y="1089374"/>
                  </a:cubicBezTo>
                  <a:cubicBezTo>
                    <a:pt x="1301877" y="1068419"/>
                    <a:pt x="1308544" y="1038130"/>
                    <a:pt x="1304259" y="996791"/>
                  </a:cubicBezTo>
                  <a:cubicBezTo>
                    <a:pt x="1302830" y="982885"/>
                    <a:pt x="1301115" y="969359"/>
                    <a:pt x="1299401" y="955929"/>
                  </a:cubicBezTo>
                  <a:cubicBezTo>
                    <a:pt x="1295876" y="928021"/>
                    <a:pt x="1292542" y="901256"/>
                    <a:pt x="1291590" y="873062"/>
                  </a:cubicBezTo>
                  <a:cubicBezTo>
                    <a:pt x="1304925" y="764572"/>
                    <a:pt x="1315974" y="648653"/>
                    <a:pt x="1291114" y="607219"/>
                  </a:cubicBezTo>
                  <a:cubicBezTo>
                    <a:pt x="1290923" y="605600"/>
                    <a:pt x="1290923" y="602552"/>
                    <a:pt x="1290923" y="600075"/>
                  </a:cubicBezTo>
                  <a:cubicBezTo>
                    <a:pt x="1290923" y="600075"/>
                    <a:pt x="1291114" y="600075"/>
                    <a:pt x="1291209" y="599980"/>
                  </a:cubicBezTo>
                  <a:cubicBezTo>
                    <a:pt x="1294828" y="598361"/>
                    <a:pt x="1297115" y="594646"/>
                    <a:pt x="1296924" y="590645"/>
                  </a:cubicBezTo>
                  <a:cubicBezTo>
                    <a:pt x="1293971" y="541973"/>
                    <a:pt x="1174433" y="528066"/>
                    <a:pt x="897255" y="544163"/>
                  </a:cubicBezTo>
                  <a:cubicBezTo>
                    <a:pt x="888587" y="544640"/>
                    <a:pt x="881539" y="545116"/>
                    <a:pt x="876490" y="545306"/>
                  </a:cubicBezTo>
                  <a:cubicBezTo>
                    <a:pt x="832866" y="547497"/>
                    <a:pt x="789337" y="548069"/>
                    <a:pt x="747141" y="548640"/>
                  </a:cubicBezTo>
                  <a:cubicBezTo>
                    <a:pt x="707898" y="549212"/>
                    <a:pt x="667226" y="549783"/>
                    <a:pt x="626459" y="551593"/>
                  </a:cubicBezTo>
                  <a:cubicBezTo>
                    <a:pt x="614267" y="552164"/>
                    <a:pt x="595979" y="551498"/>
                    <a:pt x="574834" y="550736"/>
                  </a:cubicBezTo>
                  <a:cubicBezTo>
                    <a:pt x="490823" y="547783"/>
                    <a:pt x="419290" y="547497"/>
                    <a:pt x="394811" y="573500"/>
                  </a:cubicBezTo>
                  <a:cubicBezTo>
                    <a:pt x="391668" y="576834"/>
                    <a:pt x="391382" y="581978"/>
                    <a:pt x="394049" y="585692"/>
                  </a:cubicBezTo>
                  <a:cubicBezTo>
                    <a:pt x="429958" y="634746"/>
                    <a:pt x="491299" y="669798"/>
                    <a:pt x="545402" y="700659"/>
                  </a:cubicBezTo>
                  <a:cubicBezTo>
                    <a:pt x="559118" y="708470"/>
                    <a:pt x="572453" y="716090"/>
                    <a:pt x="584930" y="723614"/>
                  </a:cubicBezTo>
                  <a:cubicBezTo>
                    <a:pt x="595313" y="729901"/>
                    <a:pt x="607028" y="737426"/>
                    <a:pt x="619601" y="745427"/>
                  </a:cubicBezTo>
                  <a:cubicBezTo>
                    <a:pt x="675608" y="781240"/>
                    <a:pt x="745426" y="825722"/>
                    <a:pt x="798957" y="834009"/>
                  </a:cubicBezTo>
                  <a:cubicBezTo>
                    <a:pt x="860584" y="843534"/>
                    <a:pt x="926783" y="801148"/>
                    <a:pt x="985076" y="763810"/>
                  </a:cubicBezTo>
                  <a:cubicBezTo>
                    <a:pt x="1007935" y="749141"/>
                    <a:pt x="1029557" y="735330"/>
                    <a:pt x="1049369" y="725424"/>
                  </a:cubicBezTo>
                  <a:cubicBezTo>
                    <a:pt x="1068419" y="715899"/>
                    <a:pt x="1093851" y="699230"/>
                    <a:pt x="1120712" y="681609"/>
                  </a:cubicBezTo>
                  <a:cubicBezTo>
                    <a:pt x="1127569" y="677132"/>
                    <a:pt x="1134523" y="672560"/>
                    <a:pt x="1141667" y="667893"/>
                  </a:cubicBezTo>
                  <a:cubicBezTo>
                    <a:pt x="1141857" y="669703"/>
                    <a:pt x="1142428" y="671417"/>
                    <a:pt x="1143476" y="672751"/>
                  </a:cubicBezTo>
                  <a:cubicBezTo>
                    <a:pt x="1146619" y="676942"/>
                    <a:pt x="1152525" y="677894"/>
                    <a:pt x="1156811" y="674751"/>
                  </a:cubicBezTo>
                  <a:cubicBezTo>
                    <a:pt x="1157954" y="673894"/>
                    <a:pt x="1158812" y="672941"/>
                    <a:pt x="1159478" y="671798"/>
                  </a:cubicBezTo>
                  <a:cubicBezTo>
                    <a:pt x="1169766" y="663416"/>
                    <a:pt x="1233583" y="628079"/>
                    <a:pt x="1272064" y="608933"/>
                  </a:cubicBezTo>
                  <a:cubicBezTo>
                    <a:pt x="1272349" y="612362"/>
                    <a:pt x="1273016" y="614363"/>
                    <a:pt x="1274159" y="616172"/>
                  </a:cubicBezTo>
                  <a:cubicBezTo>
                    <a:pt x="1283303" y="630365"/>
                    <a:pt x="1286637" y="659416"/>
                    <a:pt x="1286732" y="694182"/>
                  </a:cubicBezTo>
                  <a:cubicBezTo>
                    <a:pt x="1285209" y="691801"/>
                    <a:pt x="1283589" y="689420"/>
                    <a:pt x="1281779" y="687134"/>
                  </a:cubicBezTo>
                  <a:cubicBezTo>
                    <a:pt x="1279017" y="683705"/>
                    <a:pt x="1274350" y="682562"/>
                    <a:pt x="1270350" y="684371"/>
                  </a:cubicBezTo>
                  <a:cubicBezTo>
                    <a:pt x="1218819" y="707612"/>
                    <a:pt x="1142143" y="742950"/>
                    <a:pt x="1071658" y="782003"/>
                  </a:cubicBezTo>
                  <a:cubicBezTo>
                    <a:pt x="1047560" y="795338"/>
                    <a:pt x="1023747" y="815150"/>
                    <a:pt x="998696" y="836009"/>
                  </a:cubicBezTo>
                  <a:cubicBezTo>
                    <a:pt x="953833" y="873347"/>
                    <a:pt x="907447" y="911924"/>
                    <a:pt x="859346" y="911924"/>
                  </a:cubicBezTo>
                  <a:lnTo>
                    <a:pt x="859346" y="911924"/>
                  </a:lnTo>
                  <a:cubicBezTo>
                    <a:pt x="823341" y="911924"/>
                    <a:pt x="731901" y="863251"/>
                    <a:pt x="643414" y="816293"/>
                  </a:cubicBezTo>
                  <a:cubicBezTo>
                    <a:pt x="495490" y="737616"/>
                    <a:pt x="403479" y="691134"/>
                    <a:pt x="377571" y="723329"/>
                  </a:cubicBezTo>
                  <a:cubicBezTo>
                    <a:pt x="368427" y="734759"/>
                    <a:pt x="370141" y="769620"/>
                    <a:pt x="377571" y="843439"/>
                  </a:cubicBezTo>
                  <a:cubicBezTo>
                    <a:pt x="379190" y="859536"/>
                    <a:pt x="380619" y="873347"/>
                    <a:pt x="380619" y="879253"/>
                  </a:cubicBezTo>
                  <a:cubicBezTo>
                    <a:pt x="380619" y="889159"/>
                    <a:pt x="380714" y="899160"/>
                    <a:pt x="380810" y="909257"/>
                  </a:cubicBezTo>
                  <a:cubicBezTo>
                    <a:pt x="381000" y="957263"/>
                    <a:pt x="381190" y="1006983"/>
                    <a:pt x="386620" y="1054894"/>
                  </a:cubicBezTo>
                  <a:cubicBezTo>
                    <a:pt x="398621" y="1162336"/>
                    <a:pt x="507397" y="1156811"/>
                    <a:pt x="594931" y="1152430"/>
                  </a:cubicBezTo>
                  <a:cubicBezTo>
                    <a:pt x="612838" y="1151477"/>
                    <a:pt x="629793" y="1150620"/>
                    <a:pt x="645700" y="1150620"/>
                  </a:cubicBezTo>
                  <a:cubicBezTo>
                    <a:pt x="704755" y="1150620"/>
                    <a:pt x="764286" y="1149001"/>
                    <a:pt x="821817" y="1147477"/>
                  </a:cubicBezTo>
                  <a:cubicBezTo>
                    <a:pt x="878681" y="1145953"/>
                    <a:pt x="937451" y="1144334"/>
                    <a:pt x="995077" y="1144334"/>
                  </a:cubicBezTo>
                  <a:cubicBezTo>
                    <a:pt x="1012793" y="1144334"/>
                    <a:pt x="1033081" y="1143095"/>
                    <a:pt x="1054513" y="1141857"/>
                  </a:cubicBezTo>
                  <a:cubicBezTo>
                    <a:pt x="1130808" y="1137285"/>
                    <a:pt x="1225867" y="1131665"/>
                    <a:pt x="1268730" y="1178719"/>
                  </a:cubicBezTo>
                  <a:cubicBezTo>
                    <a:pt x="1269301" y="1179386"/>
                    <a:pt x="1269968" y="1179862"/>
                    <a:pt x="1270635" y="1180338"/>
                  </a:cubicBezTo>
                  <a:lnTo>
                    <a:pt x="1332928" y="1219962"/>
                  </a:lnTo>
                  <a:cubicBezTo>
                    <a:pt x="1391983" y="1277112"/>
                    <a:pt x="1398937" y="1336262"/>
                    <a:pt x="1394460" y="1375982"/>
                  </a:cubicBezTo>
                  <a:cubicBezTo>
                    <a:pt x="1387697" y="1435132"/>
                    <a:pt x="1350835" y="1491425"/>
                    <a:pt x="1298162" y="1522857"/>
                  </a:cubicBezTo>
                  <a:cubicBezTo>
                    <a:pt x="1141191" y="1616583"/>
                    <a:pt x="991362" y="1662208"/>
                    <a:pt x="840200" y="1662208"/>
                  </a:cubicBezTo>
                  <a:cubicBezTo>
                    <a:pt x="387191" y="1662208"/>
                    <a:pt x="18574" y="1293686"/>
                    <a:pt x="18574" y="840581"/>
                  </a:cubicBezTo>
                  <a:cubicBezTo>
                    <a:pt x="18574" y="387477"/>
                    <a:pt x="387668" y="19050"/>
                    <a:pt x="840676" y="19050"/>
                  </a:cubicBezTo>
                  <a:cubicBezTo>
                    <a:pt x="1293685" y="19050"/>
                    <a:pt x="1662208" y="387572"/>
                    <a:pt x="1662208" y="840581"/>
                  </a:cubicBezTo>
                  <a:cubicBezTo>
                    <a:pt x="1662208" y="893540"/>
                    <a:pt x="1657160" y="946595"/>
                    <a:pt x="1647159" y="998125"/>
                  </a:cubicBezTo>
                  <a:cubicBezTo>
                    <a:pt x="1646110" y="1003268"/>
                    <a:pt x="1649540" y="1008317"/>
                    <a:pt x="1654683" y="1009269"/>
                  </a:cubicBezTo>
                  <a:cubicBezTo>
                    <a:pt x="1659826" y="1010317"/>
                    <a:pt x="1664875" y="1006888"/>
                    <a:pt x="1665827" y="1001744"/>
                  </a:cubicBezTo>
                  <a:cubicBezTo>
                    <a:pt x="1676114" y="948976"/>
                    <a:pt x="1681258" y="894779"/>
                    <a:pt x="1681258" y="840581"/>
                  </a:cubicBezTo>
                  <a:cubicBezTo>
                    <a:pt x="1681258" y="377095"/>
                    <a:pt x="1304163" y="0"/>
                    <a:pt x="840676" y="0"/>
                  </a:cubicBezTo>
                  <a:close/>
                  <a:moveTo>
                    <a:pt x="1110424" y="665607"/>
                  </a:moveTo>
                  <a:cubicBezTo>
                    <a:pt x="1084041" y="682943"/>
                    <a:pt x="1059085" y="699230"/>
                    <a:pt x="1041083" y="708279"/>
                  </a:cubicBezTo>
                  <a:cubicBezTo>
                    <a:pt x="1020318" y="718661"/>
                    <a:pt x="998316" y="732758"/>
                    <a:pt x="974979" y="747713"/>
                  </a:cubicBezTo>
                  <a:cubicBezTo>
                    <a:pt x="919448" y="783336"/>
                    <a:pt x="856584" y="823722"/>
                    <a:pt x="802100" y="815150"/>
                  </a:cubicBezTo>
                  <a:cubicBezTo>
                    <a:pt x="752475" y="807434"/>
                    <a:pt x="681704" y="762286"/>
                    <a:pt x="630079" y="729329"/>
                  </a:cubicBezTo>
                  <a:cubicBezTo>
                    <a:pt x="617315" y="721233"/>
                    <a:pt x="605504" y="713613"/>
                    <a:pt x="595027" y="707327"/>
                  </a:cubicBezTo>
                  <a:cubicBezTo>
                    <a:pt x="582454" y="699707"/>
                    <a:pt x="568928" y="691991"/>
                    <a:pt x="555117" y="684086"/>
                  </a:cubicBezTo>
                  <a:cubicBezTo>
                    <a:pt x="505492" y="655701"/>
                    <a:pt x="449580" y="623792"/>
                    <a:pt x="415290" y="581692"/>
                  </a:cubicBezTo>
                  <a:cubicBezTo>
                    <a:pt x="444055" y="565214"/>
                    <a:pt x="524637" y="568071"/>
                    <a:pt x="574453" y="569786"/>
                  </a:cubicBezTo>
                  <a:cubicBezTo>
                    <a:pt x="596074" y="570548"/>
                    <a:pt x="614744" y="571214"/>
                    <a:pt x="627602" y="570643"/>
                  </a:cubicBezTo>
                  <a:cubicBezTo>
                    <a:pt x="668083" y="568833"/>
                    <a:pt x="708565" y="568262"/>
                    <a:pt x="747712" y="567785"/>
                  </a:cubicBezTo>
                  <a:cubicBezTo>
                    <a:pt x="790003" y="567214"/>
                    <a:pt x="833723" y="566642"/>
                    <a:pt x="877729" y="564452"/>
                  </a:cubicBezTo>
                  <a:cubicBezTo>
                    <a:pt x="882777" y="564166"/>
                    <a:pt x="889921" y="563785"/>
                    <a:pt x="898588" y="563309"/>
                  </a:cubicBezTo>
                  <a:cubicBezTo>
                    <a:pt x="1186339" y="546545"/>
                    <a:pt x="1258253" y="567785"/>
                    <a:pt x="1274064" y="583883"/>
                  </a:cubicBezTo>
                  <a:cubicBezTo>
                    <a:pt x="1230725" y="586931"/>
                    <a:pt x="1167098" y="628650"/>
                    <a:pt x="1110520" y="665798"/>
                  </a:cubicBezTo>
                  <a:close/>
                  <a:moveTo>
                    <a:pt x="396335" y="836105"/>
                  </a:moveTo>
                  <a:cubicBezTo>
                    <a:pt x="393192" y="804958"/>
                    <a:pt x="387477" y="744569"/>
                    <a:pt x="392716" y="735235"/>
                  </a:cubicBezTo>
                  <a:cubicBezTo>
                    <a:pt x="410051" y="713613"/>
                    <a:pt x="545306" y="785527"/>
                    <a:pt x="634746" y="833057"/>
                  </a:cubicBezTo>
                  <a:cubicBezTo>
                    <a:pt x="729424" y="883349"/>
                    <a:pt x="818769" y="930878"/>
                    <a:pt x="859536" y="930878"/>
                  </a:cubicBezTo>
                  <a:lnTo>
                    <a:pt x="859536" y="930878"/>
                  </a:lnTo>
                  <a:cubicBezTo>
                    <a:pt x="914590" y="930878"/>
                    <a:pt x="963644" y="890016"/>
                    <a:pt x="1011079" y="850583"/>
                  </a:cubicBezTo>
                  <a:cubicBezTo>
                    <a:pt x="1035558" y="830294"/>
                    <a:pt x="1058608" y="811054"/>
                    <a:pt x="1081087" y="798576"/>
                  </a:cubicBezTo>
                  <a:cubicBezTo>
                    <a:pt x="1147762" y="761619"/>
                    <a:pt x="1220153" y="727901"/>
                    <a:pt x="1271206" y="704850"/>
                  </a:cubicBezTo>
                  <a:cubicBezTo>
                    <a:pt x="1286256" y="730091"/>
                    <a:pt x="1281208" y="766858"/>
                    <a:pt x="1276731" y="799529"/>
                  </a:cubicBezTo>
                  <a:cubicBezTo>
                    <a:pt x="1275017" y="812102"/>
                    <a:pt x="1273397" y="824008"/>
                    <a:pt x="1272826" y="835152"/>
                  </a:cubicBezTo>
                  <a:cubicBezTo>
                    <a:pt x="1272159" y="847915"/>
                    <a:pt x="1272159" y="860203"/>
                    <a:pt x="1272540" y="872109"/>
                  </a:cubicBezTo>
                  <a:cubicBezTo>
                    <a:pt x="1272159" y="875252"/>
                    <a:pt x="1271778" y="878300"/>
                    <a:pt x="1271397" y="881158"/>
                  </a:cubicBezTo>
                  <a:cubicBezTo>
                    <a:pt x="1269301" y="897636"/>
                    <a:pt x="1267587" y="911638"/>
                    <a:pt x="1266635" y="921734"/>
                  </a:cubicBezTo>
                  <a:cubicBezTo>
                    <a:pt x="1253776" y="1050798"/>
                    <a:pt x="1205389" y="1088136"/>
                    <a:pt x="1059751" y="1081659"/>
                  </a:cubicBezTo>
                  <a:cubicBezTo>
                    <a:pt x="1037368" y="1080707"/>
                    <a:pt x="1014317" y="1080326"/>
                    <a:pt x="991267" y="1080326"/>
                  </a:cubicBezTo>
                  <a:cubicBezTo>
                    <a:pt x="968216" y="1080326"/>
                    <a:pt x="945547" y="1080611"/>
                    <a:pt x="923068" y="1080992"/>
                  </a:cubicBezTo>
                  <a:cubicBezTo>
                    <a:pt x="821912" y="1082421"/>
                    <a:pt x="717423" y="1083850"/>
                    <a:pt x="623506" y="1057275"/>
                  </a:cubicBezTo>
                  <a:cubicBezTo>
                    <a:pt x="582549" y="1045655"/>
                    <a:pt x="525685" y="1020604"/>
                    <a:pt x="489109" y="984885"/>
                  </a:cubicBezTo>
                  <a:cubicBezTo>
                    <a:pt x="470059" y="966407"/>
                    <a:pt x="460724" y="938022"/>
                    <a:pt x="451676" y="910685"/>
                  </a:cubicBezTo>
                  <a:cubicBezTo>
                    <a:pt x="441484" y="879920"/>
                    <a:pt x="431863" y="850868"/>
                    <a:pt x="409289" y="834485"/>
                  </a:cubicBezTo>
                  <a:cubicBezTo>
                    <a:pt x="406432" y="832390"/>
                    <a:pt x="402717" y="832104"/>
                    <a:pt x="399574" y="833628"/>
                  </a:cubicBezTo>
                  <a:cubicBezTo>
                    <a:pt x="398336" y="834200"/>
                    <a:pt x="397288" y="835057"/>
                    <a:pt x="396430" y="836105"/>
                  </a:cubicBezTo>
                  <a:close/>
                  <a:moveTo>
                    <a:pt x="645986" y="1131665"/>
                  </a:moveTo>
                  <a:cubicBezTo>
                    <a:pt x="629603" y="1131665"/>
                    <a:pt x="612457" y="1132523"/>
                    <a:pt x="594265" y="1133475"/>
                  </a:cubicBezTo>
                  <a:cubicBezTo>
                    <a:pt x="506635" y="1137857"/>
                    <a:pt x="415957" y="1142524"/>
                    <a:pt x="405860" y="1052798"/>
                  </a:cubicBezTo>
                  <a:cubicBezTo>
                    <a:pt x="403860" y="1034987"/>
                    <a:pt x="402622" y="1016889"/>
                    <a:pt x="401764" y="998601"/>
                  </a:cubicBezTo>
                  <a:cubicBezTo>
                    <a:pt x="432721" y="1066610"/>
                    <a:pt x="508921" y="1110139"/>
                    <a:pt x="619792" y="1120807"/>
                  </a:cubicBezTo>
                  <a:cubicBezTo>
                    <a:pt x="656939" y="1124426"/>
                    <a:pt x="694659" y="1127760"/>
                    <a:pt x="732759" y="1130618"/>
                  </a:cubicBezTo>
                  <a:cubicBezTo>
                    <a:pt x="703897" y="1131189"/>
                    <a:pt x="674941" y="1131570"/>
                    <a:pt x="645986" y="1131570"/>
                  </a:cubicBezTo>
                  <a:close/>
                  <a:moveTo>
                    <a:pt x="1080135" y="1113282"/>
                  </a:moveTo>
                  <a:cubicBezTo>
                    <a:pt x="928021" y="1127474"/>
                    <a:pt x="769810" y="1116235"/>
                    <a:pt x="621602" y="1101852"/>
                  </a:cubicBezTo>
                  <a:cubicBezTo>
                    <a:pt x="544163" y="1094327"/>
                    <a:pt x="413099" y="1062609"/>
                    <a:pt x="405574" y="934403"/>
                  </a:cubicBezTo>
                  <a:cubicBezTo>
                    <a:pt x="404813" y="920687"/>
                    <a:pt x="407098" y="900494"/>
                    <a:pt x="409385" y="880967"/>
                  </a:cubicBezTo>
                  <a:cubicBezTo>
                    <a:pt x="410051" y="875348"/>
                    <a:pt x="410718" y="869728"/>
                    <a:pt x="411289" y="864108"/>
                  </a:cubicBezTo>
                  <a:cubicBezTo>
                    <a:pt x="420719" y="878015"/>
                    <a:pt x="427006" y="896969"/>
                    <a:pt x="433483" y="916686"/>
                  </a:cubicBezTo>
                  <a:cubicBezTo>
                    <a:pt x="443294" y="946213"/>
                    <a:pt x="453390" y="976789"/>
                    <a:pt x="475774" y="998506"/>
                  </a:cubicBezTo>
                  <a:cubicBezTo>
                    <a:pt x="509016" y="1030891"/>
                    <a:pt x="562356" y="1059752"/>
                    <a:pt x="618268" y="1075563"/>
                  </a:cubicBezTo>
                  <a:cubicBezTo>
                    <a:pt x="714851" y="1102900"/>
                    <a:pt x="820865" y="1101471"/>
                    <a:pt x="923259" y="1100042"/>
                  </a:cubicBezTo>
                  <a:cubicBezTo>
                    <a:pt x="968312" y="1099376"/>
                    <a:pt x="1014889" y="1098804"/>
                    <a:pt x="1058894" y="1100709"/>
                  </a:cubicBezTo>
                  <a:cubicBezTo>
                    <a:pt x="1183100" y="1106234"/>
                    <a:pt x="1257395" y="1084326"/>
                    <a:pt x="1280731" y="958882"/>
                  </a:cubicBezTo>
                  <a:cubicBezTo>
                    <a:pt x="1282351" y="971931"/>
                    <a:pt x="1283970" y="985076"/>
                    <a:pt x="1285399" y="998601"/>
                  </a:cubicBezTo>
                  <a:cubicBezTo>
                    <a:pt x="1289114" y="1034415"/>
                    <a:pt x="1283875" y="1059942"/>
                    <a:pt x="1269397" y="1076801"/>
                  </a:cubicBezTo>
                  <a:cubicBezTo>
                    <a:pt x="1244537" y="1105472"/>
                    <a:pt x="1192340" y="1107662"/>
                    <a:pt x="1137000" y="1109948"/>
                  </a:cubicBezTo>
                  <a:cubicBezTo>
                    <a:pt x="1118426" y="1110710"/>
                    <a:pt x="1099280" y="1111472"/>
                    <a:pt x="1080230" y="111328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5A96AB81-900B-60E5-4530-873CD74306E6}"/>
              </a:ext>
            </a:extLst>
          </p:cNvPr>
          <p:cNvSpPr>
            <a:spLocks noChangeAspect="1"/>
          </p:cNvSpPr>
          <p:nvPr/>
        </p:nvSpPr>
        <p:spPr>
          <a:xfrm>
            <a:off x="1562997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DC26886-FC0F-710B-FDA4-3A953EB77CBE}"/>
              </a:ext>
            </a:extLst>
          </p:cNvPr>
          <p:cNvGrpSpPr>
            <a:grpSpLocks noChangeAspect="1"/>
          </p:cNvGrpSpPr>
          <p:nvPr/>
        </p:nvGrpSpPr>
        <p:grpSpPr>
          <a:xfrm>
            <a:off x="2492233" y="2734181"/>
            <a:ext cx="2461528" cy="2461528"/>
            <a:chOff x="7590845" y="4720595"/>
            <a:chExt cx="1389468" cy="1389468"/>
          </a:xfrm>
        </p:grpSpPr>
        <p:sp>
          <p:nvSpPr>
            <p:cNvPr id="4" name="Graphic 89">
              <a:extLst>
                <a:ext uri="{FF2B5EF4-FFF2-40B4-BE49-F238E27FC236}">
                  <a16:creationId xmlns:a16="http://schemas.microsoft.com/office/drawing/2014/main" id="{2E043E74-A5E5-964D-AC47-079DEE82BC8A}"/>
                </a:ext>
              </a:extLst>
            </p:cNvPr>
            <p:cNvSpPr/>
            <p:nvPr/>
          </p:nvSpPr>
          <p:spPr>
            <a:xfrm>
              <a:off x="7598264" y="4776739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" name="Freeform: Shape 29">
              <a:extLst>
                <a:ext uri="{FF2B5EF4-FFF2-40B4-BE49-F238E27FC236}">
                  <a16:creationId xmlns:a16="http://schemas.microsoft.com/office/drawing/2014/main" id="{ED339702-E17F-285B-E930-B7C464697F2E}"/>
                </a:ext>
              </a:extLst>
            </p:cNvPr>
            <p:cNvSpPr/>
            <p:nvPr/>
          </p:nvSpPr>
          <p:spPr>
            <a:xfrm>
              <a:off x="7590845" y="4720595"/>
              <a:ext cx="1389468" cy="1389468"/>
            </a:xfrm>
            <a:custGeom>
              <a:avLst/>
              <a:gdLst>
                <a:gd name="connsiteX0" fmla="*/ 840677 w 1681257"/>
                <a:gd name="connsiteY0" fmla="*/ 0 h 1681257"/>
                <a:gd name="connsiteX1" fmla="*/ 0 w 1681257"/>
                <a:gd name="connsiteY1" fmla="*/ 840581 h 1681257"/>
                <a:gd name="connsiteX2" fmla="*/ 840677 w 1681257"/>
                <a:gd name="connsiteY2" fmla="*/ 1681258 h 1681257"/>
                <a:gd name="connsiteX3" fmla="*/ 1308354 w 1681257"/>
                <a:gd name="connsiteY3" fmla="*/ 1539240 h 1681257"/>
                <a:gd name="connsiteX4" fmla="*/ 1414939 w 1681257"/>
                <a:gd name="connsiteY4" fmla="*/ 1362932 h 1681257"/>
                <a:gd name="connsiteX5" fmla="*/ 1306639 w 1681257"/>
                <a:gd name="connsiteY5" fmla="*/ 1173671 h 1681257"/>
                <a:gd name="connsiteX6" fmla="*/ 1264920 w 1681257"/>
                <a:gd name="connsiteY6" fmla="*/ 1135666 h 1681257"/>
                <a:gd name="connsiteX7" fmla="*/ 1261396 w 1681257"/>
                <a:gd name="connsiteY7" fmla="*/ 1133666 h 1681257"/>
                <a:gd name="connsiteX8" fmla="*/ 1230249 w 1681257"/>
                <a:gd name="connsiteY8" fmla="*/ 1108329 h 1681257"/>
                <a:gd name="connsiteX9" fmla="*/ 1264444 w 1681257"/>
                <a:gd name="connsiteY9" fmla="*/ 950690 h 1681257"/>
                <a:gd name="connsiteX10" fmla="*/ 1287399 w 1681257"/>
                <a:gd name="connsiteY10" fmla="*/ 889540 h 1681257"/>
                <a:gd name="connsiteX11" fmla="*/ 1223010 w 1681257"/>
                <a:gd name="connsiteY11" fmla="*/ 560356 h 1681257"/>
                <a:gd name="connsiteX12" fmla="*/ 663797 w 1681257"/>
                <a:gd name="connsiteY12" fmla="*/ 331661 h 1681257"/>
                <a:gd name="connsiteX13" fmla="*/ 333375 w 1681257"/>
                <a:gd name="connsiteY13" fmla="*/ 919353 h 1681257"/>
                <a:gd name="connsiteX14" fmla="*/ 789718 w 1681257"/>
                <a:gd name="connsiteY14" fmla="*/ 1274731 h 1681257"/>
                <a:gd name="connsiteX15" fmla="*/ 850297 w 1681257"/>
                <a:gd name="connsiteY15" fmla="*/ 1271778 h 1681257"/>
                <a:gd name="connsiteX16" fmla="*/ 1208151 w 1681257"/>
                <a:gd name="connsiteY16" fmla="*/ 1056608 h 1681257"/>
                <a:gd name="connsiteX17" fmla="*/ 1212914 w 1681257"/>
                <a:gd name="connsiteY17" fmla="*/ 1116330 h 1681257"/>
                <a:gd name="connsiteX18" fmla="*/ 1253585 w 1681257"/>
                <a:gd name="connsiteY18" fmla="*/ 1151287 h 1681257"/>
                <a:gd name="connsiteX19" fmla="*/ 1294257 w 1681257"/>
                <a:gd name="connsiteY19" fmla="*/ 1188339 h 1681257"/>
                <a:gd name="connsiteX20" fmla="*/ 1295210 w 1681257"/>
                <a:gd name="connsiteY20" fmla="*/ 1189101 h 1681257"/>
                <a:gd name="connsiteX21" fmla="*/ 1395794 w 1681257"/>
                <a:gd name="connsiteY21" fmla="*/ 1362456 h 1681257"/>
                <a:gd name="connsiteX22" fmla="*/ 1298448 w 1681257"/>
                <a:gd name="connsiteY22" fmla="*/ 1523048 h 1681257"/>
                <a:gd name="connsiteX23" fmla="*/ 840486 w 1681257"/>
                <a:gd name="connsiteY23" fmla="*/ 1662398 h 1681257"/>
                <a:gd name="connsiteX24" fmla="*/ 18860 w 1681257"/>
                <a:gd name="connsiteY24" fmla="*/ 840772 h 1681257"/>
                <a:gd name="connsiteX25" fmla="*/ 840677 w 1681257"/>
                <a:gd name="connsiteY25" fmla="*/ 19050 h 1681257"/>
                <a:gd name="connsiteX26" fmla="*/ 1662208 w 1681257"/>
                <a:gd name="connsiteY26" fmla="*/ 840581 h 1681257"/>
                <a:gd name="connsiteX27" fmla="*/ 1647158 w 1681257"/>
                <a:gd name="connsiteY27" fmla="*/ 998125 h 1681257"/>
                <a:gd name="connsiteX28" fmla="*/ 1654683 w 1681257"/>
                <a:gd name="connsiteY28" fmla="*/ 1009269 h 1681257"/>
                <a:gd name="connsiteX29" fmla="*/ 1665827 w 1681257"/>
                <a:gd name="connsiteY29" fmla="*/ 1001744 h 1681257"/>
                <a:gd name="connsiteX30" fmla="*/ 1681258 w 1681257"/>
                <a:gd name="connsiteY30" fmla="*/ 840581 h 1681257"/>
                <a:gd name="connsiteX31" fmla="*/ 840677 w 1681257"/>
                <a:gd name="connsiteY31" fmla="*/ 0 h 1681257"/>
                <a:gd name="connsiteX32" fmla="*/ 848487 w 1681257"/>
                <a:gd name="connsiteY32" fmla="*/ 1252728 h 1681257"/>
                <a:gd name="connsiteX33" fmla="*/ 352044 w 1681257"/>
                <a:gd name="connsiteY33" fmla="*/ 915162 h 1681257"/>
                <a:gd name="connsiteX34" fmla="*/ 668941 w 1681257"/>
                <a:gd name="connsiteY34" fmla="*/ 349853 h 1681257"/>
                <a:gd name="connsiteX35" fmla="*/ 799624 w 1681257"/>
                <a:gd name="connsiteY35" fmla="*/ 332137 h 1681257"/>
                <a:gd name="connsiteX36" fmla="*/ 1206341 w 1681257"/>
                <a:gd name="connsiteY36" fmla="*/ 569405 h 1681257"/>
                <a:gd name="connsiteX37" fmla="*/ 1274350 w 1681257"/>
                <a:gd name="connsiteY37" fmla="*/ 788956 h 1681257"/>
                <a:gd name="connsiteX38" fmla="*/ 1187482 w 1681257"/>
                <a:gd name="connsiteY38" fmla="*/ 581120 h 1681257"/>
                <a:gd name="connsiteX39" fmla="*/ 977646 w 1681257"/>
                <a:gd name="connsiteY39" fmla="*/ 402336 h 1681257"/>
                <a:gd name="connsiteX40" fmla="*/ 932402 w 1681257"/>
                <a:gd name="connsiteY40" fmla="*/ 406718 h 1681257"/>
                <a:gd name="connsiteX41" fmla="*/ 928116 w 1681257"/>
                <a:gd name="connsiteY41" fmla="*/ 406622 h 1681257"/>
                <a:gd name="connsiteX42" fmla="*/ 719138 w 1681257"/>
                <a:gd name="connsiteY42" fmla="*/ 398050 h 1681257"/>
                <a:gd name="connsiteX43" fmla="*/ 692468 w 1681257"/>
                <a:gd name="connsiteY43" fmla="*/ 395192 h 1681257"/>
                <a:gd name="connsiteX44" fmla="*/ 570071 w 1681257"/>
                <a:gd name="connsiteY44" fmla="*/ 455771 h 1681257"/>
                <a:gd name="connsiteX45" fmla="*/ 459200 w 1681257"/>
                <a:gd name="connsiteY45" fmla="*/ 558070 h 1681257"/>
                <a:gd name="connsiteX46" fmla="*/ 447199 w 1681257"/>
                <a:gd name="connsiteY46" fmla="*/ 573786 h 1681257"/>
                <a:gd name="connsiteX47" fmla="*/ 419291 w 1681257"/>
                <a:gd name="connsiteY47" fmla="*/ 918305 h 1681257"/>
                <a:gd name="connsiteX48" fmla="*/ 696849 w 1681257"/>
                <a:gd name="connsiteY48" fmla="*/ 1185101 h 1681257"/>
                <a:gd name="connsiteX49" fmla="*/ 693515 w 1681257"/>
                <a:gd name="connsiteY49" fmla="*/ 1195483 h 1681257"/>
                <a:gd name="connsiteX50" fmla="*/ 694944 w 1681257"/>
                <a:gd name="connsiteY50" fmla="*/ 1203579 h 1681257"/>
                <a:gd name="connsiteX51" fmla="*/ 702088 w 1681257"/>
                <a:gd name="connsiteY51" fmla="*/ 1207484 h 1681257"/>
                <a:gd name="connsiteX52" fmla="*/ 895160 w 1681257"/>
                <a:gd name="connsiteY52" fmla="*/ 1196626 h 1681257"/>
                <a:gd name="connsiteX53" fmla="*/ 957644 w 1681257"/>
                <a:gd name="connsiteY53" fmla="*/ 1185767 h 1681257"/>
                <a:gd name="connsiteX54" fmla="*/ 1053751 w 1681257"/>
                <a:gd name="connsiteY54" fmla="*/ 1133189 h 1681257"/>
                <a:gd name="connsiteX55" fmla="*/ 1072134 w 1681257"/>
                <a:gd name="connsiteY55" fmla="*/ 1120521 h 1681257"/>
                <a:gd name="connsiteX56" fmla="*/ 1165765 w 1681257"/>
                <a:gd name="connsiteY56" fmla="*/ 1012317 h 1681257"/>
                <a:gd name="connsiteX57" fmla="*/ 1223391 w 1681257"/>
                <a:gd name="connsiteY57" fmla="*/ 819436 h 1681257"/>
                <a:gd name="connsiteX58" fmla="*/ 1225772 w 1681257"/>
                <a:gd name="connsiteY58" fmla="*/ 798386 h 1681257"/>
                <a:gd name="connsiteX59" fmla="*/ 1224248 w 1681257"/>
                <a:gd name="connsiteY59" fmla="*/ 792194 h 1681257"/>
                <a:gd name="connsiteX60" fmla="*/ 1213390 w 1681257"/>
                <a:gd name="connsiteY60" fmla="*/ 682466 h 1681257"/>
                <a:gd name="connsiteX61" fmla="*/ 1203579 w 1681257"/>
                <a:gd name="connsiteY61" fmla="*/ 648748 h 1681257"/>
                <a:gd name="connsiteX62" fmla="*/ 1254824 w 1681257"/>
                <a:gd name="connsiteY62" fmla="*/ 913352 h 1681257"/>
                <a:gd name="connsiteX63" fmla="*/ 848487 w 1681257"/>
                <a:gd name="connsiteY63" fmla="*/ 1252823 h 1681257"/>
                <a:gd name="connsiteX64" fmla="*/ 1037844 w 1681257"/>
                <a:gd name="connsiteY64" fmla="*/ 1074992 h 1681257"/>
                <a:gd name="connsiteX65" fmla="*/ 942213 w 1681257"/>
                <a:gd name="connsiteY65" fmla="*/ 1072325 h 1681257"/>
                <a:gd name="connsiteX66" fmla="*/ 925925 w 1681257"/>
                <a:gd name="connsiteY66" fmla="*/ 1075373 h 1681257"/>
                <a:gd name="connsiteX67" fmla="*/ 918210 w 1681257"/>
                <a:gd name="connsiteY67" fmla="*/ 1076516 h 1681257"/>
                <a:gd name="connsiteX68" fmla="*/ 705422 w 1681257"/>
                <a:gd name="connsiteY68" fmla="*/ 1167384 h 1681257"/>
                <a:gd name="connsiteX69" fmla="*/ 437579 w 1681257"/>
                <a:gd name="connsiteY69" fmla="*/ 913067 h 1681257"/>
                <a:gd name="connsiteX70" fmla="*/ 425672 w 1681257"/>
                <a:gd name="connsiteY70" fmla="*/ 671417 h 1681257"/>
                <a:gd name="connsiteX71" fmla="*/ 428530 w 1681257"/>
                <a:gd name="connsiteY71" fmla="*/ 676465 h 1681257"/>
                <a:gd name="connsiteX72" fmla="*/ 435483 w 1681257"/>
                <a:gd name="connsiteY72" fmla="*/ 678942 h 1681257"/>
                <a:gd name="connsiteX73" fmla="*/ 509111 w 1681257"/>
                <a:gd name="connsiteY73" fmla="*/ 694182 h 1681257"/>
                <a:gd name="connsiteX74" fmla="*/ 521303 w 1681257"/>
                <a:gd name="connsiteY74" fmla="*/ 745998 h 1681257"/>
                <a:gd name="connsiteX75" fmla="*/ 510730 w 1681257"/>
                <a:gd name="connsiteY75" fmla="*/ 762000 h 1681257"/>
                <a:gd name="connsiteX76" fmla="*/ 495110 w 1681257"/>
                <a:gd name="connsiteY76" fmla="*/ 808006 h 1681257"/>
                <a:gd name="connsiteX77" fmla="*/ 542354 w 1681257"/>
                <a:gd name="connsiteY77" fmla="*/ 838390 h 1681257"/>
                <a:gd name="connsiteX78" fmla="*/ 572834 w 1681257"/>
                <a:gd name="connsiteY78" fmla="*/ 851821 h 1681257"/>
                <a:gd name="connsiteX79" fmla="*/ 574072 w 1681257"/>
                <a:gd name="connsiteY79" fmla="*/ 903256 h 1681257"/>
                <a:gd name="connsiteX80" fmla="*/ 572643 w 1681257"/>
                <a:gd name="connsiteY80" fmla="*/ 947833 h 1681257"/>
                <a:gd name="connsiteX81" fmla="*/ 593122 w 1681257"/>
                <a:gd name="connsiteY81" fmla="*/ 991838 h 1681257"/>
                <a:gd name="connsiteX82" fmla="*/ 607219 w 1681257"/>
                <a:gd name="connsiteY82" fmla="*/ 1014603 h 1681257"/>
                <a:gd name="connsiteX83" fmla="*/ 616649 w 1681257"/>
                <a:gd name="connsiteY83" fmla="*/ 1033939 h 1681257"/>
                <a:gd name="connsiteX84" fmla="*/ 720852 w 1681257"/>
                <a:gd name="connsiteY84" fmla="*/ 1115854 h 1681257"/>
                <a:gd name="connsiteX85" fmla="*/ 721709 w 1681257"/>
                <a:gd name="connsiteY85" fmla="*/ 1115854 h 1681257"/>
                <a:gd name="connsiteX86" fmla="*/ 730472 w 1681257"/>
                <a:gd name="connsiteY86" fmla="*/ 1109853 h 1681257"/>
                <a:gd name="connsiteX87" fmla="*/ 724853 w 1681257"/>
                <a:gd name="connsiteY87" fmla="*/ 998601 h 1681257"/>
                <a:gd name="connsiteX88" fmla="*/ 729996 w 1681257"/>
                <a:gd name="connsiteY88" fmla="*/ 886015 h 1681257"/>
                <a:gd name="connsiteX89" fmla="*/ 776478 w 1681257"/>
                <a:gd name="connsiteY89" fmla="*/ 841058 h 1681257"/>
                <a:gd name="connsiteX90" fmla="*/ 816388 w 1681257"/>
                <a:gd name="connsiteY90" fmla="*/ 678371 h 1681257"/>
                <a:gd name="connsiteX91" fmla="*/ 711327 w 1681257"/>
                <a:gd name="connsiteY91" fmla="*/ 641795 h 1681257"/>
                <a:gd name="connsiteX92" fmla="*/ 611029 w 1681257"/>
                <a:gd name="connsiteY92" fmla="*/ 600742 h 1681257"/>
                <a:gd name="connsiteX93" fmla="*/ 701802 w 1681257"/>
                <a:gd name="connsiteY93" fmla="*/ 453485 h 1681257"/>
                <a:gd name="connsiteX94" fmla="*/ 737235 w 1681257"/>
                <a:gd name="connsiteY94" fmla="*/ 423767 h 1681257"/>
                <a:gd name="connsiteX95" fmla="*/ 739807 w 1681257"/>
                <a:gd name="connsiteY95" fmla="*/ 413957 h 1681257"/>
                <a:gd name="connsiteX96" fmla="*/ 910495 w 1681257"/>
                <a:gd name="connsiteY96" fmla="*/ 421767 h 1681257"/>
                <a:gd name="connsiteX97" fmla="*/ 915067 w 1681257"/>
                <a:gd name="connsiteY97" fmla="*/ 465677 h 1681257"/>
                <a:gd name="connsiteX98" fmla="*/ 976884 w 1681257"/>
                <a:gd name="connsiteY98" fmla="*/ 499682 h 1681257"/>
                <a:gd name="connsiteX99" fmla="*/ 1020223 w 1681257"/>
                <a:gd name="connsiteY99" fmla="*/ 520637 h 1681257"/>
                <a:gd name="connsiteX100" fmla="*/ 1017270 w 1681257"/>
                <a:gd name="connsiteY100" fmla="*/ 550450 h 1681257"/>
                <a:gd name="connsiteX101" fmla="*/ 990219 w 1681257"/>
                <a:gd name="connsiteY101" fmla="*/ 575691 h 1681257"/>
                <a:gd name="connsiteX102" fmla="*/ 952786 w 1681257"/>
                <a:gd name="connsiteY102" fmla="*/ 618839 h 1681257"/>
                <a:gd name="connsiteX103" fmla="*/ 1000316 w 1681257"/>
                <a:gd name="connsiteY103" fmla="*/ 706565 h 1681257"/>
                <a:gd name="connsiteX104" fmla="*/ 1011174 w 1681257"/>
                <a:gd name="connsiteY104" fmla="*/ 714947 h 1681257"/>
                <a:gd name="connsiteX105" fmla="*/ 1042892 w 1681257"/>
                <a:gd name="connsiteY105" fmla="*/ 738569 h 1681257"/>
                <a:gd name="connsiteX106" fmla="*/ 1100995 w 1681257"/>
                <a:gd name="connsiteY106" fmla="*/ 846773 h 1681257"/>
                <a:gd name="connsiteX107" fmla="*/ 1095566 w 1681257"/>
                <a:gd name="connsiteY107" fmla="*/ 897160 h 1681257"/>
                <a:gd name="connsiteX108" fmla="*/ 1130046 w 1681257"/>
                <a:gd name="connsiteY108" fmla="*/ 1033844 h 1681257"/>
                <a:gd name="connsiteX109" fmla="*/ 1060895 w 1681257"/>
                <a:gd name="connsiteY109" fmla="*/ 1105186 h 1681257"/>
                <a:gd name="connsiteX110" fmla="*/ 1057085 w 1681257"/>
                <a:gd name="connsiteY110" fmla="*/ 1107948 h 1681257"/>
                <a:gd name="connsiteX111" fmla="*/ 1056799 w 1681257"/>
                <a:gd name="connsiteY111" fmla="*/ 1106043 h 1681257"/>
                <a:gd name="connsiteX112" fmla="*/ 1037749 w 1681257"/>
                <a:gd name="connsiteY112" fmla="*/ 1075087 h 1681257"/>
                <a:gd name="connsiteX113" fmla="*/ 1037749 w 1681257"/>
                <a:gd name="connsiteY113" fmla="*/ 1120807 h 1681257"/>
                <a:gd name="connsiteX114" fmla="*/ 891921 w 1681257"/>
                <a:gd name="connsiteY114" fmla="*/ 1177766 h 1681257"/>
                <a:gd name="connsiteX115" fmla="*/ 725519 w 1681257"/>
                <a:gd name="connsiteY115" fmla="*/ 1171861 h 1681257"/>
                <a:gd name="connsiteX116" fmla="*/ 921163 w 1681257"/>
                <a:gd name="connsiteY116" fmla="*/ 1095375 h 1681257"/>
                <a:gd name="connsiteX117" fmla="*/ 928878 w 1681257"/>
                <a:gd name="connsiteY117" fmla="*/ 1094232 h 1681257"/>
                <a:gd name="connsiteX118" fmla="*/ 946118 w 1681257"/>
                <a:gd name="connsiteY118" fmla="*/ 1090994 h 1681257"/>
                <a:gd name="connsiteX119" fmla="*/ 1027271 w 1681257"/>
                <a:gd name="connsiteY119" fmla="*/ 1090708 h 1681257"/>
                <a:gd name="connsiteX120" fmla="*/ 1038225 w 1681257"/>
                <a:gd name="connsiteY120" fmla="*/ 1109186 h 1681257"/>
                <a:gd name="connsiteX121" fmla="*/ 1037844 w 1681257"/>
                <a:gd name="connsiteY121" fmla="*/ 1120807 h 1681257"/>
                <a:gd name="connsiteX122" fmla="*/ 594551 w 1681257"/>
                <a:gd name="connsiteY122" fmla="*/ 610076 h 1681257"/>
                <a:gd name="connsiteX123" fmla="*/ 710565 w 1681257"/>
                <a:gd name="connsiteY123" fmla="*/ 660845 h 1681257"/>
                <a:gd name="connsiteX124" fmla="*/ 801624 w 1681257"/>
                <a:gd name="connsiteY124" fmla="*/ 690277 h 1681257"/>
                <a:gd name="connsiteX125" fmla="*/ 764381 w 1681257"/>
                <a:gd name="connsiteY125" fmla="*/ 826484 h 1681257"/>
                <a:gd name="connsiteX126" fmla="*/ 714756 w 1681257"/>
                <a:gd name="connsiteY126" fmla="*/ 874871 h 1681257"/>
                <a:gd name="connsiteX127" fmla="*/ 706755 w 1681257"/>
                <a:gd name="connsiteY127" fmla="*/ 1004126 h 1681257"/>
                <a:gd name="connsiteX128" fmla="*/ 715042 w 1681257"/>
                <a:gd name="connsiteY128" fmla="*/ 1096709 h 1681257"/>
                <a:gd name="connsiteX129" fmla="*/ 633889 w 1681257"/>
                <a:gd name="connsiteY129" fmla="*/ 1025843 h 1681257"/>
                <a:gd name="connsiteX130" fmla="*/ 624269 w 1681257"/>
                <a:gd name="connsiteY130" fmla="*/ 1006031 h 1681257"/>
                <a:gd name="connsiteX131" fmla="*/ 608743 w 1681257"/>
                <a:gd name="connsiteY131" fmla="*/ 980885 h 1681257"/>
                <a:gd name="connsiteX132" fmla="*/ 591312 w 1681257"/>
                <a:gd name="connsiteY132" fmla="*/ 943832 h 1681257"/>
                <a:gd name="connsiteX133" fmla="*/ 593027 w 1681257"/>
                <a:gd name="connsiteY133" fmla="*/ 905732 h 1681257"/>
                <a:gd name="connsiteX134" fmla="*/ 588836 w 1681257"/>
                <a:gd name="connsiteY134" fmla="*/ 841438 h 1681257"/>
                <a:gd name="connsiteX135" fmla="*/ 546163 w 1681257"/>
                <a:gd name="connsiteY135" fmla="*/ 819817 h 1681257"/>
                <a:gd name="connsiteX136" fmla="*/ 513017 w 1681257"/>
                <a:gd name="connsiteY136" fmla="*/ 801624 h 1681257"/>
                <a:gd name="connsiteX137" fmla="*/ 525113 w 1681257"/>
                <a:gd name="connsiteY137" fmla="*/ 774478 h 1681257"/>
                <a:gd name="connsiteX138" fmla="*/ 540258 w 1681257"/>
                <a:gd name="connsiteY138" fmla="*/ 747332 h 1681257"/>
                <a:gd name="connsiteX139" fmla="*/ 522637 w 1681257"/>
                <a:gd name="connsiteY139" fmla="*/ 680847 h 1681257"/>
                <a:gd name="connsiteX140" fmla="*/ 451199 w 1681257"/>
                <a:gd name="connsiteY140" fmla="*/ 659511 h 1681257"/>
                <a:gd name="connsiteX141" fmla="*/ 445199 w 1681257"/>
                <a:gd name="connsiteY141" fmla="*/ 659511 h 1681257"/>
                <a:gd name="connsiteX142" fmla="*/ 448151 w 1681257"/>
                <a:gd name="connsiteY142" fmla="*/ 647986 h 1681257"/>
                <a:gd name="connsiteX143" fmla="*/ 452342 w 1681257"/>
                <a:gd name="connsiteY143" fmla="*/ 629031 h 1681257"/>
                <a:gd name="connsiteX144" fmla="*/ 472726 w 1681257"/>
                <a:gd name="connsiteY144" fmla="*/ 571119 h 1681257"/>
                <a:gd name="connsiteX145" fmla="*/ 581216 w 1681257"/>
                <a:gd name="connsiteY145" fmla="*/ 470535 h 1681257"/>
                <a:gd name="connsiteX146" fmla="*/ 682943 w 1681257"/>
                <a:gd name="connsiteY146" fmla="*/ 425672 h 1681257"/>
                <a:gd name="connsiteX147" fmla="*/ 714661 w 1681257"/>
                <a:gd name="connsiteY147" fmla="*/ 418148 h 1681257"/>
                <a:gd name="connsiteX148" fmla="*/ 689801 w 1681257"/>
                <a:gd name="connsiteY148" fmla="*/ 438531 h 1681257"/>
                <a:gd name="connsiteX149" fmla="*/ 594265 w 1681257"/>
                <a:gd name="connsiteY149" fmla="*/ 609886 h 1681257"/>
                <a:gd name="connsiteX150" fmla="*/ 1114520 w 1681257"/>
                <a:gd name="connsiteY150" fmla="*/ 900113 h 1681257"/>
                <a:gd name="connsiteX151" fmla="*/ 1120140 w 1681257"/>
                <a:gd name="connsiteY151" fmla="*/ 847058 h 1681257"/>
                <a:gd name="connsiteX152" fmla="*/ 1054132 w 1681257"/>
                <a:gd name="connsiteY152" fmla="*/ 723138 h 1681257"/>
                <a:gd name="connsiteX153" fmla="*/ 1023176 w 1681257"/>
                <a:gd name="connsiteY153" fmla="*/ 700088 h 1681257"/>
                <a:gd name="connsiteX154" fmla="*/ 1011936 w 1681257"/>
                <a:gd name="connsiteY154" fmla="*/ 691420 h 1681257"/>
                <a:gd name="connsiteX155" fmla="*/ 971550 w 1681257"/>
                <a:gd name="connsiteY155" fmla="*/ 622745 h 1681257"/>
                <a:gd name="connsiteX156" fmla="*/ 1000601 w 1681257"/>
                <a:gd name="connsiteY156" fmla="*/ 591788 h 1681257"/>
                <a:gd name="connsiteX157" fmla="*/ 1035082 w 1681257"/>
                <a:gd name="connsiteY157" fmla="*/ 557594 h 1681257"/>
                <a:gd name="connsiteX158" fmla="*/ 1037368 w 1681257"/>
                <a:gd name="connsiteY158" fmla="*/ 512064 h 1681257"/>
                <a:gd name="connsiteX159" fmla="*/ 981837 w 1681257"/>
                <a:gd name="connsiteY159" fmla="*/ 481203 h 1681257"/>
                <a:gd name="connsiteX160" fmla="*/ 931736 w 1681257"/>
                <a:gd name="connsiteY160" fmla="*/ 456057 h 1681257"/>
                <a:gd name="connsiteX161" fmla="*/ 929164 w 1681257"/>
                <a:gd name="connsiteY161" fmla="*/ 426625 h 1681257"/>
                <a:gd name="connsiteX162" fmla="*/ 995458 w 1681257"/>
                <a:gd name="connsiteY162" fmla="*/ 451771 h 1681257"/>
                <a:gd name="connsiteX163" fmla="*/ 1195006 w 1681257"/>
                <a:gd name="connsiteY163" fmla="*/ 686848 h 1681257"/>
                <a:gd name="connsiteX164" fmla="*/ 1205103 w 1681257"/>
                <a:gd name="connsiteY164" fmla="*/ 813530 h 1681257"/>
                <a:gd name="connsiteX165" fmla="*/ 1150049 w 1681257"/>
                <a:gd name="connsiteY165" fmla="*/ 1001363 h 1681257"/>
                <a:gd name="connsiteX166" fmla="*/ 1137285 w 1681257"/>
                <a:gd name="connsiteY166" fmla="*/ 1014698 h 1681257"/>
                <a:gd name="connsiteX167" fmla="*/ 1114616 w 1681257"/>
                <a:gd name="connsiteY167" fmla="*/ 900017 h 1681257"/>
                <a:gd name="connsiteX168" fmla="*/ 969550 w 1681257"/>
                <a:gd name="connsiteY168" fmla="*/ 420243 h 1681257"/>
                <a:gd name="connsiteX169" fmla="*/ 973455 w 1681257"/>
                <a:gd name="connsiteY169" fmla="*/ 421005 h 1681257"/>
                <a:gd name="connsiteX170" fmla="*/ 1027557 w 1681257"/>
                <a:gd name="connsiteY170" fmla="*/ 446818 h 1681257"/>
                <a:gd name="connsiteX171" fmla="*/ 1003459 w 1681257"/>
                <a:gd name="connsiteY171" fmla="*/ 434721 h 1681257"/>
                <a:gd name="connsiteX172" fmla="*/ 969455 w 1681257"/>
                <a:gd name="connsiteY172" fmla="*/ 420243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681257" h="1681257">
                  <a:moveTo>
                    <a:pt x="840677" y="0"/>
                  </a:moveTo>
                  <a:cubicBezTo>
                    <a:pt x="377190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7" y="1681258"/>
                  </a:cubicBezTo>
                  <a:cubicBezTo>
                    <a:pt x="995363" y="1681258"/>
                    <a:pt x="1148334" y="1634776"/>
                    <a:pt x="1308354" y="1539240"/>
                  </a:cubicBezTo>
                  <a:cubicBezTo>
                    <a:pt x="1370648" y="1501997"/>
                    <a:pt x="1412558" y="1432846"/>
                    <a:pt x="1414939" y="1362932"/>
                  </a:cubicBezTo>
                  <a:cubicBezTo>
                    <a:pt x="1416653" y="1312259"/>
                    <a:pt x="1399318" y="1238345"/>
                    <a:pt x="1306639" y="1173671"/>
                  </a:cubicBezTo>
                  <a:lnTo>
                    <a:pt x="1264920" y="1135666"/>
                  </a:lnTo>
                  <a:cubicBezTo>
                    <a:pt x="1263872" y="1134713"/>
                    <a:pt x="1262729" y="1134047"/>
                    <a:pt x="1261396" y="1133666"/>
                  </a:cubicBezTo>
                  <a:cubicBezTo>
                    <a:pt x="1245965" y="1128808"/>
                    <a:pt x="1235774" y="1120521"/>
                    <a:pt x="1230249" y="1108329"/>
                  </a:cubicBezTo>
                  <a:cubicBezTo>
                    <a:pt x="1213009" y="1070705"/>
                    <a:pt x="1242727" y="1001363"/>
                    <a:pt x="1264444" y="950690"/>
                  </a:cubicBezTo>
                  <a:cubicBezTo>
                    <a:pt x="1274921" y="926116"/>
                    <a:pt x="1284065" y="904970"/>
                    <a:pt x="1287399" y="889540"/>
                  </a:cubicBezTo>
                  <a:cubicBezTo>
                    <a:pt x="1311593" y="777907"/>
                    <a:pt x="1269968" y="646271"/>
                    <a:pt x="1223010" y="560356"/>
                  </a:cubicBezTo>
                  <a:cubicBezTo>
                    <a:pt x="1116044" y="364712"/>
                    <a:pt x="886111" y="270605"/>
                    <a:pt x="663797" y="331661"/>
                  </a:cubicBezTo>
                  <a:cubicBezTo>
                    <a:pt x="420053" y="398526"/>
                    <a:pt x="286036" y="702469"/>
                    <a:pt x="333375" y="919353"/>
                  </a:cubicBezTo>
                  <a:cubicBezTo>
                    <a:pt x="381476" y="1139952"/>
                    <a:pt x="557498" y="1274731"/>
                    <a:pt x="789718" y="1274731"/>
                  </a:cubicBezTo>
                  <a:cubicBezTo>
                    <a:pt x="809530" y="1274731"/>
                    <a:pt x="829723" y="1273778"/>
                    <a:pt x="850297" y="1271778"/>
                  </a:cubicBezTo>
                  <a:cubicBezTo>
                    <a:pt x="991743" y="1258062"/>
                    <a:pt x="1126998" y="1173004"/>
                    <a:pt x="1208151" y="1056608"/>
                  </a:cubicBezTo>
                  <a:cubicBezTo>
                    <a:pt x="1204531" y="1078706"/>
                    <a:pt x="1205103" y="1099376"/>
                    <a:pt x="1212914" y="1116330"/>
                  </a:cubicBezTo>
                  <a:cubicBezTo>
                    <a:pt x="1220438" y="1132808"/>
                    <a:pt x="1234154" y="1144619"/>
                    <a:pt x="1253585" y="1151287"/>
                  </a:cubicBezTo>
                  <a:lnTo>
                    <a:pt x="1294257" y="1188339"/>
                  </a:lnTo>
                  <a:cubicBezTo>
                    <a:pt x="1294257" y="1188339"/>
                    <a:pt x="1294924" y="1188911"/>
                    <a:pt x="1295210" y="1189101"/>
                  </a:cubicBezTo>
                  <a:cubicBezTo>
                    <a:pt x="1381220" y="1248918"/>
                    <a:pt x="1397413" y="1316355"/>
                    <a:pt x="1395794" y="1362456"/>
                  </a:cubicBezTo>
                  <a:cubicBezTo>
                    <a:pt x="1393603" y="1425988"/>
                    <a:pt x="1355408" y="1489043"/>
                    <a:pt x="1298448" y="1523048"/>
                  </a:cubicBezTo>
                  <a:cubicBezTo>
                    <a:pt x="1141476" y="1616774"/>
                    <a:pt x="991648" y="1662398"/>
                    <a:pt x="840486" y="1662398"/>
                  </a:cubicBezTo>
                  <a:cubicBezTo>
                    <a:pt x="387477" y="1662398"/>
                    <a:pt x="18860" y="1293876"/>
                    <a:pt x="18860" y="840772"/>
                  </a:cubicBezTo>
                  <a:cubicBezTo>
                    <a:pt x="18860" y="387668"/>
                    <a:pt x="387668" y="19050"/>
                    <a:pt x="840677" y="19050"/>
                  </a:cubicBezTo>
                  <a:cubicBezTo>
                    <a:pt x="1293686" y="19050"/>
                    <a:pt x="1662208" y="387572"/>
                    <a:pt x="1662208" y="840581"/>
                  </a:cubicBezTo>
                  <a:cubicBezTo>
                    <a:pt x="1662208" y="893636"/>
                    <a:pt x="1657160" y="946595"/>
                    <a:pt x="1647158" y="998125"/>
                  </a:cubicBezTo>
                  <a:cubicBezTo>
                    <a:pt x="1646111" y="1003268"/>
                    <a:pt x="1649539" y="1008317"/>
                    <a:pt x="1654683" y="1009269"/>
                  </a:cubicBezTo>
                  <a:cubicBezTo>
                    <a:pt x="1659827" y="1010317"/>
                    <a:pt x="1664875" y="1006888"/>
                    <a:pt x="1665827" y="1001744"/>
                  </a:cubicBezTo>
                  <a:cubicBezTo>
                    <a:pt x="1676114" y="949071"/>
                    <a:pt x="1681258" y="894779"/>
                    <a:pt x="1681258" y="840581"/>
                  </a:cubicBezTo>
                  <a:cubicBezTo>
                    <a:pt x="1681258" y="377095"/>
                    <a:pt x="1304163" y="0"/>
                    <a:pt x="840677" y="0"/>
                  </a:cubicBezTo>
                  <a:close/>
                  <a:moveTo>
                    <a:pt x="848487" y="1252728"/>
                  </a:moveTo>
                  <a:cubicBezTo>
                    <a:pt x="597027" y="1277112"/>
                    <a:pt x="402050" y="1144619"/>
                    <a:pt x="352044" y="915162"/>
                  </a:cubicBezTo>
                  <a:cubicBezTo>
                    <a:pt x="306515" y="706469"/>
                    <a:pt x="435007" y="414052"/>
                    <a:pt x="668941" y="349853"/>
                  </a:cubicBezTo>
                  <a:cubicBezTo>
                    <a:pt x="712565" y="337852"/>
                    <a:pt x="756476" y="332137"/>
                    <a:pt x="799624" y="332137"/>
                  </a:cubicBezTo>
                  <a:cubicBezTo>
                    <a:pt x="967930" y="332137"/>
                    <a:pt x="1124617" y="419862"/>
                    <a:pt x="1206341" y="569405"/>
                  </a:cubicBezTo>
                  <a:cubicBezTo>
                    <a:pt x="1238441" y="628174"/>
                    <a:pt x="1268063" y="708946"/>
                    <a:pt x="1274350" y="788956"/>
                  </a:cubicBezTo>
                  <a:cubicBezTo>
                    <a:pt x="1258443" y="707231"/>
                    <a:pt x="1217295" y="629603"/>
                    <a:pt x="1187482" y="581120"/>
                  </a:cubicBezTo>
                  <a:cubicBezTo>
                    <a:pt x="1165574" y="545592"/>
                    <a:pt x="1057370" y="420434"/>
                    <a:pt x="977646" y="402336"/>
                  </a:cubicBezTo>
                  <a:cubicBezTo>
                    <a:pt x="960120" y="398431"/>
                    <a:pt x="944880" y="399860"/>
                    <a:pt x="932402" y="406718"/>
                  </a:cubicBezTo>
                  <a:cubicBezTo>
                    <a:pt x="930974" y="406622"/>
                    <a:pt x="929545" y="406527"/>
                    <a:pt x="928116" y="406622"/>
                  </a:cubicBezTo>
                  <a:cubicBezTo>
                    <a:pt x="860584" y="387953"/>
                    <a:pt x="789813" y="385000"/>
                    <a:pt x="719138" y="398050"/>
                  </a:cubicBezTo>
                  <a:cubicBezTo>
                    <a:pt x="711327" y="395288"/>
                    <a:pt x="702469" y="394335"/>
                    <a:pt x="692468" y="395192"/>
                  </a:cubicBezTo>
                  <a:cubicBezTo>
                    <a:pt x="657797" y="398145"/>
                    <a:pt x="612553" y="423958"/>
                    <a:pt x="570071" y="455771"/>
                  </a:cubicBezTo>
                  <a:cubicBezTo>
                    <a:pt x="525875" y="483013"/>
                    <a:pt x="484632" y="518446"/>
                    <a:pt x="459200" y="558070"/>
                  </a:cubicBezTo>
                  <a:cubicBezTo>
                    <a:pt x="454152" y="564071"/>
                    <a:pt x="450056" y="569405"/>
                    <a:pt x="447199" y="573786"/>
                  </a:cubicBezTo>
                  <a:cubicBezTo>
                    <a:pt x="371570" y="688372"/>
                    <a:pt x="397288" y="838867"/>
                    <a:pt x="419291" y="918305"/>
                  </a:cubicBezTo>
                  <a:cubicBezTo>
                    <a:pt x="461296" y="1069658"/>
                    <a:pt x="570643" y="1153001"/>
                    <a:pt x="696849" y="1185101"/>
                  </a:cubicBezTo>
                  <a:cubicBezTo>
                    <a:pt x="695611" y="1188434"/>
                    <a:pt x="694468" y="1191863"/>
                    <a:pt x="693515" y="1195483"/>
                  </a:cubicBezTo>
                  <a:cubicBezTo>
                    <a:pt x="692753" y="1198245"/>
                    <a:pt x="693325" y="1201198"/>
                    <a:pt x="694944" y="1203579"/>
                  </a:cubicBezTo>
                  <a:cubicBezTo>
                    <a:pt x="696659" y="1205865"/>
                    <a:pt x="699230" y="1207389"/>
                    <a:pt x="702088" y="1207484"/>
                  </a:cubicBezTo>
                  <a:cubicBezTo>
                    <a:pt x="774383" y="1211675"/>
                    <a:pt x="838105" y="1208246"/>
                    <a:pt x="895160" y="1196626"/>
                  </a:cubicBezTo>
                  <a:cubicBezTo>
                    <a:pt x="916305" y="1194149"/>
                    <a:pt x="937165" y="1190435"/>
                    <a:pt x="957644" y="1185767"/>
                  </a:cubicBezTo>
                  <a:cubicBezTo>
                    <a:pt x="981742" y="1180243"/>
                    <a:pt x="1038320" y="1167194"/>
                    <a:pt x="1053751" y="1133189"/>
                  </a:cubicBezTo>
                  <a:cubicBezTo>
                    <a:pt x="1059942" y="1129189"/>
                    <a:pt x="1066133" y="1124903"/>
                    <a:pt x="1072134" y="1120521"/>
                  </a:cubicBezTo>
                  <a:cubicBezTo>
                    <a:pt x="1110139" y="1092899"/>
                    <a:pt x="1141381" y="1056799"/>
                    <a:pt x="1165765" y="1012317"/>
                  </a:cubicBezTo>
                  <a:cubicBezTo>
                    <a:pt x="1203103" y="966121"/>
                    <a:pt x="1219772" y="890492"/>
                    <a:pt x="1223391" y="819436"/>
                  </a:cubicBezTo>
                  <a:cubicBezTo>
                    <a:pt x="1224248" y="812483"/>
                    <a:pt x="1225010" y="805529"/>
                    <a:pt x="1225772" y="798386"/>
                  </a:cubicBezTo>
                  <a:cubicBezTo>
                    <a:pt x="1225963" y="796100"/>
                    <a:pt x="1225391" y="793909"/>
                    <a:pt x="1224248" y="792194"/>
                  </a:cubicBezTo>
                  <a:cubicBezTo>
                    <a:pt x="1224534" y="749618"/>
                    <a:pt x="1220343" y="710470"/>
                    <a:pt x="1213390" y="682466"/>
                  </a:cubicBezTo>
                  <a:cubicBezTo>
                    <a:pt x="1210532" y="670846"/>
                    <a:pt x="1207199" y="659606"/>
                    <a:pt x="1203579" y="648748"/>
                  </a:cubicBezTo>
                  <a:cubicBezTo>
                    <a:pt x="1241584" y="723329"/>
                    <a:pt x="1277969" y="825151"/>
                    <a:pt x="1254824" y="913352"/>
                  </a:cubicBezTo>
                  <a:cubicBezTo>
                    <a:pt x="1208913" y="1088898"/>
                    <a:pt x="1034225" y="1234821"/>
                    <a:pt x="848487" y="1252823"/>
                  </a:cubicBezTo>
                  <a:close/>
                  <a:moveTo>
                    <a:pt x="1037844" y="1074992"/>
                  </a:moveTo>
                  <a:cubicBezTo>
                    <a:pt x="1012793" y="1057942"/>
                    <a:pt x="972026" y="1066229"/>
                    <a:pt x="942213" y="1072325"/>
                  </a:cubicBezTo>
                  <a:cubicBezTo>
                    <a:pt x="936022" y="1073563"/>
                    <a:pt x="930497" y="1074706"/>
                    <a:pt x="925925" y="1075373"/>
                  </a:cubicBezTo>
                  <a:lnTo>
                    <a:pt x="918210" y="1076516"/>
                  </a:lnTo>
                  <a:cubicBezTo>
                    <a:pt x="847535" y="1087184"/>
                    <a:pt x="744855" y="1102614"/>
                    <a:pt x="705422" y="1167384"/>
                  </a:cubicBezTo>
                  <a:cubicBezTo>
                    <a:pt x="583597" y="1137380"/>
                    <a:pt x="477869" y="1058037"/>
                    <a:pt x="437579" y="913067"/>
                  </a:cubicBezTo>
                  <a:cubicBezTo>
                    <a:pt x="421767" y="856012"/>
                    <a:pt x="403860" y="760952"/>
                    <a:pt x="425672" y="671417"/>
                  </a:cubicBezTo>
                  <a:cubicBezTo>
                    <a:pt x="426053" y="673322"/>
                    <a:pt x="427101" y="675132"/>
                    <a:pt x="428530" y="676465"/>
                  </a:cubicBezTo>
                  <a:cubicBezTo>
                    <a:pt x="430435" y="678180"/>
                    <a:pt x="432911" y="679133"/>
                    <a:pt x="435483" y="678942"/>
                  </a:cubicBezTo>
                  <a:cubicBezTo>
                    <a:pt x="474059" y="676942"/>
                    <a:pt x="496729" y="681609"/>
                    <a:pt x="509111" y="694182"/>
                  </a:cubicBezTo>
                  <a:cubicBezTo>
                    <a:pt x="519113" y="704374"/>
                    <a:pt x="523113" y="721328"/>
                    <a:pt x="521303" y="745998"/>
                  </a:cubicBezTo>
                  <a:cubicBezTo>
                    <a:pt x="521018" y="750189"/>
                    <a:pt x="515779" y="756190"/>
                    <a:pt x="510730" y="762000"/>
                  </a:cubicBezTo>
                  <a:cubicBezTo>
                    <a:pt x="501110" y="773049"/>
                    <a:pt x="487966" y="788289"/>
                    <a:pt x="495110" y="808006"/>
                  </a:cubicBezTo>
                  <a:cubicBezTo>
                    <a:pt x="503206" y="830485"/>
                    <a:pt x="524923" y="834866"/>
                    <a:pt x="542354" y="838390"/>
                  </a:cubicBezTo>
                  <a:cubicBezTo>
                    <a:pt x="555212" y="840962"/>
                    <a:pt x="567404" y="843439"/>
                    <a:pt x="572834" y="851821"/>
                  </a:cubicBezTo>
                  <a:cubicBezTo>
                    <a:pt x="579311" y="861632"/>
                    <a:pt x="576453" y="883730"/>
                    <a:pt x="574072" y="903256"/>
                  </a:cubicBezTo>
                  <a:cubicBezTo>
                    <a:pt x="571976" y="919925"/>
                    <a:pt x="569976" y="935736"/>
                    <a:pt x="572643" y="947833"/>
                  </a:cubicBezTo>
                  <a:cubicBezTo>
                    <a:pt x="577310" y="969359"/>
                    <a:pt x="585026" y="980218"/>
                    <a:pt x="593122" y="991838"/>
                  </a:cubicBezTo>
                  <a:cubicBezTo>
                    <a:pt x="597694" y="998411"/>
                    <a:pt x="602456" y="1005078"/>
                    <a:pt x="607219" y="1014603"/>
                  </a:cubicBezTo>
                  <a:cubicBezTo>
                    <a:pt x="610553" y="1021175"/>
                    <a:pt x="613601" y="1027652"/>
                    <a:pt x="616649" y="1033939"/>
                  </a:cubicBezTo>
                  <a:cubicBezTo>
                    <a:pt x="636556" y="1076039"/>
                    <a:pt x="655415" y="1115854"/>
                    <a:pt x="720852" y="1115854"/>
                  </a:cubicBezTo>
                  <a:lnTo>
                    <a:pt x="721709" y="1115854"/>
                  </a:lnTo>
                  <a:cubicBezTo>
                    <a:pt x="725614" y="1115854"/>
                    <a:pt x="729044" y="1113473"/>
                    <a:pt x="730472" y="1109853"/>
                  </a:cubicBezTo>
                  <a:cubicBezTo>
                    <a:pt x="746284" y="1069848"/>
                    <a:pt x="735425" y="1033653"/>
                    <a:pt x="724853" y="998601"/>
                  </a:cubicBezTo>
                  <a:cubicBezTo>
                    <a:pt x="712756" y="958501"/>
                    <a:pt x="702374" y="923925"/>
                    <a:pt x="729996" y="886015"/>
                  </a:cubicBezTo>
                  <a:cubicBezTo>
                    <a:pt x="741426" y="870299"/>
                    <a:pt x="759238" y="855440"/>
                    <a:pt x="776478" y="841058"/>
                  </a:cubicBezTo>
                  <a:cubicBezTo>
                    <a:pt x="824103" y="801243"/>
                    <a:pt x="878110" y="756095"/>
                    <a:pt x="816388" y="678371"/>
                  </a:cubicBezTo>
                  <a:cubicBezTo>
                    <a:pt x="790289" y="645509"/>
                    <a:pt x="750094" y="643604"/>
                    <a:pt x="711327" y="641795"/>
                  </a:cubicBezTo>
                  <a:cubicBezTo>
                    <a:pt x="670465" y="639890"/>
                    <a:pt x="631793" y="638080"/>
                    <a:pt x="611029" y="600742"/>
                  </a:cubicBezTo>
                  <a:cubicBezTo>
                    <a:pt x="582359" y="549212"/>
                    <a:pt x="648557" y="496157"/>
                    <a:pt x="701802" y="453485"/>
                  </a:cubicBezTo>
                  <a:cubicBezTo>
                    <a:pt x="715137" y="442817"/>
                    <a:pt x="727615" y="432816"/>
                    <a:pt x="737235" y="423767"/>
                  </a:cubicBezTo>
                  <a:cubicBezTo>
                    <a:pt x="739997" y="421196"/>
                    <a:pt x="740855" y="417290"/>
                    <a:pt x="739807" y="413957"/>
                  </a:cubicBezTo>
                  <a:cubicBezTo>
                    <a:pt x="797528" y="405479"/>
                    <a:pt x="855059" y="408146"/>
                    <a:pt x="910495" y="421767"/>
                  </a:cubicBezTo>
                  <a:cubicBezTo>
                    <a:pt x="906685" y="439484"/>
                    <a:pt x="908209" y="453866"/>
                    <a:pt x="915067" y="465677"/>
                  </a:cubicBezTo>
                  <a:cubicBezTo>
                    <a:pt x="927259" y="486728"/>
                    <a:pt x="953548" y="493586"/>
                    <a:pt x="976884" y="499682"/>
                  </a:cubicBezTo>
                  <a:cubicBezTo>
                    <a:pt x="996315" y="504730"/>
                    <a:pt x="1014698" y="509588"/>
                    <a:pt x="1020223" y="520637"/>
                  </a:cubicBezTo>
                  <a:cubicBezTo>
                    <a:pt x="1023556" y="527304"/>
                    <a:pt x="1022604" y="537305"/>
                    <a:pt x="1017270" y="550450"/>
                  </a:cubicBezTo>
                  <a:cubicBezTo>
                    <a:pt x="1012888" y="561308"/>
                    <a:pt x="1001839" y="568357"/>
                    <a:pt x="990219" y="575691"/>
                  </a:cubicBezTo>
                  <a:cubicBezTo>
                    <a:pt x="974884" y="585407"/>
                    <a:pt x="957453" y="596551"/>
                    <a:pt x="952786" y="618839"/>
                  </a:cubicBezTo>
                  <a:cubicBezTo>
                    <a:pt x="943451" y="663512"/>
                    <a:pt x="973646" y="686372"/>
                    <a:pt x="1000316" y="706565"/>
                  </a:cubicBezTo>
                  <a:cubicBezTo>
                    <a:pt x="1003935" y="709327"/>
                    <a:pt x="1007650" y="712089"/>
                    <a:pt x="1011174" y="714947"/>
                  </a:cubicBezTo>
                  <a:cubicBezTo>
                    <a:pt x="1022795" y="724186"/>
                    <a:pt x="1033463" y="731806"/>
                    <a:pt x="1042892" y="738569"/>
                  </a:cubicBezTo>
                  <a:cubicBezTo>
                    <a:pt x="1083374" y="767620"/>
                    <a:pt x="1101852" y="780955"/>
                    <a:pt x="1100995" y="846773"/>
                  </a:cubicBezTo>
                  <a:cubicBezTo>
                    <a:pt x="1100804" y="863441"/>
                    <a:pt x="1098137" y="880586"/>
                    <a:pt x="1095566" y="897160"/>
                  </a:cubicBezTo>
                  <a:cubicBezTo>
                    <a:pt x="1088231" y="944690"/>
                    <a:pt x="1080611" y="993743"/>
                    <a:pt x="1130046" y="1033844"/>
                  </a:cubicBezTo>
                  <a:cubicBezTo>
                    <a:pt x="1110520" y="1062038"/>
                    <a:pt x="1087374" y="1085850"/>
                    <a:pt x="1060895" y="1105186"/>
                  </a:cubicBezTo>
                  <a:cubicBezTo>
                    <a:pt x="1059656" y="1106138"/>
                    <a:pt x="1058418" y="1106996"/>
                    <a:pt x="1057085" y="1107948"/>
                  </a:cubicBezTo>
                  <a:cubicBezTo>
                    <a:pt x="1057085" y="1107281"/>
                    <a:pt x="1056894" y="1106615"/>
                    <a:pt x="1056799" y="1106043"/>
                  </a:cubicBezTo>
                  <a:cubicBezTo>
                    <a:pt x="1054418" y="1092518"/>
                    <a:pt x="1048036" y="1082135"/>
                    <a:pt x="1037749" y="1075087"/>
                  </a:cubicBezTo>
                  <a:close/>
                  <a:moveTo>
                    <a:pt x="1037749" y="1120807"/>
                  </a:moveTo>
                  <a:cubicBezTo>
                    <a:pt x="994696" y="1147763"/>
                    <a:pt x="946595" y="1166622"/>
                    <a:pt x="891921" y="1177766"/>
                  </a:cubicBezTo>
                  <a:cubicBezTo>
                    <a:pt x="836676" y="1184243"/>
                    <a:pt x="779812" y="1182719"/>
                    <a:pt x="725519" y="1171861"/>
                  </a:cubicBezTo>
                  <a:cubicBezTo>
                    <a:pt x="763334" y="1119188"/>
                    <a:pt x="856488" y="1105091"/>
                    <a:pt x="921163" y="1095375"/>
                  </a:cubicBezTo>
                  <a:lnTo>
                    <a:pt x="928878" y="1094232"/>
                  </a:lnTo>
                  <a:cubicBezTo>
                    <a:pt x="933641" y="1093470"/>
                    <a:pt x="939546" y="1092327"/>
                    <a:pt x="946118" y="1090994"/>
                  </a:cubicBezTo>
                  <a:cubicBezTo>
                    <a:pt x="971074" y="1085850"/>
                    <a:pt x="1008888" y="1078230"/>
                    <a:pt x="1027271" y="1090708"/>
                  </a:cubicBezTo>
                  <a:cubicBezTo>
                    <a:pt x="1033177" y="1094708"/>
                    <a:pt x="1036796" y="1100804"/>
                    <a:pt x="1038225" y="1109186"/>
                  </a:cubicBezTo>
                  <a:cubicBezTo>
                    <a:pt x="1038987" y="1113282"/>
                    <a:pt x="1038797" y="1117187"/>
                    <a:pt x="1037844" y="1120807"/>
                  </a:cubicBezTo>
                  <a:close/>
                  <a:moveTo>
                    <a:pt x="594551" y="610076"/>
                  </a:moveTo>
                  <a:cubicBezTo>
                    <a:pt x="620459" y="656654"/>
                    <a:pt x="668369" y="658844"/>
                    <a:pt x="710565" y="660845"/>
                  </a:cubicBezTo>
                  <a:cubicBezTo>
                    <a:pt x="746760" y="662559"/>
                    <a:pt x="780955" y="664178"/>
                    <a:pt x="801624" y="690277"/>
                  </a:cubicBezTo>
                  <a:cubicBezTo>
                    <a:pt x="851821" y="753428"/>
                    <a:pt x="811339" y="787241"/>
                    <a:pt x="764381" y="826484"/>
                  </a:cubicBezTo>
                  <a:cubicBezTo>
                    <a:pt x="746284" y="841629"/>
                    <a:pt x="727520" y="857250"/>
                    <a:pt x="714756" y="874871"/>
                  </a:cubicBezTo>
                  <a:cubicBezTo>
                    <a:pt x="681609" y="920401"/>
                    <a:pt x="694372" y="962978"/>
                    <a:pt x="706755" y="1004126"/>
                  </a:cubicBezTo>
                  <a:cubicBezTo>
                    <a:pt x="716185" y="1035463"/>
                    <a:pt x="725138" y="1065181"/>
                    <a:pt x="715042" y="1096709"/>
                  </a:cubicBezTo>
                  <a:cubicBezTo>
                    <a:pt x="666464" y="1094613"/>
                    <a:pt x="652653" y="1065467"/>
                    <a:pt x="633889" y="1025843"/>
                  </a:cubicBezTo>
                  <a:cubicBezTo>
                    <a:pt x="630841" y="1019365"/>
                    <a:pt x="627697" y="1012698"/>
                    <a:pt x="624269" y="1006031"/>
                  </a:cubicBezTo>
                  <a:cubicBezTo>
                    <a:pt x="618839" y="995363"/>
                    <a:pt x="613505" y="987647"/>
                    <a:pt x="608743" y="980885"/>
                  </a:cubicBezTo>
                  <a:cubicBezTo>
                    <a:pt x="601123" y="970026"/>
                    <a:pt x="595122" y="961549"/>
                    <a:pt x="591312" y="943832"/>
                  </a:cubicBezTo>
                  <a:cubicBezTo>
                    <a:pt x="589407" y="934974"/>
                    <a:pt x="591312" y="920115"/>
                    <a:pt x="593027" y="905732"/>
                  </a:cubicBezTo>
                  <a:cubicBezTo>
                    <a:pt x="596075" y="881825"/>
                    <a:pt x="599122" y="857155"/>
                    <a:pt x="588836" y="841438"/>
                  </a:cubicBezTo>
                  <a:cubicBezTo>
                    <a:pt x="579025" y="826484"/>
                    <a:pt x="561594" y="822960"/>
                    <a:pt x="546163" y="819817"/>
                  </a:cubicBezTo>
                  <a:cubicBezTo>
                    <a:pt x="528352" y="816197"/>
                    <a:pt x="517303" y="813435"/>
                    <a:pt x="513017" y="801624"/>
                  </a:cubicBezTo>
                  <a:cubicBezTo>
                    <a:pt x="509873" y="792956"/>
                    <a:pt x="515493" y="785622"/>
                    <a:pt x="525113" y="774478"/>
                  </a:cubicBezTo>
                  <a:cubicBezTo>
                    <a:pt x="532162" y="766286"/>
                    <a:pt x="539496" y="757809"/>
                    <a:pt x="540258" y="747332"/>
                  </a:cubicBezTo>
                  <a:cubicBezTo>
                    <a:pt x="542449" y="716852"/>
                    <a:pt x="536638" y="695135"/>
                    <a:pt x="522637" y="680847"/>
                  </a:cubicBezTo>
                  <a:cubicBezTo>
                    <a:pt x="508349" y="666274"/>
                    <a:pt x="485966" y="659511"/>
                    <a:pt x="451199" y="659511"/>
                  </a:cubicBezTo>
                  <a:cubicBezTo>
                    <a:pt x="449199" y="659511"/>
                    <a:pt x="447294" y="659511"/>
                    <a:pt x="445199" y="659511"/>
                  </a:cubicBezTo>
                  <a:cubicBezTo>
                    <a:pt x="445865" y="655701"/>
                    <a:pt x="447008" y="651986"/>
                    <a:pt x="448151" y="647986"/>
                  </a:cubicBezTo>
                  <a:cubicBezTo>
                    <a:pt x="449866" y="642176"/>
                    <a:pt x="451676" y="636175"/>
                    <a:pt x="452342" y="629031"/>
                  </a:cubicBezTo>
                  <a:cubicBezTo>
                    <a:pt x="454152" y="609124"/>
                    <a:pt x="461486" y="589693"/>
                    <a:pt x="472726" y="571119"/>
                  </a:cubicBezTo>
                  <a:cubicBezTo>
                    <a:pt x="493871" y="545592"/>
                    <a:pt x="536258" y="504444"/>
                    <a:pt x="581216" y="470535"/>
                  </a:cubicBezTo>
                  <a:cubicBezTo>
                    <a:pt x="615410" y="449866"/>
                    <a:pt x="651605" y="434150"/>
                    <a:pt x="682943" y="425672"/>
                  </a:cubicBezTo>
                  <a:cubicBezTo>
                    <a:pt x="693515" y="422815"/>
                    <a:pt x="704088" y="420243"/>
                    <a:pt x="714661" y="418148"/>
                  </a:cubicBezTo>
                  <a:cubicBezTo>
                    <a:pt x="707231" y="424529"/>
                    <a:pt x="698659" y="431387"/>
                    <a:pt x="689801" y="438531"/>
                  </a:cubicBezTo>
                  <a:cubicBezTo>
                    <a:pt x="634079" y="483203"/>
                    <a:pt x="557784" y="544354"/>
                    <a:pt x="594265" y="609886"/>
                  </a:cubicBezTo>
                  <a:close/>
                  <a:moveTo>
                    <a:pt x="1114520" y="900113"/>
                  </a:moveTo>
                  <a:cubicBezTo>
                    <a:pt x="1117187" y="882872"/>
                    <a:pt x="1119950" y="865156"/>
                    <a:pt x="1120140" y="847058"/>
                  </a:cubicBezTo>
                  <a:cubicBezTo>
                    <a:pt x="1121188" y="771335"/>
                    <a:pt x="1095947" y="753142"/>
                    <a:pt x="1054132" y="723138"/>
                  </a:cubicBezTo>
                  <a:cubicBezTo>
                    <a:pt x="1044893" y="716471"/>
                    <a:pt x="1034415" y="709041"/>
                    <a:pt x="1023176" y="700088"/>
                  </a:cubicBezTo>
                  <a:cubicBezTo>
                    <a:pt x="1019461" y="697135"/>
                    <a:pt x="1015746" y="694277"/>
                    <a:pt x="1011936" y="691420"/>
                  </a:cubicBezTo>
                  <a:cubicBezTo>
                    <a:pt x="986600" y="672275"/>
                    <a:pt x="964692" y="655701"/>
                    <a:pt x="971550" y="622745"/>
                  </a:cubicBezTo>
                  <a:cubicBezTo>
                    <a:pt x="974598" y="608267"/>
                    <a:pt x="986600" y="600647"/>
                    <a:pt x="1000601" y="591788"/>
                  </a:cubicBezTo>
                  <a:cubicBezTo>
                    <a:pt x="1013651" y="583502"/>
                    <a:pt x="1028319" y="574167"/>
                    <a:pt x="1035082" y="557594"/>
                  </a:cubicBezTo>
                  <a:cubicBezTo>
                    <a:pt x="1042606" y="538925"/>
                    <a:pt x="1043369" y="524066"/>
                    <a:pt x="1037368" y="512064"/>
                  </a:cubicBezTo>
                  <a:cubicBezTo>
                    <a:pt x="1027938" y="493300"/>
                    <a:pt x="1004506" y="487109"/>
                    <a:pt x="981837" y="481203"/>
                  </a:cubicBezTo>
                  <a:cubicBezTo>
                    <a:pt x="961263" y="475774"/>
                    <a:pt x="939927" y="470249"/>
                    <a:pt x="931736" y="456057"/>
                  </a:cubicBezTo>
                  <a:cubicBezTo>
                    <a:pt x="927449" y="448723"/>
                    <a:pt x="926592" y="439007"/>
                    <a:pt x="929164" y="426625"/>
                  </a:cubicBezTo>
                  <a:cubicBezTo>
                    <a:pt x="951643" y="433197"/>
                    <a:pt x="973836" y="441579"/>
                    <a:pt x="995458" y="451771"/>
                  </a:cubicBezTo>
                  <a:cubicBezTo>
                    <a:pt x="1104614" y="503301"/>
                    <a:pt x="1168051" y="577977"/>
                    <a:pt x="1195006" y="686848"/>
                  </a:cubicBezTo>
                  <a:cubicBezTo>
                    <a:pt x="1203484" y="721233"/>
                    <a:pt x="1207294" y="766763"/>
                    <a:pt x="1205103" y="813530"/>
                  </a:cubicBezTo>
                  <a:cubicBezTo>
                    <a:pt x="1196150" y="887540"/>
                    <a:pt x="1177766" y="950309"/>
                    <a:pt x="1150049" y="1001363"/>
                  </a:cubicBezTo>
                  <a:cubicBezTo>
                    <a:pt x="1146048" y="1006221"/>
                    <a:pt x="1141762" y="1010698"/>
                    <a:pt x="1137285" y="1014698"/>
                  </a:cubicBezTo>
                  <a:cubicBezTo>
                    <a:pt x="1101852" y="982409"/>
                    <a:pt x="1107758" y="944023"/>
                    <a:pt x="1114616" y="900017"/>
                  </a:cubicBezTo>
                  <a:close/>
                  <a:moveTo>
                    <a:pt x="969550" y="420243"/>
                  </a:moveTo>
                  <a:cubicBezTo>
                    <a:pt x="970788" y="420434"/>
                    <a:pt x="972122" y="420719"/>
                    <a:pt x="973455" y="421005"/>
                  </a:cubicBezTo>
                  <a:cubicBezTo>
                    <a:pt x="990124" y="424815"/>
                    <a:pt x="1008697" y="434150"/>
                    <a:pt x="1027557" y="446818"/>
                  </a:cubicBezTo>
                  <a:cubicBezTo>
                    <a:pt x="1019747" y="442627"/>
                    <a:pt x="1011746" y="438626"/>
                    <a:pt x="1003459" y="434721"/>
                  </a:cubicBezTo>
                  <a:cubicBezTo>
                    <a:pt x="992219" y="429387"/>
                    <a:pt x="980980" y="424625"/>
                    <a:pt x="969455" y="420243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Rechthoek 8">
            <a:extLst>
              <a:ext uri="{FF2B5EF4-FFF2-40B4-BE49-F238E27FC236}">
                <a16:creationId xmlns:a16="http://schemas.microsoft.com/office/drawing/2014/main" id="{4037B81A-ABF7-8C72-B770-41EC0490C365}"/>
              </a:ext>
            </a:extLst>
          </p:cNvPr>
          <p:cNvSpPr>
            <a:spLocks noChangeAspect="1"/>
          </p:cNvSpPr>
          <p:nvPr/>
        </p:nvSpPr>
        <p:spPr>
          <a:xfrm>
            <a:off x="6309005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382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4824CE1B-1B5F-7EB3-3410-0475BF0E5A41}"/>
              </a:ext>
            </a:extLst>
          </p:cNvPr>
          <p:cNvGrpSpPr>
            <a:grpSpLocks noChangeAspect="1"/>
          </p:cNvGrpSpPr>
          <p:nvPr/>
        </p:nvGrpSpPr>
        <p:grpSpPr>
          <a:xfrm>
            <a:off x="7180241" y="2734181"/>
            <a:ext cx="2577527" cy="2461528"/>
            <a:chOff x="9820591" y="766797"/>
            <a:chExt cx="1454946" cy="1389468"/>
          </a:xfrm>
        </p:grpSpPr>
        <p:sp>
          <p:nvSpPr>
            <p:cNvPr id="11" name="Graphic 11">
              <a:extLst>
                <a:ext uri="{FF2B5EF4-FFF2-40B4-BE49-F238E27FC236}">
                  <a16:creationId xmlns:a16="http://schemas.microsoft.com/office/drawing/2014/main" id="{6A0A24B7-6EFB-E693-3717-071438F1CE7E}"/>
                </a:ext>
              </a:extLst>
            </p:cNvPr>
            <p:cNvSpPr/>
            <p:nvPr/>
          </p:nvSpPr>
          <p:spPr>
            <a:xfrm>
              <a:off x="9820591" y="815302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bg2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" name="Freeform: Shape 20">
              <a:extLst>
                <a:ext uri="{FF2B5EF4-FFF2-40B4-BE49-F238E27FC236}">
                  <a16:creationId xmlns:a16="http://schemas.microsoft.com/office/drawing/2014/main" id="{FA3465C6-7FA4-902B-CB2E-7142E7E9B6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86147" y="766797"/>
              <a:ext cx="1389390" cy="1389468"/>
            </a:xfrm>
            <a:custGeom>
              <a:avLst/>
              <a:gdLst>
                <a:gd name="connsiteX0" fmla="*/ 840676 w 1681162"/>
                <a:gd name="connsiteY0" fmla="*/ 0 h 1681257"/>
                <a:gd name="connsiteX1" fmla="*/ 0 w 1681162"/>
                <a:gd name="connsiteY1" fmla="*/ 840581 h 1681257"/>
                <a:gd name="connsiteX2" fmla="*/ 840676 w 1681162"/>
                <a:gd name="connsiteY2" fmla="*/ 1681258 h 1681257"/>
                <a:gd name="connsiteX3" fmla="*/ 1308354 w 1681162"/>
                <a:gd name="connsiteY3" fmla="*/ 1539240 h 1681257"/>
                <a:gd name="connsiteX4" fmla="*/ 1414463 w 1681162"/>
                <a:gd name="connsiteY4" fmla="*/ 1341406 h 1681257"/>
                <a:gd name="connsiteX5" fmla="*/ 1211008 w 1681162"/>
                <a:gd name="connsiteY5" fmla="*/ 1123188 h 1681257"/>
                <a:gd name="connsiteX6" fmla="*/ 1190815 w 1681162"/>
                <a:gd name="connsiteY6" fmla="*/ 1114520 h 1681257"/>
                <a:gd name="connsiteX7" fmla="*/ 1152334 w 1681162"/>
                <a:gd name="connsiteY7" fmla="*/ 1098709 h 1681257"/>
                <a:gd name="connsiteX8" fmla="*/ 1099756 w 1681162"/>
                <a:gd name="connsiteY8" fmla="*/ 1076706 h 1681257"/>
                <a:gd name="connsiteX9" fmla="*/ 1098614 w 1681162"/>
                <a:gd name="connsiteY9" fmla="*/ 1076325 h 1681257"/>
                <a:gd name="connsiteX10" fmla="*/ 1043559 w 1681162"/>
                <a:gd name="connsiteY10" fmla="*/ 894017 h 1681257"/>
                <a:gd name="connsiteX11" fmla="*/ 1055846 w 1681162"/>
                <a:gd name="connsiteY11" fmla="*/ 844010 h 1681257"/>
                <a:gd name="connsiteX12" fmla="*/ 1058228 w 1681162"/>
                <a:gd name="connsiteY12" fmla="*/ 831723 h 1681257"/>
                <a:gd name="connsiteX13" fmla="*/ 1080992 w 1681162"/>
                <a:gd name="connsiteY13" fmla="*/ 632936 h 1681257"/>
                <a:gd name="connsiteX14" fmla="*/ 1032891 w 1681162"/>
                <a:gd name="connsiteY14" fmla="*/ 540449 h 1681257"/>
                <a:gd name="connsiteX15" fmla="*/ 1031176 w 1681162"/>
                <a:gd name="connsiteY15" fmla="*/ 539496 h 1681257"/>
                <a:gd name="connsiteX16" fmla="*/ 777812 w 1681162"/>
                <a:gd name="connsiteY16" fmla="*/ 447389 h 1681257"/>
                <a:gd name="connsiteX17" fmla="*/ 573691 w 1681162"/>
                <a:gd name="connsiteY17" fmla="*/ 664559 h 1681257"/>
                <a:gd name="connsiteX18" fmla="*/ 622649 w 1681162"/>
                <a:gd name="connsiteY18" fmla="*/ 883253 h 1681257"/>
                <a:gd name="connsiteX19" fmla="*/ 656654 w 1681162"/>
                <a:gd name="connsiteY19" fmla="*/ 963930 h 1681257"/>
                <a:gd name="connsiteX20" fmla="*/ 669512 w 1681162"/>
                <a:gd name="connsiteY20" fmla="*/ 1002792 h 1681257"/>
                <a:gd name="connsiteX21" fmla="*/ 787241 w 1681162"/>
                <a:gd name="connsiteY21" fmla="*/ 1229392 h 1681257"/>
                <a:gd name="connsiteX22" fmla="*/ 822865 w 1681162"/>
                <a:gd name="connsiteY22" fmla="*/ 1234726 h 1681257"/>
                <a:gd name="connsiteX23" fmla="*/ 879634 w 1681162"/>
                <a:gd name="connsiteY23" fmla="*/ 1158812 h 1681257"/>
                <a:gd name="connsiteX24" fmla="*/ 894016 w 1681162"/>
                <a:gd name="connsiteY24" fmla="*/ 1128903 h 1681257"/>
                <a:gd name="connsiteX25" fmla="*/ 913066 w 1681162"/>
                <a:gd name="connsiteY25" fmla="*/ 1094899 h 1681257"/>
                <a:gd name="connsiteX26" fmla="*/ 981265 w 1681162"/>
                <a:gd name="connsiteY26" fmla="*/ 971740 h 1681257"/>
                <a:gd name="connsiteX27" fmla="*/ 991457 w 1681162"/>
                <a:gd name="connsiteY27" fmla="*/ 953262 h 1681257"/>
                <a:gd name="connsiteX28" fmla="*/ 996982 w 1681162"/>
                <a:gd name="connsiteY28" fmla="*/ 943356 h 1681257"/>
                <a:gd name="connsiteX29" fmla="*/ 1010031 w 1681162"/>
                <a:gd name="connsiteY29" fmla="*/ 941451 h 1681257"/>
                <a:gd name="connsiteX30" fmla="*/ 1013270 w 1681162"/>
                <a:gd name="connsiteY30" fmla="*/ 936975 h 1681257"/>
                <a:gd name="connsiteX31" fmla="*/ 1092898 w 1681162"/>
                <a:gd name="connsiteY31" fmla="*/ 1094423 h 1681257"/>
                <a:gd name="connsiteX32" fmla="*/ 1145667 w 1681162"/>
                <a:gd name="connsiteY32" fmla="*/ 1116521 h 1681257"/>
                <a:gd name="connsiteX33" fmla="*/ 1183100 w 1681162"/>
                <a:gd name="connsiteY33" fmla="*/ 1131951 h 1681257"/>
                <a:gd name="connsiteX34" fmla="*/ 1203865 w 1681162"/>
                <a:gd name="connsiteY34" fmla="*/ 1140905 h 1681257"/>
                <a:gd name="connsiteX35" fmla="*/ 1395413 w 1681162"/>
                <a:gd name="connsiteY35" fmla="*/ 1342930 h 1681257"/>
                <a:gd name="connsiteX36" fmla="*/ 1298543 w 1681162"/>
                <a:gd name="connsiteY36" fmla="*/ 1522857 h 1681257"/>
                <a:gd name="connsiteX37" fmla="*/ 840581 w 1681162"/>
                <a:gd name="connsiteY37" fmla="*/ 1662208 h 1681257"/>
                <a:gd name="connsiteX38" fmla="*/ 18955 w 1681162"/>
                <a:gd name="connsiteY38" fmla="*/ 840581 h 1681257"/>
                <a:gd name="connsiteX39" fmla="*/ 840581 w 1681162"/>
                <a:gd name="connsiteY39" fmla="*/ 19050 h 1681257"/>
                <a:gd name="connsiteX40" fmla="*/ 1662113 w 1681162"/>
                <a:gd name="connsiteY40" fmla="*/ 840581 h 1681257"/>
                <a:gd name="connsiteX41" fmla="*/ 1647063 w 1681162"/>
                <a:gd name="connsiteY41" fmla="*/ 998125 h 1681257"/>
                <a:gd name="connsiteX42" fmla="*/ 1654588 w 1681162"/>
                <a:gd name="connsiteY42" fmla="*/ 1009269 h 1681257"/>
                <a:gd name="connsiteX43" fmla="*/ 1665732 w 1681162"/>
                <a:gd name="connsiteY43" fmla="*/ 1001744 h 1681257"/>
                <a:gd name="connsiteX44" fmla="*/ 1681163 w 1681162"/>
                <a:gd name="connsiteY44" fmla="*/ 840581 h 1681257"/>
                <a:gd name="connsiteX45" fmla="*/ 840581 w 1681162"/>
                <a:gd name="connsiteY45" fmla="*/ 0 h 1681257"/>
                <a:gd name="connsiteX46" fmla="*/ 1055751 w 1681162"/>
                <a:gd name="connsiteY46" fmla="*/ 707803 h 1681257"/>
                <a:gd name="connsiteX47" fmla="*/ 1046416 w 1681162"/>
                <a:gd name="connsiteY47" fmla="*/ 697611 h 1681257"/>
                <a:gd name="connsiteX48" fmla="*/ 1025842 w 1681162"/>
                <a:gd name="connsiteY48" fmla="*/ 683800 h 1681257"/>
                <a:gd name="connsiteX49" fmla="*/ 1025557 w 1681162"/>
                <a:gd name="connsiteY49" fmla="*/ 564261 h 1681257"/>
                <a:gd name="connsiteX50" fmla="*/ 1055751 w 1681162"/>
                <a:gd name="connsiteY50" fmla="*/ 707803 h 1681257"/>
                <a:gd name="connsiteX51" fmla="*/ 610362 w 1681162"/>
                <a:gd name="connsiteY51" fmla="*/ 607028 h 1681257"/>
                <a:gd name="connsiteX52" fmla="*/ 781907 w 1681162"/>
                <a:gd name="connsiteY52" fmla="*/ 465963 h 1681257"/>
                <a:gd name="connsiteX53" fmla="*/ 1013841 w 1681162"/>
                <a:gd name="connsiteY53" fmla="*/ 548449 h 1681257"/>
                <a:gd name="connsiteX54" fmla="*/ 1011841 w 1681162"/>
                <a:gd name="connsiteY54" fmla="*/ 550450 h 1681257"/>
                <a:gd name="connsiteX55" fmla="*/ 1007364 w 1681162"/>
                <a:gd name="connsiteY55" fmla="*/ 554926 h 1681257"/>
                <a:gd name="connsiteX56" fmla="*/ 1005459 w 1681162"/>
                <a:gd name="connsiteY56" fmla="*/ 565118 h 1681257"/>
                <a:gd name="connsiteX57" fmla="*/ 1007269 w 1681162"/>
                <a:gd name="connsiteY57" fmla="*/ 679704 h 1681257"/>
                <a:gd name="connsiteX58" fmla="*/ 1000887 w 1681162"/>
                <a:gd name="connsiteY58" fmla="*/ 680276 h 1681257"/>
                <a:gd name="connsiteX59" fmla="*/ 969931 w 1681162"/>
                <a:gd name="connsiteY59" fmla="*/ 700278 h 1681257"/>
                <a:gd name="connsiteX60" fmla="*/ 966692 w 1681162"/>
                <a:gd name="connsiteY60" fmla="*/ 665797 h 1681257"/>
                <a:gd name="connsiteX61" fmla="*/ 862298 w 1681162"/>
                <a:gd name="connsiteY61" fmla="*/ 560927 h 1681257"/>
                <a:gd name="connsiteX62" fmla="*/ 725233 w 1681162"/>
                <a:gd name="connsiteY62" fmla="*/ 602551 h 1681257"/>
                <a:gd name="connsiteX63" fmla="*/ 696373 w 1681162"/>
                <a:gd name="connsiteY63" fmla="*/ 744093 h 1681257"/>
                <a:gd name="connsiteX64" fmla="*/ 801624 w 1681162"/>
                <a:gd name="connsiteY64" fmla="*/ 819150 h 1681257"/>
                <a:gd name="connsiteX65" fmla="*/ 759428 w 1681162"/>
                <a:gd name="connsiteY65" fmla="*/ 815626 h 1681257"/>
                <a:gd name="connsiteX66" fmla="*/ 636461 w 1681162"/>
                <a:gd name="connsiteY66" fmla="*/ 736568 h 1681257"/>
                <a:gd name="connsiteX67" fmla="*/ 609124 w 1681162"/>
                <a:gd name="connsiteY67" fmla="*/ 642652 h 1681257"/>
                <a:gd name="connsiteX68" fmla="*/ 612553 w 1681162"/>
                <a:gd name="connsiteY68" fmla="*/ 614172 h 1681257"/>
                <a:gd name="connsiteX69" fmla="*/ 610362 w 1681162"/>
                <a:gd name="connsiteY69" fmla="*/ 607218 h 1681257"/>
                <a:gd name="connsiteX70" fmla="*/ 937641 w 1681162"/>
                <a:gd name="connsiteY70" fmla="*/ 750760 h 1681257"/>
                <a:gd name="connsiteX71" fmla="*/ 931069 w 1681162"/>
                <a:gd name="connsiteY71" fmla="*/ 759905 h 1681257"/>
                <a:gd name="connsiteX72" fmla="*/ 816007 w 1681162"/>
                <a:gd name="connsiteY72" fmla="*/ 801433 h 1681257"/>
                <a:gd name="connsiteX73" fmla="*/ 713899 w 1681162"/>
                <a:gd name="connsiteY73" fmla="*/ 736473 h 1681257"/>
                <a:gd name="connsiteX74" fmla="*/ 739997 w 1681162"/>
                <a:gd name="connsiteY74" fmla="*/ 614362 h 1681257"/>
                <a:gd name="connsiteX75" fmla="*/ 825913 w 1681162"/>
                <a:gd name="connsiteY75" fmla="*/ 575215 h 1681257"/>
                <a:gd name="connsiteX76" fmla="*/ 857631 w 1681162"/>
                <a:gd name="connsiteY76" fmla="*/ 579216 h 1681257"/>
                <a:gd name="connsiteX77" fmla="*/ 948023 w 1681162"/>
                <a:gd name="connsiteY77" fmla="*/ 669322 h 1681257"/>
                <a:gd name="connsiteX78" fmla="*/ 937641 w 1681162"/>
                <a:gd name="connsiteY78" fmla="*/ 750760 h 1681257"/>
                <a:gd name="connsiteX79" fmla="*/ 620744 w 1681162"/>
                <a:gd name="connsiteY79" fmla="*/ 747046 h 1681257"/>
                <a:gd name="connsiteX80" fmla="*/ 755999 w 1681162"/>
                <a:gd name="connsiteY80" fmla="*/ 834199 h 1681257"/>
                <a:gd name="connsiteX81" fmla="*/ 933450 w 1681162"/>
                <a:gd name="connsiteY81" fmla="*/ 787717 h 1681257"/>
                <a:gd name="connsiteX82" fmla="*/ 954596 w 1681162"/>
                <a:gd name="connsiteY82" fmla="*/ 759714 h 1681257"/>
                <a:gd name="connsiteX83" fmla="*/ 964406 w 1681162"/>
                <a:gd name="connsiteY83" fmla="*/ 743331 h 1681257"/>
                <a:gd name="connsiteX84" fmla="*/ 1002601 w 1681162"/>
                <a:gd name="connsiteY84" fmla="*/ 699230 h 1681257"/>
                <a:gd name="connsiteX85" fmla="*/ 958882 w 1681162"/>
                <a:gd name="connsiteY85" fmla="*/ 821626 h 1681257"/>
                <a:gd name="connsiteX86" fmla="*/ 954500 w 1681162"/>
                <a:gd name="connsiteY86" fmla="*/ 832390 h 1681257"/>
                <a:gd name="connsiteX87" fmla="*/ 934307 w 1681162"/>
                <a:gd name="connsiteY87" fmla="*/ 887540 h 1681257"/>
                <a:gd name="connsiteX88" fmla="*/ 820864 w 1681162"/>
                <a:gd name="connsiteY88" fmla="*/ 1102614 h 1681257"/>
                <a:gd name="connsiteX89" fmla="*/ 797528 w 1681162"/>
                <a:gd name="connsiteY89" fmla="*/ 1108519 h 1681257"/>
                <a:gd name="connsiteX90" fmla="*/ 763238 w 1681162"/>
                <a:gd name="connsiteY90" fmla="*/ 1042797 h 1681257"/>
                <a:gd name="connsiteX91" fmla="*/ 755713 w 1681162"/>
                <a:gd name="connsiteY91" fmla="*/ 1019556 h 1681257"/>
                <a:gd name="connsiteX92" fmla="*/ 754285 w 1681162"/>
                <a:gd name="connsiteY92" fmla="*/ 1015556 h 1681257"/>
                <a:gd name="connsiteX93" fmla="*/ 700564 w 1681162"/>
                <a:gd name="connsiteY93" fmla="*/ 881348 h 1681257"/>
                <a:gd name="connsiteX94" fmla="*/ 657797 w 1681162"/>
                <a:gd name="connsiteY94" fmla="*/ 814864 h 1681257"/>
                <a:gd name="connsiteX95" fmla="*/ 616363 w 1681162"/>
                <a:gd name="connsiteY95" fmla="*/ 750666 h 1681257"/>
                <a:gd name="connsiteX96" fmla="*/ 604933 w 1681162"/>
                <a:gd name="connsiteY96" fmla="*/ 718185 h 1681257"/>
                <a:gd name="connsiteX97" fmla="*/ 620744 w 1681162"/>
                <a:gd name="connsiteY97" fmla="*/ 747046 h 1681257"/>
                <a:gd name="connsiteX98" fmla="*/ 974788 w 1681162"/>
                <a:gd name="connsiteY98" fmla="*/ 944023 h 1681257"/>
                <a:gd name="connsiteX99" fmla="*/ 964406 w 1681162"/>
                <a:gd name="connsiteY99" fmla="*/ 962692 h 1681257"/>
                <a:gd name="connsiteX100" fmla="*/ 896303 w 1681162"/>
                <a:gd name="connsiteY100" fmla="*/ 1085564 h 1681257"/>
                <a:gd name="connsiteX101" fmla="*/ 877253 w 1681162"/>
                <a:gd name="connsiteY101" fmla="*/ 1119569 h 1681257"/>
                <a:gd name="connsiteX102" fmla="*/ 862108 w 1681162"/>
                <a:gd name="connsiteY102" fmla="*/ 1150906 h 1681257"/>
                <a:gd name="connsiteX103" fmla="*/ 816864 w 1681162"/>
                <a:gd name="connsiteY103" fmla="*/ 1216533 h 1681257"/>
                <a:gd name="connsiteX104" fmla="*/ 796576 w 1681162"/>
                <a:gd name="connsiteY104" fmla="*/ 1212914 h 1681257"/>
                <a:gd name="connsiteX105" fmla="*/ 687419 w 1681162"/>
                <a:gd name="connsiteY105" fmla="*/ 996887 h 1681257"/>
                <a:gd name="connsiteX106" fmla="*/ 674370 w 1681162"/>
                <a:gd name="connsiteY106" fmla="*/ 957453 h 1681257"/>
                <a:gd name="connsiteX107" fmla="*/ 639794 w 1681162"/>
                <a:gd name="connsiteY107" fmla="*/ 875252 h 1681257"/>
                <a:gd name="connsiteX108" fmla="*/ 593217 w 1681162"/>
                <a:gd name="connsiteY108" fmla="*/ 745903 h 1681257"/>
                <a:gd name="connsiteX109" fmla="*/ 599313 w 1681162"/>
                <a:gd name="connsiteY109" fmla="*/ 759238 h 1681257"/>
                <a:gd name="connsiteX110" fmla="*/ 642175 w 1681162"/>
                <a:gd name="connsiteY110" fmla="*/ 825913 h 1681257"/>
                <a:gd name="connsiteX111" fmla="*/ 683514 w 1681162"/>
                <a:gd name="connsiteY111" fmla="*/ 889921 h 1681257"/>
                <a:gd name="connsiteX112" fmla="*/ 736187 w 1681162"/>
                <a:gd name="connsiteY112" fmla="*/ 1021842 h 1681257"/>
                <a:gd name="connsiteX113" fmla="*/ 737616 w 1681162"/>
                <a:gd name="connsiteY113" fmla="*/ 1025842 h 1681257"/>
                <a:gd name="connsiteX114" fmla="*/ 744950 w 1681162"/>
                <a:gd name="connsiteY114" fmla="*/ 1048417 h 1681257"/>
                <a:gd name="connsiteX115" fmla="*/ 790956 w 1681162"/>
                <a:gd name="connsiteY115" fmla="*/ 1126331 h 1681257"/>
                <a:gd name="connsiteX116" fmla="*/ 831151 w 1681162"/>
                <a:gd name="connsiteY116" fmla="*/ 1118426 h 1681257"/>
                <a:gd name="connsiteX117" fmla="*/ 952119 w 1681162"/>
                <a:gd name="connsiteY117" fmla="*/ 893635 h 1681257"/>
                <a:gd name="connsiteX118" fmla="*/ 972026 w 1681162"/>
                <a:gd name="connsiteY118" fmla="*/ 839343 h 1681257"/>
                <a:gd name="connsiteX119" fmla="*/ 976408 w 1681162"/>
                <a:gd name="connsiteY119" fmla="*/ 828580 h 1681257"/>
                <a:gd name="connsiteX120" fmla="*/ 1021175 w 1681162"/>
                <a:gd name="connsiteY120" fmla="*/ 702659 h 1681257"/>
                <a:gd name="connsiteX121" fmla="*/ 1033843 w 1681162"/>
                <a:gd name="connsiteY121" fmla="*/ 711803 h 1681257"/>
                <a:gd name="connsiteX122" fmla="*/ 974693 w 1681162"/>
                <a:gd name="connsiteY122" fmla="*/ 943928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1681162" h="1681257">
                  <a:moveTo>
                    <a:pt x="840676" y="0"/>
                  </a:moveTo>
                  <a:cubicBezTo>
                    <a:pt x="377190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6" y="1681258"/>
                  </a:cubicBezTo>
                  <a:cubicBezTo>
                    <a:pt x="995363" y="1681258"/>
                    <a:pt x="1148334" y="1634776"/>
                    <a:pt x="1308354" y="1539240"/>
                  </a:cubicBezTo>
                  <a:cubicBezTo>
                    <a:pt x="1377887" y="1497711"/>
                    <a:pt x="1420558" y="1418177"/>
                    <a:pt x="1414463" y="1341406"/>
                  </a:cubicBezTo>
                  <a:cubicBezTo>
                    <a:pt x="1407223" y="1250251"/>
                    <a:pt x="1335024" y="1172813"/>
                    <a:pt x="1211008" y="1123188"/>
                  </a:cubicBezTo>
                  <a:cubicBezTo>
                    <a:pt x="1205674" y="1121092"/>
                    <a:pt x="1198531" y="1117950"/>
                    <a:pt x="1190815" y="1114520"/>
                  </a:cubicBezTo>
                  <a:cubicBezTo>
                    <a:pt x="1177195" y="1108519"/>
                    <a:pt x="1161669" y="1101757"/>
                    <a:pt x="1152334" y="1098709"/>
                  </a:cubicBezTo>
                  <a:lnTo>
                    <a:pt x="1099756" y="1076706"/>
                  </a:lnTo>
                  <a:cubicBezTo>
                    <a:pt x="1099756" y="1076706"/>
                    <a:pt x="1098995" y="1076420"/>
                    <a:pt x="1098614" y="1076325"/>
                  </a:cubicBezTo>
                  <a:cubicBezTo>
                    <a:pt x="1001839" y="1049941"/>
                    <a:pt x="1022128" y="974217"/>
                    <a:pt x="1043559" y="894017"/>
                  </a:cubicBezTo>
                  <a:cubicBezTo>
                    <a:pt x="1048036" y="877348"/>
                    <a:pt x="1052608" y="860108"/>
                    <a:pt x="1055846" y="844010"/>
                  </a:cubicBezTo>
                  <a:cubicBezTo>
                    <a:pt x="1056608" y="839915"/>
                    <a:pt x="1057465" y="835818"/>
                    <a:pt x="1058228" y="831723"/>
                  </a:cubicBezTo>
                  <a:cubicBezTo>
                    <a:pt x="1076992" y="768953"/>
                    <a:pt x="1089660" y="693134"/>
                    <a:pt x="1080992" y="632936"/>
                  </a:cubicBezTo>
                  <a:cubicBezTo>
                    <a:pt x="1074801" y="590264"/>
                    <a:pt x="1058608" y="559117"/>
                    <a:pt x="1032891" y="540449"/>
                  </a:cubicBezTo>
                  <a:cubicBezTo>
                    <a:pt x="1032320" y="540067"/>
                    <a:pt x="1031748" y="539687"/>
                    <a:pt x="1031176" y="539496"/>
                  </a:cubicBezTo>
                  <a:cubicBezTo>
                    <a:pt x="969550" y="459581"/>
                    <a:pt x="875919" y="425196"/>
                    <a:pt x="777812" y="447389"/>
                  </a:cubicBezTo>
                  <a:cubicBezTo>
                    <a:pt x="671513" y="471297"/>
                    <a:pt x="591407" y="556546"/>
                    <a:pt x="573691" y="664559"/>
                  </a:cubicBezTo>
                  <a:cubicBezTo>
                    <a:pt x="560261" y="746379"/>
                    <a:pt x="590550" y="812863"/>
                    <a:pt x="622649" y="883253"/>
                  </a:cubicBezTo>
                  <a:cubicBezTo>
                    <a:pt x="634555" y="909256"/>
                    <a:pt x="646747" y="936212"/>
                    <a:pt x="656654" y="963930"/>
                  </a:cubicBezTo>
                  <a:cubicBezTo>
                    <a:pt x="660368" y="974503"/>
                    <a:pt x="664655" y="987742"/>
                    <a:pt x="669512" y="1002792"/>
                  </a:cubicBezTo>
                  <a:cubicBezTo>
                    <a:pt x="694372" y="1080230"/>
                    <a:pt x="731996" y="1197292"/>
                    <a:pt x="787241" y="1229392"/>
                  </a:cubicBezTo>
                  <a:cubicBezTo>
                    <a:pt x="799529" y="1236535"/>
                    <a:pt x="811530" y="1238345"/>
                    <a:pt x="822865" y="1234726"/>
                  </a:cubicBezTo>
                  <a:cubicBezTo>
                    <a:pt x="849154" y="1226344"/>
                    <a:pt x="864680" y="1191958"/>
                    <a:pt x="879634" y="1158812"/>
                  </a:cubicBezTo>
                  <a:cubicBezTo>
                    <a:pt x="884587" y="1147762"/>
                    <a:pt x="889349" y="1137380"/>
                    <a:pt x="894016" y="1128903"/>
                  </a:cubicBezTo>
                  <a:lnTo>
                    <a:pt x="913066" y="1094899"/>
                  </a:lnTo>
                  <a:cubicBezTo>
                    <a:pt x="935736" y="1054513"/>
                    <a:pt x="959072" y="1012698"/>
                    <a:pt x="981265" y="971740"/>
                  </a:cubicBezTo>
                  <a:cubicBezTo>
                    <a:pt x="984123" y="966406"/>
                    <a:pt x="987647" y="960216"/>
                    <a:pt x="991457" y="953262"/>
                  </a:cubicBezTo>
                  <a:cubicBezTo>
                    <a:pt x="993267" y="950118"/>
                    <a:pt x="995077" y="946785"/>
                    <a:pt x="996982" y="943356"/>
                  </a:cubicBezTo>
                  <a:cubicBezTo>
                    <a:pt x="1001173" y="946309"/>
                    <a:pt x="1006888" y="945451"/>
                    <a:pt x="1010031" y="941451"/>
                  </a:cubicBezTo>
                  <a:cubicBezTo>
                    <a:pt x="1011079" y="940022"/>
                    <a:pt x="1012222" y="938594"/>
                    <a:pt x="1013270" y="936975"/>
                  </a:cubicBezTo>
                  <a:cubicBezTo>
                    <a:pt x="999649" y="1002411"/>
                    <a:pt x="1001363" y="1069181"/>
                    <a:pt x="1092898" y="1094423"/>
                  </a:cubicBezTo>
                  <a:lnTo>
                    <a:pt x="1145667" y="1116521"/>
                  </a:lnTo>
                  <a:cubicBezTo>
                    <a:pt x="1154811" y="1119473"/>
                    <a:pt x="1169861" y="1126046"/>
                    <a:pt x="1183100" y="1131951"/>
                  </a:cubicBezTo>
                  <a:cubicBezTo>
                    <a:pt x="1191006" y="1135475"/>
                    <a:pt x="1198436" y="1138619"/>
                    <a:pt x="1203865" y="1140905"/>
                  </a:cubicBezTo>
                  <a:cubicBezTo>
                    <a:pt x="1320737" y="1187672"/>
                    <a:pt x="1388840" y="1259396"/>
                    <a:pt x="1395413" y="1342930"/>
                  </a:cubicBezTo>
                  <a:cubicBezTo>
                    <a:pt x="1400937" y="1412653"/>
                    <a:pt x="1361980" y="1484948"/>
                    <a:pt x="1298543" y="1522857"/>
                  </a:cubicBezTo>
                  <a:cubicBezTo>
                    <a:pt x="1141571" y="1616583"/>
                    <a:pt x="991743" y="1662208"/>
                    <a:pt x="840581" y="1662208"/>
                  </a:cubicBezTo>
                  <a:cubicBezTo>
                    <a:pt x="387572" y="1662208"/>
                    <a:pt x="18955" y="1293685"/>
                    <a:pt x="18955" y="840581"/>
                  </a:cubicBezTo>
                  <a:cubicBezTo>
                    <a:pt x="18955" y="387477"/>
                    <a:pt x="387477" y="19050"/>
                    <a:pt x="840581" y="19050"/>
                  </a:cubicBezTo>
                  <a:cubicBezTo>
                    <a:pt x="1293686" y="19050"/>
                    <a:pt x="1662113" y="387572"/>
                    <a:pt x="1662113" y="840581"/>
                  </a:cubicBezTo>
                  <a:cubicBezTo>
                    <a:pt x="1662113" y="893541"/>
                    <a:pt x="1657064" y="946594"/>
                    <a:pt x="1647063" y="998125"/>
                  </a:cubicBezTo>
                  <a:cubicBezTo>
                    <a:pt x="1646015" y="1003268"/>
                    <a:pt x="1649444" y="1008317"/>
                    <a:pt x="1654588" y="1009269"/>
                  </a:cubicBezTo>
                  <a:cubicBezTo>
                    <a:pt x="1659731" y="1010317"/>
                    <a:pt x="1664780" y="1006888"/>
                    <a:pt x="1665732" y="1001744"/>
                  </a:cubicBezTo>
                  <a:cubicBezTo>
                    <a:pt x="1676019" y="948976"/>
                    <a:pt x="1681163" y="894778"/>
                    <a:pt x="1681163" y="840581"/>
                  </a:cubicBezTo>
                  <a:cubicBezTo>
                    <a:pt x="1681163" y="377095"/>
                    <a:pt x="1304068" y="0"/>
                    <a:pt x="840581" y="0"/>
                  </a:cubicBezTo>
                  <a:close/>
                  <a:moveTo>
                    <a:pt x="1055751" y="707803"/>
                  </a:moveTo>
                  <a:cubicBezTo>
                    <a:pt x="1053084" y="704088"/>
                    <a:pt x="1050036" y="700659"/>
                    <a:pt x="1046416" y="697611"/>
                  </a:cubicBezTo>
                  <a:cubicBezTo>
                    <a:pt x="1039368" y="691420"/>
                    <a:pt x="1032510" y="686848"/>
                    <a:pt x="1025842" y="683800"/>
                  </a:cubicBezTo>
                  <a:cubicBezTo>
                    <a:pt x="1035177" y="641318"/>
                    <a:pt x="1037749" y="599313"/>
                    <a:pt x="1025557" y="564261"/>
                  </a:cubicBezTo>
                  <a:cubicBezTo>
                    <a:pt x="1051655" y="603218"/>
                    <a:pt x="1058228" y="653891"/>
                    <a:pt x="1055751" y="707803"/>
                  </a:cubicBezTo>
                  <a:close/>
                  <a:moveTo>
                    <a:pt x="610362" y="607028"/>
                  </a:moveTo>
                  <a:cubicBezTo>
                    <a:pt x="641509" y="536353"/>
                    <a:pt x="704183" y="483489"/>
                    <a:pt x="781907" y="465963"/>
                  </a:cubicBezTo>
                  <a:cubicBezTo>
                    <a:pt x="871347" y="445770"/>
                    <a:pt x="956881" y="476536"/>
                    <a:pt x="1013841" y="548449"/>
                  </a:cubicBezTo>
                  <a:cubicBezTo>
                    <a:pt x="1013079" y="549212"/>
                    <a:pt x="1012412" y="549878"/>
                    <a:pt x="1011841" y="550450"/>
                  </a:cubicBezTo>
                  <a:cubicBezTo>
                    <a:pt x="1010031" y="552260"/>
                    <a:pt x="1008412" y="553783"/>
                    <a:pt x="1007364" y="554926"/>
                  </a:cubicBezTo>
                  <a:cubicBezTo>
                    <a:pt x="1004792" y="557689"/>
                    <a:pt x="1004030" y="561689"/>
                    <a:pt x="1005459" y="565118"/>
                  </a:cubicBezTo>
                  <a:cubicBezTo>
                    <a:pt x="1018699" y="597313"/>
                    <a:pt x="1016508" y="637889"/>
                    <a:pt x="1007269" y="679704"/>
                  </a:cubicBezTo>
                  <a:cubicBezTo>
                    <a:pt x="1005173" y="679704"/>
                    <a:pt x="1002982" y="679894"/>
                    <a:pt x="1000887" y="680276"/>
                  </a:cubicBezTo>
                  <a:cubicBezTo>
                    <a:pt x="988600" y="682276"/>
                    <a:pt x="978598" y="690086"/>
                    <a:pt x="969931" y="700278"/>
                  </a:cubicBezTo>
                  <a:cubicBezTo>
                    <a:pt x="970121" y="689134"/>
                    <a:pt x="969073" y="677608"/>
                    <a:pt x="966692" y="665797"/>
                  </a:cubicBezTo>
                  <a:cubicBezTo>
                    <a:pt x="956500" y="614648"/>
                    <a:pt x="916496" y="574453"/>
                    <a:pt x="862298" y="560927"/>
                  </a:cubicBezTo>
                  <a:cubicBezTo>
                    <a:pt x="809530" y="547783"/>
                    <a:pt x="756952" y="563690"/>
                    <a:pt x="725233" y="602551"/>
                  </a:cubicBezTo>
                  <a:cubicBezTo>
                    <a:pt x="688086" y="648081"/>
                    <a:pt x="677513" y="699706"/>
                    <a:pt x="696373" y="744093"/>
                  </a:cubicBezTo>
                  <a:cubicBezTo>
                    <a:pt x="713327" y="784003"/>
                    <a:pt x="752094" y="811435"/>
                    <a:pt x="801624" y="819150"/>
                  </a:cubicBezTo>
                  <a:cubicBezTo>
                    <a:pt x="787622" y="819340"/>
                    <a:pt x="773430" y="818293"/>
                    <a:pt x="759428" y="815626"/>
                  </a:cubicBezTo>
                  <a:cubicBezTo>
                    <a:pt x="708660" y="806101"/>
                    <a:pt x="663892" y="777335"/>
                    <a:pt x="636461" y="736568"/>
                  </a:cubicBezTo>
                  <a:cubicBezTo>
                    <a:pt x="617220" y="707898"/>
                    <a:pt x="607886" y="675894"/>
                    <a:pt x="609124" y="642652"/>
                  </a:cubicBezTo>
                  <a:cubicBezTo>
                    <a:pt x="610457" y="633698"/>
                    <a:pt x="611696" y="624364"/>
                    <a:pt x="612553" y="614172"/>
                  </a:cubicBezTo>
                  <a:cubicBezTo>
                    <a:pt x="612743" y="611505"/>
                    <a:pt x="611886" y="609028"/>
                    <a:pt x="610362" y="607218"/>
                  </a:cubicBezTo>
                  <a:close/>
                  <a:moveTo>
                    <a:pt x="937641" y="750760"/>
                  </a:moveTo>
                  <a:cubicBezTo>
                    <a:pt x="935450" y="754094"/>
                    <a:pt x="933259" y="757237"/>
                    <a:pt x="931069" y="759905"/>
                  </a:cubicBezTo>
                  <a:cubicBezTo>
                    <a:pt x="898017" y="800576"/>
                    <a:pt x="872204" y="806196"/>
                    <a:pt x="816007" y="801433"/>
                  </a:cubicBezTo>
                  <a:cubicBezTo>
                    <a:pt x="767620" y="797433"/>
                    <a:pt x="729424" y="773049"/>
                    <a:pt x="713899" y="736473"/>
                  </a:cubicBezTo>
                  <a:cubicBezTo>
                    <a:pt x="697897" y="698754"/>
                    <a:pt x="707422" y="654272"/>
                    <a:pt x="739997" y="614362"/>
                  </a:cubicBezTo>
                  <a:cubicBezTo>
                    <a:pt x="760666" y="589026"/>
                    <a:pt x="792004" y="575215"/>
                    <a:pt x="825913" y="575215"/>
                  </a:cubicBezTo>
                  <a:cubicBezTo>
                    <a:pt x="836295" y="575215"/>
                    <a:pt x="846963" y="576548"/>
                    <a:pt x="857631" y="579216"/>
                  </a:cubicBezTo>
                  <a:cubicBezTo>
                    <a:pt x="904684" y="590931"/>
                    <a:pt x="939260" y="625507"/>
                    <a:pt x="948023" y="669322"/>
                  </a:cubicBezTo>
                  <a:cubicBezTo>
                    <a:pt x="954119" y="699897"/>
                    <a:pt x="950500" y="727615"/>
                    <a:pt x="937641" y="750760"/>
                  </a:cubicBezTo>
                  <a:close/>
                  <a:moveTo>
                    <a:pt x="620744" y="747046"/>
                  </a:moveTo>
                  <a:cubicBezTo>
                    <a:pt x="650938" y="792004"/>
                    <a:pt x="700278" y="823722"/>
                    <a:pt x="755999" y="834199"/>
                  </a:cubicBezTo>
                  <a:cubicBezTo>
                    <a:pt x="823341" y="846772"/>
                    <a:pt x="893064" y="828580"/>
                    <a:pt x="933450" y="787717"/>
                  </a:cubicBezTo>
                  <a:cubicBezTo>
                    <a:pt x="941927" y="779145"/>
                    <a:pt x="948976" y="769810"/>
                    <a:pt x="954596" y="759714"/>
                  </a:cubicBezTo>
                  <a:cubicBezTo>
                    <a:pt x="957834" y="754571"/>
                    <a:pt x="961072" y="749046"/>
                    <a:pt x="964406" y="743331"/>
                  </a:cubicBezTo>
                  <a:cubicBezTo>
                    <a:pt x="975455" y="724281"/>
                    <a:pt x="987838" y="702850"/>
                    <a:pt x="1002601" y="699230"/>
                  </a:cubicBezTo>
                  <a:cubicBezTo>
                    <a:pt x="990981" y="742950"/>
                    <a:pt x="973169" y="786479"/>
                    <a:pt x="958882" y="821626"/>
                  </a:cubicBezTo>
                  <a:lnTo>
                    <a:pt x="954500" y="832390"/>
                  </a:lnTo>
                  <a:cubicBezTo>
                    <a:pt x="948499" y="847249"/>
                    <a:pt x="941927" y="865918"/>
                    <a:pt x="934307" y="887540"/>
                  </a:cubicBezTo>
                  <a:cubicBezTo>
                    <a:pt x="907066" y="964883"/>
                    <a:pt x="869823" y="1070896"/>
                    <a:pt x="820864" y="1102614"/>
                  </a:cubicBezTo>
                  <a:cubicBezTo>
                    <a:pt x="811339" y="1108805"/>
                    <a:pt x="803720" y="1110710"/>
                    <a:pt x="797528" y="1108519"/>
                  </a:cubicBezTo>
                  <a:cubicBezTo>
                    <a:pt x="782003" y="1102900"/>
                    <a:pt x="772001" y="1070991"/>
                    <a:pt x="763238" y="1042797"/>
                  </a:cubicBezTo>
                  <a:cubicBezTo>
                    <a:pt x="760762" y="1034891"/>
                    <a:pt x="758285" y="1026985"/>
                    <a:pt x="755713" y="1019556"/>
                  </a:cubicBezTo>
                  <a:lnTo>
                    <a:pt x="754285" y="1015556"/>
                  </a:lnTo>
                  <a:cubicBezTo>
                    <a:pt x="738664" y="970788"/>
                    <a:pt x="722566" y="924497"/>
                    <a:pt x="700564" y="881348"/>
                  </a:cubicBezTo>
                  <a:cubicBezTo>
                    <a:pt x="688753" y="858012"/>
                    <a:pt x="672941" y="836105"/>
                    <a:pt x="657797" y="814864"/>
                  </a:cubicBezTo>
                  <a:cubicBezTo>
                    <a:pt x="642938" y="794194"/>
                    <a:pt x="627602" y="772763"/>
                    <a:pt x="616363" y="750666"/>
                  </a:cubicBezTo>
                  <a:cubicBezTo>
                    <a:pt x="610457" y="739045"/>
                    <a:pt x="606933" y="728472"/>
                    <a:pt x="604933" y="718185"/>
                  </a:cubicBezTo>
                  <a:cubicBezTo>
                    <a:pt x="609314" y="728186"/>
                    <a:pt x="614553" y="737806"/>
                    <a:pt x="620744" y="747046"/>
                  </a:cubicBezTo>
                  <a:close/>
                  <a:moveTo>
                    <a:pt x="974788" y="944023"/>
                  </a:moveTo>
                  <a:cubicBezTo>
                    <a:pt x="970883" y="951071"/>
                    <a:pt x="967359" y="957358"/>
                    <a:pt x="964406" y="962692"/>
                  </a:cubicBezTo>
                  <a:cubicBezTo>
                    <a:pt x="942308" y="1003554"/>
                    <a:pt x="918972" y="1045274"/>
                    <a:pt x="896303" y="1085564"/>
                  </a:cubicBezTo>
                  <a:lnTo>
                    <a:pt x="877253" y="1119569"/>
                  </a:lnTo>
                  <a:cubicBezTo>
                    <a:pt x="872109" y="1128712"/>
                    <a:pt x="867251" y="1139476"/>
                    <a:pt x="862108" y="1150906"/>
                  </a:cubicBezTo>
                  <a:cubicBezTo>
                    <a:pt x="849439" y="1178909"/>
                    <a:pt x="835057" y="1210723"/>
                    <a:pt x="816864" y="1216533"/>
                  </a:cubicBezTo>
                  <a:cubicBezTo>
                    <a:pt x="810768" y="1218438"/>
                    <a:pt x="804100" y="1217295"/>
                    <a:pt x="796576" y="1212914"/>
                  </a:cubicBezTo>
                  <a:cubicBezTo>
                    <a:pt x="747713" y="1184434"/>
                    <a:pt x="709993" y="1067086"/>
                    <a:pt x="687419" y="996887"/>
                  </a:cubicBezTo>
                  <a:cubicBezTo>
                    <a:pt x="682562" y="981647"/>
                    <a:pt x="678180" y="968121"/>
                    <a:pt x="674370" y="957453"/>
                  </a:cubicBezTo>
                  <a:cubicBezTo>
                    <a:pt x="664273" y="928878"/>
                    <a:pt x="651796" y="901637"/>
                    <a:pt x="639794" y="875252"/>
                  </a:cubicBezTo>
                  <a:cubicBezTo>
                    <a:pt x="620078" y="832009"/>
                    <a:pt x="601028" y="790289"/>
                    <a:pt x="593217" y="745903"/>
                  </a:cubicBezTo>
                  <a:cubicBezTo>
                    <a:pt x="594931" y="750284"/>
                    <a:pt x="596932" y="754666"/>
                    <a:pt x="599313" y="759238"/>
                  </a:cubicBezTo>
                  <a:cubicBezTo>
                    <a:pt x="611219" y="782574"/>
                    <a:pt x="626936" y="804672"/>
                    <a:pt x="642175" y="825913"/>
                  </a:cubicBezTo>
                  <a:cubicBezTo>
                    <a:pt x="656939" y="846582"/>
                    <a:pt x="672274" y="867918"/>
                    <a:pt x="683514" y="889921"/>
                  </a:cubicBezTo>
                  <a:cubicBezTo>
                    <a:pt x="704850" y="931926"/>
                    <a:pt x="720852" y="977646"/>
                    <a:pt x="736187" y="1021842"/>
                  </a:cubicBezTo>
                  <a:lnTo>
                    <a:pt x="737616" y="1025842"/>
                  </a:lnTo>
                  <a:cubicBezTo>
                    <a:pt x="740092" y="1033081"/>
                    <a:pt x="742569" y="1040701"/>
                    <a:pt x="744950" y="1048417"/>
                  </a:cubicBezTo>
                  <a:cubicBezTo>
                    <a:pt x="755523" y="1082421"/>
                    <a:pt x="766572" y="1117473"/>
                    <a:pt x="790956" y="1126331"/>
                  </a:cubicBezTo>
                  <a:cubicBezTo>
                    <a:pt x="802957" y="1130617"/>
                    <a:pt x="816483" y="1128046"/>
                    <a:pt x="831151" y="1118426"/>
                  </a:cubicBezTo>
                  <a:cubicBezTo>
                    <a:pt x="885444" y="1083088"/>
                    <a:pt x="924020" y="973646"/>
                    <a:pt x="952119" y="893635"/>
                  </a:cubicBezTo>
                  <a:cubicBezTo>
                    <a:pt x="959644" y="872204"/>
                    <a:pt x="966121" y="853821"/>
                    <a:pt x="972026" y="839343"/>
                  </a:cubicBezTo>
                  <a:lnTo>
                    <a:pt x="976408" y="828580"/>
                  </a:lnTo>
                  <a:cubicBezTo>
                    <a:pt x="991076" y="792575"/>
                    <a:pt x="1009269" y="747903"/>
                    <a:pt x="1021175" y="702659"/>
                  </a:cubicBezTo>
                  <a:cubicBezTo>
                    <a:pt x="1025176" y="704850"/>
                    <a:pt x="1029367" y="707898"/>
                    <a:pt x="1033843" y="711803"/>
                  </a:cubicBezTo>
                  <a:cubicBezTo>
                    <a:pt x="1081278" y="753332"/>
                    <a:pt x="1009269" y="882110"/>
                    <a:pt x="974693" y="94392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7A06C5FC-2B4C-5CD3-89B8-6BDF7466BCB4}"/>
              </a:ext>
            </a:extLst>
          </p:cNvPr>
          <p:cNvGrpSpPr>
            <a:grpSpLocks noChangeAspect="1"/>
          </p:cNvGrpSpPr>
          <p:nvPr/>
        </p:nvGrpSpPr>
        <p:grpSpPr>
          <a:xfrm>
            <a:off x="2492233" y="2734159"/>
            <a:ext cx="2577664" cy="2461550"/>
            <a:chOff x="931283" y="815302"/>
            <a:chExt cx="1455024" cy="1389481"/>
          </a:xfrm>
        </p:grpSpPr>
        <p:sp>
          <p:nvSpPr>
            <p:cNvPr id="7" name="Graphic 34">
              <a:extLst>
                <a:ext uri="{FF2B5EF4-FFF2-40B4-BE49-F238E27FC236}">
                  <a16:creationId xmlns:a16="http://schemas.microsoft.com/office/drawing/2014/main" id="{9789894D-7382-B3AE-F313-EA534F75A31B}"/>
                </a:ext>
              </a:extLst>
            </p:cNvPr>
            <p:cNvSpPr/>
            <p:nvPr/>
          </p:nvSpPr>
          <p:spPr>
            <a:xfrm>
              <a:off x="931283" y="815302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9B823247-09C5-054A-7E8C-94EBE3E310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6839" y="815315"/>
              <a:ext cx="1389468" cy="1389468"/>
            </a:xfrm>
            <a:custGeom>
              <a:avLst/>
              <a:gdLst>
                <a:gd name="connsiteX0" fmla="*/ 840581 w 1681257"/>
                <a:gd name="connsiteY0" fmla="*/ 0 h 1681257"/>
                <a:gd name="connsiteX1" fmla="*/ 0 w 1681257"/>
                <a:gd name="connsiteY1" fmla="*/ 840581 h 1681257"/>
                <a:gd name="connsiteX2" fmla="*/ 840676 w 1681257"/>
                <a:gd name="connsiteY2" fmla="*/ 1681258 h 1681257"/>
                <a:gd name="connsiteX3" fmla="*/ 1308354 w 1681257"/>
                <a:gd name="connsiteY3" fmla="*/ 1539240 h 1681257"/>
                <a:gd name="connsiteX4" fmla="*/ 1414463 w 1681257"/>
                <a:gd name="connsiteY4" fmla="*/ 1341406 h 1681257"/>
                <a:gd name="connsiteX5" fmla="*/ 1211009 w 1681257"/>
                <a:gd name="connsiteY5" fmla="*/ 1123188 h 1681257"/>
                <a:gd name="connsiteX6" fmla="*/ 1190720 w 1681257"/>
                <a:gd name="connsiteY6" fmla="*/ 1114520 h 1681257"/>
                <a:gd name="connsiteX7" fmla="*/ 1152144 w 1681257"/>
                <a:gd name="connsiteY7" fmla="*/ 1098709 h 1681257"/>
                <a:gd name="connsiteX8" fmla="*/ 1101947 w 1681257"/>
                <a:gd name="connsiteY8" fmla="*/ 1081945 h 1681257"/>
                <a:gd name="connsiteX9" fmla="*/ 1072610 w 1681257"/>
                <a:gd name="connsiteY9" fmla="*/ 1075277 h 1681257"/>
                <a:gd name="connsiteX10" fmla="*/ 975455 w 1681257"/>
                <a:gd name="connsiteY10" fmla="*/ 1064609 h 1681257"/>
                <a:gd name="connsiteX11" fmla="*/ 952881 w 1681257"/>
                <a:gd name="connsiteY11" fmla="*/ 1070610 h 1681257"/>
                <a:gd name="connsiteX12" fmla="*/ 1008888 w 1681257"/>
                <a:gd name="connsiteY12" fmla="*/ 1024700 h 1681257"/>
                <a:gd name="connsiteX13" fmla="*/ 1222534 w 1681257"/>
                <a:gd name="connsiteY13" fmla="*/ 682085 h 1681257"/>
                <a:gd name="connsiteX14" fmla="*/ 1227582 w 1681257"/>
                <a:gd name="connsiteY14" fmla="*/ 671036 h 1681257"/>
                <a:gd name="connsiteX15" fmla="*/ 1222915 w 1681257"/>
                <a:gd name="connsiteY15" fmla="*/ 658368 h 1681257"/>
                <a:gd name="connsiteX16" fmla="*/ 1221962 w 1681257"/>
                <a:gd name="connsiteY16" fmla="*/ 657987 h 1681257"/>
                <a:gd name="connsiteX17" fmla="*/ 1219200 w 1681257"/>
                <a:gd name="connsiteY17" fmla="*/ 540163 h 1681257"/>
                <a:gd name="connsiteX18" fmla="*/ 1149572 w 1681257"/>
                <a:gd name="connsiteY18" fmla="*/ 463201 h 1681257"/>
                <a:gd name="connsiteX19" fmla="*/ 1037082 w 1681257"/>
                <a:gd name="connsiteY19" fmla="*/ 482251 h 1681257"/>
                <a:gd name="connsiteX20" fmla="*/ 954596 w 1681257"/>
                <a:gd name="connsiteY20" fmla="*/ 606552 h 1681257"/>
                <a:gd name="connsiteX21" fmla="*/ 983456 w 1681257"/>
                <a:gd name="connsiteY21" fmla="*/ 667703 h 1681257"/>
                <a:gd name="connsiteX22" fmla="*/ 1009936 w 1681257"/>
                <a:gd name="connsiteY22" fmla="*/ 718090 h 1681257"/>
                <a:gd name="connsiteX23" fmla="*/ 963740 w 1681257"/>
                <a:gd name="connsiteY23" fmla="*/ 841820 h 1681257"/>
                <a:gd name="connsiteX24" fmla="*/ 810387 w 1681257"/>
                <a:gd name="connsiteY24" fmla="*/ 976979 h 1681257"/>
                <a:gd name="connsiteX25" fmla="*/ 797338 w 1681257"/>
                <a:gd name="connsiteY25" fmla="*/ 980789 h 1681257"/>
                <a:gd name="connsiteX26" fmla="*/ 746474 w 1681257"/>
                <a:gd name="connsiteY26" fmla="*/ 1009840 h 1681257"/>
                <a:gd name="connsiteX27" fmla="*/ 725900 w 1681257"/>
                <a:gd name="connsiteY27" fmla="*/ 1013270 h 1681257"/>
                <a:gd name="connsiteX28" fmla="*/ 670751 w 1681257"/>
                <a:gd name="connsiteY28" fmla="*/ 986695 h 1681257"/>
                <a:gd name="connsiteX29" fmla="*/ 615125 w 1681257"/>
                <a:gd name="connsiteY29" fmla="*/ 956691 h 1681257"/>
                <a:gd name="connsiteX30" fmla="*/ 552831 w 1681257"/>
                <a:gd name="connsiteY30" fmla="*/ 972503 h 1681257"/>
                <a:gd name="connsiteX31" fmla="*/ 502634 w 1681257"/>
                <a:gd name="connsiteY31" fmla="*/ 1006697 h 1681257"/>
                <a:gd name="connsiteX32" fmla="*/ 450723 w 1681257"/>
                <a:gd name="connsiteY32" fmla="*/ 1061942 h 1681257"/>
                <a:gd name="connsiteX33" fmla="*/ 447199 w 1681257"/>
                <a:gd name="connsiteY33" fmla="*/ 1159288 h 1681257"/>
                <a:gd name="connsiteX34" fmla="*/ 600837 w 1681257"/>
                <a:gd name="connsiteY34" fmla="*/ 1250633 h 1681257"/>
                <a:gd name="connsiteX35" fmla="*/ 858488 w 1681257"/>
                <a:gd name="connsiteY35" fmla="*/ 1147763 h 1681257"/>
                <a:gd name="connsiteX36" fmla="*/ 863441 w 1681257"/>
                <a:gd name="connsiteY36" fmla="*/ 1144524 h 1681257"/>
                <a:gd name="connsiteX37" fmla="*/ 884396 w 1681257"/>
                <a:gd name="connsiteY37" fmla="*/ 1130713 h 1681257"/>
                <a:gd name="connsiteX38" fmla="*/ 978408 w 1681257"/>
                <a:gd name="connsiteY38" fmla="*/ 1083374 h 1681257"/>
                <a:gd name="connsiteX39" fmla="*/ 1067848 w 1681257"/>
                <a:gd name="connsiteY39" fmla="*/ 1093661 h 1681257"/>
                <a:gd name="connsiteX40" fmla="*/ 1098709 w 1681257"/>
                <a:gd name="connsiteY40" fmla="*/ 1100709 h 1681257"/>
                <a:gd name="connsiteX41" fmla="*/ 1145572 w 1681257"/>
                <a:gd name="connsiteY41" fmla="*/ 1116616 h 1681257"/>
                <a:gd name="connsiteX42" fmla="*/ 1182910 w 1681257"/>
                <a:gd name="connsiteY42" fmla="*/ 1131951 h 1681257"/>
                <a:gd name="connsiteX43" fmla="*/ 1203770 w 1681257"/>
                <a:gd name="connsiteY43" fmla="*/ 1140905 h 1681257"/>
                <a:gd name="connsiteX44" fmla="*/ 1395317 w 1681257"/>
                <a:gd name="connsiteY44" fmla="*/ 1342930 h 1681257"/>
                <a:gd name="connsiteX45" fmla="*/ 1298448 w 1681257"/>
                <a:gd name="connsiteY45" fmla="*/ 1522952 h 1681257"/>
                <a:gd name="connsiteX46" fmla="*/ 840486 w 1681257"/>
                <a:gd name="connsiteY46" fmla="*/ 1662303 h 1681257"/>
                <a:gd name="connsiteX47" fmla="*/ 18860 w 1681257"/>
                <a:gd name="connsiteY47" fmla="*/ 840677 h 1681257"/>
                <a:gd name="connsiteX48" fmla="*/ 840581 w 1681257"/>
                <a:gd name="connsiteY48" fmla="*/ 19050 h 1681257"/>
                <a:gd name="connsiteX49" fmla="*/ 1662208 w 1681257"/>
                <a:gd name="connsiteY49" fmla="*/ 840581 h 1681257"/>
                <a:gd name="connsiteX50" fmla="*/ 1647158 w 1681257"/>
                <a:gd name="connsiteY50" fmla="*/ 998125 h 1681257"/>
                <a:gd name="connsiteX51" fmla="*/ 1654683 w 1681257"/>
                <a:gd name="connsiteY51" fmla="*/ 1009269 h 1681257"/>
                <a:gd name="connsiteX52" fmla="*/ 1665827 w 1681257"/>
                <a:gd name="connsiteY52" fmla="*/ 1001744 h 1681257"/>
                <a:gd name="connsiteX53" fmla="*/ 1681258 w 1681257"/>
                <a:gd name="connsiteY53" fmla="*/ 840581 h 1681257"/>
                <a:gd name="connsiteX54" fmla="*/ 840581 w 1681257"/>
                <a:gd name="connsiteY54" fmla="*/ 0 h 1681257"/>
                <a:gd name="connsiteX55" fmla="*/ 1209199 w 1681257"/>
                <a:gd name="connsiteY55" fmla="*/ 589026 h 1681257"/>
                <a:gd name="connsiteX56" fmla="*/ 1180624 w 1681257"/>
                <a:gd name="connsiteY56" fmla="*/ 719233 h 1681257"/>
                <a:gd name="connsiteX57" fmla="*/ 1068515 w 1681257"/>
                <a:gd name="connsiteY57" fmla="*/ 885539 h 1681257"/>
                <a:gd name="connsiteX58" fmla="*/ 1064133 w 1681257"/>
                <a:gd name="connsiteY58" fmla="*/ 853916 h 1681257"/>
                <a:gd name="connsiteX59" fmla="*/ 1203389 w 1681257"/>
                <a:gd name="connsiteY59" fmla="*/ 616268 h 1681257"/>
                <a:gd name="connsiteX60" fmla="*/ 1202150 w 1681257"/>
                <a:gd name="connsiteY60" fmla="*/ 606838 h 1681257"/>
                <a:gd name="connsiteX61" fmla="*/ 1209199 w 1681257"/>
                <a:gd name="connsiteY61" fmla="*/ 589121 h 1681257"/>
                <a:gd name="connsiteX62" fmla="*/ 939165 w 1681257"/>
                <a:gd name="connsiteY62" fmla="*/ 964787 h 1681257"/>
                <a:gd name="connsiteX63" fmla="*/ 1048036 w 1681257"/>
                <a:gd name="connsiteY63" fmla="*/ 868394 h 1681257"/>
                <a:gd name="connsiteX64" fmla="*/ 1047655 w 1681257"/>
                <a:gd name="connsiteY64" fmla="*/ 895826 h 1681257"/>
                <a:gd name="connsiteX65" fmla="*/ 1039463 w 1681257"/>
                <a:gd name="connsiteY65" fmla="*/ 916400 h 1681257"/>
                <a:gd name="connsiteX66" fmla="*/ 1009650 w 1681257"/>
                <a:gd name="connsiteY66" fmla="*/ 945356 h 1681257"/>
                <a:gd name="connsiteX67" fmla="*/ 939165 w 1681257"/>
                <a:gd name="connsiteY67" fmla="*/ 964787 h 1681257"/>
                <a:gd name="connsiteX68" fmla="*/ 972312 w 1681257"/>
                <a:gd name="connsiteY68" fmla="*/ 978408 h 1681257"/>
                <a:gd name="connsiteX69" fmla="*/ 790766 w 1681257"/>
                <a:gd name="connsiteY69" fmla="*/ 1109758 h 1681257"/>
                <a:gd name="connsiteX70" fmla="*/ 596170 w 1681257"/>
                <a:gd name="connsiteY70" fmla="*/ 1179767 h 1681257"/>
                <a:gd name="connsiteX71" fmla="*/ 638366 w 1681257"/>
                <a:gd name="connsiteY71" fmla="*/ 1165289 h 1681257"/>
                <a:gd name="connsiteX72" fmla="*/ 672941 w 1681257"/>
                <a:gd name="connsiteY72" fmla="*/ 1154906 h 1681257"/>
                <a:gd name="connsiteX73" fmla="*/ 795242 w 1681257"/>
                <a:gd name="connsiteY73" fmla="*/ 1080135 h 1681257"/>
                <a:gd name="connsiteX74" fmla="*/ 913733 w 1681257"/>
                <a:gd name="connsiteY74" fmla="*/ 986123 h 1681257"/>
                <a:gd name="connsiteX75" fmla="*/ 972122 w 1681257"/>
                <a:gd name="connsiteY75" fmla="*/ 978408 h 1681257"/>
                <a:gd name="connsiteX76" fmla="*/ 1048417 w 1681257"/>
                <a:gd name="connsiteY76" fmla="*/ 765048 h 1681257"/>
                <a:gd name="connsiteX77" fmla="*/ 1114139 w 1681257"/>
                <a:gd name="connsiteY77" fmla="*/ 696563 h 1681257"/>
                <a:gd name="connsiteX78" fmla="*/ 1158050 w 1681257"/>
                <a:gd name="connsiteY78" fmla="*/ 663035 h 1681257"/>
                <a:gd name="connsiteX79" fmla="*/ 1184815 w 1681257"/>
                <a:gd name="connsiteY79" fmla="*/ 633698 h 1681257"/>
                <a:gd name="connsiteX80" fmla="*/ 1057180 w 1681257"/>
                <a:gd name="connsiteY80" fmla="*/ 834295 h 1681257"/>
                <a:gd name="connsiteX81" fmla="*/ 1056132 w 1681257"/>
                <a:gd name="connsiteY81" fmla="*/ 831723 h 1681257"/>
                <a:gd name="connsiteX82" fmla="*/ 1048417 w 1681257"/>
                <a:gd name="connsiteY82" fmla="*/ 765048 h 1681257"/>
                <a:gd name="connsiteX83" fmla="*/ 973741 w 1681257"/>
                <a:gd name="connsiteY83" fmla="*/ 600456 h 1681257"/>
                <a:gd name="connsiteX84" fmla="*/ 1047369 w 1681257"/>
                <a:gd name="connsiteY84" fmla="*/ 498158 h 1681257"/>
                <a:gd name="connsiteX85" fmla="*/ 1115187 w 1681257"/>
                <a:gd name="connsiteY85" fmla="*/ 474821 h 1681257"/>
                <a:gd name="connsiteX86" fmla="*/ 1141286 w 1681257"/>
                <a:gd name="connsiteY86" fmla="*/ 480250 h 1681257"/>
                <a:gd name="connsiteX87" fmla="*/ 1188720 w 1681257"/>
                <a:gd name="connsiteY87" fmla="*/ 520922 h 1681257"/>
                <a:gd name="connsiteX88" fmla="*/ 1055084 w 1681257"/>
                <a:gd name="connsiteY88" fmla="*/ 509969 h 1681257"/>
                <a:gd name="connsiteX89" fmla="*/ 973836 w 1681257"/>
                <a:gd name="connsiteY89" fmla="*/ 600456 h 1681257"/>
                <a:gd name="connsiteX90" fmla="*/ 991457 w 1681257"/>
                <a:gd name="connsiteY90" fmla="*/ 633413 h 1681257"/>
                <a:gd name="connsiteX91" fmla="*/ 1061561 w 1681257"/>
                <a:gd name="connsiteY91" fmla="*/ 527876 h 1681257"/>
                <a:gd name="connsiteX92" fmla="*/ 1187768 w 1681257"/>
                <a:gd name="connsiteY92" fmla="*/ 547688 h 1681257"/>
                <a:gd name="connsiteX93" fmla="*/ 1192435 w 1681257"/>
                <a:gd name="connsiteY93" fmla="*/ 578453 h 1681257"/>
                <a:gd name="connsiteX94" fmla="*/ 1177862 w 1681257"/>
                <a:gd name="connsiteY94" fmla="*/ 565118 h 1681257"/>
                <a:gd name="connsiteX95" fmla="*/ 1076516 w 1681257"/>
                <a:gd name="connsiteY95" fmla="*/ 597694 h 1681257"/>
                <a:gd name="connsiteX96" fmla="*/ 991457 w 1681257"/>
                <a:gd name="connsiteY96" fmla="*/ 633413 h 1681257"/>
                <a:gd name="connsiteX97" fmla="*/ 977551 w 1681257"/>
                <a:gd name="connsiteY97" fmla="*/ 854774 h 1681257"/>
                <a:gd name="connsiteX98" fmla="*/ 1028700 w 1681257"/>
                <a:gd name="connsiteY98" fmla="*/ 715518 h 1681257"/>
                <a:gd name="connsiteX99" fmla="*/ 998792 w 1681257"/>
                <a:gd name="connsiteY99" fmla="*/ 656654 h 1681257"/>
                <a:gd name="connsiteX100" fmla="*/ 996029 w 1681257"/>
                <a:gd name="connsiteY100" fmla="*/ 652748 h 1681257"/>
                <a:gd name="connsiteX101" fmla="*/ 1086326 w 1681257"/>
                <a:gd name="connsiteY101" fmla="*/ 613982 h 1681257"/>
                <a:gd name="connsiteX102" fmla="*/ 1169289 w 1681257"/>
                <a:gd name="connsiteY102" fmla="*/ 582073 h 1681257"/>
                <a:gd name="connsiteX103" fmla="*/ 1182148 w 1681257"/>
                <a:gd name="connsiteY103" fmla="*/ 603790 h 1681257"/>
                <a:gd name="connsiteX104" fmla="*/ 1144715 w 1681257"/>
                <a:gd name="connsiteY104" fmla="*/ 649319 h 1681257"/>
                <a:gd name="connsiteX105" fmla="*/ 1103376 w 1681257"/>
                <a:gd name="connsiteY105" fmla="*/ 680752 h 1681257"/>
                <a:gd name="connsiteX106" fmla="*/ 1030319 w 1681257"/>
                <a:gd name="connsiteY106" fmla="*/ 758857 h 1681257"/>
                <a:gd name="connsiteX107" fmla="*/ 1038320 w 1681257"/>
                <a:gd name="connsiteY107" fmla="*/ 838676 h 1681257"/>
                <a:gd name="connsiteX108" fmla="*/ 1041940 w 1681257"/>
                <a:gd name="connsiteY108" fmla="*/ 848106 h 1681257"/>
                <a:gd name="connsiteX109" fmla="*/ 906304 w 1681257"/>
                <a:gd name="connsiteY109" fmla="*/ 967550 h 1681257"/>
                <a:gd name="connsiteX110" fmla="*/ 884396 w 1681257"/>
                <a:gd name="connsiteY110" fmla="*/ 968883 h 1681257"/>
                <a:gd name="connsiteX111" fmla="*/ 851154 w 1681257"/>
                <a:gd name="connsiteY111" fmla="*/ 971074 h 1681257"/>
                <a:gd name="connsiteX112" fmla="*/ 977551 w 1681257"/>
                <a:gd name="connsiteY112" fmla="*/ 854678 h 1681257"/>
                <a:gd name="connsiteX113" fmla="*/ 755618 w 1681257"/>
                <a:gd name="connsiteY113" fmla="*/ 1026890 h 1681257"/>
                <a:gd name="connsiteX114" fmla="*/ 818293 w 1681257"/>
                <a:gd name="connsiteY114" fmla="*/ 994696 h 1681257"/>
                <a:gd name="connsiteX115" fmla="*/ 881634 w 1681257"/>
                <a:gd name="connsiteY115" fmla="*/ 988219 h 1681257"/>
                <a:gd name="connsiteX116" fmla="*/ 783908 w 1681257"/>
                <a:gd name="connsiteY116" fmla="*/ 1064895 h 1681257"/>
                <a:gd name="connsiteX117" fmla="*/ 666083 w 1681257"/>
                <a:gd name="connsiteY117" fmla="*/ 1137190 h 1681257"/>
                <a:gd name="connsiteX118" fmla="*/ 637318 w 1681257"/>
                <a:gd name="connsiteY118" fmla="*/ 1145953 h 1681257"/>
                <a:gd name="connsiteX119" fmla="*/ 689610 w 1681257"/>
                <a:gd name="connsiteY119" fmla="*/ 1092327 h 1681257"/>
                <a:gd name="connsiteX120" fmla="*/ 755618 w 1681257"/>
                <a:gd name="connsiteY120" fmla="*/ 1026890 h 1681257"/>
                <a:gd name="connsiteX121" fmla="*/ 612743 w 1681257"/>
                <a:gd name="connsiteY121" fmla="*/ 975646 h 1681257"/>
                <a:gd name="connsiteX122" fmla="*/ 658463 w 1681257"/>
                <a:gd name="connsiteY122" fmla="*/ 1001268 h 1681257"/>
                <a:gd name="connsiteX123" fmla="*/ 720662 w 1681257"/>
                <a:gd name="connsiteY123" fmla="*/ 1032224 h 1681257"/>
                <a:gd name="connsiteX124" fmla="*/ 675513 w 1681257"/>
                <a:gd name="connsiteY124" fmla="*/ 1079468 h 1681257"/>
                <a:gd name="connsiteX125" fmla="*/ 561308 w 1681257"/>
                <a:gd name="connsiteY125" fmla="*/ 1169575 h 1681257"/>
                <a:gd name="connsiteX126" fmla="*/ 546449 w 1681257"/>
                <a:gd name="connsiteY126" fmla="*/ 1172337 h 1681257"/>
                <a:gd name="connsiteX127" fmla="*/ 533876 w 1681257"/>
                <a:gd name="connsiteY127" fmla="*/ 1167384 h 1681257"/>
                <a:gd name="connsiteX128" fmla="*/ 565595 w 1681257"/>
                <a:gd name="connsiteY128" fmla="*/ 1106900 h 1681257"/>
                <a:gd name="connsiteX129" fmla="*/ 607409 w 1681257"/>
                <a:gd name="connsiteY129" fmla="*/ 997268 h 1681257"/>
                <a:gd name="connsiteX130" fmla="*/ 590264 w 1681257"/>
                <a:gd name="connsiteY130" fmla="*/ 977932 h 1681257"/>
                <a:gd name="connsiteX131" fmla="*/ 612743 w 1681257"/>
                <a:gd name="connsiteY131" fmla="*/ 975741 h 1681257"/>
                <a:gd name="connsiteX132" fmla="*/ 503111 w 1681257"/>
                <a:gd name="connsiteY132" fmla="*/ 1043273 h 1681257"/>
                <a:gd name="connsiteX133" fmla="*/ 516350 w 1681257"/>
                <a:gd name="connsiteY133" fmla="*/ 1020223 h 1681257"/>
                <a:gd name="connsiteX134" fmla="*/ 559118 w 1681257"/>
                <a:gd name="connsiteY134" fmla="*/ 990981 h 1681257"/>
                <a:gd name="connsiteX135" fmla="*/ 579311 w 1681257"/>
                <a:gd name="connsiteY135" fmla="*/ 993743 h 1681257"/>
                <a:gd name="connsiteX136" fmla="*/ 589407 w 1681257"/>
                <a:gd name="connsiteY136" fmla="*/ 1003173 h 1681257"/>
                <a:gd name="connsiteX137" fmla="*/ 549497 w 1681257"/>
                <a:gd name="connsiteY137" fmla="*/ 1096804 h 1681257"/>
                <a:gd name="connsiteX138" fmla="*/ 517112 w 1681257"/>
                <a:gd name="connsiteY138" fmla="*/ 1157192 h 1681257"/>
                <a:gd name="connsiteX139" fmla="*/ 503111 w 1681257"/>
                <a:gd name="connsiteY139" fmla="*/ 1043273 h 1681257"/>
                <a:gd name="connsiteX140" fmla="*/ 601409 w 1681257"/>
                <a:gd name="connsiteY140" fmla="*/ 1231487 h 1681257"/>
                <a:gd name="connsiteX141" fmla="*/ 463963 w 1681257"/>
                <a:gd name="connsiteY141" fmla="*/ 1150239 h 1681257"/>
                <a:gd name="connsiteX142" fmla="*/ 466820 w 1681257"/>
                <a:gd name="connsiteY142" fmla="*/ 1072039 h 1681257"/>
                <a:gd name="connsiteX143" fmla="*/ 477965 w 1681257"/>
                <a:gd name="connsiteY143" fmla="*/ 1057180 h 1681257"/>
                <a:gd name="connsiteX144" fmla="*/ 517970 w 1681257"/>
                <a:gd name="connsiteY144" fmla="*/ 1180814 h 1681257"/>
                <a:gd name="connsiteX145" fmla="*/ 519113 w 1681257"/>
                <a:gd name="connsiteY145" fmla="*/ 1182624 h 1681257"/>
                <a:gd name="connsiteX146" fmla="*/ 544259 w 1681257"/>
                <a:gd name="connsiteY146" fmla="*/ 1191768 h 1681257"/>
                <a:gd name="connsiteX147" fmla="*/ 553879 w 1681257"/>
                <a:gd name="connsiteY147" fmla="*/ 1194435 h 1681257"/>
                <a:gd name="connsiteX148" fmla="*/ 556641 w 1681257"/>
                <a:gd name="connsiteY148" fmla="*/ 1204722 h 1681257"/>
                <a:gd name="connsiteX149" fmla="*/ 743426 w 1681257"/>
                <a:gd name="connsiteY149" fmla="*/ 1193578 h 1681257"/>
                <a:gd name="connsiteX150" fmla="*/ 601313 w 1681257"/>
                <a:gd name="connsiteY150" fmla="*/ 1231678 h 1681257"/>
                <a:gd name="connsiteX151" fmla="*/ 582359 w 1681257"/>
                <a:gd name="connsiteY151" fmla="*/ 1198626 h 1681257"/>
                <a:gd name="connsiteX152" fmla="*/ 801053 w 1681257"/>
                <a:gd name="connsiteY152" fmla="*/ 1125760 h 1681257"/>
                <a:gd name="connsiteX153" fmla="*/ 1022128 w 1681257"/>
                <a:gd name="connsiteY153" fmla="*/ 959739 h 1681257"/>
                <a:gd name="connsiteX154" fmla="*/ 1054608 w 1681257"/>
                <a:gd name="connsiteY154" fmla="*/ 928116 h 1681257"/>
                <a:gd name="connsiteX155" fmla="*/ 1103852 w 1681257"/>
                <a:gd name="connsiteY155" fmla="*/ 873347 h 1681257"/>
                <a:gd name="connsiteX156" fmla="*/ 995458 w 1681257"/>
                <a:gd name="connsiteY156" fmla="*/ 1010888 h 1681257"/>
                <a:gd name="connsiteX157" fmla="*/ 582359 w 1681257"/>
                <a:gd name="connsiteY157" fmla="*/ 1198626 h 168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681257" h="1681257">
                  <a:moveTo>
                    <a:pt x="840581" y="0"/>
                  </a:moveTo>
                  <a:cubicBezTo>
                    <a:pt x="377095" y="0"/>
                    <a:pt x="0" y="377095"/>
                    <a:pt x="0" y="840581"/>
                  </a:cubicBezTo>
                  <a:cubicBezTo>
                    <a:pt x="0" y="1304068"/>
                    <a:pt x="377095" y="1681258"/>
                    <a:pt x="840676" y="1681258"/>
                  </a:cubicBezTo>
                  <a:cubicBezTo>
                    <a:pt x="995363" y="1681258"/>
                    <a:pt x="1148334" y="1634776"/>
                    <a:pt x="1308354" y="1539240"/>
                  </a:cubicBezTo>
                  <a:cubicBezTo>
                    <a:pt x="1377887" y="1497711"/>
                    <a:pt x="1420559" y="1418177"/>
                    <a:pt x="1414463" y="1341406"/>
                  </a:cubicBezTo>
                  <a:cubicBezTo>
                    <a:pt x="1407224" y="1250252"/>
                    <a:pt x="1335024" y="1172813"/>
                    <a:pt x="1211009" y="1123188"/>
                  </a:cubicBezTo>
                  <a:cubicBezTo>
                    <a:pt x="1205675" y="1121093"/>
                    <a:pt x="1198436" y="1117854"/>
                    <a:pt x="1190720" y="1114520"/>
                  </a:cubicBezTo>
                  <a:cubicBezTo>
                    <a:pt x="1177100" y="1108520"/>
                    <a:pt x="1161669" y="1101757"/>
                    <a:pt x="1152144" y="1098709"/>
                  </a:cubicBezTo>
                  <a:cubicBezTo>
                    <a:pt x="1148429" y="1097185"/>
                    <a:pt x="1115092" y="1084136"/>
                    <a:pt x="1101947" y="1081945"/>
                  </a:cubicBezTo>
                  <a:cubicBezTo>
                    <a:pt x="1093280" y="1080516"/>
                    <a:pt x="1083278" y="1077944"/>
                    <a:pt x="1072610" y="1075277"/>
                  </a:cubicBezTo>
                  <a:cubicBezTo>
                    <a:pt x="1044321" y="1068134"/>
                    <a:pt x="1009174" y="1059180"/>
                    <a:pt x="975455" y="1064609"/>
                  </a:cubicBezTo>
                  <a:cubicBezTo>
                    <a:pt x="967931" y="1065848"/>
                    <a:pt x="960406" y="1067848"/>
                    <a:pt x="952881" y="1070610"/>
                  </a:cubicBezTo>
                  <a:cubicBezTo>
                    <a:pt x="977551" y="1052322"/>
                    <a:pt x="997077" y="1036130"/>
                    <a:pt x="1008888" y="1024700"/>
                  </a:cubicBezTo>
                  <a:cubicBezTo>
                    <a:pt x="1111282" y="925640"/>
                    <a:pt x="1167860" y="801815"/>
                    <a:pt x="1222534" y="682085"/>
                  </a:cubicBezTo>
                  <a:lnTo>
                    <a:pt x="1227582" y="671036"/>
                  </a:lnTo>
                  <a:cubicBezTo>
                    <a:pt x="1229773" y="666274"/>
                    <a:pt x="1227582" y="660559"/>
                    <a:pt x="1222915" y="658368"/>
                  </a:cubicBezTo>
                  <a:cubicBezTo>
                    <a:pt x="1222629" y="658178"/>
                    <a:pt x="1222248" y="658082"/>
                    <a:pt x="1221962" y="657987"/>
                  </a:cubicBezTo>
                  <a:cubicBezTo>
                    <a:pt x="1230535" y="619220"/>
                    <a:pt x="1232154" y="577025"/>
                    <a:pt x="1219200" y="540163"/>
                  </a:cubicBezTo>
                  <a:cubicBezTo>
                    <a:pt x="1207008" y="505397"/>
                    <a:pt x="1183577" y="479489"/>
                    <a:pt x="1149572" y="463201"/>
                  </a:cubicBezTo>
                  <a:cubicBezTo>
                    <a:pt x="1119378" y="448723"/>
                    <a:pt x="1078325" y="455676"/>
                    <a:pt x="1037082" y="482251"/>
                  </a:cubicBezTo>
                  <a:cubicBezTo>
                    <a:pt x="995172" y="509302"/>
                    <a:pt x="953453" y="558260"/>
                    <a:pt x="954596" y="606552"/>
                  </a:cubicBezTo>
                  <a:cubicBezTo>
                    <a:pt x="955072" y="628364"/>
                    <a:pt x="969455" y="648367"/>
                    <a:pt x="983456" y="667703"/>
                  </a:cubicBezTo>
                  <a:cubicBezTo>
                    <a:pt x="995363" y="684276"/>
                    <a:pt x="1007650" y="701421"/>
                    <a:pt x="1009936" y="718090"/>
                  </a:cubicBezTo>
                  <a:cubicBezTo>
                    <a:pt x="1015937" y="761619"/>
                    <a:pt x="1000792" y="802100"/>
                    <a:pt x="963740" y="841820"/>
                  </a:cubicBezTo>
                  <a:cubicBezTo>
                    <a:pt x="926306" y="881920"/>
                    <a:pt x="865632" y="939832"/>
                    <a:pt x="810387" y="976979"/>
                  </a:cubicBezTo>
                  <a:cubicBezTo>
                    <a:pt x="805815" y="978027"/>
                    <a:pt x="801434" y="979361"/>
                    <a:pt x="797338" y="980789"/>
                  </a:cubicBezTo>
                  <a:cubicBezTo>
                    <a:pt x="779240" y="987266"/>
                    <a:pt x="762476" y="997458"/>
                    <a:pt x="746474" y="1009840"/>
                  </a:cubicBezTo>
                  <a:cubicBezTo>
                    <a:pt x="739140" y="1012031"/>
                    <a:pt x="732282" y="1013174"/>
                    <a:pt x="725900" y="1013270"/>
                  </a:cubicBezTo>
                  <a:cubicBezTo>
                    <a:pt x="702469" y="1013841"/>
                    <a:pt x="687134" y="1000601"/>
                    <a:pt x="670751" y="986695"/>
                  </a:cubicBezTo>
                  <a:cubicBezTo>
                    <a:pt x="655034" y="973455"/>
                    <a:pt x="638747" y="959644"/>
                    <a:pt x="615125" y="956691"/>
                  </a:cubicBezTo>
                  <a:cubicBezTo>
                    <a:pt x="596360" y="954310"/>
                    <a:pt x="574548" y="961073"/>
                    <a:pt x="552831" y="972503"/>
                  </a:cubicBezTo>
                  <a:cubicBezTo>
                    <a:pt x="533305" y="976027"/>
                    <a:pt x="515969" y="989171"/>
                    <a:pt x="502634" y="1006697"/>
                  </a:cubicBezTo>
                  <a:cubicBezTo>
                    <a:pt x="479012" y="1026319"/>
                    <a:pt x="459677" y="1047464"/>
                    <a:pt x="450723" y="1061942"/>
                  </a:cubicBezTo>
                  <a:cubicBezTo>
                    <a:pt x="431197" y="1093280"/>
                    <a:pt x="429959" y="1126903"/>
                    <a:pt x="447199" y="1159288"/>
                  </a:cubicBezTo>
                  <a:cubicBezTo>
                    <a:pt x="476250" y="1213580"/>
                    <a:pt x="549593" y="1249013"/>
                    <a:pt x="600837" y="1250633"/>
                  </a:cubicBezTo>
                  <a:cubicBezTo>
                    <a:pt x="693039" y="1253490"/>
                    <a:pt x="784765" y="1194911"/>
                    <a:pt x="858488" y="1147763"/>
                  </a:cubicBezTo>
                  <a:lnTo>
                    <a:pt x="863441" y="1144524"/>
                  </a:lnTo>
                  <a:cubicBezTo>
                    <a:pt x="870204" y="1140238"/>
                    <a:pt x="877157" y="1135475"/>
                    <a:pt x="884396" y="1130713"/>
                  </a:cubicBezTo>
                  <a:cubicBezTo>
                    <a:pt x="914019" y="1110806"/>
                    <a:pt x="947642" y="1088327"/>
                    <a:pt x="978408" y="1083374"/>
                  </a:cubicBezTo>
                  <a:cubicBezTo>
                    <a:pt x="1008221" y="1078611"/>
                    <a:pt x="1039940" y="1086612"/>
                    <a:pt x="1067848" y="1093661"/>
                  </a:cubicBezTo>
                  <a:cubicBezTo>
                    <a:pt x="1078897" y="1096423"/>
                    <a:pt x="1089279" y="1099090"/>
                    <a:pt x="1098709" y="1100709"/>
                  </a:cubicBezTo>
                  <a:cubicBezTo>
                    <a:pt x="1108234" y="1102328"/>
                    <a:pt x="1135380" y="1112615"/>
                    <a:pt x="1145572" y="1116616"/>
                  </a:cubicBezTo>
                  <a:cubicBezTo>
                    <a:pt x="1154716" y="1119569"/>
                    <a:pt x="1169670" y="1126141"/>
                    <a:pt x="1182910" y="1131951"/>
                  </a:cubicBezTo>
                  <a:cubicBezTo>
                    <a:pt x="1190911" y="1135475"/>
                    <a:pt x="1198245" y="1138714"/>
                    <a:pt x="1203770" y="1140905"/>
                  </a:cubicBezTo>
                  <a:cubicBezTo>
                    <a:pt x="1320641" y="1187672"/>
                    <a:pt x="1388745" y="1259396"/>
                    <a:pt x="1395317" y="1342930"/>
                  </a:cubicBezTo>
                  <a:cubicBezTo>
                    <a:pt x="1400842" y="1412653"/>
                    <a:pt x="1361885" y="1484948"/>
                    <a:pt x="1298448" y="1522952"/>
                  </a:cubicBezTo>
                  <a:cubicBezTo>
                    <a:pt x="1141476" y="1616678"/>
                    <a:pt x="991648" y="1662303"/>
                    <a:pt x="840486" y="1662303"/>
                  </a:cubicBezTo>
                  <a:cubicBezTo>
                    <a:pt x="387477" y="1662303"/>
                    <a:pt x="18860" y="1293781"/>
                    <a:pt x="18860" y="840677"/>
                  </a:cubicBezTo>
                  <a:cubicBezTo>
                    <a:pt x="18860" y="387572"/>
                    <a:pt x="387572" y="19050"/>
                    <a:pt x="840581" y="19050"/>
                  </a:cubicBezTo>
                  <a:cubicBezTo>
                    <a:pt x="1293590" y="19050"/>
                    <a:pt x="1662208" y="387572"/>
                    <a:pt x="1662208" y="840581"/>
                  </a:cubicBezTo>
                  <a:cubicBezTo>
                    <a:pt x="1662208" y="893540"/>
                    <a:pt x="1657160" y="946595"/>
                    <a:pt x="1647158" y="998125"/>
                  </a:cubicBezTo>
                  <a:cubicBezTo>
                    <a:pt x="1646111" y="1003268"/>
                    <a:pt x="1649540" y="1008317"/>
                    <a:pt x="1654683" y="1009269"/>
                  </a:cubicBezTo>
                  <a:cubicBezTo>
                    <a:pt x="1659827" y="1010317"/>
                    <a:pt x="1664875" y="1006888"/>
                    <a:pt x="1665827" y="1001744"/>
                  </a:cubicBezTo>
                  <a:cubicBezTo>
                    <a:pt x="1676114" y="948976"/>
                    <a:pt x="1681258" y="894779"/>
                    <a:pt x="1681258" y="840581"/>
                  </a:cubicBezTo>
                  <a:cubicBezTo>
                    <a:pt x="1681258" y="377095"/>
                    <a:pt x="1304163" y="0"/>
                    <a:pt x="840581" y="0"/>
                  </a:cubicBezTo>
                  <a:close/>
                  <a:moveTo>
                    <a:pt x="1209199" y="589026"/>
                  </a:moveTo>
                  <a:cubicBezTo>
                    <a:pt x="1211771" y="634746"/>
                    <a:pt x="1197769" y="683514"/>
                    <a:pt x="1180624" y="719233"/>
                  </a:cubicBezTo>
                  <a:cubicBezTo>
                    <a:pt x="1150525" y="781812"/>
                    <a:pt x="1112139" y="836581"/>
                    <a:pt x="1068515" y="885539"/>
                  </a:cubicBezTo>
                  <a:cubicBezTo>
                    <a:pt x="1069086" y="874300"/>
                    <a:pt x="1067181" y="863918"/>
                    <a:pt x="1064133" y="853916"/>
                  </a:cubicBezTo>
                  <a:cubicBezTo>
                    <a:pt x="1162907" y="763334"/>
                    <a:pt x="1209770" y="683419"/>
                    <a:pt x="1203389" y="616268"/>
                  </a:cubicBezTo>
                  <a:cubicBezTo>
                    <a:pt x="1203103" y="612934"/>
                    <a:pt x="1202627" y="609790"/>
                    <a:pt x="1202150" y="606838"/>
                  </a:cubicBezTo>
                  <a:cubicBezTo>
                    <a:pt x="1205294" y="600551"/>
                    <a:pt x="1207580" y="594646"/>
                    <a:pt x="1209199" y="589121"/>
                  </a:cubicBezTo>
                  <a:close/>
                  <a:moveTo>
                    <a:pt x="939165" y="964787"/>
                  </a:moveTo>
                  <a:cubicBezTo>
                    <a:pt x="977932" y="931640"/>
                    <a:pt x="1014413" y="899065"/>
                    <a:pt x="1048036" y="868394"/>
                  </a:cubicBezTo>
                  <a:cubicBezTo>
                    <a:pt x="1049750" y="877253"/>
                    <a:pt x="1050036" y="886301"/>
                    <a:pt x="1047655" y="895826"/>
                  </a:cubicBezTo>
                  <a:cubicBezTo>
                    <a:pt x="1045655" y="903446"/>
                    <a:pt x="1042892" y="910304"/>
                    <a:pt x="1039463" y="916400"/>
                  </a:cubicBezTo>
                  <a:cubicBezTo>
                    <a:pt x="1029748" y="926306"/>
                    <a:pt x="1019747" y="935927"/>
                    <a:pt x="1009650" y="945356"/>
                  </a:cubicBezTo>
                  <a:cubicBezTo>
                    <a:pt x="990314" y="956405"/>
                    <a:pt x="965645" y="961739"/>
                    <a:pt x="939165" y="964787"/>
                  </a:cubicBezTo>
                  <a:close/>
                  <a:moveTo>
                    <a:pt x="972312" y="978408"/>
                  </a:moveTo>
                  <a:cubicBezTo>
                    <a:pt x="914781" y="1027081"/>
                    <a:pt x="852678" y="1069848"/>
                    <a:pt x="790766" y="1109758"/>
                  </a:cubicBezTo>
                  <a:cubicBezTo>
                    <a:pt x="753332" y="1133856"/>
                    <a:pt x="672084" y="1179671"/>
                    <a:pt x="596170" y="1179767"/>
                  </a:cubicBezTo>
                  <a:cubicBezTo>
                    <a:pt x="608743" y="1172813"/>
                    <a:pt x="622935" y="1169194"/>
                    <a:pt x="638366" y="1165289"/>
                  </a:cubicBezTo>
                  <a:cubicBezTo>
                    <a:pt x="649605" y="1162431"/>
                    <a:pt x="661321" y="1159383"/>
                    <a:pt x="672941" y="1154906"/>
                  </a:cubicBezTo>
                  <a:cubicBezTo>
                    <a:pt x="718471" y="1137380"/>
                    <a:pt x="762857" y="1104329"/>
                    <a:pt x="795242" y="1080135"/>
                  </a:cubicBezTo>
                  <a:cubicBezTo>
                    <a:pt x="836486" y="1049465"/>
                    <a:pt x="876110" y="1017746"/>
                    <a:pt x="913733" y="986123"/>
                  </a:cubicBezTo>
                  <a:cubicBezTo>
                    <a:pt x="933260" y="984695"/>
                    <a:pt x="953262" y="982504"/>
                    <a:pt x="972122" y="978408"/>
                  </a:cubicBezTo>
                  <a:close/>
                  <a:moveTo>
                    <a:pt x="1048417" y="765048"/>
                  </a:moveTo>
                  <a:cubicBezTo>
                    <a:pt x="1059275" y="733615"/>
                    <a:pt x="1085945" y="715613"/>
                    <a:pt x="1114139" y="696563"/>
                  </a:cubicBezTo>
                  <a:cubicBezTo>
                    <a:pt x="1129189" y="686372"/>
                    <a:pt x="1144715" y="675894"/>
                    <a:pt x="1158050" y="663035"/>
                  </a:cubicBezTo>
                  <a:cubicBezTo>
                    <a:pt x="1168813" y="652653"/>
                    <a:pt x="1177671" y="642842"/>
                    <a:pt x="1184815" y="633698"/>
                  </a:cubicBezTo>
                  <a:cubicBezTo>
                    <a:pt x="1182338" y="690182"/>
                    <a:pt x="1139476" y="757523"/>
                    <a:pt x="1057180" y="834295"/>
                  </a:cubicBezTo>
                  <a:cubicBezTo>
                    <a:pt x="1056894" y="833438"/>
                    <a:pt x="1056513" y="832580"/>
                    <a:pt x="1056132" y="831723"/>
                  </a:cubicBezTo>
                  <a:cubicBezTo>
                    <a:pt x="1047750" y="810292"/>
                    <a:pt x="1039749" y="790004"/>
                    <a:pt x="1048417" y="765048"/>
                  </a:cubicBezTo>
                  <a:close/>
                  <a:moveTo>
                    <a:pt x="973741" y="600456"/>
                  </a:moveTo>
                  <a:cubicBezTo>
                    <a:pt x="976027" y="566452"/>
                    <a:pt x="1005459" y="525209"/>
                    <a:pt x="1047369" y="498158"/>
                  </a:cubicBezTo>
                  <a:cubicBezTo>
                    <a:pt x="1071086" y="482822"/>
                    <a:pt x="1094899" y="474821"/>
                    <a:pt x="1115187" y="474821"/>
                  </a:cubicBezTo>
                  <a:cubicBezTo>
                    <a:pt x="1124807" y="474821"/>
                    <a:pt x="1133570" y="476631"/>
                    <a:pt x="1141286" y="480250"/>
                  </a:cubicBezTo>
                  <a:cubicBezTo>
                    <a:pt x="1161479" y="489966"/>
                    <a:pt x="1177385" y="503587"/>
                    <a:pt x="1188720" y="520922"/>
                  </a:cubicBezTo>
                  <a:cubicBezTo>
                    <a:pt x="1158526" y="497396"/>
                    <a:pt x="1104138" y="491966"/>
                    <a:pt x="1055084" y="509969"/>
                  </a:cubicBezTo>
                  <a:cubicBezTo>
                    <a:pt x="1009650" y="526637"/>
                    <a:pt x="981075" y="559118"/>
                    <a:pt x="973836" y="600456"/>
                  </a:cubicBezTo>
                  <a:close/>
                  <a:moveTo>
                    <a:pt x="991457" y="633413"/>
                  </a:moveTo>
                  <a:cubicBezTo>
                    <a:pt x="984599" y="564071"/>
                    <a:pt x="1037844" y="536639"/>
                    <a:pt x="1061561" y="527876"/>
                  </a:cubicBezTo>
                  <a:cubicBezTo>
                    <a:pt x="1110901" y="509778"/>
                    <a:pt x="1169861" y="519017"/>
                    <a:pt x="1187768" y="547688"/>
                  </a:cubicBezTo>
                  <a:cubicBezTo>
                    <a:pt x="1193292" y="556546"/>
                    <a:pt x="1194816" y="566833"/>
                    <a:pt x="1192435" y="578453"/>
                  </a:cubicBezTo>
                  <a:cubicBezTo>
                    <a:pt x="1188530" y="572453"/>
                    <a:pt x="1183767" y="567976"/>
                    <a:pt x="1177862" y="565118"/>
                  </a:cubicBezTo>
                  <a:cubicBezTo>
                    <a:pt x="1151763" y="551974"/>
                    <a:pt x="1115187" y="574262"/>
                    <a:pt x="1076516" y="597694"/>
                  </a:cubicBezTo>
                  <a:cubicBezTo>
                    <a:pt x="1046512" y="615887"/>
                    <a:pt x="1012793" y="636365"/>
                    <a:pt x="991457" y="633413"/>
                  </a:cubicBezTo>
                  <a:close/>
                  <a:moveTo>
                    <a:pt x="977551" y="854774"/>
                  </a:moveTo>
                  <a:cubicBezTo>
                    <a:pt x="1018223" y="811244"/>
                    <a:pt x="1035463" y="764381"/>
                    <a:pt x="1028700" y="715518"/>
                  </a:cubicBezTo>
                  <a:cubicBezTo>
                    <a:pt x="1025747" y="694182"/>
                    <a:pt x="1012031" y="675132"/>
                    <a:pt x="998792" y="656654"/>
                  </a:cubicBezTo>
                  <a:cubicBezTo>
                    <a:pt x="997839" y="655320"/>
                    <a:pt x="996887" y="654082"/>
                    <a:pt x="996029" y="652748"/>
                  </a:cubicBezTo>
                  <a:cubicBezTo>
                    <a:pt x="1022795" y="652558"/>
                    <a:pt x="1054989" y="633032"/>
                    <a:pt x="1086326" y="613982"/>
                  </a:cubicBezTo>
                  <a:cubicBezTo>
                    <a:pt x="1117378" y="595122"/>
                    <a:pt x="1152525" y="573691"/>
                    <a:pt x="1169289" y="582073"/>
                  </a:cubicBezTo>
                  <a:cubicBezTo>
                    <a:pt x="1175195" y="585026"/>
                    <a:pt x="1179576" y="592360"/>
                    <a:pt x="1182148" y="603790"/>
                  </a:cubicBezTo>
                  <a:cubicBezTo>
                    <a:pt x="1173956" y="617887"/>
                    <a:pt x="1161479" y="633222"/>
                    <a:pt x="1144715" y="649319"/>
                  </a:cubicBezTo>
                  <a:cubicBezTo>
                    <a:pt x="1132523" y="661035"/>
                    <a:pt x="1117664" y="671036"/>
                    <a:pt x="1103376" y="680752"/>
                  </a:cubicBezTo>
                  <a:cubicBezTo>
                    <a:pt x="1073849" y="700754"/>
                    <a:pt x="1043369" y="721328"/>
                    <a:pt x="1030319" y="758857"/>
                  </a:cubicBezTo>
                  <a:cubicBezTo>
                    <a:pt x="1019366" y="790480"/>
                    <a:pt x="1029462" y="816102"/>
                    <a:pt x="1038320" y="838676"/>
                  </a:cubicBezTo>
                  <a:cubicBezTo>
                    <a:pt x="1039559" y="841820"/>
                    <a:pt x="1040797" y="844963"/>
                    <a:pt x="1041940" y="848106"/>
                  </a:cubicBezTo>
                  <a:cubicBezTo>
                    <a:pt x="1000697" y="885730"/>
                    <a:pt x="955167" y="926497"/>
                    <a:pt x="906304" y="967550"/>
                  </a:cubicBezTo>
                  <a:cubicBezTo>
                    <a:pt x="899065" y="968026"/>
                    <a:pt x="891731" y="968407"/>
                    <a:pt x="884396" y="968883"/>
                  </a:cubicBezTo>
                  <a:cubicBezTo>
                    <a:pt x="872966" y="969550"/>
                    <a:pt x="861822" y="970121"/>
                    <a:pt x="851154" y="971074"/>
                  </a:cubicBezTo>
                  <a:cubicBezTo>
                    <a:pt x="908971" y="926687"/>
                    <a:pt x="961835" y="871538"/>
                    <a:pt x="977551" y="854678"/>
                  </a:cubicBezTo>
                  <a:close/>
                  <a:moveTo>
                    <a:pt x="755618" y="1026890"/>
                  </a:moveTo>
                  <a:cubicBezTo>
                    <a:pt x="775335" y="1020509"/>
                    <a:pt x="796766" y="1008983"/>
                    <a:pt x="818293" y="994696"/>
                  </a:cubicBezTo>
                  <a:cubicBezTo>
                    <a:pt x="836200" y="990886"/>
                    <a:pt x="858393" y="989552"/>
                    <a:pt x="881634" y="988219"/>
                  </a:cubicBezTo>
                  <a:cubicBezTo>
                    <a:pt x="850297" y="1014032"/>
                    <a:pt x="817626" y="1039844"/>
                    <a:pt x="783908" y="1064895"/>
                  </a:cubicBezTo>
                  <a:cubicBezTo>
                    <a:pt x="752380" y="1088422"/>
                    <a:pt x="709136" y="1120521"/>
                    <a:pt x="666083" y="1137190"/>
                  </a:cubicBezTo>
                  <a:cubicBezTo>
                    <a:pt x="656654" y="1140809"/>
                    <a:pt x="646843" y="1143476"/>
                    <a:pt x="637318" y="1145953"/>
                  </a:cubicBezTo>
                  <a:cubicBezTo>
                    <a:pt x="655415" y="1129760"/>
                    <a:pt x="672656" y="1110901"/>
                    <a:pt x="689610" y="1092327"/>
                  </a:cubicBezTo>
                  <a:cubicBezTo>
                    <a:pt x="710851" y="1069086"/>
                    <a:pt x="732473" y="1045369"/>
                    <a:pt x="755618" y="1026890"/>
                  </a:cubicBezTo>
                  <a:close/>
                  <a:moveTo>
                    <a:pt x="612743" y="975646"/>
                  </a:moveTo>
                  <a:cubicBezTo>
                    <a:pt x="630746" y="977932"/>
                    <a:pt x="644271" y="989267"/>
                    <a:pt x="658463" y="1001268"/>
                  </a:cubicBezTo>
                  <a:cubicBezTo>
                    <a:pt x="674942" y="1015175"/>
                    <a:pt x="693420" y="1030796"/>
                    <a:pt x="720662" y="1032224"/>
                  </a:cubicBezTo>
                  <a:cubicBezTo>
                    <a:pt x="705136" y="1047083"/>
                    <a:pt x="690182" y="1063371"/>
                    <a:pt x="675513" y="1079468"/>
                  </a:cubicBezTo>
                  <a:cubicBezTo>
                    <a:pt x="637985" y="1120521"/>
                    <a:pt x="602551" y="1159383"/>
                    <a:pt x="561308" y="1169575"/>
                  </a:cubicBezTo>
                  <a:cubicBezTo>
                    <a:pt x="555022" y="1171099"/>
                    <a:pt x="550259" y="1171956"/>
                    <a:pt x="546449" y="1172337"/>
                  </a:cubicBezTo>
                  <a:cubicBezTo>
                    <a:pt x="542163" y="1170908"/>
                    <a:pt x="537972" y="1169289"/>
                    <a:pt x="533876" y="1167384"/>
                  </a:cubicBezTo>
                  <a:cubicBezTo>
                    <a:pt x="535400" y="1155478"/>
                    <a:pt x="554546" y="1124522"/>
                    <a:pt x="565595" y="1106900"/>
                  </a:cubicBezTo>
                  <a:cubicBezTo>
                    <a:pt x="590645" y="1066610"/>
                    <a:pt x="616553" y="1024985"/>
                    <a:pt x="607409" y="997268"/>
                  </a:cubicBezTo>
                  <a:cubicBezTo>
                    <a:pt x="604552" y="988790"/>
                    <a:pt x="598837" y="982218"/>
                    <a:pt x="590264" y="977932"/>
                  </a:cubicBezTo>
                  <a:cubicBezTo>
                    <a:pt x="598361" y="975741"/>
                    <a:pt x="606076" y="974884"/>
                    <a:pt x="612743" y="975741"/>
                  </a:cubicBezTo>
                  <a:close/>
                  <a:moveTo>
                    <a:pt x="503111" y="1043273"/>
                  </a:moveTo>
                  <a:cubicBezTo>
                    <a:pt x="506730" y="1035082"/>
                    <a:pt x="511207" y="1027271"/>
                    <a:pt x="516350" y="1020223"/>
                  </a:cubicBezTo>
                  <a:cubicBezTo>
                    <a:pt x="529876" y="1009269"/>
                    <a:pt x="544640" y="998982"/>
                    <a:pt x="559118" y="990981"/>
                  </a:cubicBezTo>
                  <a:cubicBezTo>
                    <a:pt x="565595" y="990219"/>
                    <a:pt x="572357" y="990981"/>
                    <a:pt x="579311" y="993743"/>
                  </a:cubicBezTo>
                  <a:cubicBezTo>
                    <a:pt x="586454" y="996601"/>
                    <a:pt x="588550" y="1000506"/>
                    <a:pt x="589407" y="1003173"/>
                  </a:cubicBezTo>
                  <a:cubicBezTo>
                    <a:pt x="595789" y="1022413"/>
                    <a:pt x="570167" y="1063657"/>
                    <a:pt x="549497" y="1096804"/>
                  </a:cubicBezTo>
                  <a:cubicBezTo>
                    <a:pt x="534353" y="1121093"/>
                    <a:pt x="521875" y="1141286"/>
                    <a:pt x="517112" y="1157192"/>
                  </a:cubicBezTo>
                  <a:cubicBezTo>
                    <a:pt x="486061" y="1131665"/>
                    <a:pt x="485680" y="1082802"/>
                    <a:pt x="503111" y="1043273"/>
                  </a:cubicBezTo>
                  <a:close/>
                  <a:moveTo>
                    <a:pt x="601409" y="1231487"/>
                  </a:moveTo>
                  <a:cubicBezTo>
                    <a:pt x="555212" y="1230059"/>
                    <a:pt x="488918" y="1197007"/>
                    <a:pt x="463963" y="1150239"/>
                  </a:cubicBezTo>
                  <a:cubicBezTo>
                    <a:pt x="449866" y="1123950"/>
                    <a:pt x="450818" y="1097566"/>
                    <a:pt x="466820" y="1072039"/>
                  </a:cubicBezTo>
                  <a:cubicBezTo>
                    <a:pt x="469678" y="1067467"/>
                    <a:pt x="473393" y="1062419"/>
                    <a:pt x="477965" y="1057180"/>
                  </a:cubicBezTo>
                  <a:cubicBezTo>
                    <a:pt x="464915" y="1104138"/>
                    <a:pt x="473869" y="1156526"/>
                    <a:pt x="517970" y="1180814"/>
                  </a:cubicBezTo>
                  <a:cubicBezTo>
                    <a:pt x="518351" y="1181386"/>
                    <a:pt x="518732" y="1182053"/>
                    <a:pt x="519113" y="1182624"/>
                  </a:cubicBezTo>
                  <a:cubicBezTo>
                    <a:pt x="524637" y="1190244"/>
                    <a:pt x="534067" y="1192340"/>
                    <a:pt x="544259" y="1191768"/>
                  </a:cubicBezTo>
                  <a:cubicBezTo>
                    <a:pt x="547497" y="1192721"/>
                    <a:pt x="550640" y="1193673"/>
                    <a:pt x="553879" y="1194435"/>
                  </a:cubicBezTo>
                  <a:cubicBezTo>
                    <a:pt x="552641" y="1198055"/>
                    <a:pt x="553688" y="1202150"/>
                    <a:pt x="556641" y="1204722"/>
                  </a:cubicBezTo>
                  <a:cubicBezTo>
                    <a:pt x="596170" y="1238822"/>
                    <a:pt x="667893" y="1225487"/>
                    <a:pt x="743426" y="1193578"/>
                  </a:cubicBezTo>
                  <a:cubicBezTo>
                    <a:pt x="697516" y="1216533"/>
                    <a:pt x="649034" y="1233107"/>
                    <a:pt x="601313" y="1231678"/>
                  </a:cubicBezTo>
                  <a:close/>
                  <a:moveTo>
                    <a:pt x="582359" y="1198626"/>
                  </a:moveTo>
                  <a:cubicBezTo>
                    <a:pt x="663226" y="1204436"/>
                    <a:pt x="750189" y="1158526"/>
                    <a:pt x="801053" y="1125760"/>
                  </a:cubicBezTo>
                  <a:cubicBezTo>
                    <a:pt x="877348" y="1076706"/>
                    <a:pt x="953738" y="1023271"/>
                    <a:pt x="1022128" y="959739"/>
                  </a:cubicBezTo>
                  <a:cubicBezTo>
                    <a:pt x="1035177" y="951833"/>
                    <a:pt x="1046321" y="941642"/>
                    <a:pt x="1054608" y="928116"/>
                  </a:cubicBezTo>
                  <a:cubicBezTo>
                    <a:pt x="1071753" y="910685"/>
                    <a:pt x="1088231" y="892397"/>
                    <a:pt x="1103852" y="873347"/>
                  </a:cubicBezTo>
                  <a:cubicBezTo>
                    <a:pt x="1073658" y="922401"/>
                    <a:pt x="1038701" y="969074"/>
                    <a:pt x="995458" y="1010888"/>
                  </a:cubicBezTo>
                  <a:cubicBezTo>
                    <a:pt x="926878" y="1077182"/>
                    <a:pt x="676275" y="1242441"/>
                    <a:pt x="582359" y="1198626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5A96AB81-900B-60E5-4530-873CD74306E6}"/>
              </a:ext>
            </a:extLst>
          </p:cNvPr>
          <p:cNvSpPr>
            <a:spLocks noChangeAspect="1"/>
          </p:cNvSpPr>
          <p:nvPr/>
        </p:nvSpPr>
        <p:spPr>
          <a:xfrm>
            <a:off x="1562997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037B81A-ABF7-8C72-B770-41EC0490C365}"/>
              </a:ext>
            </a:extLst>
          </p:cNvPr>
          <p:cNvSpPr>
            <a:spLocks noChangeAspect="1"/>
          </p:cNvSpPr>
          <p:nvPr/>
        </p:nvSpPr>
        <p:spPr>
          <a:xfrm>
            <a:off x="6309005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812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618CE5D3-EF8B-97C8-4B27-825E7E8734F7}"/>
              </a:ext>
            </a:extLst>
          </p:cNvPr>
          <p:cNvGrpSpPr>
            <a:grpSpLocks noChangeAspect="1"/>
          </p:cNvGrpSpPr>
          <p:nvPr/>
        </p:nvGrpSpPr>
        <p:grpSpPr>
          <a:xfrm>
            <a:off x="2463846" y="2198097"/>
            <a:ext cx="2518303" cy="2461807"/>
            <a:chOff x="3120987" y="800392"/>
            <a:chExt cx="1421357" cy="1389469"/>
          </a:xfrm>
        </p:grpSpPr>
        <p:sp>
          <p:nvSpPr>
            <p:cNvPr id="4" name="Graphic 73">
              <a:extLst>
                <a:ext uri="{FF2B5EF4-FFF2-40B4-BE49-F238E27FC236}">
                  <a16:creationId xmlns:a16="http://schemas.microsoft.com/office/drawing/2014/main" id="{69F31554-8AB9-887E-65B8-45E709F9026B}"/>
                </a:ext>
              </a:extLst>
            </p:cNvPr>
            <p:cNvSpPr/>
            <p:nvPr/>
          </p:nvSpPr>
          <p:spPr>
            <a:xfrm>
              <a:off x="3120987" y="862383"/>
              <a:ext cx="1376770" cy="1293882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tx1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BE7AF7EA-F0A5-67EF-39AC-7FD0CB4F7A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52796" y="800392"/>
              <a:ext cx="1389548" cy="1389469"/>
              <a:chOff x="3152796" y="800392"/>
              <a:chExt cx="1389548" cy="1389469"/>
            </a:xfrm>
          </p:grpSpPr>
          <p:grpSp>
            <p:nvGrpSpPr>
              <p:cNvPr id="9" name="Groep 8">
                <a:extLst>
                  <a:ext uri="{FF2B5EF4-FFF2-40B4-BE49-F238E27FC236}">
                    <a16:creationId xmlns:a16="http://schemas.microsoft.com/office/drawing/2014/main" id="{FFFC1C47-E7FA-775D-FF15-2479B51B6EF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152796" y="800392"/>
                <a:ext cx="1389548" cy="1389469"/>
                <a:chOff x="5028437" y="2230172"/>
                <a:chExt cx="2707836" cy="2707683"/>
              </a:xfrm>
            </p:grpSpPr>
            <p:sp>
              <p:nvSpPr>
                <p:cNvPr id="11" name="Graphic 17">
                  <a:extLst>
                    <a:ext uri="{FF2B5EF4-FFF2-40B4-BE49-F238E27FC236}">
                      <a16:creationId xmlns:a16="http://schemas.microsoft.com/office/drawing/2014/main" id="{CD1CE64F-1293-651B-39A3-615F36CA33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6095997" y="2676877"/>
                  <a:ext cx="511655" cy="1815418"/>
                </a:xfrm>
                <a:custGeom>
                  <a:avLst/>
                  <a:gdLst>
                    <a:gd name="connsiteX0" fmla="*/ 3545067 w 4763460"/>
                    <a:gd name="connsiteY0" fmla="*/ 6859140 h 6859140"/>
                    <a:gd name="connsiteX1" fmla="*/ 3445351 w 4763460"/>
                    <a:gd name="connsiteY1" fmla="*/ 6855255 h 6859140"/>
                    <a:gd name="connsiteX2" fmla="*/ 2725639 w 4763460"/>
                    <a:gd name="connsiteY2" fmla="*/ 6570438 h 6859140"/>
                    <a:gd name="connsiteX3" fmla="*/ 1489937 w 4763460"/>
                    <a:gd name="connsiteY3" fmla="*/ 6259633 h 6859140"/>
                    <a:gd name="connsiteX4" fmla="*/ 1173884 w 4763460"/>
                    <a:gd name="connsiteY4" fmla="*/ 6314790 h 6859140"/>
                    <a:gd name="connsiteX5" fmla="*/ 530725 w 4763460"/>
                    <a:gd name="connsiteY5" fmla="*/ 6395077 h 6859140"/>
                    <a:gd name="connsiteX6" fmla="*/ 0 w 4763460"/>
                    <a:gd name="connsiteY6" fmla="*/ 6112734 h 6859140"/>
                    <a:gd name="connsiteX7" fmla="*/ 19176 w 4763460"/>
                    <a:gd name="connsiteY7" fmla="*/ 6106476 h 6859140"/>
                    <a:gd name="connsiteX8" fmla="*/ 530776 w 4763460"/>
                    <a:gd name="connsiteY8" fmla="*/ 6374842 h 6859140"/>
                    <a:gd name="connsiteX9" fmla="*/ 540263 w 4763460"/>
                    <a:gd name="connsiteY9" fmla="*/ 6374842 h 6859140"/>
                    <a:gd name="connsiteX10" fmla="*/ 1170049 w 4763460"/>
                    <a:gd name="connsiteY10" fmla="*/ 6294907 h 6859140"/>
                    <a:gd name="connsiteX11" fmla="*/ 1487061 w 4763460"/>
                    <a:gd name="connsiteY11" fmla="*/ 6239548 h 6859140"/>
                    <a:gd name="connsiteX12" fmla="*/ 2220196 w 4763460"/>
                    <a:gd name="connsiteY12" fmla="*/ 6291980 h 6859140"/>
                    <a:gd name="connsiteX13" fmla="*/ 2736186 w 4763460"/>
                    <a:gd name="connsiteY13" fmla="*/ 6553180 h 6859140"/>
                    <a:gd name="connsiteX14" fmla="*/ 3446764 w 4763460"/>
                    <a:gd name="connsiteY14" fmla="*/ 6835069 h 6859140"/>
                    <a:gd name="connsiteX15" fmla="*/ 4367522 w 4763460"/>
                    <a:gd name="connsiteY15" fmla="*/ 6544904 h 6859140"/>
                    <a:gd name="connsiteX16" fmla="*/ 4330684 w 4763460"/>
                    <a:gd name="connsiteY16" fmla="*/ 6564635 h 6859140"/>
                    <a:gd name="connsiteX17" fmla="*/ 3883223 w 4763460"/>
                    <a:gd name="connsiteY17" fmla="*/ 6663695 h 6859140"/>
                    <a:gd name="connsiteX18" fmla="*/ 3325702 w 4763460"/>
                    <a:gd name="connsiteY18" fmla="*/ 6529865 h 6859140"/>
                    <a:gd name="connsiteX19" fmla="*/ 2925576 w 4763460"/>
                    <a:gd name="connsiteY19" fmla="*/ 6124895 h 6859140"/>
                    <a:gd name="connsiteX20" fmla="*/ 2855280 w 4763460"/>
                    <a:gd name="connsiteY20" fmla="*/ 5511813 h 6859140"/>
                    <a:gd name="connsiteX21" fmla="*/ 3150391 w 4763460"/>
                    <a:gd name="connsiteY21" fmla="*/ 5071620 h 6859140"/>
                    <a:gd name="connsiteX22" fmla="*/ 3410531 w 4763460"/>
                    <a:gd name="connsiteY22" fmla="*/ 4925982 h 6859140"/>
                    <a:gd name="connsiteX23" fmla="*/ 3639736 w 4763460"/>
                    <a:gd name="connsiteY23" fmla="*/ 4789528 h 6859140"/>
                    <a:gd name="connsiteX24" fmla="*/ 3918850 w 4763460"/>
                    <a:gd name="connsiteY24" fmla="*/ 4609777 h 6859140"/>
                    <a:gd name="connsiteX25" fmla="*/ 3703573 w 4763460"/>
                    <a:gd name="connsiteY25" fmla="*/ 4499716 h 6859140"/>
                    <a:gd name="connsiteX26" fmla="*/ 3446108 w 4763460"/>
                    <a:gd name="connsiteY26" fmla="*/ 4366896 h 6859140"/>
                    <a:gd name="connsiteX27" fmla="*/ 3099524 w 4763460"/>
                    <a:gd name="connsiteY27" fmla="*/ 3774453 h 6859140"/>
                    <a:gd name="connsiteX28" fmla="*/ 2968773 w 4763460"/>
                    <a:gd name="connsiteY28" fmla="*/ 2953259 h 6859140"/>
                    <a:gd name="connsiteX29" fmla="*/ 2929209 w 4763460"/>
                    <a:gd name="connsiteY29" fmla="*/ 2614296 h 6859140"/>
                    <a:gd name="connsiteX30" fmla="*/ 2939504 w 4763460"/>
                    <a:gd name="connsiteY30" fmla="*/ 560983 h 6859140"/>
                    <a:gd name="connsiteX31" fmla="*/ 3151148 w 4763460"/>
                    <a:gd name="connsiteY31" fmla="*/ 222928 h 6859140"/>
                    <a:gd name="connsiteX32" fmla="*/ 3478505 w 4763460"/>
                    <a:gd name="connsiteY32" fmla="*/ 42924 h 6859140"/>
                    <a:gd name="connsiteX33" fmla="*/ 4383671 w 4763460"/>
                    <a:gd name="connsiteY33" fmla="*/ 188915 h 6859140"/>
                    <a:gd name="connsiteX34" fmla="*/ 4596375 w 4763460"/>
                    <a:gd name="connsiteY34" fmla="*/ 2385544 h 6859140"/>
                    <a:gd name="connsiteX35" fmla="*/ 4557215 w 4763460"/>
                    <a:gd name="connsiteY35" fmla="*/ 2992066 h 6859140"/>
                    <a:gd name="connsiteX36" fmla="*/ 4325738 w 4763460"/>
                    <a:gd name="connsiteY36" fmla="*/ 4061137 h 6859140"/>
                    <a:gd name="connsiteX37" fmla="*/ 3954932 w 4763460"/>
                    <a:gd name="connsiteY37" fmla="*/ 4606295 h 6859140"/>
                    <a:gd name="connsiteX38" fmla="*/ 4564330 w 4763460"/>
                    <a:gd name="connsiteY38" fmla="*/ 5136112 h 6859140"/>
                    <a:gd name="connsiteX39" fmla="*/ 4763258 w 4763460"/>
                    <a:gd name="connsiteY39" fmla="*/ 5756158 h 6859140"/>
                    <a:gd name="connsiteX40" fmla="*/ 4628722 w 4763460"/>
                    <a:gd name="connsiteY40" fmla="*/ 6269726 h 6859140"/>
                    <a:gd name="connsiteX41" fmla="*/ 4489745 w 4763460"/>
                    <a:gd name="connsiteY41" fmla="*/ 6456592 h 6859140"/>
                    <a:gd name="connsiteX42" fmla="*/ 3545016 w 4763460"/>
                    <a:gd name="connsiteY42" fmla="*/ 6859090 h 6859140"/>
                    <a:gd name="connsiteX43" fmla="*/ 3355626 w 4763460"/>
                    <a:gd name="connsiteY43" fmla="*/ 4971197 h 6859140"/>
                    <a:gd name="connsiteX44" fmla="*/ 3162906 w 4763460"/>
                    <a:gd name="connsiteY44" fmla="*/ 5087516 h 6859140"/>
                    <a:gd name="connsiteX45" fmla="*/ 2943945 w 4763460"/>
                    <a:gd name="connsiteY45" fmla="*/ 6116418 h 6859140"/>
                    <a:gd name="connsiteX46" fmla="*/ 3879136 w 4763460"/>
                    <a:gd name="connsiteY46" fmla="*/ 6643510 h 6859140"/>
                    <a:gd name="connsiteX47" fmla="*/ 3883223 w 4763460"/>
                    <a:gd name="connsiteY47" fmla="*/ 6643510 h 6859140"/>
                    <a:gd name="connsiteX48" fmla="*/ 4480510 w 4763460"/>
                    <a:gd name="connsiteY48" fmla="*/ 6437012 h 6859140"/>
                    <a:gd name="connsiteX49" fmla="*/ 4602531 w 4763460"/>
                    <a:gd name="connsiteY49" fmla="*/ 6274520 h 6859140"/>
                    <a:gd name="connsiteX50" fmla="*/ 4611009 w 4763460"/>
                    <a:gd name="connsiteY50" fmla="*/ 6260390 h 6859140"/>
                    <a:gd name="connsiteX51" fmla="*/ 4611362 w 4763460"/>
                    <a:gd name="connsiteY51" fmla="*/ 6259633 h 6859140"/>
                    <a:gd name="connsiteX52" fmla="*/ 4611413 w 4763460"/>
                    <a:gd name="connsiteY52" fmla="*/ 6259633 h 6859140"/>
                    <a:gd name="connsiteX53" fmla="*/ 4547273 w 4763460"/>
                    <a:gd name="connsiteY53" fmla="*/ 5146760 h 6859140"/>
                    <a:gd name="connsiteX54" fmla="*/ 3938935 w 4763460"/>
                    <a:gd name="connsiteY54" fmla="*/ 4620576 h 6859140"/>
                    <a:gd name="connsiteX55" fmla="*/ 3648265 w 4763460"/>
                    <a:gd name="connsiteY55" fmla="*/ 4807897 h 6859140"/>
                    <a:gd name="connsiteX56" fmla="*/ 3476588 w 4763460"/>
                    <a:gd name="connsiteY56" fmla="*/ 4903929 h 6859140"/>
                    <a:gd name="connsiteX57" fmla="*/ 3704834 w 4763460"/>
                    <a:gd name="connsiteY57" fmla="*/ 4864719 h 6859140"/>
                    <a:gd name="connsiteX58" fmla="*/ 4277445 w 4763460"/>
                    <a:gd name="connsiteY58" fmla="*/ 5040534 h 6859140"/>
                    <a:gd name="connsiteX59" fmla="*/ 4536222 w 4763460"/>
                    <a:gd name="connsiteY59" fmla="*/ 5536995 h 6859140"/>
                    <a:gd name="connsiteX60" fmla="*/ 4434740 w 4763460"/>
                    <a:gd name="connsiteY60" fmla="*/ 6117023 h 6859140"/>
                    <a:gd name="connsiteX61" fmla="*/ 4103497 w 4763460"/>
                    <a:gd name="connsiteY61" fmla="*/ 6511598 h 6859140"/>
                    <a:gd name="connsiteX62" fmla="*/ 3603403 w 4763460"/>
                    <a:gd name="connsiteY62" fmla="*/ 6605359 h 6859140"/>
                    <a:gd name="connsiteX63" fmla="*/ 3029884 w 4763460"/>
                    <a:gd name="connsiteY63" fmla="*/ 5836900 h 6859140"/>
                    <a:gd name="connsiteX64" fmla="*/ 3136413 w 4763460"/>
                    <a:gd name="connsiteY64" fmla="*/ 5250715 h 6859140"/>
                    <a:gd name="connsiteX65" fmla="*/ 3355727 w 4763460"/>
                    <a:gd name="connsiteY65" fmla="*/ 4971197 h 6859140"/>
                    <a:gd name="connsiteX66" fmla="*/ 3420523 w 4763460"/>
                    <a:gd name="connsiteY66" fmla="*/ 4944502 h 6859140"/>
                    <a:gd name="connsiteX67" fmla="*/ 3049868 w 4763460"/>
                    <a:gd name="connsiteY67" fmla="*/ 5834780 h 6859140"/>
                    <a:gd name="connsiteX68" fmla="*/ 3607541 w 4763460"/>
                    <a:gd name="connsiteY68" fmla="*/ 6585628 h 6859140"/>
                    <a:gd name="connsiteX69" fmla="*/ 4416371 w 4763460"/>
                    <a:gd name="connsiteY69" fmla="*/ 6108444 h 6859140"/>
                    <a:gd name="connsiteX70" fmla="*/ 4264829 w 4763460"/>
                    <a:gd name="connsiteY70" fmla="*/ 5056329 h 6859140"/>
                    <a:gd name="connsiteX71" fmla="*/ 3420523 w 4763460"/>
                    <a:gd name="connsiteY71" fmla="*/ 4944502 h 6859140"/>
                    <a:gd name="connsiteX72" fmla="*/ 3784970 w 4763460"/>
                    <a:gd name="connsiteY72" fmla="*/ 20064 h 6859140"/>
                    <a:gd name="connsiteX73" fmla="*/ 3484309 w 4763460"/>
                    <a:gd name="connsiteY73" fmla="*/ 62302 h 6859140"/>
                    <a:gd name="connsiteX74" fmla="*/ 2958882 w 4763460"/>
                    <a:gd name="connsiteY74" fmla="*/ 566837 h 6859140"/>
                    <a:gd name="connsiteX75" fmla="*/ 2949294 w 4763460"/>
                    <a:gd name="connsiteY75" fmla="*/ 2611924 h 6859140"/>
                    <a:gd name="connsiteX76" fmla="*/ 2988857 w 4763460"/>
                    <a:gd name="connsiteY76" fmla="*/ 2951039 h 6859140"/>
                    <a:gd name="connsiteX77" fmla="*/ 3119053 w 4763460"/>
                    <a:gd name="connsiteY77" fmla="*/ 3769407 h 6859140"/>
                    <a:gd name="connsiteX78" fmla="*/ 3455948 w 4763460"/>
                    <a:gd name="connsiteY78" fmla="*/ 4349334 h 6859140"/>
                    <a:gd name="connsiteX79" fmla="*/ 3712606 w 4763460"/>
                    <a:gd name="connsiteY79" fmla="*/ 4481700 h 6859140"/>
                    <a:gd name="connsiteX80" fmla="*/ 3935049 w 4763460"/>
                    <a:gd name="connsiteY80" fmla="*/ 4595597 h 6859140"/>
                    <a:gd name="connsiteX81" fmla="*/ 4537130 w 4763460"/>
                    <a:gd name="connsiteY81" fmla="*/ 2990653 h 6859140"/>
                    <a:gd name="connsiteX82" fmla="*/ 4576290 w 4763460"/>
                    <a:gd name="connsiteY82" fmla="*/ 2384182 h 6859140"/>
                    <a:gd name="connsiteX83" fmla="*/ 4370651 w 4763460"/>
                    <a:gd name="connsiteY83" fmla="*/ 204357 h 6859140"/>
                    <a:gd name="connsiteX84" fmla="*/ 3784970 w 4763460"/>
                    <a:gd name="connsiteY84" fmla="*/ 20115 h 6859140"/>
                    <a:gd name="connsiteX0" fmla="*/ 3545067 w 4763460"/>
                    <a:gd name="connsiteY0" fmla="*/ 6859140 h 6859140"/>
                    <a:gd name="connsiteX1" fmla="*/ 3445351 w 4763460"/>
                    <a:gd name="connsiteY1" fmla="*/ 6855255 h 6859140"/>
                    <a:gd name="connsiteX2" fmla="*/ 2725639 w 4763460"/>
                    <a:gd name="connsiteY2" fmla="*/ 6570438 h 6859140"/>
                    <a:gd name="connsiteX3" fmla="*/ 1489937 w 4763460"/>
                    <a:gd name="connsiteY3" fmla="*/ 6259633 h 6859140"/>
                    <a:gd name="connsiteX4" fmla="*/ 1173884 w 4763460"/>
                    <a:gd name="connsiteY4" fmla="*/ 6314790 h 6859140"/>
                    <a:gd name="connsiteX5" fmla="*/ 530725 w 4763460"/>
                    <a:gd name="connsiteY5" fmla="*/ 6395077 h 6859140"/>
                    <a:gd name="connsiteX6" fmla="*/ 0 w 4763460"/>
                    <a:gd name="connsiteY6" fmla="*/ 6112734 h 6859140"/>
                    <a:gd name="connsiteX7" fmla="*/ 19176 w 4763460"/>
                    <a:gd name="connsiteY7" fmla="*/ 6106476 h 6859140"/>
                    <a:gd name="connsiteX8" fmla="*/ 530776 w 4763460"/>
                    <a:gd name="connsiteY8" fmla="*/ 6374842 h 6859140"/>
                    <a:gd name="connsiteX9" fmla="*/ 540263 w 4763460"/>
                    <a:gd name="connsiteY9" fmla="*/ 6374842 h 6859140"/>
                    <a:gd name="connsiteX10" fmla="*/ 1170049 w 4763460"/>
                    <a:gd name="connsiteY10" fmla="*/ 6294907 h 6859140"/>
                    <a:gd name="connsiteX11" fmla="*/ 1487061 w 4763460"/>
                    <a:gd name="connsiteY11" fmla="*/ 6239548 h 6859140"/>
                    <a:gd name="connsiteX12" fmla="*/ 1718715 w 4763460"/>
                    <a:gd name="connsiteY12" fmla="*/ 5267674 h 6859140"/>
                    <a:gd name="connsiteX13" fmla="*/ 2736186 w 4763460"/>
                    <a:gd name="connsiteY13" fmla="*/ 6553180 h 6859140"/>
                    <a:gd name="connsiteX14" fmla="*/ 3446764 w 4763460"/>
                    <a:gd name="connsiteY14" fmla="*/ 6835069 h 6859140"/>
                    <a:gd name="connsiteX15" fmla="*/ 4367522 w 4763460"/>
                    <a:gd name="connsiteY15" fmla="*/ 6544904 h 6859140"/>
                    <a:gd name="connsiteX16" fmla="*/ 4330684 w 4763460"/>
                    <a:gd name="connsiteY16" fmla="*/ 6564635 h 6859140"/>
                    <a:gd name="connsiteX17" fmla="*/ 3883223 w 4763460"/>
                    <a:gd name="connsiteY17" fmla="*/ 6663695 h 6859140"/>
                    <a:gd name="connsiteX18" fmla="*/ 3325702 w 4763460"/>
                    <a:gd name="connsiteY18" fmla="*/ 6529865 h 6859140"/>
                    <a:gd name="connsiteX19" fmla="*/ 2925576 w 4763460"/>
                    <a:gd name="connsiteY19" fmla="*/ 6124895 h 6859140"/>
                    <a:gd name="connsiteX20" fmla="*/ 2855280 w 4763460"/>
                    <a:gd name="connsiteY20" fmla="*/ 5511813 h 6859140"/>
                    <a:gd name="connsiteX21" fmla="*/ 3150391 w 4763460"/>
                    <a:gd name="connsiteY21" fmla="*/ 5071620 h 6859140"/>
                    <a:gd name="connsiteX22" fmla="*/ 3410531 w 4763460"/>
                    <a:gd name="connsiteY22" fmla="*/ 4925982 h 6859140"/>
                    <a:gd name="connsiteX23" fmla="*/ 3639736 w 4763460"/>
                    <a:gd name="connsiteY23" fmla="*/ 4789528 h 6859140"/>
                    <a:gd name="connsiteX24" fmla="*/ 3918850 w 4763460"/>
                    <a:gd name="connsiteY24" fmla="*/ 4609777 h 6859140"/>
                    <a:gd name="connsiteX25" fmla="*/ 3703573 w 4763460"/>
                    <a:gd name="connsiteY25" fmla="*/ 4499716 h 6859140"/>
                    <a:gd name="connsiteX26" fmla="*/ 3446108 w 4763460"/>
                    <a:gd name="connsiteY26" fmla="*/ 4366896 h 6859140"/>
                    <a:gd name="connsiteX27" fmla="*/ 3099524 w 4763460"/>
                    <a:gd name="connsiteY27" fmla="*/ 3774453 h 6859140"/>
                    <a:gd name="connsiteX28" fmla="*/ 2968773 w 4763460"/>
                    <a:gd name="connsiteY28" fmla="*/ 2953259 h 6859140"/>
                    <a:gd name="connsiteX29" fmla="*/ 2929209 w 4763460"/>
                    <a:gd name="connsiteY29" fmla="*/ 2614296 h 6859140"/>
                    <a:gd name="connsiteX30" fmla="*/ 2939504 w 4763460"/>
                    <a:gd name="connsiteY30" fmla="*/ 560983 h 6859140"/>
                    <a:gd name="connsiteX31" fmla="*/ 3151148 w 4763460"/>
                    <a:gd name="connsiteY31" fmla="*/ 222928 h 6859140"/>
                    <a:gd name="connsiteX32" fmla="*/ 3478505 w 4763460"/>
                    <a:gd name="connsiteY32" fmla="*/ 42924 h 6859140"/>
                    <a:gd name="connsiteX33" fmla="*/ 4383671 w 4763460"/>
                    <a:gd name="connsiteY33" fmla="*/ 188915 h 6859140"/>
                    <a:gd name="connsiteX34" fmla="*/ 4596375 w 4763460"/>
                    <a:gd name="connsiteY34" fmla="*/ 2385544 h 6859140"/>
                    <a:gd name="connsiteX35" fmla="*/ 4557215 w 4763460"/>
                    <a:gd name="connsiteY35" fmla="*/ 2992066 h 6859140"/>
                    <a:gd name="connsiteX36" fmla="*/ 4325738 w 4763460"/>
                    <a:gd name="connsiteY36" fmla="*/ 4061137 h 6859140"/>
                    <a:gd name="connsiteX37" fmla="*/ 3954932 w 4763460"/>
                    <a:gd name="connsiteY37" fmla="*/ 4606295 h 6859140"/>
                    <a:gd name="connsiteX38" fmla="*/ 4564330 w 4763460"/>
                    <a:gd name="connsiteY38" fmla="*/ 5136112 h 6859140"/>
                    <a:gd name="connsiteX39" fmla="*/ 4763258 w 4763460"/>
                    <a:gd name="connsiteY39" fmla="*/ 5756158 h 6859140"/>
                    <a:gd name="connsiteX40" fmla="*/ 4628722 w 4763460"/>
                    <a:gd name="connsiteY40" fmla="*/ 6269726 h 6859140"/>
                    <a:gd name="connsiteX41" fmla="*/ 4489745 w 4763460"/>
                    <a:gd name="connsiteY41" fmla="*/ 6456592 h 6859140"/>
                    <a:gd name="connsiteX42" fmla="*/ 3545016 w 4763460"/>
                    <a:gd name="connsiteY42" fmla="*/ 6859090 h 6859140"/>
                    <a:gd name="connsiteX43" fmla="*/ 3545067 w 4763460"/>
                    <a:gd name="connsiteY43" fmla="*/ 6859140 h 6859140"/>
                    <a:gd name="connsiteX44" fmla="*/ 3355626 w 4763460"/>
                    <a:gd name="connsiteY44" fmla="*/ 4971197 h 6859140"/>
                    <a:gd name="connsiteX45" fmla="*/ 3162906 w 4763460"/>
                    <a:gd name="connsiteY45" fmla="*/ 5087516 h 6859140"/>
                    <a:gd name="connsiteX46" fmla="*/ 2943945 w 4763460"/>
                    <a:gd name="connsiteY46" fmla="*/ 6116418 h 6859140"/>
                    <a:gd name="connsiteX47" fmla="*/ 3879136 w 4763460"/>
                    <a:gd name="connsiteY47" fmla="*/ 6643510 h 6859140"/>
                    <a:gd name="connsiteX48" fmla="*/ 3883223 w 4763460"/>
                    <a:gd name="connsiteY48" fmla="*/ 6643510 h 6859140"/>
                    <a:gd name="connsiteX49" fmla="*/ 4480510 w 4763460"/>
                    <a:gd name="connsiteY49" fmla="*/ 6437012 h 6859140"/>
                    <a:gd name="connsiteX50" fmla="*/ 4602531 w 4763460"/>
                    <a:gd name="connsiteY50" fmla="*/ 6274520 h 6859140"/>
                    <a:gd name="connsiteX51" fmla="*/ 4611009 w 4763460"/>
                    <a:gd name="connsiteY51" fmla="*/ 6260390 h 6859140"/>
                    <a:gd name="connsiteX52" fmla="*/ 4611362 w 4763460"/>
                    <a:gd name="connsiteY52" fmla="*/ 6259633 h 6859140"/>
                    <a:gd name="connsiteX53" fmla="*/ 4611413 w 4763460"/>
                    <a:gd name="connsiteY53" fmla="*/ 6259633 h 6859140"/>
                    <a:gd name="connsiteX54" fmla="*/ 4547273 w 4763460"/>
                    <a:gd name="connsiteY54" fmla="*/ 5146760 h 6859140"/>
                    <a:gd name="connsiteX55" fmla="*/ 3938935 w 4763460"/>
                    <a:gd name="connsiteY55" fmla="*/ 4620576 h 6859140"/>
                    <a:gd name="connsiteX56" fmla="*/ 3648265 w 4763460"/>
                    <a:gd name="connsiteY56" fmla="*/ 4807897 h 6859140"/>
                    <a:gd name="connsiteX57" fmla="*/ 3476588 w 4763460"/>
                    <a:gd name="connsiteY57" fmla="*/ 4903929 h 6859140"/>
                    <a:gd name="connsiteX58" fmla="*/ 3704834 w 4763460"/>
                    <a:gd name="connsiteY58" fmla="*/ 4864719 h 6859140"/>
                    <a:gd name="connsiteX59" fmla="*/ 4277445 w 4763460"/>
                    <a:gd name="connsiteY59" fmla="*/ 5040534 h 6859140"/>
                    <a:gd name="connsiteX60" fmla="*/ 4536222 w 4763460"/>
                    <a:gd name="connsiteY60" fmla="*/ 5536995 h 6859140"/>
                    <a:gd name="connsiteX61" fmla="*/ 4434740 w 4763460"/>
                    <a:gd name="connsiteY61" fmla="*/ 6117023 h 6859140"/>
                    <a:gd name="connsiteX62" fmla="*/ 4103497 w 4763460"/>
                    <a:gd name="connsiteY62" fmla="*/ 6511598 h 6859140"/>
                    <a:gd name="connsiteX63" fmla="*/ 3603403 w 4763460"/>
                    <a:gd name="connsiteY63" fmla="*/ 6605359 h 6859140"/>
                    <a:gd name="connsiteX64" fmla="*/ 3029884 w 4763460"/>
                    <a:gd name="connsiteY64" fmla="*/ 5836900 h 6859140"/>
                    <a:gd name="connsiteX65" fmla="*/ 3136413 w 4763460"/>
                    <a:gd name="connsiteY65" fmla="*/ 5250715 h 6859140"/>
                    <a:gd name="connsiteX66" fmla="*/ 3355727 w 4763460"/>
                    <a:gd name="connsiteY66" fmla="*/ 4971197 h 6859140"/>
                    <a:gd name="connsiteX67" fmla="*/ 3355626 w 4763460"/>
                    <a:gd name="connsiteY67" fmla="*/ 4971197 h 6859140"/>
                    <a:gd name="connsiteX68" fmla="*/ 3420523 w 4763460"/>
                    <a:gd name="connsiteY68" fmla="*/ 4944502 h 6859140"/>
                    <a:gd name="connsiteX69" fmla="*/ 3049868 w 4763460"/>
                    <a:gd name="connsiteY69" fmla="*/ 5834780 h 6859140"/>
                    <a:gd name="connsiteX70" fmla="*/ 3607541 w 4763460"/>
                    <a:gd name="connsiteY70" fmla="*/ 6585628 h 6859140"/>
                    <a:gd name="connsiteX71" fmla="*/ 4416371 w 4763460"/>
                    <a:gd name="connsiteY71" fmla="*/ 6108444 h 6859140"/>
                    <a:gd name="connsiteX72" fmla="*/ 4264829 w 4763460"/>
                    <a:gd name="connsiteY72" fmla="*/ 5056329 h 6859140"/>
                    <a:gd name="connsiteX73" fmla="*/ 3420523 w 4763460"/>
                    <a:gd name="connsiteY73" fmla="*/ 4944502 h 6859140"/>
                    <a:gd name="connsiteX74" fmla="*/ 3784970 w 4763460"/>
                    <a:gd name="connsiteY74" fmla="*/ 20064 h 6859140"/>
                    <a:gd name="connsiteX75" fmla="*/ 3484309 w 4763460"/>
                    <a:gd name="connsiteY75" fmla="*/ 62302 h 6859140"/>
                    <a:gd name="connsiteX76" fmla="*/ 2958882 w 4763460"/>
                    <a:gd name="connsiteY76" fmla="*/ 566837 h 6859140"/>
                    <a:gd name="connsiteX77" fmla="*/ 2949294 w 4763460"/>
                    <a:gd name="connsiteY77" fmla="*/ 2611924 h 6859140"/>
                    <a:gd name="connsiteX78" fmla="*/ 2988857 w 4763460"/>
                    <a:gd name="connsiteY78" fmla="*/ 2951039 h 6859140"/>
                    <a:gd name="connsiteX79" fmla="*/ 3119053 w 4763460"/>
                    <a:gd name="connsiteY79" fmla="*/ 3769407 h 6859140"/>
                    <a:gd name="connsiteX80" fmla="*/ 3455948 w 4763460"/>
                    <a:gd name="connsiteY80" fmla="*/ 4349334 h 6859140"/>
                    <a:gd name="connsiteX81" fmla="*/ 3712606 w 4763460"/>
                    <a:gd name="connsiteY81" fmla="*/ 4481700 h 6859140"/>
                    <a:gd name="connsiteX82" fmla="*/ 3935049 w 4763460"/>
                    <a:gd name="connsiteY82" fmla="*/ 4595597 h 6859140"/>
                    <a:gd name="connsiteX83" fmla="*/ 4537130 w 4763460"/>
                    <a:gd name="connsiteY83" fmla="*/ 2990653 h 6859140"/>
                    <a:gd name="connsiteX84" fmla="*/ 4576290 w 4763460"/>
                    <a:gd name="connsiteY84" fmla="*/ 2384182 h 6859140"/>
                    <a:gd name="connsiteX85" fmla="*/ 4370651 w 4763460"/>
                    <a:gd name="connsiteY85" fmla="*/ 204357 h 6859140"/>
                    <a:gd name="connsiteX86" fmla="*/ 3784970 w 4763460"/>
                    <a:gd name="connsiteY86" fmla="*/ 20115 h 6859140"/>
                    <a:gd name="connsiteX87" fmla="*/ 3784970 w 4763460"/>
                    <a:gd name="connsiteY87" fmla="*/ 20064 h 6859140"/>
                    <a:gd name="connsiteX0" fmla="*/ 3545067 w 4763460"/>
                    <a:gd name="connsiteY0" fmla="*/ 6859140 h 6859140"/>
                    <a:gd name="connsiteX1" fmla="*/ 3445351 w 4763460"/>
                    <a:gd name="connsiteY1" fmla="*/ 6855255 h 6859140"/>
                    <a:gd name="connsiteX2" fmla="*/ 2725639 w 4763460"/>
                    <a:gd name="connsiteY2" fmla="*/ 6570438 h 6859140"/>
                    <a:gd name="connsiteX3" fmla="*/ 1489937 w 4763460"/>
                    <a:gd name="connsiteY3" fmla="*/ 6259633 h 6859140"/>
                    <a:gd name="connsiteX4" fmla="*/ 1173884 w 4763460"/>
                    <a:gd name="connsiteY4" fmla="*/ 6314790 h 6859140"/>
                    <a:gd name="connsiteX5" fmla="*/ 530725 w 4763460"/>
                    <a:gd name="connsiteY5" fmla="*/ 6395077 h 6859140"/>
                    <a:gd name="connsiteX6" fmla="*/ 0 w 4763460"/>
                    <a:gd name="connsiteY6" fmla="*/ 6112734 h 6859140"/>
                    <a:gd name="connsiteX7" fmla="*/ 530776 w 4763460"/>
                    <a:gd name="connsiteY7" fmla="*/ 6374842 h 6859140"/>
                    <a:gd name="connsiteX8" fmla="*/ 540263 w 4763460"/>
                    <a:gd name="connsiteY8" fmla="*/ 6374842 h 6859140"/>
                    <a:gd name="connsiteX9" fmla="*/ 1170049 w 4763460"/>
                    <a:gd name="connsiteY9" fmla="*/ 6294907 h 6859140"/>
                    <a:gd name="connsiteX10" fmla="*/ 1487061 w 4763460"/>
                    <a:gd name="connsiteY10" fmla="*/ 6239548 h 6859140"/>
                    <a:gd name="connsiteX11" fmla="*/ 1718715 w 4763460"/>
                    <a:gd name="connsiteY11" fmla="*/ 5267674 h 6859140"/>
                    <a:gd name="connsiteX12" fmla="*/ 2736186 w 4763460"/>
                    <a:gd name="connsiteY12" fmla="*/ 6553180 h 6859140"/>
                    <a:gd name="connsiteX13" fmla="*/ 3446764 w 4763460"/>
                    <a:gd name="connsiteY13" fmla="*/ 6835069 h 6859140"/>
                    <a:gd name="connsiteX14" fmla="*/ 4367522 w 4763460"/>
                    <a:gd name="connsiteY14" fmla="*/ 6544904 h 6859140"/>
                    <a:gd name="connsiteX15" fmla="*/ 4330684 w 4763460"/>
                    <a:gd name="connsiteY15" fmla="*/ 6564635 h 6859140"/>
                    <a:gd name="connsiteX16" fmla="*/ 3883223 w 4763460"/>
                    <a:gd name="connsiteY16" fmla="*/ 6663695 h 6859140"/>
                    <a:gd name="connsiteX17" fmla="*/ 3325702 w 4763460"/>
                    <a:gd name="connsiteY17" fmla="*/ 6529865 h 6859140"/>
                    <a:gd name="connsiteX18" fmla="*/ 2925576 w 4763460"/>
                    <a:gd name="connsiteY18" fmla="*/ 6124895 h 6859140"/>
                    <a:gd name="connsiteX19" fmla="*/ 2855280 w 4763460"/>
                    <a:gd name="connsiteY19" fmla="*/ 5511813 h 6859140"/>
                    <a:gd name="connsiteX20" fmla="*/ 3150391 w 4763460"/>
                    <a:gd name="connsiteY20" fmla="*/ 5071620 h 6859140"/>
                    <a:gd name="connsiteX21" fmla="*/ 3410531 w 4763460"/>
                    <a:gd name="connsiteY21" fmla="*/ 4925982 h 6859140"/>
                    <a:gd name="connsiteX22" fmla="*/ 3639736 w 4763460"/>
                    <a:gd name="connsiteY22" fmla="*/ 4789528 h 6859140"/>
                    <a:gd name="connsiteX23" fmla="*/ 3918850 w 4763460"/>
                    <a:gd name="connsiteY23" fmla="*/ 4609777 h 6859140"/>
                    <a:gd name="connsiteX24" fmla="*/ 3703573 w 4763460"/>
                    <a:gd name="connsiteY24" fmla="*/ 4499716 h 6859140"/>
                    <a:gd name="connsiteX25" fmla="*/ 3446108 w 4763460"/>
                    <a:gd name="connsiteY25" fmla="*/ 4366896 h 6859140"/>
                    <a:gd name="connsiteX26" fmla="*/ 3099524 w 4763460"/>
                    <a:gd name="connsiteY26" fmla="*/ 3774453 h 6859140"/>
                    <a:gd name="connsiteX27" fmla="*/ 2968773 w 4763460"/>
                    <a:gd name="connsiteY27" fmla="*/ 2953259 h 6859140"/>
                    <a:gd name="connsiteX28" fmla="*/ 2929209 w 4763460"/>
                    <a:gd name="connsiteY28" fmla="*/ 2614296 h 6859140"/>
                    <a:gd name="connsiteX29" fmla="*/ 2939504 w 4763460"/>
                    <a:gd name="connsiteY29" fmla="*/ 560983 h 6859140"/>
                    <a:gd name="connsiteX30" fmla="*/ 3151148 w 4763460"/>
                    <a:gd name="connsiteY30" fmla="*/ 222928 h 6859140"/>
                    <a:gd name="connsiteX31" fmla="*/ 3478505 w 4763460"/>
                    <a:gd name="connsiteY31" fmla="*/ 42924 h 6859140"/>
                    <a:gd name="connsiteX32" fmla="*/ 4383671 w 4763460"/>
                    <a:gd name="connsiteY32" fmla="*/ 188915 h 6859140"/>
                    <a:gd name="connsiteX33" fmla="*/ 4596375 w 4763460"/>
                    <a:gd name="connsiteY33" fmla="*/ 2385544 h 6859140"/>
                    <a:gd name="connsiteX34" fmla="*/ 4557215 w 4763460"/>
                    <a:gd name="connsiteY34" fmla="*/ 2992066 h 6859140"/>
                    <a:gd name="connsiteX35" fmla="*/ 4325738 w 4763460"/>
                    <a:gd name="connsiteY35" fmla="*/ 4061137 h 6859140"/>
                    <a:gd name="connsiteX36" fmla="*/ 3954932 w 4763460"/>
                    <a:gd name="connsiteY36" fmla="*/ 4606295 h 6859140"/>
                    <a:gd name="connsiteX37" fmla="*/ 4564330 w 4763460"/>
                    <a:gd name="connsiteY37" fmla="*/ 5136112 h 6859140"/>
                    <a:gd name="connsiteX38" fmla="*/ 4763258 w 4763460"/>
                    <a:gd name="connsiteY38" fmla="*/ 5756158 h 6859140"/>
                    <a:gd name="connsiteX39" fmla="*/ 4628722 w 4763460"/>
                    <a:gd name="connsiteY39" fmla="*/ 6269726 h 6859140"/>
                    <a:gd name="connsiteX40" fmla="*/ 4489745 w 4763460"/>
                    <a:gd name="connsiteY40" fmla="*/ 6456592 h 6859140"/>
                    <a:gd name="connsiteX41" fmla="*/ 3545016 w 4763460"/>
                    <a:gd name="connsiteY41" fmla="*/ 6859090 h 6859140"/>
                    <a:gd name="connsiteX42" fmla="*/ 3545067 w 4763460"/>
                    <a:gd name="connsiteY42" fmla="*/ 6859140 h 6859140"/>
                    <a:gd name="connsiteX43" fmla="*/ 3355626 w 4763460"/>
                    <a:gd name="connsiteY43" fmla="*/ 4971197 h 6859140"/>
                    <a:gd name="connsiteX44" fmla="*/ 3162906 w 4763460"/>
                    <a:gd name="connsiteY44" fmla="*/ 5087516 h 6859140"/>
                    <a:gd name="connsiteX45" fmla="*/ 2943945 w 4763460"/>
                    <a:gd name="connsiteY45" fmla="*/ 6116418 h 6859140"/>
                    <a:gd name="connsiteX46" fmla="*/ 3879136 w 4763460"/>
                    <a:gd name="connsiteY46" fmla="*/ 6643510 h 6859140"/>
                    <a:gd name="connsiteX47" fmla="*/ 3883223 w 4763460"/>
                    <a:gd name="connsiteY47" fmla="*/ 6643510 h 6859140"/>
                    <a:gd name="connsiteX48" fmla="*/ 4480510 w 4763460"/>
                    <a:gd name="connsiteY48" fmla="*/ 6437012 h 6859140"/>
                    <a:gd name="connsiteX49" fmla="*/ 4602531 w 4763460"/>
                    <a:gd name="connsiteY49" fmla="*/ 6274520 h 6859140"/>
                    <a:gd name="connsiteX50" fmla="*/ 4611009 w 4763460"/>
                    <a:gd name="connsiteY50" fmla="*/ 6260390 h 6859140"/>
                    <a:gd name="connsiteX51" fmla="*/ 4611362 w 4763460"/>
                    <a:gd name="connsiteY51" fmla="*/ 6259633 h 6859140"/>
                    <a:gd name="connsiteX52" fmla="*/ 4611413 w 4763460"/>
                    <a:gd name="connsiteY52" fmla="*/ 6259633 h 6859140"/>
                    <a:gd name="connsiteX53" fmla="*/ 4547273 w 4763460"/>
                    <a:gd name="connsiteY53" fmla="*/ 5146760 h 6859140"/>
                    <a:gd name="connsiteX54" fmla="*/ 3938935 w 4763460"/>
                    <a:gd name="connsiteY54" fmla="*/ 4620576 h 6859140"/>
                    <a:gd name="connsiteX55" fmla="*/ 3648265 w 4763460"/>
                    <a:gd name="connsiteY55" fmla="*/ 4807897 h 6859140"/>
                    <a:gd name="connsiteX56" fmla="*/ 3476588 w 4763460"/>
                    <a:gd name="connsiteY56" fmla="*/ 4903929 h 6859140"/>
                    <a:gd name="connsiteX57" fmla="*/ 3704834 w 4763460"/>
                    <a:gd name="connsiteY57" fmla="*/ 4864719 h 6859140"/>
                    <a:gd name="connsiteX58" fmla="*/ 4277445 w 4763460"/>
                    <a:gd name="connsiteY58" fmla="*/ 5040534 h 6859140"/>
                    <a:gd name="connsiteX59" fmla="*/ 4536222 w 4763460"/>
                    <a:gd name="connsiteY59" fmla="*/ 5536995 h 6859140"/>
                    <a:gd name="connsiteX60" fmla="*/ 4434740 w 4763460"/>
                    <a:gd name="connsiteY60" fmla="*/ 6117023 h 6859140"/>
                    <a:gd name="connsiteX61" fmla="*/ 4103497 w 4763460"/>
                    <a:gd name="connsiteY61" fmla="*/ 6511598 h 6859140"/>
                    <a:gd name="connsiteX62" fmla="*/ 3603403 w 4763460"/>
                    <a:gd name="connsiteY62" fmla="*/ 6605359 h 6859140"/>
                    <a:gd name="connsiteX63" fmla="*/ 3029884 w 4763460"/>
                    <a:gd name="connsiteY63" fmla="*/ 5836900 h 6859140"/>
                    <a:gd name="connsiteX64" fmla="*/ 3136413 w 4763460"/>
                    <a:gd name="connsiteY64" fmla="*/ 5250715 h 6859140"/>
                    <a:gd name="connsiteX65" fmla="*/ 3355727 w 4763460"/>
                    <a:gd name="connsiteY65" fmla="*/ 4971197 h 6859140"/>
                    <a:gd name="connsiteX66" fmla="*/ 3355626 w 4763460"/>
                    <a:gd name="connsiteY66" fmla="*/ 4971197 h 6859140"/>
                    <a:gd name="connsiteX67" fmla="*/ 3420523 w 4763460"/>
                    <a:gd name="connsiteY67" fmla="*/ 4944502 h 6859140"/>
                    <a:gd name="connsiteX68" fmla="*/ 3049868 w 4763460"/>
                    <a:gd name="connsiteY68" fmla="*/ 5834780 h 6859140"/>
                    <a:gd name="connsiteX69" fmla="*/ 3607541 w 4763460"/>
                    <a:gd name="connsiteY69" fmla="*/ 6585628 h 6859140"/>
                    <a:gd name="connsiteX70" fmla="*/ 4416371 w 4763460"/>
                    <a:gd name="connsiteY70" fmla="*/ 6108444 h 6859140"/>
                    <a:gd name="connsiteX71" fmla="*/ 4264829 w 4763460"/>
                    <a:gd name="connsiteY71" fmla="*/ 5056329 h 6859140"/>
                    <a:gd name="connsiteX72" fmla="*/ 3420523 w 4763460"/>
                    <a:gd name="connsiteY72" fmla="*/ 4944502 h 6859140"/>
                    <a:gd name="connsiteX73" fmla="*/ 3784970 w 4763460"/>
                    <a:gd name="connsiteY73" fmla="*/ 20064 h 6859140"/>
                    <a:gd name="connsiteX74" fmla="*/ 3484309 w 4763460"/>
                    <a:gd name="connsiteY74" fmla="*/ 62302 h 6859140"/>
                    <a:gd name="connsiteX75" fmla="*/ 2958882 w 4763460"/>
                    <a:gd name="connsiteY75" fmla="*/ 566837 h 6859140"/>
                    <a:gd name="connsiteX76" fmla="*/ 2949294 w 4763460"/>
                    <a:gd name="connsiteY76" fmla="*/ 2611924 h 6859140"/>
                    <a:gd name="connsiteX77" fmla="*/ 2988857 w 4763460"/>
                    <a:gd name="connsiteY77" fmla="*/ 2951039 h 6859140"/>
                    <a:gd name="connsiteX78" fmla="*/ 3119053 w 4763460"/>
                    <a:gd name="connsiteY78" fmla="*/ 3769407 h 6859140"/>
                    <a:gd name="connsiteX79" fmla="*/ 3455948 w 4763460"/>
                    <a:gd name="connsiteY79" fmla="*/ 4349334 h 6859140"/>
                    <a:gd name="connsiteX80" fmla="*/ 3712606 w 4763460"/>
                    <a:gd name="connsiteY80" fmla="*/ 4481700 h 6859140"/>
                    <a:gd name="connsiteX81" fmla="*/ 3935049 w 4763460"/>
                    <a:gd name="connsiteY81" fmla="*/ 4595597 h 6859140"/>
                    <a:gd name="connsiteX82" fmla="*/ 4537130 w 4763460"/>
                    <a:gd name="connsiteY82" fmla="*/ 2990653 h 6859140"/>
                    <a:gd name="connsiteX83" fmla="*/ 4576290 w 4763460"/>
                    <a:gd name="connsiteY83" fmla="*/ 2384182 h 6859140"/>
                    <a:gd name="connsiteX84" fmla="*/ 4370651 w 4763460"/>
                    <a:gd name="connsiteY84" fmla="*/ 204357 h 6859140"/>
                    <a:gd name="connsiteX85" fmla="*/ 3784970 w 4763460"/>
                    <a:gd name="connsiteY85" fmla="*/ 20115 h 6859140"/>
                    <a:gd name="connsiteX86" fmla="*/ 3784970 w 4763460"/>
                    <a:gd name="connsiteY86" fmla="*/ 20064 h 6859140"/>
                    <a:gd name="connsiteX0" fmla="*/ 3062323 w 4280716"/>
                    <a:gd name="connsiteY0" fmla="*/ 6859140 h 6859140"/>
                    <a:gd name="connsiteX1" fmla="*/ 2962607 w 4280716"/>
                    <a:gd name="connsiteY1" fmla="*/ 6855255 h 6859140"/>
                    <a:gd name="connsiteX2" fmla="*/ 2242895 w 4280716"/>
                    <a:gd name="connsiteY2" fmla="*/ 6570438 h 6859140"/>
                    <a:gd name="connsiteX3" fmla="*/ 1007193 w 4280716"/>
                    <a:gd name="connsiteY3" fmla="*/ 6259633 h 6859140"/>
                    <a:gd name="connsiteX4" fmla="*/ 691140 w 4280716"/>
                    <a:gd name="connsiteY4" fmla="*/ 6314790 h 6859140"/>
                    <a:gd name="connsiteX5" fmla="*/ 47981 w 4280716"/>
                    <a:gd name="connsiteY5" fmla="*/ 6395077 h 6859140"/>
                    <a:gd name="connsiteX6" fmla="*/ 48032 w 4280716"/>
                    <a:gd name="connsiteY6" fmla="*/ 6374842 h 6859140"/>
                    <a:gd name="connsiteX7" fmla="*/ 57519 w 4280716"/>
                    <a:gd name="connsiteY7" fmla="*/ 6374842 h 6859140"/>
                    <a:gd name="connsiteX8" fmla="*/ 687305 w 4280716"/>
                    <a:gd name="connsiteY8" fmla="*/ 6294907 h 6859140"/>
                    <a:gd name="connsiteX9" fmla="*/ 1004317 w 4280716"/>
                    <a:gd name="connsiteY9" fmla="*/ 6239548 h 6859140"/>
                    <a:gd name="connsiteX10" fmla="*/ 1235971 w 4280716"/>
                    <a:gd name="connsiteY10" fmla="*/ 5267674 h 6859140"/>
                    <a:gd name="connsiteX11" fmla="*/ 2253442 w 4280716"/>
                    <a:gd name="connsiteY11" fmla="*/ 6553180 h 6859140"/>
                    <a:gd name="connsiteX12" fmla="*/ 2964020 w 4280716"/>
                    <a:gd name="connsiteY12" fmla="*/ 6835069 h 6859140"/>
                    <a:gd name="connsiteX13" fmla="*/ 3884778 w 4280716"/>
                    <a:gd name="connsiteY13" fmla="*/ 6544904 h 6859140"/>
                    <a:gd name="connsiteX14" fmla="*/ 3847940 w 4280716"/>
                    <a:gd name="connsiteY14" fmla="*/ 6564635 h 6859140"/>
                    <a:gd name="connsiteX15" fmla="*/ 3400479 w 4280716"/>
                    <a:gd name="connsiteY15" fmla="*/ 6663695 h 6859140"/>
                    <a:gd name="connsiteX16" fmla="*/ 2842958 w 4280716"/>
                    <a:gd name="connsiteY16" fmla="*/ 6529865 h 6859140"/>
                    <a:gd name="connsiteX17" fmla="*/ 2442832 w 4280716"/>
                    <a:gd name="connsiteY17" fmla="*/ 6124895 h 6859140"/>
                    <a:gd name="connsiteX18" fmla="*/ 2372536 w 4280716"/>
                    <a:gd name="connsiteY18" fmla="*/ 5511813 h 6859140"/>
                    <a:gd name="connsiteX19" fmla="*/ 2667647 w 4280716"/>
                    <a:gd name="connsiteY19" fmla="*/ 5071620 h 6859140"/>
                    <a:gd name="connsiteX20" fmla="*/ 2927787 w 4280716"/>
                    <a:gd name="connsiteY20" fmla="*/ 4925982 h 6859140"/>
                    <a:gd name="connsiteX21" fmla="*/ 3156992 w 4280716"/>
                    <a:gd name="connsiteY21" fmla="*/ 4789528 h 6859140"/>
                    <a:gd name="connsiteX22" fmla="*/ 3436106 w 4280716"/>
                    <a:gd name="connsiteY22" fmla="*/ 4609777 h 6859140"/>
                    <a:gd name="connsiteX23" fmla="*/ 3220829 w 4280716"/>
                    <a:gd name="connsiteY23" fmla="*/ 4499716 h 6859140"/>
                    <a:gd name="connsiteX24" fmla="*/ 2963364 w 4280716"/>
                    <a:gd name="connsiteY24" fmla="*/ 4366896 h 6859140"/>
                    <a:gd name="connsiteX25" fmla="*/ 2616780 w 4280716"/>
                    <a:gd name="connsiteY25" fmla="*/ 3774453 h 6859140"/>
                    <a:gd name="connsiteX26" fmla="*/ 2486029 w 4280716"/>
                    <a:gd name="connsiteY26" fmla="*/ 2953259 h 6859140"/>
                    <a:gd name="connsiteX27" fmla="*/ 2446465 w 4280716"/>
                    <a:gd name="connsiteY27" fmla="*/ 2614296 h 6859140"/>
                    <a:gd name="connsiteX28" fmla="*/ 2456760 w 4280716"/>
                    <a:gd name="connsiteY28" fmla="*/ 560983 h 6859140"/>
                    <a:gd name="connsiteX29" fmla="*/ 2668404 w 4280716"/>
                    <a:gd name="connsiteY29" fmla="*/ 222928 h 6859140"/>
                    <a:gd name="connsiteX30" fmla="*/ 2995761 w 4280716"/>
                    <a:gd name="connsiteY30" fmla="*/ 42924 h 6859140"/>
                    <a:gd name="connsiteX31" fmla="*/ 3900927 w 4280716"/>
                    <a:gd name="connsiteY31" fmla="*/ 188915 h 6859140"/>
                    <a:gd name="connsiteX32" fmla="*/ 4113631 w 4280716"/>
                    <a:gd name="connsiteY32" fmla="*/ 2385544 h 6859140"/>
                    <a:gd name="connsiteX33" fmla="*/ 4074471 w 4280716"/>
                    <a:gd name="connsiteY33" fmla="*/ 2992066 h 6859140"/>
                    <a:gd name="connsiteX34" fmla="*/ 3842994 w 4280716"/>
                    <a:gd name="connsiteY34" fmla="*/ 4061137 h 6859140"/>
                    <a:gd name="connsiteX35" fmla="*/ 3472188 w 4280716"/>
                    <a:gd name="connsiteY35" fmla="*/ 4606295 h 6859140"/>
                    <a:gd name="connsiteX36" fmla="*/ 4081586 w 4280716"/>
                    <a:gd name="connsiteY36" fmla="*/ 5136112 h 6859140"/>
                    <a:gd name="connsiteX37" fmla="*/ 4280514 w 4280716"/>
                    <a:gd name="connsiteY37" fmla="*/ 5756158 h 6859140"/>
                    <a:gd name="connsiteX38" fmla="*/ 4145978 w 4280716"/>
                    <a:gd name="connsiteY38" fmla="*/ 6269726 h 6859140"/>
                    <a:gd name="connsiteX39" fmla="*/ 4007001 w 4280716"/>
                    <a:gd name="connsiteY39" fmla="*/ 6456592 h 6859140"/>
                    <a:gd name="connsiteX40" fmla="*/ 3062272 w 4280716"/>
                    <a:gd name="connsiteY40" fmla="*/ 6859090 h 6859140"/>
                    <a:gd name="connsiteX41" fmla="*/ 3062323 w 4280716"/>
                    <a:gd name="connsiteY41" fmla="*/ 6859140 h 6859140"/>
                    <a:gd name="connsiteX42" fmla="*/ 2872882 w 4280716"/>
                    <a:gd name="connsiteY42" fmla="*/ 4971197 h 6859140"/>
                    <a:gd name="connsiteX43" fmla="*/ 2680162 w 4280716"/>
                    <a:gd name="connsiteY43" fmla="*/ 5087516 h 6859140"/>
                    <a:gd name="connsiteX44" fmla="*/ 2461201 w 4280716"/>
                    <a:gd name="connsiteY44" fmla="*/ 6116418 h 6859140"/>
                    <a:gd name="connsiteX45" fmla="*/ 3396392 w 4280716"/>
                    <a:gd name="connsiteY45" fmla="*/ 6643510 h 6859140"/>
                    <a:gd name="connsiteX46" fmla="*/ 3400479 w 4280716"/>
                    <a:gd name="connsiteY46" fmla="*/ 6643510 h 6859140"/>
                    <a:gd name="connsiteX47" fmla="*/ 3997766 w 4280716"/>
                    <a:gd name="connsiteY47" fmla="*/ 6437012 h 6859140"/>
                    <a:gd name="connsiteX48" fmla="*/ 4119787 w 4280716"/>
                    <a:gd name="connsiteY48" fmla="*/ 6274520 h 6859140"/>
                    <a:gd name="connsiteX49" fmla="*/ 4128265 w 4280716"/>
                    <a:gd name="connsiteY49" fmla="*/ 6260390 h 6859140"/>
                    <a:gd name="connsiteX50" fmla="*/ 4128618 w 4280716"/>
                    <a:gd name="connsiteY50" fmla="*/ 6259633 h 6859140"/>
                    <a:gd name="connsiteX51" fmla="*/ 4128669 w 4280716"/>
                    <a:gd name="connsiteY51" fmla="*/ 6259633 h 6859140"/>
                    <a:gd name="connsiteX52" fmla="*/ 4064529 w 4280716"/>
                    <a:gd name="connsiteY52" fmla="*/ 5146760 h 6859140"/>
                    <a:gd name="connsiteX53" fmla="*/ 3456191 w 4280716"/>
                    <a:gd name="connsiteY53" fmla="*/ 4620576 h 6859140"/>
                    <a:gd name="connsiteX54" fmla="*/ 3165521 w 4280716"/>
                    <a:gd name="connsiteY54" fmla="*/ 4807897 h 6859140"/>
                    <a:gd name="connsiteX55" fmla="*/ 2993844 w 4280716"/>
                    <a:gd name="connsiteY55" fmla="*/ 4903929 h 6859140"/>
                    <a:gd name="connsiteX56" fmla="*/ 3222090 w 4280716"/>
                    <a:gd name="connsiteY56" fmla="*/ 4864719 h 6859140"/>
                    <a:gd name="connsiteX57" fmla="*/ 3794701 w 4280716"/>
                    <a:gd name="connsiteY57" fmla="*/ 5040534 h 6859140"/>
                    <a:gd name="connsiteX58" fmla="*/ 4053478 w 4280716"/>
                    <a:gd name="connsiteY58" fmla="*/ 5536995 h 6859140"/>
                    <a:gd name="connsiteX59" fmla="*/ 3951996 w 4280716"/>
                    <a:gd name="connsiteY59" fmla="*/ 6117023 h 6859140"/>
                    <a:gd name="connsiteX60" fmla="*/ 3620753 w 4280716"/>
                    <a:gd name="connsiteY60" fmla="*/ 6511598 h 6859140"/>
                    <a:gd name="connsiteX61" fmla="*/ 3120659 w 4280716"/>
                    <a:gd name="connsiteY61" fmla="*/ 6605359 h 6859140"/>
                    <a:gd name="connsiteX62" fmla="*/ 2547140 w 4280716"/>
                    <a:gd name="connsiteY62" fmla="*/ 5836900 h 6859140"/>
                    <a:gd name="connsiteX63" fmla="*/ 2653669 w 4280716"/>
                    <a:gd name="connsiteY63" fmla="*/ 5250715 h 6859140"/>
                    <a:gd name="connsiteX64" fmla="*/ 2872983 w 4280716"/>
                    <a:gd name="connsiteY64" fmla="*/ 4971197 h 6859140"/>
                    <a:gd name="connsiteX65" fmla="*/ 2872882 w 4280716"/>
                    <a:gd name="connsiteY65" fmla="*/ 4971197 h 6859140"/>
                    <a:gd name="connsiteX66" fmla="*/ 2937779 w 4280716"/>
                    <a:gd name="connsiteY66" fmla="*/ 4944502 h 6859140"/>
                    <a:gd name="connsiteX67" fmla="*/ 2567124 w 4280716"/>
                    <a:gd name="connsiteY67" fmla="*/ 5834780 h 6859140"/>
                    <a:gd name="connsiteX68" fmla="*/ 3124797 w 4280716"/>
                    <a:gd name="connsiteY68" fmla="*/ 6585628 h 6859140"/>
                    <a:gd name="connsiteX69" fmla="*/ 3933627 w 4280716"/>
                    <a:gd name="connsiteY69" fmla="*/ 6108444 h 6859140"/>
                    <a:gd name="connsiteX70" fmla="*/ 3782085 w 4280716"/>
                    <a:gd name="connsiteY70" fmla="*/ 5056329 h 6859140"/>
                    <a:gd name="connsiteX71" fmla="*/ 2937779 w 4280716"/>
                    <a:gd name="connsiteY71" fmla="*/ 4944502 h 6859140"/>
                    <a:gd name="connsiteX72" fmla="*/ 3302226 w 4280716"/>
                    <a:gd name="connsiteY72" fmla="*/ 20064 h 6859140"/>
                    <a:gd name="connsiteX73" fmla="*/ 3001565 w 4280716"/>
                    <a:gd name="connsiteY73" fmla="*/ 62302 h 6859140"/>
                    <a:gd name="connsiteX74" fmla="*/ 2476138 w 4280716"/>
                    <a:gd name="connsiteY74" fmla="*/ 566837 h 6859140"/>
                    <a:gd name="connsiteX75" fmla="*/ 2466550 w 4280716"/>
                    <a:gd name="connsiteY75" fmla="*/ 2611924 h 6859140"/>
                    <a:gd name="connsiteX76" fmla="*/ 2506113 w 4280716"/>
                    <a:gd name="connsiteY76" fmla="*/ 2951039 h 6859140"/>
                    <a:gd name="connsiteX77" fmla="*/ 2636309 w 4280716"/>
                    <a:gd name="connsiteY77" fmla="*/ 3769407 h 6859140"/>
                    <a:gd name="connsiteX78" fmla="*/ 2973204 w 4280716"/>
                    <a:gd name="connsiteY78" fmla="*/ 4349334 h 6859140"/>
                    <a:gd name="connsiteX79" fmla="*/ 3229862 w 4280716"/>
                    <a:gd name="connsiteY79" fmla="*/ 4481700 h 6859140"/>
                    <a:gd name="connsiteX80" fmla="*/ 3452305 w 4280716"/>
                    <a:gd name="connsiteY80" fmla="*/ 4595597 h 6859140"/>
                    <a:gd name="connsiteX81" fmla="*/ 4054386 w 4280716"/>
                    <a:gd name="connsiteY81" fmla="*/ 2990653 h 6859140"/>
                    <a:gd name="connsiteX82" fmla="*/ 4093546 w 4280716"/>
                    <a:gd name="connsiteY82" fmla="*/ 2384182 h 6859140"/>
                    <a:gd name="connsiteX83" fmla="*/ 3887907 w 4280716"/>
                    <a:gd name="connsiteY83" fmla="*/ 204357 h 6859140"/>
                    <a:gd name="connsiteX84" fmla="*/ 3302226 w 4280716"/>
                    <a:gd name="connsiteY84" fmla="*/ 20115 h 6859140"/>
                    <a:gd name="connsiteX85" fmla="*/ 3302226 w 4280716"/>
                    <a:gd name="connsiteY85" fmla="*/ 20064 h 6859140"/>
                    <a:gd name="connsiteX0" fmla="*/ 3094466 w 4312859"/>
                    <a:gd name="connsiteY0" fmla="*/ 6859140 h 6859140"/>
                    <a:gd name="connsiteX1" fmla="*/ 2994750 w 4312859"/>
                    <a:gd name="connsiteY1" fmla="*/ 6855255 h 6859140"/>
                    <a:gd name="connsiteX2" fmla="*/ 2275038 w 4312859"/>
                    <a:gd name="connsiteY2" fmla="*/ 6570438 h 6859140"/>
                    <a:gd name="connsiteX3" fmla="*/ 1039336 w 4312859"/>
                    <a:gd name="connsiteY3" fmla="*/ 6259633 h 6859140"/>
                    <a:gd name="connsiteX4" fmla="*/ 723283 w 4312859"/>
                    <a:gd name="connsiteY4" fmla="*/ 6314790 h 6859140"/>
                    <a:gd name="connsiteX5" fmla="*/ 80124 w 4312859"/>
                    <a:gd name="connsiteY5" fmla="*/ 6395077 h 6859140"/>
                    <a:gd name="connsiteX6" fmla="*/ 80175 w 4312859"/>
                    <a:gd name="connsiteY6" fmla="*/ 6374842 h 6859140"/>
                    <a:gd name="connsiteX7" fmla="*/ 719448 w 4312859"/>
                    <a:gd name="connsiteY7" fmla="*/ 6294907 h 6859140"/>
                    <a:gd name="connsiteX8" fmla="*/ 1036460 w 4312859"/>
                    <a:gd name="connsiteY8" fmla="*/ 6239548 h 6859140"/>
                    <a:gd name="connsiteX9" fmla="*/ 1268114 w 4312859"/>
                    <a:gd name="connsiteY9" fmla="*/ 5267674 h 6859140"/>
                    <a:gd name="connsiteX10" fmla="*/ 2285585 w 4312859"/>
                    <a:gd name="connsiteY10" fmla="*/ 6553180 h 6859140"/>
                    <a:gd name="connsiteX11" fmla="*/ 2996163 w 4312859"/>
                    <a:gd name="connsiteY11" fmla="*/ 6835069 h 6859140"/>
                    <a:gd name="connsiteX12" fmla="*/ 3916921 w 4312859"/>
                    <a:gd name="connsiteY12" fmla="*/ 6544904 h 6859140"/>
                    <a:gd name="connsiteX13" fmla="*/ 3880083 w 4312859"/>
                    <a:gd name="connsiteY13" fmla="*/ 6564635 h 6859140"/>
                    <a:gd name="connsiteX14" fmla="*/ 3432622 w 4312859"/>
                    <a:gd name="connsiteY14" fmla="*/ 6663695 h 6859140"/>
                    <a:gd name="connsiteX15" fmla="*/ 2875101 w 4312859"/>
                    <a:gd name="connsiteY15" fmla="*/ 6529865 h 6859140"/>
                    <a:gd name="connsiteX16" fmla="*/ 2474975 w 4312859"/>
                    <a:gd name="connsiteY16" fmla="*/ 6124895 h 6859140"/>
                    <a:gd name="connsiteX17" fmla="*/ 2404679 w 4312859"/>
                    <a:gd name="connsiteY17" fmla="*/ 5511813 h 6859140"/>
                    <a:gd name="connsiteX18" fmla="*/ 2699790 w 4312859"/>
                    <a:gd name="connsiteY18" fmla="*/ 5071620 h 6859140"/>
                    <a:gd name="connsiteX19" fmla="*/ 2959930 w 4312859"/>
                    <a:gd name="connsiteY19" fmla="*/ 4925982 h 6859140"/>
                    <a:gd name="connsiteX20" fmla="*/ 3189135 w 4312859"/>
                    <a:gd name="connsiteY20" fmla="*/ 4789528 h 6859140"/>
                    <a:gd name="connsiteX21" fmla="*/ 3468249 w 4312859"/>
                    <a:gd name="connsiteY21" fmla="*/ 4609777 h 6859140"/>
                    <a:gd name="connsiteX22" fmla="*/ 3252972 w 4312859"/>
                    <a:gd name="connsiteY22" fmla="*/ 4499716 h 6859140"/>
                    <a:gd name="connsiteX23" fmla="*/ 2995507 w 4312859"/>
                    <a:gd name="connsiteY23" fmla="*/ 4366896 h 6859140"/>
                    <a:gd name="connsiteX24" fmla="*/ 2648923 w 4312859"/>
                    <a:gd name="connsiteY24" fmla="*/ 3774453 h 6859140"/>
                    <a:gd name="connsiteX25" fmla="*/ 2518172 w 4312859"/>
                    <a:gd name="connsiteY25" fmla="*/ 2953259 h 6859140"/>
                    <a:gd name="connsiteX26" fmla="*/ 2478608 w 4312859"/>
                    <a:gd name="connsiteY26" fmla="*/ 2614296 h 6859140"/>
                    <a:gd name="connsiteX27" fmla="*/ 2488903 w 4312859"/>
                    <a:gd name="connsiteY27" fmla="*/ 560983 h 6859140"/>
                    <a:gd name="connsiteX28" fmla="*/ 2700547 w 4312859"/>
                    <a:gd name="connsiteY28" fmla="*/ 222928 h 6859140"/>
                    <a:gd name="connsiteX29" fmla="*/ 3027904 w 4312859"/>
                    <a:gd name="connsiteY29" fmla="*/ 42924 h 6859140"/>
                    <a:gd name="connsiteX30" fmla="*/ 3933070 w 4312859"/>
                    <a:gd name="connsiteY30" fmla="*/ 188915 h 6859140"/>
                    <a:gd name="connsiteX31" fmla="*/ 4145774 w 4312859"/>
                    <a:gd name="connsiteY31" fmla="*/ 2385544 h 6859140"/>
                    <a:gd name="connsiteX32" fmla="*/ 4106614 w 4312859"/>
                    <a:gd name="connsiteY32" fmla="*/ 2992066 h 6859140"/>
                    <a:gd name="connsiteX33" fmla="*/ 3875137 w 4312859"/>
                    <a:gd name="connsiteY33" fmla="*/ 4061137 h 6859140"/>
                    <a:gd name="connsiteX34" fmla="*/ 3504331 w 4312859"/>
                    <a:gd name="connsiteY34" fmla="*/ 4606295 h 6859140"/>
                    <a:gd name="connsiteX35" fmla="*/ 4113729 w 4312859"/>
                    <a:gd name="connsiteY35" fmla="*/ 5136112 h 6859140"/>
                    <a:gd name="connsiteX36" fmla="*/ 4312657 w 4312859"/>
                    <a:gd name="connsiteY36" fmla="*/ 5756158 h 6859140"/>
                    <a:gd name="connsiteX37" fmla="*/ 4178121 w 4312859"/>
                    <a:gd name="connsiteY37" fmla="*/ 6269726 h 6859140"/>
                    <a:gd name="connsiteX38" fmla="*/ 4039144 w 4312859"/>
                    <a:gd name="connsiteY38" fmla="*/ 6456592 h 6859140"/>
                    <a:gd name="connsiteX39" fmla="*/ 3094415 w 4312859"/>
                    <a:gd name="connsiteY39" fmla="*/ 6859090 h 6859140"/>
                    <a:gd name="connsiteX40" fmla="*/ 3094466 w 4312859"/>
                    <a:gd name="connsiteY40" fmla="*/ 6859140 h 6859140"/>
                    <a:gd name="connsiteX41" fmla="*/ 2905025 w 4312859"/>
                    <a:gd name="connsiteY41" fmla="*/ 4971197 h 6859140"/>
                    <a:gd name="connsiteX42" fmla="*/ 2712305 w 4312859"/>
                    <a:gd name="connsiteY42" fmla="*/ 5087516 h 6859140"/>
                    <a:gd name="connsiteX43" fmla="*/ 2493344 w 4312859"/>
                    <a:gd name="connsiteY43" fmla="*/ 6116418 h 6859140"/>
                    <a:gd name="connsiteX44" fmla="*/ 3428535 w 4312859"/>
                    <a:gd name="connsiteY44" fmla="*/ 6643510 h 6859140"/>
                    <a:gd name="connsiteX45" fmla="*/ 3432622 w 4312859"/>
                    <a:gd name="connsiteY45" fmla="*/ 6643510 h 6859140"/>
                    <a:gd name="connsiteX46" fmla="*/ 4029909 w 4312859"/>
                    <a:gd name="connsiteY46" fmla="*/ 6437012 h 6859140"/>
                    <a:gd name="connsiteX47" fmla="*/ 4151930 w 4312859"/>
                    <a:gd name="connsiteY47" fmla="*/ 6274520 h 6859140"/>
                    <a:gd name="connsiteX48" fmla="*/ 4160408 w 4312859"/>
                    <a:gd name="connsiteY48" fmla="*/ 6260390 h 6859140"/>
                    <a:gd name="connsiteX49" fmla="*/ 4160761 w 4312859"/>
                    <a:gd name="connsiteY49" fmla="*/ 6259633 h 6859140"/>
                    <a:gd name="connsiteX50" fmla="*/ 4160812 w 4312859"/>
                    <a:gd name="connsiteY50" fmla="*/ 6259633 h 6859140"/>
                    <a:gd name="connsiteX51" fmla="*/ 4096672 w 4312859"/>
                    <a:gd name="connsiteY51" fmla="*/ 5146760 h 6859140"/>
                    <a:gd name="connsiteX52" fmla="*/ 3488334 w 4312859"/>
                    <a:gd name="connsiteY52" fmla="*/ 4620576 h 6859140"/>
                    <a:gd name="connsiteX53" fmla="*/ 3197664 w 4312859"/>
                    <a:gd name="connsiteY53" fmla="*/ 4807897 h 6859140"/>
                    <a:gd name="connsiteX54" fmla="*/ 3025987 w 4312859"/>
                    <a:gd name="connsiteY54" fmla="*/ 4903929 h 6859140"/>
                    <a:gd name="connsiteX55" fmla="*/ 3254233 w 4312859"/>
                    <a:gd name="connsiteY55" fmla="*/ 4864719 h 6859140"/>
                    <a:gd name="connsiteX56" fmla="*/ 3826844 w 4312859"/>
                    <a:gd name="connsiteY56" fmla="*/ 5040534 h 6859140"/>
                    <a:gd name="connsiteX57" fmla="*/ 4085621 w 4312859"/>
                    <a:gd name="connsiteY57" fmla="*/ 5536995 h 6859140"/>
                    <a:gd name="connsiteX58" fmla="*/ 3984139 w 4312859"/>
                    <a:gd name="connsiteY58" fmla="*/ 6117023 h 6859140"/>
                    <a:gd name="connsiteX59" fmla="*/ 3652896 w 4312859"/>
                    <a:gd name="connsiteY59" fmla="*/ 6511598 h 6859140"/>
                    <a:gd name="connsiteX60" fmla="*/ 3152802 w 4312859"/>
                    <a:gd name="connsiteY60" fmla="*/ 6605359 h 6859140"/>
                    <a:gd name="connsiteX61" fmla="*/ 2579283 w 4312859"/>
                    <a:gd name="connsiteY61" fmla="*/ 5836900 h 6859140"/>
                    <a:gd name="connsiteX62" fmla="*/ 2685812 w 4312859"/>
                    <a:gd name="connsiteY62" fmla="*/ 5250715 h 6859140"/>
                    <a:gd name="connsiteX63" fmla="*/ 2905126 w 4312859"/>
                    <a:gd name="connsiteY63" fmla="*/ 4971197 h 6859140"/>
                    <a:gd name="connsiteX64" fmla="*/ 2905025 w 4312859"/>
                    <a:gd name="connsiteY64" fmla="*/ 4971197 h 6859140"/>
                    <a:gd name="connsiteX65" fmla="*/ 2969922 w 4312859"/>
                    <a:gd name="connsiteY65" fmla="*/ 4944502 h 6859140"/>
                    <a:gd name="connsiteX66" fmla="*/ 2599267 w 4312859"/>
                    <a:gd name="connsiteY66" fmla="*/ 5834780 h 6859140"/>
                    <a:gd name="connsiteX67" fmla="*/ 3156940 w 4312859"/>
                    <a:gd name="connsiteY67" fmla="*/ 6585628 h 6859140"/>
                    <a:gd name="connsiteX68" fmla="*/ 3965770 w 4312859"/>
                    <a:gd name="connsiteY68" fmla="*/ 6108444 h 6859140"/>
                    <a:gd name="connsiteX69" fmla="*/ 3814228 w 4312859"/>
                    <a:gd name="connsiteY69" fmla="*/ 5056329 h 6859140"/>
                    <a:gd name="connsiteX70" fmla="*/ 2969922 w 4312859"/>
                    <a:gd name="connsiteY70" fmla="*/ 4944502 h 6859140"/>
                    <a:gd name="connsiteX71" fmla="*/ 3334369 w 4312859"/>
                    <a:gd name="connsiteY71" fmla="*/ 20064 h 6859140"/>
                    <a:gd name="connsiteX72" fmla="*/ 3033708 w 4312859"/>
                    <a:gd name="connsiteY72" fmla="*/ 62302 h 6859140"/>
                    <a:gd name="connsiteX73" fmla="*/ 2508281 w 4312859"/>
                    <a:gd name="connsiteY73" fmla="*/ 566837 h 6859140"/>
                    <a:gd name="connsiteX74" fmla="*/ 2498693 w 4312859"/>
                    <a:gd name="connsiteY74" fmla="*/ 2611924 h 6859140"/>
                    <a:gd name="connsiteX75" fmla="*/ 2538256 w 4312859"/>
                    <a:gd name="connsiteY75" fmla="*/ 2951039 h 6859140"/>
                    <a:gd name="connsiteX76" fmla="*/ 2668452 w 4312859"/>
                    <a:gd name="connsiteY76" fmla="*/ 3769407 h 6859140"/>
                    <a:gd name="connsiteX77" fmla="*/ 3005347 w 4312859"/>
                    <a:gd name="connsiteY77" fmla="*/ 4349334 h 6859140"/>
                    <a:gd name="connsiteX78" fmla="*/ 3262005 w 4312859"/>
                    <a:gd name="connsiteY78" fmla="*/ 4481700 h 6859140"/>
                    <a:gd name="connsiteX79" fmla="*/ 3484448 w 4312859"/>
                    <a:gd name="connsiteY79" fmla="*/ 4595597 h 6859140"/>
                    <a:gd name="connsiteX80" fmla="*/ 4086529 w 4312859"/>
                    <a:gd name="connsiteY80" fmla="*/ 2990653 h 6859140"/>
                    <a:gd name="connsiteX81" fmla="*/ 4125689 w 4312859"/>
                    <a:gd name="connsiteY81" fmla="*/ 2384182 h 6859140"/>
                    <a:gd name="connsiteX82" fmla="*/ 3920050 w 4312859"/>
                    <a:gd name="connsiteY82" fmla="*/ 204357 h 6859140"/>
                    <a:gd name="connsiteX83" fmla="*/ 3334369 w 4312859"/>
                    <a:gd name="connsiteY83" fmla="*/ 20115 h 6859140"/>
                    <a:gd name="connsiteX84" fmla="*/ 3334369 w 4312859"/>
                    <a:gd name="connsiteY84" fmla="*/ 20064 h 6859140"/>
                    <a:gd name="connsiteX0" fmla="*/ 3014343 w 4232736"/>
                    <a:gd name="connsiteY0" fmla="*/ 6859140 h 6859140"/>
                    <a:gd name="connsiteX1" fmla="*/ 2914627 w 4232736"/>
                    <a:gd name="connsiteY1" fmla="*/ 6855255 h 6859140"/>
                    <a:gd name="connsiteX2" fmla="*/ 2194915 w 4232736"/>
                    <a:gd name="connsiteY2" fmla="*/ 6570438 h 6859140"/>
                    <a:gd name="connsiteX3" fmla="*/ 959213 w 4232736"/>
                    <a:gd name="connsiteY3" fmla="*/ 6259633 h 6859140"/>
                    <a:gd name="connsiteX4" fmla="*/ 643160 w 4232736"/>
                    <a:gd name="connsiteY4" fmla="*/ 6314790 h 6859140"/>
                    <a:gd name="connsiteX5" fmla="*/ 1 w 4232736"/>
                    <a:gd name="connsiteY5" fmla="*/ 6395077 h 6859140"/>
                    <a:gd name="connsiteX6" fmla="*/ 639325 w 4232736"/>
                    <a:gd name="connsiteY6" fmla="*/ 6294907 h 6859140"/>
                    <a:gd name="connsiteX7" fmla="*/ 956337 w 4232736"/>
                    <a:gd name="connsiteY7" fmla="*/ 6239548 h 6859140"/>
                    <a:gd name="connsiteX8" fmla="*/ 1187991 w 4232736"/>
                    <a:gd name="connsiteY8" fmla="*/ 5267674 h 6859140"/>
                    <a:gd name="connsiteX9" fmla="*/ 2205462 w 4232736"/>
                    <a:gd name="connsiteY9" fmla="*/ 6553180 h 6859140"/>
                    <a:gd name="connsiteX10" fmla="*/ 2916040 w 4232736"/>
                    <a:gd name="connsiteY10" fmla="*/ 6835069 h 6859140"/>
                    <a:gd name="connsiteX11" fmla="*/ 3836798 w 4232736"/>
                    <a:gd name="connsiteY11" fmla="*/ 6544904 h 6859140"/>
                    <a:gd name="connsiteX12" fmla="*/ 3799960 w 4232736"/>
                    <a:gd name="connsiteY12" fmla="*/ 6564635 h 6859140"/>
                    <a:gd name="connsiteX13" fmla="*/ 3352499 w 4232736"/>
                    <a:gd name="connsiteY13" fmla="*/ 6663695 h 6859140"/>
                    <a:gd name="connsiteX14" fmla="*/ 2794978 w 4232736"/>
                    <a:gd name="connsiteY14" fmla="*/ 6529865 h 6859140"/>
                    <a:gd name="connsiteX15" fmla="*/ 2394852 w 4232736"/>
                    <a:gd name="connsiteY15" fmla="*/ 6124895 h 6859140"/>
                    <a:gd name="connsiteX16" fmla="*/ 2324556 w 4232736"/>
                    <a:gd name="connsiteY16" fmla="*/ 5511813 h 6859140"/>
                    <a:gd name="connsiteX17" fmla="*/ 2619667 w 4232736"/>
                    <a:gd name="connsiteY17" fmla="*/ 5071620 h 6859140"/>
                    <a:gd name="connsiteX18" fmla="*/ 2879807 w 4232736"/>
                    <a:gd name="connsiteY18" fmla="*/ 4925982 h 6859140"/>
                    <a:gd name="connsiteX19" fmla="*/ 3109012 w 4232736"/>
                    <a:gd name="connsiteY19" fmla="*/ 4789528 h 6859140"/>
                    <a:gd name="connsiteX20" fmla="*/ 3388126 w 4232736"/>
                    <a:gd name="connsiteY20" fmla="*/ 4609777 h 6859140"/>
                    <a:gd name="connsiteX21" fmla="*/ 3172849 w 4232736"/>
                    <a:gd name="connsiteY21" fmla="*/ 4499716 h 6859140"/>
                    <a:gd name="connsiteX22" fmla="*/ 2915384 w 4232736"/>
                    <a:gd name="connsiteY22" fmla="*/ 4366896 h 6859140"/>
                    <a:gd name="connsiteX23" fmla="*/ 2568800 w 4232736"/>
                    <a:gd name="connsiteY23" fmla="*/ 3774453 h 6859140"/>
                    <a:gd name="connsiteX24" fmla="*/ 2438049 w 4232736"/>
                    <a:gd name="connsiteY24" fmla="*/ 2953259 h 6859140"/>
                    <a:gd name="connsiteX25" fmla="*/ 2398485 w 4232736"/>
                    <a:gd name="connsiteY25" fmla="*/ 2614296 h 6859140"/>
                    <a:gd name="connsiteX26" fmla="*/ 2408780 w 4232736"/>
                    <a:gd name="connsiteY26" fmla="*/ 560983 h 6859140"/>
                    <a:gd name="connsiteX27" fmla="*/ 2620424 w 4232736"/>
                    <a:gd name="connsiteY27" fmla="*/ 222928 h 6859140"/>
                    <a:gd name="connsiteX28" fmla="*/ 2947781 w 4232736"/>
                    <a:gd name="connsiteY28" fmla="*/ 42924 h 6859140"/>
                    <a:gd name="connsiteX29" fmla="*/ 3852947 w 4232736"/>
                    <a:gd name="connsiteY29" fmla="*/ 188915 h 6859140"/>
                    <a:gd name="connsiteX30" fmla="*/ 4065651 w 4232736"/>
                    <a:gd name="connsiteY30" fmla="*/ 2385544 h 6859140"/>
                    <a:gd name="connsiteX31" fmla="*/ 4026491 w 4232736"/>
                    <a:gd name="connsiteY31" fmla="*/ 2992066 h 6859140"/>
                    <a:gd name="connsiteX32" fmla="*/ 3795014 w 4232736"/>
                    <a:gd name="connsiteY32" fmla="*/ 4061137 h 6859140"/>
                    <a:gd name="connsiteX33" fmla="*/ 3424208 w 4232736"/>
                    <a:gd name="connsiteY33" fmla="*/ 4606295 h 6859140"/>
                    <a:gd name="connsiteX34" fmla="*/ 4033606 w 4232736"/>
                    <a:gd name="connsiteY34" fmla="*/ 5136112 h 6859140"/>
                    <a:gd name="connsiteX35" fmla="*/ 4232534 w 4232736"/>
                    <a:gd name="connsiteY35" fmla="*/ 5756158 h 6859140"/>
                    <a:gd name="connsiteX36" fmla="*/ 4097998 w 4232736"/>
                    <a:gd name="connsiteY36" fmla="*/ 6269726 h 6859140"/>
                    <a:gd name="connsiteX37" fmla="*/ 3959021 w 4232736"/>
                    <a:gd name="connsiteY37" fmla="*/ 6456592 h 6859140"/>
                    <a:gd name="connsiteX38" fmla="*/ 3014292 w 4232736"/>
                    <a:gd name="connsiteY38" fmla="*/ 6859090 h 6859140"/>
                    <a:gd name="connsiteX39" fmla="*/ 3014343 w 4232736"/>
                    <a:gd name="connsiteY39" fmla="*/ 6859140 h 6859140"/>
                    <a:gd name="connsiteX40" fmla="*/ 2824902 w 4232736"/>
                    <a:gd name="connsiteY40" fmla="*/ 4971197 h 6859140"/>
                    <a:gd name="connsiteX41" fmla="*/ 2632182 w 4232736"/>
                    <a:gd name="connsiteY41" fmla="*/ 5087516 h 6859140"/>
                    <a:gd name="connsiteX42" fmla="*/ 2413221 w 4232736"/>
                    <a:gd name="connsiteY42" fmla="*/ 6116418 h 6859140"/>
                    <a:gd name="connsiteX43" fmla="*/ 3348412 w 4232736"/>
                    <a:gd name="connsiteY43" fmla="*/ 6643510 h 6859140"/>
                    <a:gd name="connsiteX44" fmla="*/ 3352499 w 4232736"/>
                    <a:gd name="connsiteY44" fmla="*/ 6643510 h 6859140"/>
                    <a:gd name="connsiteX45" fmla="*/ 3949786 w 4232736"/>
                    <a:gd name="connsiteY45" fmla="*/ 6437012 h 6859140"/>
                    <a:gd name="connsiteX46" fmla="*/ 4071807 w 4232736"/>
                    <a:gd name="connsiteY46" fmla="*/ 6274520 h 6859140"/>
                    <a:gd name="connsiteX47" fmla="*/ 4080285 w 4232736"/>
                    <a:gd name="connsiteY47" fmla="*/ 6260390 h 6859140"/>
                    <a:gd name="connsiteX48" fmla="*/ 4080638 w 4232736"/>
                    <a:gd name="connsiteY48" fmla="*/ 6259633 h 6859140"/>
                    <a:gd name="connsiteX49" fmla="*/ 4080689 w 4232736"/>
                    <a:gd name="connsiteY49" fmla="*/ 6259633 h 6859140"/>
                    <a:gd name="connsiteX50" fmla="*/ 4016549 w 4232736"/>
                    <a:gd name="connsiteY50" fmla="*/ 5146760 h 6859140"/>
                    <a:gd name="connsiteX51" fmla="*/ 3408211 w 4232736"/>
                    <a:gd name="connsiteY51" fmla="*/ 4620576 h 6859140"/>
                    <a:gd name="connsiteX52" fmla="*/ 3117541 w 4232736"/>
                    <a:gd name="connsiteY52" fmla="*/ 4807897 h 6859140"/>
                    <a:gd name="connsiteX53" fmla="*/ 2945864 w 4232736"/>
                    <a:gd name="connsiteY53" fmla="*/ 4903929 h 6859140"/>
                    <a:gd name="connsiteX54" fmla="*/ 3174110 w 4232736"/>
                    <a:gd name="connsiteY54" fmla="*/ 4864719 h 6859140"/>
                    <a:gd name="connsiteX55" fmla="*/ 3746721 w 4232736"/>
                    <a:gd name="connsiteY55" fmla="*/ 5040534 h 6859140"/>
                    <a:gd name="connsiteX56" fmla="*/ 4005498 w 4232736"/>
                    <a:gd name="connsiteY56" fmla="*/ 5536995 h 6859140"/>
                    <a:gd name="connsiteX57" fmla="*/ 3904016 w 4232736"/>
                    <a:gd name="connsiteY57" fmla="*/ 6117023 h 6859140"/>
                    <a:gd name="connsiteX58" fmla="*/ 3572773 w 4232736"/>
                    <a:gd name="connsiteY58" fmla="*/ 6511598 h 6859140"/>
                    <a:gd name="connsiteX59" fmla="*/ 3072679 w 4232736"/>
                    <a:gd name="connsiteY59" fmla="*/ 6605359 h 6859140"/>
                    <a:gd name="connsiteX60" fmla="*/ 2499160 w 4232736"/>
                    <a:gd name="connsiteY60" fmla="*/ 5836900 h 6859140"/>
                    <a:gd name="connsiteX61" fmla="*/ 2605689 w 4232736"/>
                    <a:gd name="connsiteY61" fmla="*/ 5250715 h 6859140"/>
                    <a:gd name="connsiteX62" fmla="*/ 2825003 w 4232736"/>
                    <a:gd name="connsiteY62" fmla="*/ 4971197 h 6859140"/>
                    <a:gd name="connsiteX63" fmla="*/ 2824902 w 4232736"/>
                    <a:gd name="connsiteY63" fmla="*/ 4971197 h 6859140"/>
                    <a:gd name="connsiteX64" fmla="*/ 2889799 w 4232736"/>
                    <a:gd name="connsiteY64" fmla="*/ 4944502 h 6859140"/>
                    <a:gd name="connsiteX65" fmla="*/ 2519144 w 4232736"/>
                    <a:gd name="connsiteY65" fmla="*/ 5834780 h 6859140"/>
                    <a:gd name="connsiteX66" fmla="*/ 3076817 w 4232736"/>
                    <a:gd name="connsiteY66" fmla="*/ 6585628 h 6859140"/>
                    <a:gd name="connsiteX67" fmla="*/ 3885647 w 4232736"/>
                    <a:gd name="connsiteY67" fmla="*/ 6108444 h 6859140"/>
                    <a:gd name="connsiteX68" fmla="*/ 3734105 w 4232736"/>
                    <a:gd name="connsiteY68" fmla="*/ 5056329 h 6859140"/>
                    <a:gd name="connsiteX69" fmla="*/ 2889799 w 4232736"/>
                    <a:gd name="connsiteY69" fmla="*/ 4944502 h 6859140"/>
                    <a:gd name="connsiteX70" fmla="*/ 3254246 w 4232736"/>
                    <a:gd name="connsiteY70" fmla="*/ 20064 h 6859140"/>
                    <a:gd name="connsiteX71" fmla="*/ 2953585 w 4232736"/>
                    <a:gd name="connsiteY71" fmla="*/ 62302 h 6859140"/>
                    <a:gd name="connsiteX72" fmla="*/ 2428158 w 4232736"/>
                    <a:gd name="connsiteY72" fmla="*/ 566837 h 6859140"/>
                    <a:gd name="connsiteX73" fmla="*/ 2418570 w 4232736"/>
                    <a:gd name="connsiteY73" fmla="*/ 2611924 h 6859140"/>
                    <a:gd name="connsiteX74" fmla="*/ 2458133 w 4232736"/>
                    <a:gd name="connsiteY74" fmla="*/ 2951039 h 6859140"/>
                    <a:gd name="connsiteX75" fmla="*/ 2588329 w 4232736"/>
                    <a:gd name="connsiteY75" fmla="*/ 3769407 h 6859140"/>
                    <a:gd name="connsiteX76" fmla="*/ 2925224 w 4232736"/>
                    <a:gd name="connsiteY76" fmla="*/ 4349334 h 6859140"/>
                    <a:gd name="connsiteX77" fmla="*/ 3181882 w 4232736"/>
                    <a:gd name="connsiteY77" fmla="*/ 4481700 h 6859140"/>
                    <a:gd name="connsiteX78" fmla="*/ 3404325 w 4232736"/>
                    <a:gd name="connsiteY78" fmla="*/ 4595597 h 6859140"/>
                    <a:gd name="connsiteX79" fmla="*/ 4006406 w 4232736"/>
                    <a:gd name="connsiteY79" fmla="*/ 2990653 h 6859140"/>
                    <a:gd name="connsiteX80" fmla="*/ 4045566 w 4232736"/>
                    <a:gd name="connsiteY80" fmla="*/ 2384182 h 6859140"/>
                    <a:gd name="connsiteX81" fmla="*/ 3839927 w 4232736"/>
                    <a:gd name="connsiteY81" fmla="*/ 204357 h 6859140"/>
                    <a:gd name="connsiteX82" fmla="*/ 3254246 w 4232736"/>
                    <a:gd name="connsiteY82" fmla="*/ 20115 h 6859140"/>
                    <a:gd name="connsiteX83" fmla="*/ 3254246 w 4232736"/>
                    <a:gd name="connsiteY83" fmla="*/ 20064 h 6859140"/>
                    <a:gd name="connsiteX0" fmla="*/ 2412705 w 3631098"/>
                    <a:gd name="connsiteY0" fmla="*/ 6859140 h 6859140"/>
                    <a:gd name="connsiteX1" fmla="*/ 2312989 w 3631098"/>
                    <a:gd name="connsiteY1" fmla="*/ 6855255 h 6859140"/>
                    <a:gd name="connsiteX2" fmla="*/ 1593277 w 3631098"/>
                    <a:gd name="connsiteY2" fmla="*/ 6570438 h 6859140"/>
                    <a:gd name="connsiteX3" fmla="*/ 357575 w 3631098"/>
                    <a:gd name="connsiteY3" fmla="*/ 6259633 h 6859140"/>
                    <a:gd name="connsiteX4" fmla="*/ 41522 w 3631098"/>
                    <a:gd name="connsiteY4" fmla="*/ 6314790 h 6859140"/>
                    <a:gd name="connsiteX5" fmla="*/ 37687 w 3631098"/>
                    <a:gd name="connsiteY5" fmla="*/ 6294907 h 6859140"/>
                    <a:gd name="connsiteX6" fmla="*/ 354699 w 3631098"/>
                    <a:gd name="connsiteY6" fmla="*/ 6239548 h 6859140"/>
                    <a:gd name="connsiteX7" fmla="*/ 586353 w 3631098"/>
                    <a:gd name="connsiteY7" fmla="*/ 5267674 h 6859140"/>
                    <a:gd name="connsiteX8" fmla="*/ 1603824 w 3631098"/>
                    <a:gd name="connsiteY8" fmla="*/ 6553180 h 6859140"/>
                    <a:gd name="connsiteX9" fmla="*/ 2314402 w 3631098"/>
                    <a:gd name="connsiteY9" fmla="*/ 6835069 h 6859140"/>
                    <a:gd name="connsiteX10" fmla="*/ 3235160 w 3631098"/>
                    <a:gd name="connsiteY10" fmla="*/ 6544904 h 6859140"/>
                    <a:gd name="connsiteX11" fmla="*/ 3198322 w 3631098"/>
                    <a:gd name="connsiteY11" fmla="*/ 6564635 h 6859140"/>
                    <a:gd name="connsiteX12" fmla="*/ 2750861 w 3631098"/>
                    <a:gd name="connsiteY12" fmla="*/ 6663695 h 6859140"/>
                    <a:gd name="connsiteX13" fmla="*/ 2193340 w 3631098"/>
                    <a:gd name="connsiteY13" fmla="*/ 6529865 h 6859140"/>
                    <a:gd name="connsiteX14" fmla="*/ 1793214 w 3631098"/>
                    <a:gd name="connsiteY14" fmla="*/ 6124895 h 6859140"/>
                    <a:gd name="connsiteX15" fmla="*/ 1722918 w 3631098"/>
                    <a:gd name="connsiteY15" fmla="*/ 5511813 h 6859140"/>
                    <a:gd name="connsiteX16" fmla="*/ 2018029 w 3631098"/>
                    <a:gd name="connsiteY16" fmla="*/ 5071620 h 6859140"/>
                    <a:gd name="connsiteX17" fmla="*/ 2278169 w 3631098"/>
                    <a:gd name="connsiteY17" fmla="*/ 4925982 h 6859140"/>
                    <a:gd name="connsiteX18" fmla="*/ 2507374 w 3631098"/>
                    <a:gd name="connsiteY18" fmla="*/ 4789528 h 6859140"/>
                    <a:gd name="connsiteX19" fmla="*/ 2786488 w 3631098"/>
                    <a:gd name="connsiteY19" fmla="*/ 4609777 h 6859140"/>
                    <a:gd name="connsiteX20" fmla="*/ 2571211 w 3631098"/>
                    <a:gd name="connsiteY20" fmla="*/ 4499716 h 6859140"/>
                    <a:gd name="connsiteX21" fmla="*/ 2313746 w 3631098"/>
                    <a:gd name="connsiteY21" fmla="*/ 4366896 h 6859140"/>
                    <a:gd name="connsiteX22" fmla="*/ 1967162 w 3631098"/>
                    <a:gd name="connsiteY22" fmla="*/ 3774453 h 6859140"/>
                    <a:gd name="connsiteX23" fmla="*/ 1836411 w 3631098"/>
                    <a:gd name="connsiteY23" fmla="*/ 2953259 h 6859140"/>
                    <a:gd name="connsiteX24" fmla="*/ 1796847 w 3631098"/>
                    <a:gd name="connsiteY24" fmla="*/ 2614296 h 6859140"/>
                    <a:gd name="connsiteX25" fmla="*/ 1807142 w 3631098"/>
                    <a:gd name="connsiteY25" fmla="*/ 560983 h 6859140"/>
                    <a:gd name="connsiteX26" fmla="*/ 2018786 w 3631098"/>
                    <a:gd name="connsiteY26" fmla="*/ 222928 h 6859140"/>
                    <a:gd name="connsiteX27" fmla="*/ 2346143 w 3631098"/>
                    <a:gd name="connsiteY27" fmla="*/ 42924 h 6859140"/>
                    <a:gd name="connsiteX28" fmla="*/ 3251309 w 3631098"/>
                    <a:gd name="connsiteY28" fmla="*/ 188915 h 6859140"/>
                    <a:gd name="connsiteX29" fmla="*/ 3464013 w 3631098"/>
                    <a:gd name="connsiteY29" fmla="*/ 2385544 h 6859140"/>
                    <a:gd name="connsiteX30" fmla="*/ 3424853 w 3631098"/>
                    <a:gd name="connsiteY30" fmla="*/ 2992066 h 6859140"/>
                    <a:gd name="connsiteX31" fmla="*/ 3193376 w 3631098"/>
                    <a:gd name="connsiteY31" fmla="*/ 4061137 h 6859140"/>
                    <a:gd name="connsiteX32" fmla="*/ 2822570 w 3631098"/>
                    <a:gd name="connsiteY32" fmla="*/ 4606295 h 6859140"/>
                    <a:gd name="connsiteX33" fmla="*/ 3431968 w 3631098"/>
                    <a:gd name="connsiteY33" fmla="*/ 5136112 h 6859140"/>
                    <a:gd name="connsiteX34" fmla="*/ 3630896 w 3631098"/>
                    <a:gd name="connsiteY34" fmla="*/ 5756158 h 6859140"/>
                    <a:gd name="connsiteX35" fmla="*/ 3496360 w 3631098"/>
                    <a:gd name="connsiteY35" fmla="*/ 6269726 h 6859140"/>
                    <a:gd name="connsiteX36" fmla="*/ 3357383 w 3631098"/>
                    <a:gd name="connsiteY36" fmla="*/ 6456592 h 6859140"/>
                    <a:gd name="connsiteX37" fmla="*/ 2412654 w 3631098"/>
                    <a:gd name="connsiteY37" fmla="*/ 6859090 h 6859140"/>
                    <a:gd name="connsiteX38" fmla="*/ 2412705 w 3631098"/>
                    <a:gd name="connsiteY38" fmla="*/ 6859140 h 6859140"/>
                    <a:gd name="connsiteX39" fmla="*/ 2223264 w 3631098"/>
                    <a:gd name="connsiteY39" fmla="*/ 4971197 h 6859140"/>
                    <a:gd name="connsiteX40" fmla="*/ 2030544 w 3631098"/>
                    <a:gd name="connsiteY40" fmla="*/ 5087516 h 6859140"/>
                    <a:gd name="connsiteX41" fmla="*/ 1811583 w 3631098"/>
                    <a:gd name="connsiteY41" fmla="*/ 6116418 h 6859140"/>
                    <a:gd name="connsiteX42" fmla="*/ 2746774 w 3631098"/>
                    <a:gd name="connsiteY42" fmla="*/ 6643510 h 6859140"/>
                    <a:gd name="connsiteX43" fmla="*/ 2750861 w 3631098"/>
                    <a:gd name="connsiteY43" fmla="*/ 6643510 h 6859140"/>
                    <a:gd name="connsiteX44" fmla="*/ 3348148 w 3631098"/>
                    <a:gd name="connsiteY44" fmla="*/ 6437012 h 6859140"/>
                    <a:gd name="connsiteX45" fmla="*/ 3470169 w 3631098"/>
                    <a:gd name="connsiteY45" fmla="*/ 6274520 h 6859140"/>
                    <a:gd name="connsiteX46" fmla="*/ 3478647 w 3631098"/>
                    <a:gd name="connsiteY46" fmla="*/ 6260390 h 6859140"/>
                    <a:gd name="connsiteX47" fmla="*/ 3479000 w 3631098"/>
                    <a:gd name="connsiteY47" fmla="*/ 6259633 h 6859140"/>
                    <a:gd name="connsiteX48" fmla="*/ 3479051 w 3631098"/>
                    <a:gd name="connsiteY48" fmla="*/ 6259633 h 6859140"/>
                    <a:gd name="connsiteX49" fmla="*/ 3414911 w 3631098"/>
                    <a:gd name="connsiteY49" fmla="*/ 5146760 h 6859140"/>
                    <a:gd name="connsiteX50" fmla="*/ 2806573 w 3631098"/>
                    <a:gd name="connsiteY50" fmla="*/ 4620576 h 6859140"/>
                    <a:gd name="connsiteX51" fmla="*/ 2515903 w 3631098"/>
                    <a:gd name="connsiteY51" fmla="*/ 4807897 h 6859140"/>
                    <a:gd name="connsiteX52" fmla="*/ 2344226 w 3631098"/>
                    <a:gd name="connsiteY52" fmla="*/ 4903929 h 6859140"/>
                    <a:gd name="connsiteX53" fmla="*/ 2572472 w 3631098"/>
                    <a:gd name="connsiteY53" fmla="*/ 4864719 h 6859140"/>
                    <a:gd name="connsiteX54" fmla="*/ 3145083 w 3631098"/>
                    <a:gd name="connsiteY54" fmla="*/ 5040534 h 6859140"/>
                    <a:gd name="connsiteX55" fmla="*/ 3403860 w 3631098"/>
                    <a:gd name="connsiteY55" fmla="*/ 5536995 h 6859140"/>
                    <a:gd name="connsiteX56" fmla="*/ 3302378 w 3631098"/>
                    <a:gd name="connsiteY56" fmla="*/ 6117023 h 6859140"/>
                    <a:gd name="connsiteX57" fmla="*/ 2971135 w 3631098"/>
                    <a:gd name="connsiteY57" fmla="*/ 6511598 h 6859140"/>
                    <a:gd name="connsiteX58" fmla="*/ 2471041 w 3631098"/>
                    <a:gd name="connsiteY58" fmla="*/ 6605359 h 6859140"/>
                    <a:gd name="connsiteX59" fmla="*/ 1897522 w 3631098"/>
                    <a:gd name="connsiteY59" fmla="*/ 5836900 h 6859140"/>
                    <a:gd name="connsiteX60" fmla="*/ 2004051 w 3631098"/>
                    <a:gd name="connsiteY60" fmla="*/ 5250715 h 6859140"/>
                    <a:gd name="connsiteX61" fmla="*/ 2223365 w 3631098"/>
                    <a:gd name="connsiteY61" fmla="*/ 4971197 h 6859140"/>
                    <a:gd name="connsiteX62" fmla="*/ 2223264 w 3631098"/>
                    <a:gd name="connsiteY62" fmla="*/ 4971197 h 6859140"/>
                    <a:gd name="connsiteX63" fmla="*/ 2288161 w 3631098"/>
                    <a:gd name="connsiteY63" fmla="*/ 4944502 h 6859140"/>
                    <a:gd name="connsiteX64" fmla="*/ 1917506 w 3631098"/>
                    <a:gd name="connsiteY64" fmla="*/ 5834780 h 6859140"/>
                    <a:gd name="connsiteX65" fmla="*/ 2475179 w 3631098"/>
                    <a:gd name="connsiteY65" fmla="*/ 6585628 h 6859140"/>
                    <a:gd name="connsiteX66" fmla="*/ 3284009 w 3631098"/>
                    <a:gd name="connsiteY66" fmla="*/ 6108444 h 6859140"/>
                    <a:gd name="connsiteX67" fmla="*/ 3132467 w 3631098"/>
                    <a:gd name="connsiteY67" fmla="*/ 5056329 h 6859140"/>
                    <a:gd name="connsiteX68" fmla="*/ 2288161 w 3631098"/>
                    <a:gd name="connsiteY68" fmla="*/ 4944502 h 6859140"/>
                    <a:gd name="connsiteX69" fmla="*/ 2652608 w 3631098"/>
                    <a:gd name="connsiteY69" fmla="*/ 20064 h 6859140"/>
                    <a:gd name="connsiteX70" fmla="*/ 2351947 w 3631098"/>
                    <a:gd name="connsiteY70" fmla="*/ 62302 h 6859140"/>
                    <a:gd name="connsiteX71" fmla="*/ 1826520 w 3631098"/>
                    <a:gd name="connsiteY71" fmla="*/ 566837 h 6859140"/>
                    <a:gd name="connsiteX72" fmla="*/ 1816932 w 3631098"/>
                    <a:gd name="connsiteY72" fmla="*/ 2611924 h 6859140"/>
                    <a:gd name="connsiteX73" fmla="*/ 1856495 w 3631098"/>
                    <a:gd name="connsiteY73" fmla="*/ 2951039 h 6859140"/>
                    <a:gd name="connsiteX74" fmla="*/ 1986691 w 3631098"/>
                    <a:gd name="connsiteY74" fmla="*/ 3769407 h 6859140"/>
                    <a:gd name="connsiteX75" fmla="*/ 2323586 w 3631098"/>
                    <a:gd name="connsiteY75" fmla="*/ 4349334 h 6859140"/>
                    <a:gd name="connsiteX76" fmla="*/ 2580244 w 3631098"/>
                    <a:gd name="connsiteY76" fmla="*/ 4481700 h 6859140"/>
                    <a:gd name="connsiteX77" fmla="*/ 2802687 w 3631098"/>
                    <a:gd name="connsiteY77" fmla="*/ 4595597 h 6859140"/>
                    <a:gd name="connsiteX78" fmla="*/ 3404768 w 3631098"/>
                    <a:gd name="connsiteY78" fmla="*/ 2990653 h 6859140"/>
                    <a:gd name="connsiteX79" fmla="*/ 3443928 w 3631098"/>
                    <a:gd name="connsiteY79" fmla="*/ 2384182 h 6859140"/>
                    <a:gd name="connsiteX80" fmla="*/ 3238289 w 3631098"/>
                    <a:gd name="connsiteY80" fmla="*/ 204357 h 6859140"/>
                    <a:gd name="connsiteX81" fmla="*/ 2652608 w 3631098"/>
                    <a:gd name="connsiteY81" fmla="*/ 20115 h 6859140"/>
                    <a:gd name="connsiteX82" fmla="*/ 2652608 w 3631098"/>
                    <a:gd name="connsiteY82" fmla="*/ 20064 h 6859140"/>
                    <a:gd name="connsiteX0" fmla="*/ 2371186 w 3589579"/>
                    <a:gd name="connsiteY0" fmla="*/ 6859140 h 6859140"/>
                    <a:gd name="connsiteX1" fmla="*/ 2271470 w 3589579"/>
                    <a:gd name="connsiteY1" fmla="*/ 6855255 h 6859140"/>
                    <a:gd name="connsiteX2" fmla="*/ 1551758 w 3589579"/>
                    <a:gd name="connsiteY2" fmla="*/ 6570438 h 6859140"/>
                    <a:gd name="connsiteX3" fmla="*/ 316056 w 3589579"/>
                    <a:gd name="connsiteY3" fmla="*/ 6259633 h 6859140"/>
                    <a:gd name="connsiteX4" fmla="*/ 3 w 3589579"/>
                    <a:gd name="connsiteY4" fmla="*/ 6314790 h 6859140"/>
                    <a:gd name="connsiteX5" fmla="*/ 313180 w 3589579"/>
                    <a:gd name="connsiteY5" fmla="*/ 6239548 h 6859140"/>
                    <a:gd name="connsiteX6" fmla="*/ 544834 w 3589579"/>
                    <a:gd name="connsiteY6" fmla="*/ 5267674 h 6859140"/>
                    <a:gd name="connsiteX7" fmla="*/ 1562305 w 3589579"/>
                    <a:gd name="connsiteY7" fmla="*/ 6553180 h 6859140"/>
                    <a:gd name="connsiteX8" fmla="*/ 2272883 w 3589579"/>
                    <a:gd name="connsiteY8" fmla="*/ 6835069 h 6859140"/>
                    <a:gd name="connsiteX9" fmla="*/ 3193641 w 3589579"/>
                    <a:gd name="connsiteY9" fmla="*/ 6544904 h 6859140"/>
                    <a:gd name="connsiteX10" fmla="*/ 3156803 w 3589579"/>
                    <a:gd name="connsiteY10" fmla="*/ 6564635 h 6859140"/>
                    <a:gd name="connsiteX11" fmla="*/ 2709342 w 3589579"/>
                    <a:gd name="connsiteY11" fmla="*/ 6663695 h 6859140"/>
                    <a:gd name="connsiteX12" fmla="*/ 2151821 w 3589579"/>
                    <a:gd name="connsiteY12" fmla="*/ 6529865 h 6859140"/>
                    <a:gd name="connsiteX13" fmla="*/ 1751695 w 3589579"/>
                    <a:gd name="connsiteY13" fmla="*/ 6124895 h 6859140"/>
                    <a:gd name="connsiteX14" fmla="*/ 1681399 w 3589579"/>
                    <a:gd name="connsiteY14" fmla="*/ 5511813 h 6859140"/>
                    <a:gd name="connsiteX15" fmla="*/ 1976510 w 3589579"/>
                    <a:gd name="connsiteY15" fmla="*/ 5071620 h 6859140"/>
                    <a:gd name="connsiteX16" fmla="*/ 2236650 w 3589579"/>
                    <a:gd name="connsiteY16" fmla="*/ 4925982 h 6859140"/>
                    <a:gd name="connsiteX17" fmla="*/ 2465855 w 3589579"/>
                    <a:gd name="connsiteY17" fmla="*/ 4789528 h 6859140"/>
                    <a:gd name="connsiteX18" fmla="*/ 2744969 w 3589579"/>
                    <a:gd name="connsiteY18" fmla="*/ 4609777 h 6859140"/>
                    <a:gd name="connsiteX19" fmla="*/ 2529692 w 3589579"/>
                    <a:gd name="connsiteY19" fmla="*/ 4499716 h 6859140"/>
                    <a:gd name="connsiteX20" fmla="*/ 2272227 w 3589579"/>
                    <a:gd name="connsiteY20" fmla="*/ 4366896 h 6859140"/>
                    <a:gd name="connsiteX21" fmla="*/ 1925643 w 3589579"/>
                    <a:gd name="connsiteY21" fmla="*/ 3774453 h 6859140"/>
                    <a:gd name="connsiteX22" fmla="*/ 1794892 w 3589579"/>
                    <a:gd name="connsiteY22" fmla="*/ 2953259 h 6859140"/>
                    <a:gd name="connsiteX23" fmla="*/ 1755328 w 3589579"/>
                    <a:gd name="connsiteY23" fmla="*/ 2614296 h 6859140"/>
                    <a:gd name="connsiteX24" fmla="*/ 1765623 w 3589579"/>
                    <a:gd name="connsiteY24" fmla="*/ 560983 h 6859140"/>
                    <a:gd name="connsiteX25" fmla="*/ 1977267 w 3589579"/>
                    <a:gd name="connsiteY25" fmla="*/ 222928 h 6859140"/>
                    <a:gd name="connsiteX26" fmla="*/ 2304624 w 3589579"/>
                    <a:gd name="connsiteY26" fmla="*/ 42924 h 6859140"/>
                    <a:gd name="connsiteX27" fmla="*/ 3209790 w 3589579"/>
                    <a:gd name="connsiteY27" fmla="*/ 188915 h 6859140"/>
                    <a:gd name="connsiteX28" fmla="*/ 3422494 w 3589579"/>
                    <a:gd name="connsiteY28" fmla="*/ 2385544 h 6859140"/>
                    <a:gd name="connsiteX29" fmla="*/ 3383334 w 3589579"/>
                    <a:gd name="connsiteY29" fmla="*/ 2992066 h 6859140"/>
                    <a:gd name="connsiteX30" fmla="*/ 3151857 w 3589579"/>
                    <a:gd name="connsiteY30" fmla="*/ 4061137 h 6859140"/>
                    <a:gd name="connsiteX31" fmla="*/ 2781051 w 3589579"/>
                    <a:gd name="connsiteY31" fmla="*/ 4606295 h 6859140"/>
                    <a:gd name="connsiteX32" fmla="*/ 3390449 w 3589579"/>
                    <a:gd name="connsiteY32" fmla="*/ 5136112 h 6859140"/>
                    <a:gd name="connsiteX33" fmla="*/ 3589377 w 3589579"/>
                    <a:gd name="connsiteY33" fmla="*/ 5756158 h 6859140"/>
                    <a:gd name="connsiteX34" fmla="*/ 3454841 w 3589579"/>
                    <a:gd name="connsiteY34" fmla="*/ 6269726 h 6859140"/>
                    <a:gd name="connsiteX35" fmla="*/ 3315864 w 3589579"/>
                    <a:gd name="connsiteY35" fmla="*/ 6456592 h 6859140"/>
                    <a:gd name="connsiteX36" fmla="*/ 2371135 w 3589579"/>
                    <a:gd name="connsiteY36" fmla="*/ 6859090 h 6859140"/>
                    <a:gd name="connsiteX37" fmla="*/ 2371186 w 3589579"/>
                    <a:gd name="connsiteY37" fmla="*/ 6859140 h 6859140"/>
                    <a:gd name="connsiteX38" fmla="*/ 2181745 w 3589579"/>
                    <a:gd name="connsiteY38" fmla="*/ 4971197 h 6859140"/>
                    <a:gd name="connsiteX39" fmla="*/ 1989025 w 3589579"/>
                    <a:gd name="connsiteY39" fmla="*/ 5087516 h 6859140"/>
                    <a:gd name="connsiteX40" fmla="*/ 1770064 w 3589579"/>
                    <a:gd name="connsiteY40" fmla="*/ 6116418 h 6859140"/>
                    <a:gd name="connsiteX41" fmla="*/ 2705255 w 3589579"/>
                    <a:gd name="connsiteY41" fmla="*/ 6643510 h 6859140"/>
                    <a:gd name="connsiteX42" fmla="*/ 2709342 w 3589579"/>
                    <a:gd name="connsiteY42" fmla="*/ 6643510 h 6859140"/>
                    <a:gd name="connsiteX43" fmla="*/ 3306629 w 3589579"/>
                    <a:gd name="connsiteY43" fmla="*/ 6437012 h 6859140"/>
                    <a:gd name="connsiteX44" fmla="*/ 3428650 w 3589579"/>
                    <a:gd name="connsiteY44" fmla="*/ 6274520 h 6859140"/>
                    <a:gd name="connsiteX45" fmla="*/ 3437128 w 3589579"/>
                    <a:gd name="connsiteY45" fmla="*/ 6260390 h 6859140"/>
                    <a:gd name="connsiteX46" fmla="*/ 3437481 w 3589579"/>
                    <a:gd name="connsiteY46" fmla="*/ 6259633 h 6859140"/>
                    <a:gd name="connsiteX47" fmla="*/ 3437532 w 3589579"/>
                    <a:gd name="connsiteY47" fmla="*/ 6259633 h 6859140"/>
                    <a:gd name="connsiteX48" fmla="*/ 3373392 w 3589579"/>
                    <a:gd name="connsiteY48" fmla="*/ 5146760 h 6859140"/>
                    <a:gd name="connsiteX49" fmla="*/ 2765054 w 3589579"/>
                    <a:gd name="connsiteY49" fmla="*/ 4620576 h 6859140"/>
                    <a:gd name="connsiteX50" fmla="*/ 2474384 w 3589579"/>
                    <a:gd name="connsiteY50" fmla="*/ 4807897 h 6859140"/>
                    <a:gd name="connsiteX51" fmla="*/ 2302707 w 3589579"/>
                    <a:gd name="connsiteY51" fmla="*/ 4903929 h 6859140"/>
                    <a:gd name="connsiteX52" fmla="*/ 2530953 w 3589579"/>
                    <a:gd name="connsiteY52" fmla="*/ 4864719 h 6859140"/>
                    <a:gd name="connsiteX53" fmla="*/ 3103564 w 3589579"/>
                    <a:gd name="connsiteY53" fmla="*/ 5040534 h 6859140"/>
                    <a:gd name="connsiteX54" fmla="*/ 3362341 w 3589579"/>
                    <a:gd name="connsiteY54" fmla="*/ 5536995 h 6859140"/>
                    <a:gd name="connsiteX55" fmla="*/ 3260859 w 3589579"/>
                    <a:gd name="connsiteY55" fmla="*/ 6117023 h 6859140"/>
                    <a:gd name="connsiteX56" fmla="*/ 2929616 w 3589579"/>
                    <a:gd name="connsiteY56" fmla="*/ 6511598 h 6859140"/>
                    <a:gd name="connsiteX57" fmla="*/ 2429522 w 3589579"/>
                    <a:gd name="connsiteY57" fmla="*/ 6605359 h 6859140"/>
                    <a:gd name="connsiteX58" fmla="*/ 1856003 w 3589579"/>
                    <a:gd name="connsiteY58" fmla="*/ 5836900 h 6859140"/>
                    <a:gd name="connsiteX59" fmla="*/ 1962532 w 3589579"/>
                    <a:gd name="connsiteY59" fmla="*/ 5250715 h 6859140"/>
                    <a:gd name="connsiteX60" fmla="*/ 2181846 w 3589579"/>
                    <a:gd name="connsiteY60" fmla="*/ 4971197 h 6859140"/>
                    <a:gd name="connsiteX61" fmla="*/ 2181745 w 3589579"/>
                    <a:gd name="connsiteY61" fmla="*/ 4971197 h 6859140"/>
                    <a:gd name="connsiteX62" fmla="*/ 2246642 w 3589579"/>
                    <a:gd name="connsiteY62" fmla="*/ 4944502 h 6859140"/>
                    <a:gd name="connsiteX63" fmla="*/ 1875987 w 3589579"/>
                    <a:gd name="connsiteY63" fmla="*/ 5834780 h 6859140"/>
                    <a:gd name="connsiteX64" fmla="*/ 2433660 w 3589579"/>
                    <a:gd name="connsiteY64" fmla="*/ 6585628 h 6859140"/>
                    <a:gd name="connsiteX65" fmla="*/ 3242490 w 3589579"/>
                    <a:gd name="connsiteY65" fmla="*/ 6108444 h 6859140"/>
                    <a:gd name="connsiteX66" fmla="*/ 3090948 w 3589579"/>
                    <a:gd name="connsiteY66" fmla="*/ 5056329 h 6859140"/>
                    <a:gd name="connsiteX67" fmla="*/ 2246642 w 3589579"/>
                    <a:gd name="connsiteY67" fmla="*/ 4944502 h 6859140"/>
                    <a:gd name="connsiteX68" fmla="*/ 2611089 w 3589579"/>
                    <a:gd name="connsiteY68" fmla="*/ 20064 h 6859140"/>
                    <a:gd name="connsiteX69" fmla="*/ 2310428 w 3589579"/>
                    <a:gd name="connsiteY69" fmla="*/ 62302 h 6859140"/>
                    <a:gd name="connsiteX70" fmla="*/ 1785001 w 3589579"/>
                    <a:gd name="connsiteY70" fmla="*/ 566837 h 6859140"/>
                    <a:gd name="connsiteX71" fmla="*/ 1775413 w 3589579"/>
                    <a:gd name="connsiteY71" fmla="*/ 2611924 h 6859140"/>
                    <a:gd name="connsiteX72" fmla="*/ 1814976 w 3589579"/>
                    <a:gd name="connsiteY72" fmla="*/ 2951039 h 6859140"/>
                    <a:gd name="connsiteX73" fmla="*/ 1945172 w 3589579"/>
                    <a:gd name="connsiteY73" fmla="*/ 3769407 h 6859140"/>
                    <a:gd name="connsiteX74" fmla="*/ 2282067 w 3589579"/>
                    <a:gd name="connsiteY74" fmla="*/ 4349334 h 6859140"/>
                    <a:gd name="connsiteX75" fmla="*/ 2538725 w 3589579"/>
                    <a:gd name="connsiteY75" fmla="*/ 4481700 h 6859140"/>
                    <a:gd name="connsiteX76" fmla="*/ 2761168 w 3589579"/>
                    <a:gd name="connsiteY76" fmla="*/ 4595597 h 6859140"/>
                    <a:gd name="connsiteX77" fmla="*/ 3363249 w 3589579"/>
                    <a:gd name="connsiteY77" fmla="*/ 2990653 h 6859140"/>
                    <a:gd name="connsiteX78" fmla="*/ 3402409 w 3589579"/>
                    <a:gd name="connsiteY78" fmla="*/ 2384182 h 6859140"/>
                    <a:gd name="connsiteX79" fmla="*/ 3196770 w 3589579"/>
                    <a:gd name="connsiteY79" fmla="*/ 204357 h 6859140"/>
                    <a:gd name="connsiteX80" fmla="*/ 2611089 w 3589579"/>
                    <a:gd name="connsiteY80" fmla="*/ 20115 h 6859140"/>
                    <a:gd name="connsiteX81" fmla="*/ 2611089 w 3589579"/>
                    <a:gd name="connsiteY81" fmla="*/ 20064 h 6859140"/>
                    <a:gd name="connsiteX0" fmla="*/ 2156831 w 3375224"/>
                    <a:gd name="connsiteY0" fmla="*/ 6859140 h 6859140"/>
                    <a:gd name="connsiteX1" fmla="*/ 2057115 w 3375224"/>
                    <a:gd name="connsiteY1" fmla="*/ 6855255 h 6859140"/>
                    <a:gd name="connsiteX2" fmla="*/ 1337403 w 3375224"/>
                    <a:gd name="connsiteY2" fmla="*/ 6570438 h 6859140"/>
                    <a:gd name="connsiteX3" fmla="*/ 101701 w 3375224"/>
                    <a:gd name="connsiteY3" fmla="*/ 6259633 h 6859140"/>
                    <a:gd name="connsiteX4" fmla="*/ 98825 w 3375224"/>
                    <a:gd name="connsiteY4" fmla="*/ 6239548 h 6859140"/>
                    <a:gd name="connsiteX5" fmla="*/ 330479 w 3375224"/>
                    <a:gd name="connsiteY5" fmla="*/ 5267674 h 6859140"/>
                    <a:gd name="connsiteX6" fmla="*/ 1347950 w 3375224"/>
                    <a:gd name="connsiteY6" fmla="*/ 6553180 h 6859140"/>
                    <a:gd name="connsiteX7" fmla="*/ 2058528 w 3375224"/>
                    <a:gd name="connsiteY7" fmla="*/ 6835069 h 6859140"/>
                    <a:gd name="connsiteX8" fmla="*/ 2979286 w 3375224"/>
                    <a:gd name="connsiteY8" fmla="*/ 6544904 h 6859140"/>
                    <a:gd name="connsiteX9" fmla="*/ 2942448 w 3375224"/>
                    <a:gd name="connsiteY9" fmla="*/ 6564635 h 6859140"/>
                    <a:gd name="connsiteX10" fmla="*/ 2494987 w 3375224"/>
                    <a:gd name="connsiteY10" fmla="*/ 6663695 h 6859140"/>
                    <a:gd name="connsiteX11" fmla="*/ 1937466 w 3375224"/>
                    <a:gd name="connsiteY11" fmla="*/ 6529865 h 6859140"/>
                    <a:gd name="connsiteX12" fmla="*/ 1537340 w 3375224"/>
                    <a:gd name="connsiteY12" fmla="*/ 6124895 h 6859140"/>
                    <a:gd name="connsiteX13" fmla="*/ 1467044 w 3375224"/>
                    <a:gd name="connsiteY13" fmla="*/ 5511813 h 6859140"/>
                    <a:gd name="connsiteX14" fmla="*/ 1762155 w 3375224"/>
                    <a:gd name="connsiteY14" fmla="*/ 5071620 h 6859140"/>
                    <a:gd name="connsiteX15" fmla="*/ 2022295 w 3375224"/>
                    <a:gd name="connsiteY15" fmla="*/ 4925982 h 6859140"/>
                    <a:gd name="connsiteX16" fmla="*/ 2251500 w 3375224"/>
                    <a:gd name="connsiteY16" fmla="*/ 4789528 h 6859140"/>
                    <a:gd name="connsiteX17" fmla="*/ 2530614 w 3375224"/>
                    <a:gd name="connsiteY17" fmla="*/ 4609777 h 6859140"/>
                    <a:gd name="connsiteX18" fmla="*/ 2315337 w 3375224"/>
                    <a:gd name="connsiteY18" fmla="*/ 4499716 h 6859140"/>
                    <a:gd name="connsiteX19" fmla="*/ 2057872 w 3375224"/>
                    <a:gd name="connsiteY19" fmla="*/ 4366896 h 6859140"/>
                    <a:gd name="connsiteX20" fmla="*/ 1711288 w 3375224"/>
                    <a:gd name="connsiteY20" fmla="*/ 3774453 h 6859140"/>
                    <a:gd name="connsiteX21" fmla="*/ 1580537 w 3375224"/>
                    <a:gd name="connsiteY21" fmla="*/ 2953259 h 6859140"/>
                    <a:gd name="connsiteX22" fmla="*/ 1540973 w 3375224"/>
                    <a:gd name="connsiteY22" fmla="*/ 2614296 h 6859140"/>
                    <a:gd name="connsiteX23" fmla="*/ 1551268 w 3375224"/>
                    <a:gd name="connsiteY23" fmla="*/ 560983 h 6859140"/>
                    <a:gd name="connsiteX24" fmla="*/ 1762912 w 3375224"/>
                    <a:gd name="connsiteY24" fmla="*/ 222928 h 6859140"/>
                    <a:gd name="connsiteX25" fmla="*/ 2090269 w 3375224"/>
                    <a:gd name="connsiteY25" fmla="*/ 42924 h 6859140"/>
                    <a:gd name="connsiteX26" fmla="*/ 2995435 w 3375224"/>
                    <a:gd name="connsiteY26" fmla="*/ 188915 h 6859140"/>
                    <a:gd name="connsiteX27" fmla="*/ 3208139 w 3375224"/>
                    <a:gd name="connsiteY27" fmla="*/ 2385544 h 6859140"/>
                    <a:gd name="connsiteX28" fmla="*/ 3168979 w 3375224"/>
                    <a:gd name="connsiteY28" fmla="*/ 2992066 h 6859140"/>
                    <a:gd name="connsiteX29" fmla="*/ 2937502 w 3375224"/>
                    <a:gd name="connsiteY29" fmla="*/ 4061137 h 6859140"/>
                    <a:gd name="connsiteX30" fmla="*/ 2566696 w 3375224"/>
                    <a:gd name="connsiteY30" fmla="*/ 4606295 h 6859140"/>
                    <a:gd name="connsiteX31" fmla="*/ 3176094 w 3375224"/>
                    <a:gd name="connsiteY31" fmla="*/ 5136112 h 6859140"/>
                    <a:gd name="connsiteX32" fmla="*/ 3375022 w 3375224"/>
                    <a:gd name="connsiteY32" fmla="*/ 5756158 h 6859140"/>
                    <a:gd name="connsiteX33" fmla="*/ 3240486 w 3375224"/>
                    <a:gd name="connsiteY33" fmla="*/ 6269726 h 6859140"/>
                    <a:gd name="connsiteX34" fmla="*/ 3101509 w 3375224"/>
                    <a:gd name="connsiteY34" fmla="*/ 6456592 h 6859140"/>
                    <a:gd name="connsiteX35" fmla="*/ 2156780 w 3375224"/>
                    <a:gd name="connsiteY35" fmla="*/ 6859090 h 6859140"/>
                    <a:gd name="connsiteX36" fmla="*/ 2156831 w 3375224"/>
                    <a:gd name="connsiteY36" fmla="*/ 6859140 h 6859140"/>
                    <a:gd name="connsiteX37" fmla="*/ 1967390 w 3375224"/>
                    <a:gd name="connsiteY37" fmla="*/ 4971197 h 6859140"/>
                    <a:gd name="connsiteX38" fmla="*/ 1774670 w 3375224"/>
                    <a:gd name="connsiteY38" fmla="*/ 5087516 h 6859140"/>
                    <a:gd name="connsiteX39" fmla="*/ 1555709 w 3375224"/>
                    <a:gd name="connsiteY39" fmla="*/ 6116418 h 6859140"/>
                    <a:gd name="connsiteX40" fmla="*/ 2490900 w 3375224"/>
                    <a:gd name="connsiteY40" fmla="*/ 6643510 h 6859140"/>
                    <a:gd name="connsiteX41" fmla="*/ 2494987 w 3375224"/>
                    <a:gd name="connsiteY41" fmla="*/ 6643510 h 6859140"/>
                    <a:gd name="connsiteX42" fmla="*/ 3092274 w 3375224"/>
                    <a:gd name="connsiteY42" fmla="*/ 6437012 h 6859140"/>
                    <a:gd name="connsiteX43" fmla="*/ 3214295 w 3375224"/>
                    <a:gd name="connsiteY43" fmla="*/ 6274520 h 6859140"/>
                    <a:gd name="connsiteX44" fmla="*/ 3222773 w 3375224"/>
                    <a:gd name="connsiteY44" fmla="*/ 6260390 h 6859140"/>
                    <a:gd name="connsiteX45" fmla="*/ 3223126 w 3375224"/>
                    <a:gd name="connsiteY45" fmla="*/ 6259633 h 6859140"/>
                    <a:gd name="connsiteX46" fmla="*/ 3223177 w 3375224"/>
                    <a:gd name="connsiteY46" fmla="*/ 6259633 h 6859140"/>
                    <a:gd name="connsiteX47" fmla="*/ 3159037 w 3375224"/>
                    <a:gd name="connsiteY47" fmla="*/ 5146760 h 6859140"/>
                    <a:gd name="connsiteX48" fmla="*/ 2550699 w 3375224"/>
                    <a:gd name="connsiteY48" fmla="*/ 4620576 h 6859140"/>
                    <a:gd name="connsiteX49" fmla="*/ 2260029 w 3375224"/>
                    <a:gd name="connsiteY49" fmla="*/ 4807897 h 6859140"/>
                    <a:gd name="connsiteX50" fmla="*/ 2088352 w 3375224"/>
                    <a:gd name="connsiteY50" fmla="*/ 4903929 h 6859140"/>
                    <a:gd name="connsiteX51" fmla="*/ 2316598 w 3375224"/>
                    <a:gd name="connsiteY51" fmla="*/ 4864719 h 6859140"/>
                    <a:gd name="connsiteX52" fmla="*/ 2889209 w 3375224"/>
                    <a:gd name="connsiteY52" fmla="*/ 5040534 h 6859140"/>
                    <a:gd name="connsiteX53" fmla="*/ 3147986 w 3375224"/>
                    <a:gd name="connsiteY53" fmla="*/ 5536995 h 6859140"/>
                    <a:gd name="connsiteX54" fmla="*/ 3046504 w 3375224"/>
                    <a:gd name="connsiteY54" fmla="*/ 6117023 h 6859140"/>
                    <a:gd name="connsiteX55" fmla="*/ 2715261 w 3375224"/>
                    <a:gd name="connsiteY55" fmla="*/ 6511598 h 6859140"/>
                    <a:gd name="connsiteX56" fmla="*/ 2215167 w 3375224"/>
                    <a:gd name="connsiteY56" fmla="*/ 6605359 h 6859140"/>
                    <a:gd name="connsiteX57" fmla="*/ 1641648 w 3375224"/>
                    <a:gd name="connsiteY57" fmla="*/ 5836900 h 6859140"/>
                    <a:gd name="connsiteX58" fmla="*/ 1748177 w 3375224"/>
                    <a:gd name="connsiteY58" fmla="*/ 5250715 h 6859140"/>
                    <a:gd name="connsiteX59" fmla="*/ 1967491 w 3375224"/>
                    <a:gd name="connsiteY59" fmla="*/ 4971197 h 6859140"/>
                    <a:gd name="connsiteX60" fmla="*/ 1967390 w 3375224"/>
                    <a:gd name="connsiteY60" fmla="*/ 4971197 h 6859140"/>
                    <a:gd name="connsiteX61" fmla="*/ 2032287 w 3375224"/>
                    <a:gd name="connsiteY61" fmla="*/ 4944502 h 6859140"/>
                    <a:gd name="connsiteX62" fmla="*/ 1661632 w 3375224"/>
                    <a:gd name="connsiteY62" fmla="*/ 5834780 h 6859140"/>
                    <a:gd name="connsiteX63" fmla="*/ 2219305 w 3375224"/>
                    <a:gd name="connsiteY63" fmla="*/ 6585628 h 6859140"/>
                    <a:gd name="connsiteX64" fmla="*/ 3028135 w 3375224"/>
                    <a:gd name="connsiteY64" fmla="*/ 6108444 h 6859140"/>
                    <a:gd name="connsiteX65" fmla="*/ 2876593 w 3375224"/>
                    <a:gd name="connsiteY65" fmla="*/ 5056329 h 6859140"/>
                    <a:gd name="connsiteX66" fmla="*/ 2032287 w 3375224"/>
                    <a:gd name="connsiteY66" fmla="*/ 4944502 h 6859140"/>
                    <a:gd name="connsiteX67" fmla="*/ 2396734 w 3375224"/>
                    <a:gd name="connsiteY67" fmla="*/ 20064 h 6859140"/>
                    <a:gd name="connsiteX68" fmla="*/ 2096073 w 3375224"/>
                    <a:gd name="connsiteY68" fmla="*/ 62302 h 6859140"/>
                    <a:gd name="connsiteX69" fmla="*/ 1570646 w 3375224"/>
                    <a:gd name="connsiteY69" fmla="*/ 566837 h 6859140"/>
                    <a:gd name="connsiteX70" fmla="*/ 1561058 w 3375224"/>
                    <a:gd name="connsiteY70" fmla="*/ 2611924 h 6859140"/>
                    <a:gd name="connsiteX71" fmla="*/ 1600621 w 3375224"/>
                    <a:gd name="connsiteY71" fmla="*/ 2951039 h 6859140"/>
                    <a:gd name="connsiteX72" fmla="*/ 1730817 w 3375224"/>
                    <a:gd name="connsiteY72" fmla="*/ 3769407 h 6859140"/>
                    <a:gd name="connsiteX73" fmla="*/ 2067712 w 3375224"/>
                    <a:gd name="connsiteY73" fmla="*/ 4349334 h 6859140"/>
                    <a:gd name="connsiteX74" fmla="*/ 2324370 w 3375224"/>
                    <a:gd name="connsiteY74" fmla="*/ 4481700 h 6859140"/>
                    <a:gd name="connsiteX75" fmla="*/ 2546813 w 3375224"/>
                    <a:gd name="connsiteY75" fmla="*/ 4595597 h 6859140"/>
                    <a:gd name="connsiteX76" fmla="*/ 3148894 w 3375224"/>
                    <a:gd name="connsiteY76" fmla="*/ 2990653 h 6859140"/>
                    <a:gd name="connsiteX77" fmla="*/ 3188054 w 3375224"/>
                    <a:gd name="connsiteY77" fmla="*/ 2384182 h 6859140"/>
                    <a:gd name="connsiteX78" fmla="*/ 2982415 w 3375224"/>
                    <a:gd name="connsiteY78" fmla="*/ 204357 h 6859140"/>
                    <a:gd name="connsiteX79" fmla="*/ 2396734 w 3375224"/>
                    <a:gd name="connsiteY79" fmla="*/ 20115 h 6859140"/>
                    <a:gd name="connsiteX80" fmla="*/ 2396734 w 3375224"/>
                    <a:gd name="connsiteY80" fmla="*/ 20064 h 6859140"/>
                    <a:gd name="connsiteX0" fmla="*/ 2106170 w 3324563"/>
                    <a:gd name="connsiteY0" fmla="*/ 6859140 h 6859140"/>
                    <a:gd name="connsiteX1" fmla="*/ 2006454 w 3324563"/>
                    <a:gd name="connsiteY1" fmla="*/ 6855255 h 6859140"/>
                    <a:gd name="connsiteX2" fmla="*/ 1286742 w 3324563"/>
                    <a:gd name="connsiteY2" fmla="*/ 6570438 h 6859140"/>
                    <a:gd name="connsiteX3" fmla="*/ 51040 w 3324563"/>
                    <a:gd name="connsiteY3" fmla="*/ 6259633 h 6859140"/>
                    <a:gd name="connsiteX4" fmla="*/ 240222 w 3324563"/>
                    <a:gd name="connsiteY4" fmla="*/ 5289935 h 6859140"/>
                    <a:gd name="connsiteX5" fmla="*/ 279818 w 3324563"/>
                    <a:gd name="connsiteY5" fmla="*/ 5267674 h 6859140"/>
                    <a:gd name="connsiteX6" fmla="*/ 1297289 w 3324563"/>
                    <a:gd name="connsiteY6" fmla="*/ 6553180 h 6859140"/>
                    <a:gd name="connsiteX7" fmla="*/ 2007867 w 3324563"/>
                    <a:gd name="connsiteY7" fmla="*/ 6835069 h 6859140"/>
                    <a:gd name="connsiteX8" fmla="*/ 2928625 w 3324563"/>
                    <a:gd name="connsiteY8" fmla="*/ 6544904 h 6859140"/>
                    <a:gd name="connsiteX9" fmla="*/ 2891787 w 3324563"/>
                    <a:gd name="connsiteY9" fmla="*/ 6564635 h 6859140"/>
                    <a:gd name="connsiteX10" fmla="*/ 2444326 w 3324563"/>
                    <a:gd name="connsiteY10" fmla="*/ 6663695 h 6859140"/>
                    <a:gd name="connsiteX11" fmla="*/ 1886805 w 3324563"/>
                    <a:gd name="connsiteY11" fmla="*/ 6529865 h 6859140"/>
                    <a:gd name="connsiteX12" fmla="*/ 1486679 w 3324563"/>
                    <a:gd name="connsiteY12" fmla="*/ 6124895 h 6859140"/>
                    <a:gd name="connsiteX13" fmla="*/ 1416383 w 3324563"/>
                    <a:gd name="connsiteY13" fmla="*/ 5511813 h 6859140"/>
                    <a:gd name="connsiteX14" fmla="*/ 1711494 w 3324563"/>
                    <a:gd name="connsiteY14" fmla="*/ 5071620 h 6859140"/>
                    <a:gd name="connsiteX15" fmla="*/ 1971634 w 3324563"/>
                    <a:gd name="connsiteY15" fmla="*/ 4925982 h 6859140"/>
                    <a:gd name="connsiteX16" fmla="*/ 2200839 w 3324563"/>
                    <a:gd name="connsiteY16" fmla="*/ 4789528 h 6859140"/>
                    <a:gd name="connsiteX17" fmla="*/ 2479953 w 3324563"/>
                    <a:gd name="connsiteY17" fmla="*/ 4609777 h 6859140"/>
                    <a:gd name="connsiteX18" fmla="*/ 2264676 w 3324563"/>
                    <a:gd name="connsiteY18" fmla="*/ 4499716 h 6859140"/>
                    <a:gd name="connsiteX19" fmla="*/ 2007211 w 3324563"/>
                    <a:gd name="connsiteY19" fmla="*/ 4366896 h 6859140"/>
                    <a:gd name="connsiteX20" fmla="*/ 1660627 w 3324563"/>
                    <a:gd name="connsiteY20" fmla="*/ 3774453 h 6859140"/>
                    <a:gd name="connsiteX21" fmla="*/ 1529876 w 3324563"/>
                    <a:gd name="connsiteY21" fmla="*/ 2953259 h 6859140"/>
                    <a:gd name="connsiteX22" fmla="*/ 1490312 w 3324563"/>
                    <a:gd name="connsiteY22" fmla="*/ 2614296 h 6859140"/>
                    <a:gd name="connsiteX23" fmla="*/ 1500607 w 3324563"/>
                    <a:gd name="connsiteY23" fmla="*/ 560983 h 6859140"/>
                    <a:gd name="connsiteX24" fmla="*/ 1712251 w 3324563"/>
                    <a:gd name="connsiteY24" fmla="*/ 222928 h 6859140"/>
                    <a:gd name="connsiteX25" fmla="*/ 2039608 w 3324563"/>
                    <a:gd name="connsiteY25" fmla="*/ 42924 h 6859140"/>
                    <a:gd name="connsiteX26" fmla="*/ 2944774 w 3324563"/>
                    <a:gd name="connsiteY26" fmla="*/ 188915 h 6859140"/>
                    <a:gd name="connsiteX27" fmla="*/ 3157478 w 3324563"/>
                    <a:gd name="connsiteY27" fmla="*/ 2385544 h 6859140"/>
                    <a:gd name="connsiteX28" fmla="*/ 3118318 w 3324563"/>
                    <a:gd name="connsiteY28" fmla="*/ 2992066 h 6859140"/>
                    <a:gd name="connsiteX29" fmla="*/ 2886841 w 3324563"/>
                    <a:gd name="connsiteY29" fmla="*/ 4061137 h 6859140"/>
                    <a:gd name="connsiteX30" fmla="*/ 2516035 w 3324563"/>
                    <a:gd name="connsiteY30" fmla="*/ 4606295 h 6859140"/>
                    <a:gd name="connsiteX31" fmla="*/ 3125433 w 3324563"/>
                    <a:gd name="connsiteY31" fmla="*/ 5136112 h 6859140"/>
                    <a:gd name="connsiteX32" fmla="*/ 3324361 w 3324563"/>
                    <a:gd name="connsiteY32" fmla="*/ 5756158 h 6859140"/>
                    <a:gd name="connsiteX33" fmla="*/ 3189825 w 3324563"/>
                    <a:gd name="connsiteY33" fmla="*/ 6269726 h 6859140"/>
                    <a:gd name="connsiteX34" fmla="*/ 3050848 w 3324563"/>
                    <a:gd name="connsiteY34" fmla="*/ 6456592 h 6859140"/>
                    <a:gd name="connsiteX35" fmla="*/ 2106119 w 3324563"/>
                    <a:gd name="connsiteY35" fmla="*/ 6859090 h 6859140"/>
                    <a:gd name="connsiteX36" fmla="*/ 2106170 w 3324563"/>
                    <a:gd name="connsiteY36" fmla="*/ 6859140 h 6859140"/>
                    <a:gd name="connsiteX37" fmla="*/ 1916729 w 3324563"/>
                    <a:gd name="connsiteY37" fmla="*/ 4971197 h 6859140"/>
                    <a:gd name="connsiteX38" fmla="*/ 1724009 w 3324563"/>
                    <a:gd name="connsiteY38" fmla="*/ 5087516 h 6859140"/>
                    <a:gd name="connsiteX39" fmla="*/ 1505048 w 3324563"/>
                    <a:gd name="connsiteY39" fmla="*/ 6116418 h 6859140"/>
                    <a:gd name="connsiteX40" fmla="*/ 2440239 w 3324563"/>
                    <a:gd name="connsiteY40" fmla="*/ 6643510 h 6859140"/>
                    <a:gd name="connsiteX41" fmla="*/ 2444326 w 3324563"/>
                    <a:gd name="connsiteY41" fmla="*/ 6643510 h 6859140"/>
                    <a:gd name="connsiteX42" fmla="*/ 3041613 w 3324563"/>
                    <a:gd name="connsiteY42" fmla="*/ 6437012 h 6859140"/>
                    <a:gd name="connsiteX43" fmla="*/ 3163634 w 3324563"/>
                    <a:gd name="connsiteY43" fmla="*/ 6274520 h 6859140"/>
                    <a:gd name="connsiteX44" fmla="*/ 3172112 w 3324563"/>
                    <a:gd name="connsiteY44" fmla="*/ 6260390 h 6859140"/>
                    <a:gd name="connsiteX45" fmla="*/ 3172465 w 3324563"/>
                    <a:gd name="connsiteY45" fmla="*/ 6259633 h 6859140"/>
                    <a:gd name="connsiteX46" fmla="*/ 3172516 w 3324563"/>
                    <a:gd name="connsiteY46" fmla="*/ 6259633 h 6859140"/>
                    <a:gd name="connsiteX47" fmla="*/ 3108376 w 3324563"/>
                    <a:gd name="connsiteY47" fmla="*/ 5146760 h 6859140"/>
                    <a:gd name="connsiteX48" fmla="*/ 2500038 w 3324563"/>
                    <a:gd name="connsiteY48" fmla="*/ 4620576 h 6859140"/>
                    <a:gd name="connsiteX49" fmla="*/ 2209368 w 3324563"/>
                    <a:gd name="connsiteY49" fmla="*/ 4807897 h 6859140"/>
                    <a:gd name="connsiteX50" fmla="*/ 2037691 w 3324563"/>
                    <a:gd name="connsiteY50" fmla="*/ 4903929 h 6859140"/>
                    <a:gd name="connsiteX51" fmla="*/ 2265937 w 3324563"/>
                    <a:gd name="connsiteY51" fmla="*/ 4864719 h 6859140"/>
                    <a:gd name="connsiteX52" fmla="*/ 2838548 w 3324563"/>
                    <a:gd name="connsiteY52" fmla="*/ 5040534 h 6859140"/>
                    <a:gd name="connsiteX53" fmla="*/ 3097325 w 3324563"/>
                    <a:gd name="connsiteY53" fmla="*/ 5536995 h 6859140"/>
                    <a:gd name="connsiteX54" fmla="*/ 2995843 w 3324563"/>
                    <a:gd name="connsiteY54" fmla="*/ 6117023 h 6859140"/>
                    <a:gd name="connsiteX55" fmla="*/ 2664600 w 3324563"/>
                    <a:gd name="connsiteY55" fmla="*/ 6511598 h 6859140"/>
                    <a:gd name="connsiteX56" fmla="*/ 2164506 w 3324563"/>
                    <a:gd name="connsiteY56" fmla="*/ 6605359 h 6859140"/>
                    <a:gd name="connsiteX57" fmla="*/ 1590987 w 3324563"/>
                    <a:gd name="connsiteY57" fmla="*/ 5836900 h 6859140"/>
                    <a:gd name="connsiteX58" fmla="*/ 1697516 w 3324563"/>
                    <a:gd name="connsiteY58" fmla="*/ 5250715 h 6859140"/>
                    <a:gd name="connsiteX59" fmla="*/ 1916830 w 3324563"/>
                    <a:gd name="connsiteY59" fmla="*/ 4971197 h 6859140"/>
                    <a:gd name="connsiteX60" fmla="*/ 1916729 w 3324563"/>
                    <a:gd name="connsiteY60" fmla="*/ 4971197 h 6859140"/>
                    <a:gd name="connsiteX61" fmla="*/ 1981626 w 3324563"/>
                    <a:gd name="connsiteY61" fmla="*/ 4944502 h 6859140"/>
                    <a:gd name="connsiteX62" fmla="*/ 1610971 w 3324563"/>
                    <a:gd name="connsiteY62" fmla="*/ 5834780 h 6859140"/>
                    <a:gd name="connsiteX63" fmla="*/ 2168644 w 3324563"/>
                    <a:gd name="connsiteY63" fmla="*/ 6585628 h 6859140"/>
                    <a:gd name="connsiteX64" fmla="*/ 2977474 w 3324563"/>
                    <a:gd name="connsiteY64" fmla="*/ 6108444 h 6859140"/>
                    <a:gd name="connsiteX65" fmla="*/ 2825932 w 3324563"/>
                    <a:gd name="connsiteY65" fmla="*/ 5056329 h 6859140"/>
                    <a:gd name="connsiteX66" fmla="*/ 1981626 w 3324563"/>
                    <a:gd name="connsiteY66" fmla="*/ 4944502 h 6859140"/>
                    <a:gd name="connsiteX67" fmla="*/ 2346073 w 3324563"/>
                    <a:gd name="connsiteY67" fmla="*/ 20064 h 6859140"/>
                    <a:gd name="connsiteX68" fmla="*/ 2045412 w 3324563"/>
                    <a:gd name="connsiteY68" fmla="*/ 62302 h 6859140"/>
                    <a:gd name="connsiteX69" fmla="*/ 1519985 w 3324563"/>
                    <a:gd name="connsiteY69" fmla="*/ 566837 h 6859140"/>
                    <a:gd name="connsiteX70" fmla="*/ 1510397 w 3324563"/>
                    <a:gd name="connsiteY70" fmla="*/ 2611924 h 6859140"/>
                    <a:gd name="connsiteX71" fmla="*/ 1549960 w 3324563"/>
                    <a:gd name="connsiteY71" fmla="*/ 2951039 h 6859140"/>
                    <a:gd name="connsiteX72" fmla="*/ 1680156 w 3324563"/>
                    <a:gd name="connsiteY72" fmla="*/ 3769407 h 6859140"/>
                    <a:gd name="connsiteX73" fmla="*/ 2017051 w 3324563"/>
                    <a:gd name="connsiteY73" fmla="*/ 4349334 h 6859140"/>
                    <a:gd name="connsiteX74" fmla="*/ 2273709 w 3324563"/>
                    <a:gd name="connsiteY74" fmla="*/ 4481700 h 6859140"/>
                    <a:gd name="connsiteX75" fmla="*/ 2496152 w 3324563"/>
                    <a:gd name="connsiteY75" fmla="*/ 4595597 h 6859140"/>
                    <a:gd name="connsiteX76" fmla="*/ 3098233 w 3324563"/>
                    <a:gd name="connsiteY76" fmla="*/ 2990653 h 6859140"/>
                    <a:gd name="connsiteX77" fmla="*/ 3137393 w 3324563"/>
                    <a:gd name="connsiteY77" fmla="*/ 2384182 h 6859140"/>
                    <a:gd name="connsiteX78" fmla="*/ 2931754 w 3324563"/>
                    <a:gd name="connsiteY78" fmla="*/ 204357 h 6859140"/>
                    <a:gd name="connsiteX79" fmla="*/ 2346073 w 3324563"/>
                    <a:gd name="connsiteY79" fmla="*/ 20115 h 6859140"/>
                    <a:gd name="connsiteX80" fmla="*/ 2346073 w 3324563"/>
                    <a:gd name="connsiteY80" fmla="*/ 20064 h 6859140"/>
                    <a:gd name="connsiteX0" fmla="*/ 1967930 w 3186323"/>
                    <a:gd name="connsiteY0" fmla="*/ 6859140 h 6859140"/>
                    <a:gd name="connsiteX1" fmla="*/ 1868214 w 3186323"/>
                    <a:gd name="connsiteY1" fmla="*/ 6855255 h 6859140"/>
                    <a:gd name="connsiteX2" fmla="*/ 1148502 w 3186323"/>
                    <a:gd name="connsiteY2" fmla="*/ 6570438 h 6859140"/>
                    <a:gd name="connsiteX3" fmla="*/ 72845 w 3186323"/>
                    <a:gd name="connsiteY3" fmla="*/ 5256669 h 6859140"/>
                    <a:gd name="connsiteX4" fmla="*/ 101982 w 3186323"/>
                    <a:gd name="connsiteY4" fmla="*/ 5289935 h 6859140"/>
                    <a:gd name="connsiteX5" fmla="*/ 141578 w 3186323"/>
                    <a:gd name="connsiteY5" fmla="*/ 5267674 h 6859140"/>
                    <a:gd name="connsiteX6" fmla="*/ 1159049 w 3186323"/>
                    <a:gd name="connsiteY6" fmla="*/ 6553180 h 6859140"/>
                    <a:gd name="connsiteX7" fmla="*/ 1869627 w 3186323"/>
                    <a:gd name="connsiteY7" fmla="*/ 6835069 h 6859140"/>
                    <a:gd name="connsiteX8" fmla="*/ 2790385 w 3186323"/>
                    <a:gd name="connsiteY8" fmla="*/ 6544904 h 6859140"/>
                    <a:gd name="connsiteX9" fmla="*/ 2753547 w 3186323"/>
                    <a:gd name="connsiteY9" fmla="*/ 6564635 h 6859140"/>
                    <a:gd name="connsiteX10" fmla="*/ 2306086 w 3186323"/>
                    <a:gd name="connsiteY10" fmla="*/ 6663695 h 6859140"/>
                    <a:gd name="connsiteX11" fmla="*/ 1748565 w 3186323"/>
                    <a:gd name="connsiteY11" fmla="*/ 6529865 h 6859140"/>
                    <a:gd name="connsiteX12" fmla="*/ 1348439 w 3186323"/>
                    <a:gd name="connsiteY12" fmla="*/ 6124895 h 6859140"/>
                    <a:gd name="connsiteX13" fmla="*/ 1278143 w 3186323"/>
                    <a:gd name="connsiteY13" fmla="*/ 5511813 h 6859140"/>
                    <a:gd name="connsiteX14" fmla="*/ 1573254 w 3186323"/>
                    <a:gd name="connsiteY14" fmla="*/ 5071620 h 6859140"/>
                    <a:gd name="connsiteX15" fmla="*/ 1833394 w 3186323"/>
                    <a:gd name="connsiteY15" fmla="*/ 4925982 h 6859140"/>
                    <a:gd name="connsiteX16" fmla="*/ 2062599 w 3186323"/>
                    <a:gd name="connsiteY16" fmla="*/ 4789528 h 6859140"/>
                    <a:gd name="connsiteX17" fmla="*/ 2341713 w 3186323"/>
                    <a:gd name="connsiteY17" fmla="*/ 4609777 h 6859140"/>
                    <a:gd name="connsiteX18" fmla="*/ 2126436 w 3186323"/>
                    <a:gd name="connsiteY18" fmla="*/ 4499716 h 6859140"/>
                    <a:gd name="connsiteX19" fmla="*/ 1868971 w 3186323"/>
                    <a:gd name="connsiteY19" fmla="*/ 4366896 h 6859140"/>
                    <a:gd name="connsiteX20" fmla="*/ 1522387 w 3186323"/>
                    <a:gd name="connsiteY20" fmla="*/ 3774453 h 6859140"/>
                    <a:gd name="connsiteX21" fmla="*/ 1391636 w 3186323"/>
                    <a:gd name="connsiteY21" fmla="*/ 2953259 h 6859140"/>
                    <a:gd name="connsiteX22" fmla="*/ 1352072 w 3186323"/>
                    <a:gd name="connsiteY22" fmla="*/ 2614296 h 6859140"/>
                    <a:gd name="connsiteX23" fmla="*/ 1362367 w 3186323"/>
                    <a:gd name="connsiteY23" fmla="*/ 560983 h 6859140"/>
                    <a:gd name="connsiteX24" fmla="*/ 1574011 w 3186323"/>
                    <a:gd name="connsiteY24" fmla="*/ 222928 h 6859140"/>
                    <a:gd name="connsiteX25" fmla="*/ 1901368 w 3186323"/>
                    <a:gd name="connsiteY25" fmla="*/ 42924 h 6859140"/>
                    <a:gd name="connsiteX26" fmla="*/ 2806534 w 3186323"/>
                    <a:gd name="connsiteY26" fmla="*/ 188915 h 6859140"/>
                    <a:gd name="connsiteX27" fmla="*/ 3019238 w 3186323"/>
                    <a:gd name="connsiteY27" fmla="*/ 2385544 h 6859140"/>
                    <a:gd name="connsiteX28" fmla="*/ 2980078 w 3186323"/>
                    <a:gd name="connsiteY28" fmla="*/ 2992066 h 6859140"/>
                    <a:gd name="connsiteX29" fmla="*/ 2748601 w 3186323"/>
                    <a:gd name="connsiteY29" fmla="*/ 4061137 h 6859140"/>
                    <a:gd name="connsiteX30" fmla="*/ 2377795 w 3186323"/>
                    <a:gd name="connsiteY30" fmla="*/ 4606295 h 6859140"/>
                    <a:gd name="connsiteX31" fmla="*/ 2987193 w 3186323"/>
                    <a:gd name="connsiteY31" fmla="*/ 5136112 h 6859140"/>
                    <a:gd name="connsiteX32" fmla="*/ 3186121 w 3186323"/>
                    <a:gd name="connsiteY32" fmla="*/ 5756158 h 6859140"/>
                    <a:gd name="connsiteX33" fmla="*/ 3051585 w 3186323"/>
                    <a:gd name="connsiteY33" fmla="*/ 6269726 h 6859140"/>
                    <a:gd name="connsiteX34" fmla="*/ 2912608 w 3186323"/>
                    <a:gd name="connsiteY34" fmla="*/ 6456592 h 6859140"/>
                    <a:gd name="connsiteX35" fmla="*/ 1967879 w 3186323"/>
                    <a:gd name="connsiteY35" fmla="*/ 6859090 h 6859140"/>
                    <a:gd name="connsiteX36" fmla="*/ 1967930 w 3186323"/>
                    <a:gd name="connsiteY36" fmla="*/ 6859140 h 6859140"/>
                    <a:gd name="connsiteX37" fmla="*/ 1778489 w 3186323"/>
                    <a:gd name="connsiteY37" fmla="*/ 4971197 h 6859140"/>
                    <a:gd name="connsiteX38" fmla="*/ 1585769 w 3186323"/>
                    <a:gd name="connsiteY38" fmla="*/ 5087516 h 6859140"/>
                    <a:gd name="connsiteX39" fmla="*/ 1366808 w 3186323"/>
                    <a:gd name="connsiteY39" fmla="*/ 6116418 h 6859140"/>
                    <a:gd name="connsiteX40" fmla="*/ 2301999 w 3186323"/>
                    <a:gd name="connsiteY40" fmla="*/ 6643510 h 6859140"/>
                    <a:gd name="connsiteX41" fmla="*/ 2306086 w 3186323"/>
                    <a:gd name="connsiteY41" fmla="*/ 6643510 h 6859140"/>
                    <a:gd name="connsiteX42" fmla="*/ 2903373 w 3186323"/>
                    <a:gd name="connsiteY42" fmla="*/ 6437012 h 6859140"/>
                    <a:gd name="connsiteX43" fmla="*/ 3025394 w 3186323"/>
                    <a:gd name="connsiteY43" fmla="*/ 6274520 h 6859140"/>
                    <a:gd name="connsiteX44" fmla="*/ 3033872 w 3186323"/>
                    <a:gd name="connsiteY44" fmla="*/ 6260390 h 6859140"/>
                    <a:gd name="connsiteX45" fmla="*/ 3034225 w 3186323"/>
                    <a:gd name="connsiteY45" fmla="*/ 6259633 h 6859140"/>
                    <a:gd name="connsiteX46" fmla="*/ 3034276 w 3186323"/>
                    <a:gd name="connsiteY46" fmla="*/ 6259633 h 6859140"/>
                    <a:gd name="connsiteX47" fmla="*/ 2970136 w 3186323"/>
                    <a:gd name="connsiteY47" fmla="*/ 5146760 h 6859140"/>
                    <a:gd name="connsiteX48" fmla="*/ 2361798 w 3186323"/>
                    <a:gd name="connsiteY48" fmla="*/ 4620576 h 6859140"/>
                    <a:gd name="connsiteX49" fmla="*/ 2071128 w 3186323"/>
                    <a:gd name="connsiteY49" fmla="*/ 4807897 h 6859140"/>
                    <a:gd name="connsiteX50" fmla="*/ 1899451 w 3186323"/>
                    <a:gd name="connsiteY50" fmla="*/ 4903929 h 6859140"/>
                    <a:gd name="connsiteX51" fmla="*/ 2127697 w 3186323"/>
                    <a:gd name="connsiteY51" fmla="*/ 4864719 h 6859140"/>
                    <a:gd name="connsiteX52" fmla="*/ 2700308 w 3186323"/>
                    <a:gd name="connsiteY52" fmla="*/ 5040534 h 6859140"/>
                    <a:gd name="connsiteX53" fmla="*/ 2959085 w 3186323"/>
                    <a:gd name="connsiteY53" fmla="*/ 5536995 h 6859140"/>
                    <a:gd name="connsiteX54" fmla="*/ 2857603 w 3186323"/>
                    <a:gd name="connsiteY54" fmla="*/ 6117023 h 6859140"/>
                    <a:gd name="connsiteX55" fmla="*/ 2526360 w 3186323"/>
                    <a:gd name="connsiteY55" fmla="*/ 6511598 h 6859140"/>
                    <a:gd name="connsiteX56" fmla="*/ 2026266 w 3186323"/>
                    <a:gd name="connsiteY56" fmla="*/ 6605359 h 6859140"/>
                    <a:gd name="connsiteX57" fmla="*/ 1452747 w 3186323"/>
                    <a:gd name="connsiteY57" fmla="*/ 5836900 h 6859140"/>
                    <a:gd name="connsiteX58" fmla="*/ 1559276 w 3186323"/>
                    <a:gd name="connsiteY58" fmla="*/ 5250715 h 6859140"/>
                    <a:gd name="connsiteX59" fmla="*/ 1778590 w 3186323"/>
                    <a:gd name="connsiteY59" fmla="*/ 4971197 h 6859140"/>
                    <a:gd name="connsiteX60" fmla="*/ 1778489 w 3186323"/>
                    <a:gd name="connsiteY60" fmla="*/ 4971197 h 6859140"/>
                    <a:gd name="connsiteX61" fmla="*/ 1843386 w 3186323"/>
                    <a:gd name="connsiteY61" fmla="*/ 4944502 h 6859140"/>
                    <a:gd name="connsiteX62" fmla="*/ 1472731 w 3186323"/>
                    <a:gd name="connsiteY62" fmla="*/ 5834780 h 6859140"/>
                    <a:gd name="connsiteX63" fmla="*/ 2030404 w 3186323"/>
                    <a:gd name="connsiteY63" fmla="*/ 6585628 h 6859140"/>
                    <a:gd name="connsiteX64" fmla="*/ 2839234 w 3186323"/>
                    <a:gd name="connsiteY64" fmla="*/ 6108444 h 6859140"/>
                    <a:gd name="connsiteX65" fmla="*/ 2687692 w 3186323"/>
                    <a:gd name="connsiteY65" fmla="*/ 5056329 h 6859140"/>
                    <a:gd name="connsiteX66" fmla="*/ 1843386 w 3186323"/>
                    <a:gd name="connsiteY66" fmla="*/ 4944502 h 6859140"/>
                    <a:gd name="connsiteX67" fmla="*/ 2207833 w 3186323"/>
                    <a:gd name="connsiteY67" fmla="*/ 20064 h 6859140"/>
                    <a:gd name="connsiteX68" fmla="*/ 1907172 w 3186323"/>
                    <a:gd name="connsiteY68" fmla="*/ 62302 h 6859140"/>
                    <a:gd name="connsiteX69" fmla="*/ 1381745 w 3186323"/>
                    <a:gd name="connsiteY69" fmla="*/ 566837 h 6859140"/>
                    <a:gd name="connsiteX70" fmla="*/ 1372157 w 3186323"/>
                    <a:gd name="connsiteY70" fmla="*/ 2611924 h 6859140"/>
                    <a:gd name="connsiteX71" fmla="*/ 1411720 w 3186323"/>
                    <a:gd name="connsiteY71" fmla="*/ 2951039 h 6859140"/>
                    <a:gd name="connsiteX72" fmla="*/ 1541916 w 3186323"/>
                    <a:gd name="connsiteY72" fmla="*/ 3769407 h 6859140"/>
                    <a:gd name="connsiteX73" fmla="*/ 1878811 w 3186323"/>
                    <a:gd name="connsiteY73" fmla="*/ 4349334 h 6859140"/>
                    <a:gd name="connsiteX74" fmla="*/ 2135469 w 3186323"/>
                    <a:gd name="connsiteY74" fmla="*/ 4481700 h 6859140"/>
                    <a:gd name="connsiteX75" fmla="*/ 2357912 w 3186323"/>
                    <a:gd name="connsiteY75" fmla="*/ 4595597 h 6859140"/>
                    <a:gd name="connsiteX76" fmla="*/ 2959993 w 3186323"/>
                    <a:gd name="connsiteY76" fmla="*/ 2990653 h 6859140"/>
                    <a:gd name="connsiteX77" fmla="*/ 2999153 w 3186323"/>
                    <a:gd name="connsiteY77" fmla="*/ 2384182 h 6859140"/>
                    <a:gd name="connsiteX78" fmla="*/ 2793514 w 3186323"/>
                    <a:gd name="connsiteY78" fmla="*/ 204357 h 6859140"/>
                    <a:gd name="connsiteX79" fmla="*/ 2207833 w 3186323"/>
                    <a:gd name="connsiteY79" fmla="*/ 20115 h 6859140"/>
                    <a:gd name="connsiteX80" fmla="*/ 2207833 w 3186323"/>
                    <a:gd name="connsiteY80" fmla="*/ 20064 h 6859140"/>
                    <a:gd name="connsiteX0" fmla="*/ 1951291 w 3169684"/>
                    <a:gd name="connsiteY0" fmla="*/ 6859140 h 6859140"/>
                    <a:gd name="connsiteX1" fmla="*/ 1851575 w 3169684"/>
                    <a:gd name="connsiteY1" fmla="*/ 6855255 h 6859140"/>
                    <a:gd name="connsiteX2" fmla="*/ 1131863 w 3169684"/>
                    <a:gd name="connsiteY2" fmla="*/ 6570438 h 6859140"/>
                    <a:gd name="connsiteX3" fmla="*/ 56206 w 3169684"/>
                    <a:gd name="connsiteY3" fmla="*/ 5256669 h 6859140"/>
                    <a:gd name="connsiteX4" fmla="*/ 149071 w 3169684"/>
                    <a:gd name="connsiteY4" fmla="*/ 5377555 h 6859140"/>
                    <a:gd name="connsiteX5" fmla="*/ 124939 w 3169684"/>
                    <a:gd name="connsiteY5" fmla="*/ 5267674 h 6859140"/>
                    <a:gd name="connsiteX6" fmla="*/ 1142410 w 3169684"/>
                    <a:gd name="connsiteY6" fmla="*/ 6553180 h 6859140"/>
                    <a:gd name="connsiteX7" fmla="*/ 1852988 w 3169684"/>
                    <a:gd name="connsiteY7" fmla="*/ 6835069 h 6859140"/>
                    <a:gd name="connsiteX8" fmla="*/ 2773746 w 3169684"/>
                    <a:gd name="connsiteY8" fmla="*/ 6544904 h 6859140"/>
                    <a:gd name="connsiteX9" fmla="*/ 2736908 w 3169684"/>
                    <a:gd name="connsiteY9" fmla="*/ 6564635 h 6859140"/>
                    <a:gd name="connsiteX10" fmla="*/ 2289447 w 3169684"/>
                    <a:gd name="connsiteY10" fmla="*/ 6663695 h 6859140"/>
                    <a:gd name="connsiteX11" fmla="*/ 1731926 w 3169684"/>
                    <a:gd name="connsiteY11" fmla="*/ 6529865 h 6859140"/>
                    <a:gd name="connsiteX12" fmla="*/ 1331800 w 3169684"/>
                    <a:gd name="connsiteY12" fmla="*/ 6124895 h 6859140"/>
                    <a:gd name="connsiteX13" fmla="*/ 1261504 w 3169684"/>
                    <a:gd name="connsiteY13" fmla="*/ 5511813 h 6859140"/>
                    <a:gd name="connsiteX14" fmla="*/ 1556615 w 3169684"/>
                    <a:gd name="connsiteY14" fmla="*/ 5071620 h 6859140"/>
                    <a:gd name="connsiteX15" fmla="*/ 1816755 w 3169684"/>
                    <a:gd name="connsiteY15" fmla="*/ 4925982 h 6859140"/>
                    <a:gd name="connsiteX16" fmla="*/ 2045960 w 3169684"/>
                    <a:gd name="connsiteY16" fmla="*/ 4789528 h 6859140"/>
                    <a:gd name="connsiteX17" fmla="*/ 2325074 w 3169684"/>
                    <a:gd name="connsiteY17" fmla="*/ 4609777 h 6859140"/>
                    <a:gd name="connsiteX18" fmla="*/ 2109797 w 3169684"/>
                    <a:gd name="connsiteY18" fmla="*/ 4499716 h 6859140"/>
                    <a:gd name="connsiteX19" fmla="*/ 1852332 w 3169684"/>
                    <a:gd name="connsiteY19" fmla="*/ 4366896 h 6859140"/>
                    <a:gd name="connsiteX20" fmla="*/ 1505748 w 3169684"/>
                    <a:gd name="connsiteY20" fmla="*/ 3774453 h 6859140"/>
                    <a:gd name="connsiteX21" fmla="*/ 1374997 w 3169684"/>
                    <a:gd name="connsiteY21" fmla="*/ 2953259 h 6859140"/>
                    <a:gd name="connsiteX22" fmla="*/ 1335433 w 3169684"/>
                    <a:gd name="connsiteY22" fmla="*/ 2614296 h 6859140"/>
                    <a:gd name="connsiteX23" fmla="*/ 1345728 w 3169684"/>
                    <a:gd name="connsiteY23" fmla="*/ 560983 h 6859140"/>
                    <a:gd name="connsiteX24" fmla="*/ 1557372 w 3169684"/>
                    <a:gd name="connsiteY24" fmla="*/ 222928 h 6859140"/>
                    <a:gd name="connsiteX25" fmla="*/ 1884729 w 3169684"/>
                    <a:gd name="connsiteY25" fmla="*/ 42924 h 6859140"/>
                    <a:gd name="connsiteX26" fmla="*/ 2789895 w 3169684"/>
                    <a:gd name="connsiteY26" fmla="*/ 188915 h 6859140"/>
                    <a:gd name="connsiteX27" fmla="*/ 3002599 w 3169684"/>
                    <a:gd name="connsiteY27" fmla="*/ 2385544 h 6859140"/>
                    <a:gd name="connsiteX28" fmla="*/ 2963439 w 3169684"/>
                    <a:gd name="connsiteY28" fmla="*/ 2992066 h 6859140"/>
                    <a:gd name="connsiteX29" fmla="*/ 2731962 w 3169684"/>
                    <a:gd name="connsiteY29" fmla="*/ 4061137 h 6859140"/>
                    <a:gd name="connsiteX30" fmla="*/ 2361156 w 3169684"/>
                    <a:gd name="connsiteY30" fmla="*/ 4606295 h 6859140"/>
                    <a:gd name="connsiteX31" fmla="*/ 2970554 w 3169684"/>
                    <a:gd name="connsiteY31" fmla="*/ 5136112 h 6859140"/>
                    <a:gd name="connsiteX32" fmla="*/ 3169482 w 3169684"/>
                    <a:gd name="connsiteY32" fmla="*/ 5756158 h 6859140"/>
                    <a:gd name="connsiteX33" fmla="*/ 3034946 w 3169684"/>
                    <a:gd name="connsiteY33" fmla="*/ 6269726 h 6859140"/>
                    <a:gd name="connsiteX34" fmla="*/ 2895969 w 3169684"/>
                    <a:gd name="connsiteY34" fmla="*/ 6456592 h 6859140"/>
                    <a:gd name="connsiteX35" fmla="*/ 1951240 w 3169684"/>
                    <a:gd name="connsiteY35" fmla="*/ 6859090 h 6859140"/>
                    <a:gd name="connsiteX36" fmla="*/ 1951291 w 3169684"/>
                    <a:gd name="connsiteY36" fmla="*/ 6859140 h 6859140"/>
                    <a:gd name="connsiteX37" fmla="*/ 1761850 w 3169684"/>
                    <a:gd name="connsiteY37" fmla="*/ 4971197 h 6859140"/>
                    <a:gd name="connsiteX38" fmla="*/ 1569130 w 3169684"/>
                    <a:gd name="connsiteY38" fmla="*/ 5087516 h 6859140"/>
                    <a:gd name="connsiteX39" fmla="*/ 1350169 w 3169684"/>
                    <a:gd name="connsiteY39" fmla="*/ 6116418 h 6859140"/>
                    <a:gd name="connsiteX40" fmla="*/ 2285360 w 3169684"/>
                    <a:gd name="connsiteY40" fmla="*/ 6643510 h 6859140"/>
                    <a:gd name="connsiteX41" fmla="*/ 2289447 w 3169684"/>
                    <a:gd name="connsiteY41" fmla="*/ 6643510 h 6859140"/>
                    <a:gd name="connsiteX42" fmla="*/ 2886734 w 3169684"/>
                    <a:gd name="connsiteY42" fmla="*/ 6437012 h 6859140"/>
                    <a:gd name="connsiteX43" fmla="*/ 3008755 w 3169684"/>
                    <a:gd name="connsiteY43" fmla="*/ 6274520 h 6859140"/>
                    <a:gd name="connsiteX44" fmla="*/ 3017233 w 3169684"/>
                    <a:gd name="connsiteY44" fmla="*/ 6260390 h 6859140"/>
                    <a:gd name="connsiteX45" fmla="*/ 3017586 w 3169684"/>
                    <a:gd name="connsiteY45" fmla="*/ 6259633 h 6859140"/>
                    <a:gd name="connsiteX46" fmla="*/ 3017637 w 3169684"/>
                    <a:gd name="connsiteY46" fmla="*/ 6259633 h 6859140"/>
                    <a:gd name="connsiteX47" fmla="*/ 2953497 w 3169684"/>
                    <a:gd name="connsiteY47" fmla="*/ 5146760 h 6859140"/>
                    <a:gd name="connsiteX48" fmla="*/ 2345159 w 3169684"/>
                    <a:gd name="connsiteY48" fmla="*/ 4620576 h 6859140"/>
                    <a:gd name="connsiteX49" fmla="*/ 2054489 w 3169684"/>
                    <a:gd name="connsiteY49" fmla="*/ 4807897 h 6859140"/>
                    <a:gd name="connsiteX50" fmla="*/ 1882812 w 3169684"/>
                    <a:gd name="connsiteY50" fmla="*/ 4903929 h 6859140"/>
                    <a:gd name="connsiteX51" fmla="*/ 2111058 w 3169684"/>
                    <a:gd name="connsiteY51" fmla="*/ 4864719 h 6859140"/>
                    <a:gd name="connsiteX52" fmla="*/ 2683669 w 3169684"/>
                    <a:gd name="connsiteY52" fmla="*/ 5040534 h 6859140"/>
                    <a:gd name="connsiteX53" fmla="*/ 2942446 w 3169684"/>
                    <a:gd name="connsiteY53" fmla="*/ 5536995 h 6859140"/>
                    <a:gd name="connsiteX54" fmla="*/ 2840964 w 3169684"/>
                    <a:gd name="connsiteY54" fmla="*/ 6117023 h 6859140"/>
                    <a:gd name="connsiteX55" fmla="*/ 2509721 w 3169684"/>
                    <a:gd name="connsiteY55" fmla="*/ 6511598 h 6859140"/>
                    <a:gd name="connsiteX56" fmla="*/ 2009627 w 3169684"/>
                    <a:gd name="connsiteY56" fmla="*/ 6605359 h 6859140"/>
                    <a:gd name="connsiteX57" fmla="*/ 1436108 w 3169684"/>
                    <a:gd name="connsiteY57" fmla="*/ 5836900 h 6859140"/>
                    <a:gd name="connsiteX58" fmla="*/ 1542637 w 3169684"/>
                    <a:gd name="connsiteY58" fmla="*/ 5250715 h 6859140"/>
                    <a:gd name="connsiteX59" fmla="*/ 1761951 w 3169684"/>
                    <a:gd name="connsiteY59" fmla="*/ 4971197 h 6859140"/>
                    <a:gd name="connsiteX60" fmla="*/ 1761850 w 3169684"/>
                    <a:gd name="connsiteY60" fmla="*/ 4971197 h 6859140"/>
                    <a:gd name="connsiteX61" fmla="*/ 1826747 w 3169684"/>
                    <a:gd name="connsiteY61" fmla="*/ 4944502 h 6859140"/>
                    <a:gd name="connsiteX62" fmla="*/ 1456092 w 3169684"/>
                    <a:gd name="connsiteY62" fmla="*/ 5834780 h 6859140"/>
                    <a:gd name="connsiteX63" fmla="*/ 2013765 w 3169684"/>
                    <a:gd name="connsiteY63" fmla="*/ 6585628 h 6859140"/>
                    <a:gd name="connsiteX64" fmla="*/ 2822595 w 3169684"/>
                    <a:gd name="connsiteY64" fmla="*/ 6108444 h 6859140"/>
                    <a:gd name="connsiteX65" fmla="*/ 2671053 w 3169684"/>
                    <a:gd name="connsiteY65" fmla="*/ 5056329 h 6859140"/>
                    <a:gd name="connsiteX66" fmla="*/ 1826747 w 3169684"/>
                    <a:gd name="connsiteY66" fmla="*/ 4944502 h 6859140"/>
                    <a:gd name="connsiteX67" fmla="*/ 2191194 w 3169684"/>
                    <a:gd name="connsiteY67" fmla="*/ 20064 h 6859140"/>
                    <a:gd name="connsiteX68" fmla="*/ 1890533 w 3169684"/>
                    <a:gd name="connsiteY68" fmla="*/ 62302 h 6859140"/>
                    <a:gd name="connsiteX69" fmla="*/ 1365106 w 3169684"/>
                    <a:gd name="connsiteY69" fmla="*/ 566837 h 6859140"/>
                    <a:gd name="connsiteX70" fmla="*/ 1355518 w 3169684"/>
                    <a:gd name="connsiteY70" fmla="*/ 2611924 h 6859140"/>
                    <a:gd name="connsiteX71" fmla="*/ 1395081 w 3169684"/>
                    <a:gd name="connsiteY71" fmla="*/ 2951039 h 6859140"/>
                    <a:gd name="connsiteX72" fmla="*/ 1525277 w 3169684"/>
                    <a:gd name="connsiteY72" fmla="*/ 3769407 h 6859140"/>
                    <a:gd name="connsiteX73" fmla="*/ 1862172 w 3169684"/>
                    <a:gd name="connsiteY73" fmla="*/ 4349334 h 6859140"/>
                    <a:gd name="connsiteX74" fmla="*/ 2118830 w 3169684"/>
                    <a:gd name="connsiteY74" fmla="*/ 4481700 h 6859140"/>
                    <a:gd name="connsiteX75" fmla="*/ 2341273 w 3169684"/>
                    <a:gd name="connsiteY75" fmla="*/ 4595597 h 6859140"/>
                    <a:gd name="connsiteX76" fmla="*/ 2943354 w 3169684"/>
                    <a:gd name="connsiteY76" fmla="*/ 2990653 h 6859140"/>
                    <a:gd name="connsiteX77" fmla="*/ 2982514 w 3169684"/>
                    <a:gd name="connsiteY77" fmla="*/ 2384182 h 6859140"/>
                    <a:gd name="connsiteX78" fmla="*/ 2776875 w 3169684"/>
                    <a:gd name="connsiteY78" fmla="*/ 204357 h 6859140"/>
                    <a:gd name="connsiteX79" fmla="*/ 2191194 w 3169684"/>
                    <a:gd name="connsiteY79" fmla="*/ 20115 h 6859140"/>
                    <a:gd name="connsiteX80" fmla="*/ 2191194 w 3169684"/>
                    <a:gd name="connsiteY80" fmla="*/ 20064 h 6859140"/>
                    <a:gd name="connsiteX0" fmla="*/ 1951291 w 3169684"/>
                    <a:gd name="connsiteY0" fmla="*/ 6859140 h 6859140"/>
                    <a:gd name="connsiteX1" fmla="*/ 1851575 w 3169684"/>
                    <a:gd name="connsiteY1" fmla="*/ 6855255 h 6859140"/>
                    <a:gd name="connsiteX2" fmla="*/ 1131863 w 3169684"/>
                    <a:gd name="connsiteY2" fmla="*/ 6570438 h 6859140"/>
                    <a:gd name="connsiteX3" fmla="*/ 56206 w 3169684"/>
                    <a:gd name="connsiteY3" fmla="*/ 5256669 h 6859140"/>
                    <a:gd name="connsiteX4" fmla="*/ 149071 w 3169684"/>
                    <a:gd name="connsiteY4" fmla="*/ 5377555 h 6859140"/>
                    <a:gd name="connsiteX5" fmla="*/ 124939 w 3169684"/>
                    <a:gd name="connsiteY5" fmla="*/ 5267674 h 6859140"/>
                    <a:gd name="connsiteX6" fmla="*/ 1142410 w 3169684"/>
                    <a:gd name="connsiteY6" fmla="*/ 6553180 h 6859140"/>
                    <a:gd name="connsiteX7" fmla="*/ 1852988 w 3169684"/>
                    <a:gd name="connsiteY7" fmla="*/ 6835069 h 6859140"/>
                    <a:gd name="connsiteX8" fmla="*/ 2773746 w 3169684"/>
                    <a:gd name="connsiteY8" fmla="*/ 6544904 h 6859140"/>
                    <a:gd name="connsiteX9" fmla="*/ 2736908 w 3169684"/>
                    <a:gd name="connsiteY9" fmla="*/ 6564635 h 6859140"/>
                    <a:gd name="connsiteX10" fmla="*/ 2289447 w 3169684"/>
                    <a:gd name="connsiteY10" fmla="*/ 6663695 h 6859140"/>
                    <a:gd name="connsiteX11" fmla="*/ 1731926 w 3169684"/>
                    <a:gd name="connsiteY11" fmla="*/ 6529865 h 6859140"/>
                    <a:gd name="connsiteX12" fmla="*/ 1331800 w 3169684"/>
                    <a:gd name="connsiteY12" fmla="*/ 6124895 h 6859140"/>
                    <a:gd name="connsiteX13" fmla="*/ 1261504 w 3169684"/>
                    <a:gd name="connsiteY13" fmla="*/ 5511813 h 6859140"/>
                    <a:gd name="connsiteX14" fmla="*/ 1556615 w 3169684"/>
                    <a:gd name="connsiteY14" fmla="*/ 5071620 h 6859140"/>
                    <a:gd name="connsiteX15" fmla="*/ 1816755 w 3169684"/>
                    <a:gd name="connsiteY15" fmla="*/ 4925982 h 6859140"/>
                    <a:gd name="connsiteX16" fmla="*/ 2045960 w 3169684"/>
                    <a:gd name="connsiteY16" fmla="*/ 4789528 h 6859140"/>
                    <a:gd name="connsiteX17" fmla="*/ 2325074 w 3169684"/>
                    <a:gd name="connsiteY17" fmla="*/ 4609777 h 6859140"/>
                    <a:gd name="connsiteX18" fmla="*/ 2109797 w 3169684"/>
                    <a:gd name="connsiteY18" fmla="*/ 4499716 h 6859140"/>
                    <a:gd name="connsiteX19" fmla="*/ 1852332 w 3169684"/>
                    <a:gd name="connsiteY19" fmla="*/ 4366896 h 6859140"/>
                    <a:gd name="connsiteX20" fmla="*/ 1505748 w 3169684"/>
                    <a:gd name="connsiteY20" fmla="*/ 3774453 h 6859140"/>
                    <a:gd name="connsiteX21" fmla="*/ 1374997 w 3169684"/>
                    <a:gd name="connsiteY21" fmla="*/ 2953259 h 6859140"/>
                    <a:gd name="connsiteX22" fmla="*/ 1335433 w 3169684"/>
                    <a:gd name="connsiteY22" fmla="*/ 2614296 h 6859140"/>
                    <a:gd name="connsiteX23" fmla="*/ 1345728 w 3169684"/>
                    <a:gd name="connsiteY23" fmla="*/ 560983 h 6859140"/>
                    <a:gd name="connsiteX24" fmla="*/ 1557372 w 3169684"/>
                    <a:gd name="connsiteY24" fmla="*/ 222928 h 6859140"/>
                    <a:gd name="connsiteX25" fmla="*/ 1884729 w 3169684"/>
                    <a:gd name="connsiteY25" fmla="*/ 42924 h 6859140"/>
                    <a:gd name="connsiteX26" fmla="*/ 2789895 w 3169684"/>
                    <a:gd name="connsiteY26" fmla="*/ 188915 h 6859140"/>
                    <a:gd name="connsiteX27" fmla="*/ 3002599 w 3169684"/>
                    <a:gd name="connsiteY27" fmla="*/ 2385544 h 6859140"/>
                    <a:gd name="connsiteX28" fmla="*/ 2963439 w 3169684"/>
                    <a:gd name="connsiteY28" fmla="*/ 2992066 h 6859140"/>
                    <a:gd name="connsiteX29" fmla="*/ 2731962 w 3169684"/>
                    <a:gd name="connsiteY29" fmla="*/ 4061137 h 6859140"/>
                    <a:gd name="connsiteX30" fmla="*/ 2361156 w 3169684"/>
                    <a:gd name="connsiteY30" fmla="*/ 4606295 h 6859140"/>
                    <a:gd name="connsiteX31" fmla="*/ 2970554 w 3169684"/>
                    <a:gd name="connsiteY31" fmla="*/ 5136112 h 6859140"/>
                    <a:gd name="connsiteX32" fmla="*/ 3169482 w 3169684"/>
                    <a:gd name="connsiteY32" fmla="*/ 5756158 h 6859140"/>
                    <a:gd name="connsiteX33" fmla="*/ 3034946 w 3169684"/>
                    <a:gd name="connsiteY33" fmla="*/ 6269726 h 6859140"/>
                    <a:gd name="connsiteX34" fmla="*/ 2895969 w 3169684"/>
                    <a:gd name="connsiteY34" fmla="*/ 6456592 h 6859140"/>
                    <a:gd name="connsiteX35" fmla="*/ 1951240 w 3169684"/>
                    <a:gd name="connsiteY35" fmla="*/ 6859090 h 6859140"/>
                    <a:gd name="connsiteX36" fmla="*/ 1951291 w 3169684"/>
                    <a:gd name="connsiteY36" fmla="*/ 6859140 h 6859140"/>
                    <a:gd name="connsiteX37" fmla="*/ 1761850 w 3169684"/>
                    <a:gd name="connsiteY37" fmla="*/ 4971197 h 6859140"/>
                    <a:gd name="connsiteX38" fmla="*/ 1569130 w 3169684"/>
                    <a:gd name="connsiteY38" fmla="*/ 5087516 h 6859140"/>
                    <a:gd name="connsiteX39" fmla="*/ 1350169 w 3169684"/>
                    <a:gd name="connsiteY39" fmla="*/ 6116418 h 6859140"/>
                    <a:gd name="connsiteX40" fmla="*/ 2285360 w 3169684"/>
                    <a:gd name="connsiteY40" fmla="*/ 6643510 h 6859140"/>
                    <a:gd name="connsiteX41" fmla="*/ 2289447 w 3169684"/>
                    <a:gd name="connsiteY41" fmla="*/ 6643510 h 6859140"/>
                    <a:gd name="connsiteX42" fmla="*/ 2886734 w 3169684"/>
                    <a:gd name="connsiteY42" fmla="*/ 6437012 h 6859140"/>
                    <a:gd name="connsiteX43" fmla="*/ 3008755 w 3169684"/>
                    <a:gd name="connsiteY43" fmla="*/ 6274520 h 6859140"/>
                    <a:gd name="connsiteX44" fmla="*/ 3017233 w 3169684"/>
                    <a:gd name="connsiteY44" fmla="*/ 6260390 h 6859140"/>
                    <a:gd name="connsiteX45" fmla="*/ 3017586 w 3169684"/>
                    <a:gd name="connsiteY45" fmla="*/ 6259633 h 6859140"/>
                    <a:gd name="connsiteX46" fmla="*/ 3017637 w 3169684"/>
                    <a:gd name="connsiteY46" fmla="*/ 6259633 h 6859140"/>
                    <a:gd name="connsiteX47" fmla="*/ 2953497 w 3169684"/>
                    <a:gd name="connsiteY47" fmla="*/ 5146760 h 6859140"/>
                    <a:gd name="connsiteX48" fmla="*/ 2345159 w 3169684"/>
                    <a:gd name="connsiteY48" fmla="*/ 4620576 h 6859140"/>
                    <a:gd name="connsiteX49" fmla="*/ 2054489 w 3169684"/>
                    <a:gd name="connsiteY49" fmla="*/ 4807897 h 6859140"/>
                    <a:gd name="connsiteX50" fmla="*/ 1882812 w 3169684"/>
                    <a:gd name="connsiteY50" fmla="*/ 4903929 h 6859140"/>
                    <a:gd name="connsiteX51" fmla="*/ 2111058 w 3169684"/>
                    <a:gd name="connsiteY51" fmla="*/ 4864719 h 6859140"/>
                    <a:gd name="connsiteX52" fmla="*/ 2683669 w 3169684"/>
                    <a:gd name="connsiteY52" fmla="*/ 5040534 h 6859140"/>
                    <a:gd name="connsiteX53" fmla="*/ 2942446 w 3169684"/>
                    <a:gd name="connsiteY53" fmla="*/ 5536995 h 6859140"/>
                    <a:gd name="connsiteX54" fmla="*/ 2840964 w 3169684"/>
                    <a:gd name="connsiteY54" fmla="*/ 6117023 h 6859140"/>
                    <a:gd name="connsiteX55" fmla="*/ 2509721 w 3169684"/>
                    <a:gd name="connsiteY55" fmla="*/ 6511598 h 6859140"/>
                    <a:gd name="connsiteX56" fmla="*/ 2009627 w 3169684"/>
                    <a:gd name="connsiteY56" fmla="*/ 6605359 h 6859140"/>
                    <a:gd name="connsiteX57" fmla="*/ 1436108 w 3169684"/>
                    <a:gd name="connsiteY57" fmla="*/ 5836900 h 6859140"/>
                    <a:gd name="connsiteX58" fmla="*/ 1542637 w 3169684"/>
                    <a:gd name="connsiteY58" fmla="*/ 5250715 h 6859140"/>
                    <a:gd name="connsiteX59" fmla="*/ 1761951 w 3169684"/>
                    <a:gd name="connsiteY59" fmla="*/ 4971197 h 6859140"/>
                    <a:gd name="connsiteX60" fmla="*/ 1761850 w 3169684"/>
                    <a:gd name="connsiteY60" fmla="*/ 4971197 h 6859140"/>
                    <a:gd name="connsiteX61" fmla="*/ 1826747 w 3169684"/>
                    <a:gd name="connsiteY61" fmla="*/ 4944502 h 6859140"/>
                    <a:gd name="connsiteX62" fmla="*/ 1456092 w 3169684"/>
                    <a:gd name="connsiteY62" fmla="*/ 5834780 h 6859140"/>
                    <a:gd name="connsiteX63" fmla="*/ 2013765 w 3169684"/>
                    <a:gd name="connsiteY63" fmla="*/ 6585628 h 6859140"/>
                    <a:gd name="connsiteX64" fmla="*/ 2822595 w 3169684"/>
                    <a:gd name="connsiteY64" fmla="*/ 6108444 h 6859140"/>
                    <a:gd name="connsiteX65" fmla="*/ 2671053 w 3169684"/>
                    <a:gd name="connsiteY65" fmla="*/ 5056329 h 6859140"/>
                    <a:gd name="connsiteX66" fmla="*/ 1826747 w 3169684"/>
                    <a:gd name="connsiteY66" fmla="*/ 4944502 h 6859140"/>
                    <a:gd name="connsiteX67" fmla="*/ 2191194 w 3169684"/>
                    <a:gd name="connsiteY67" fmla="*/ 20064 h 6859140"/>
                    <a:gd name="connsiteX68" fmla="*/ 1890533 w 3169684"/>
                    <a:gd name="connsiteY68" fmla="*/ 62302 h 6859140"/>
                    <a:gd name="connsiteX69" fmla="*/ 1365106 w 3169684"/>
                    <a:gd name="connsiteY69" fmla="*/ 566837 h 6859140"/>
                    <a:gd name="connsiteX70" fmla="*/ 1355518 w 3169684"/>
                    <a:gd name="connsiteY70" fmla="*/ 2611924 h 6859140"/>
                    <a:gd name="connsiteX71" fmla="*/ 1395081 w 3169684"/>
                    <a:gd name="connsiteY71" fmla="*/ 2951039 h 6859140"/>
                    <a:gd name="connsiteX72" fmla="*/ 1525277 w 3169684"/>
                    <a:gd name="connsiteY72" fmla="*/ 3769407 h 6859140"/>
                    <a:gd name="connsiteX73" fmla="*/ 1862172 w 3169684"/>
                    <a:gd name="connsiteY73" fmla="*/ 4349334 h 6859140"/>
                    <a:gd name="connsiteX74" fmla="*/ 2118830 w 3169684"/>
                    <a:gd name="connsiteY74" fmla="*/ 4481700 h 6859140"/>
                    <a:gd name="connsiteX75" fmla="*/ 2341273 w 3169684"/>
                    <a:gd name="connsiteY75" fmla="*/ 4595597 h 6859140"/>
                    <a:gd name="connsiteX76" fmla="*/ 2943354 w 3169684"/>
                    <a:gd name="connsiteY76" fmla="*/ 2990653 h 6859140"/>
                    <a:gd name="connsiteX77" fmla="*/ 2982514 w 3169684"/>
                    <a:gd name="connsiteY77" fmla="*/ 2384182 h 6859140"/>
                    <a:gd name="connsiteX78" fmla="*/ 2776875 w 3169684"/>
                    <a:gd name="connsiteY78" fmla="*/ 204357 h 6859140"/>
                    <a:gd name="connsiteX79" fmla="*/ 2191194 w 3169684"/>
                    <a:gd name="connsiteY79" fmla="*/ 20115 h 6859140"/>
                    <a:gd name="connsiteX80" fmla="*/ 2191194 w 3169684"/>
                    <a:gd name="connsiteY80" fmla="*/ 20064 h 6859140"/>
                    <a:gd name="connsiteX0" fmla="*/ 1951291 w 3169684"/>
                    <a:gd name="connsiteY0" fmla="*/ 6859140 h 6859140"/>
                    <a:gd name="connsiteX1" fmla="*/ 1851575 w 3169684"/>
                    <a:gd name="connsiteY1" fmla="*/ 6855255 h 6859140"/>
                    <a:gd name="connsiteX2" fmla="*/ 1131863 w 3169684"/>
                    <a:gd name="connsiteY2" fmla="*/ 6570438 h 6859140"/>
                    <a:gd name="connsiteX3" fmla="*/ 56206 w 3169684"/>
                    <a:gd name="connsiteY3" fmla="*/ 5256669 h 6859140"/>
                    <a:gd name="connsiteX4" fmla="*/ 149071 w 3169684"/>
                    <a:gd name="connsiteY4" fmla="*/ 5377555 h 6859140"/>
                    <a:gd name="connsiteX5" fmla="*/ 124939 w 3169684"/>
                    <a:gd name="connsiteY5" fmla="*/ 5267674 h 6859140"/>
                    <a:gd name="connsiteX6" fmla="*/ 1142410 w 3169684"/>
                    <a:gd name="connsiteY6" fmla="*/ 6553180 h 6859140"/>
                    <a:gd name="connsiteX7" fmla="*/ 1852988 w 3169684"/>
                    <a:gd name="connsiteY7" fmla="*/ 6835069 h 6859140"/>
                    <a:gd name="connsiteX8" fmla="*/ 2773746 w 3169684"/>
                    <a:gd name="connsiteY8" fmla="*/ 6544904 h 6859140"/>
                    <a:gd name="connsiteX9" fmla="*/ 2736908 w 3169684"/>
                    <a:gd name="connsiteY9" fmla="*/ 6564635 h 6859140"/>
                    <a:gd name="connsiteX10" fmla="*/ 2289447 w 3169684"/>
                    <a:gd name="connsiteY10" fmla="*/ 6663695 h 6859140"/>
                    <a:gd name="connsiteX11" fmla="*/ 1731926 w 3169684"/>
                    <a:gd name="connsiteY11" fmla="*/ 6529865 h 6859140"/>
                    <a:gd name="connsiteX12" fmla="*/ 1331800 w 3169684"/>
                    <a:gd name="connsiteY12" fmla="*/ 6124895 h 6859140"/>
                    <a:gd name="connsiteX13" fmla="*/ 1261504 w 3169684"/>
                    <a:gd name="connsiteY13" fmla="*/ 5511813 h 6859140"/>
                    <a:gd name="connsiteX14" fmla="*/ 1556615 w 3169684"/>
                    <a:gd name="connsiteY14" fmla="*/ 5071620 h 6859140"/>
                    <a:gd name="connsiteX15" fmla="*/ 1816755 w 3169684"/>
                    <a:gd name="connsiteY15" fmla="*/ 4925982 h 6859140"/>
                    <a:gd name="connsiteX16" fmla="*/ 2045960 w 3169684"/>
                    <a:gd name="connsiteY16" fmla="*/ 4789528 h 6859140"/>
                    <a:gd name="connsiteX17" fmla="*/ 2325074 w 3169684"/>
                    <a:gd name="connsiteY17" fmla="*/ 4609777 h 6859140"/>
                    <a:gd name="connsiteX18" fmla="*/ 2109797 w 3169684"/>
                    <a:gd name="connsiteY18" fmla="*/ 4499716 h 6859140"/>
                    <a:gd name="connsiteX19" fmla="*/ 1852332 w 3169684"/>
                    <a:gd name="connsiteY19" fmla="*/ 4366896 h 6859140"/>
                    <a:gd name="connsiteX20" fmla="*/ 1505748 w 3169684"/>
                    <a:gd name="connsiteY20" fmla="*/ 3774453 h 6859140"/>
                    <a:gd name="connsiteX21" fmla="*/ 1374997 w 3169684"/>
                    <a:gd name="connsiteY21" fmla="*/ 2953259 h 6859140"/>
                    <a:gd name="connsiteX22" fmla="*/ 1335433 w 3169684"/>
                    <a:gd name="connsiteY22" fmla="*/ 2614296 h 6859140"/>
                    <a:gd name="connsiteX23" fmla="*/ 1345728 w 3169684"/>
                    <a:gd name="connsiteY23" fmla="*/ 560983 h 6859140"/>
                    <a:gd name="connsiteX24" fmla="*/ 1557372 w 3169684"/>
                    <a:gd name="connsiteY24" fmla="*/ 222928 h 6859140"/>
                    <a:gd name="connsiteX25" fmla="*/ 1884729 w 3169684"/>
                    <a:gd name="connsiteY25" fmla="*/ 42924 h 6859140"/>
                    <a:gd name="connsiteX26" fmla="*/ 2789895 w 3169684"/>
                    <a:gd name="connsiteY26" fmla="*/ 188915 h 6859140"/>
                    <a:gd name="connsiteX27" fmla="*/ 3002599 w 3169684"/>
                    <a:gd name="connsiteY27" fmla="*/ 2385544 h 6859140"/>
                    <a:gd name="connsiteX28" fmla="*/ 2963439 w 3169684"/>
                    <a:gd name="connsiteY28" fmla="*/ 2992066 h 6859140"/>
                    <a:gd name="connsiteX29" fmla="*/ 2731962 w 3169684"/>
                    <a:gd name="connsiteY29" fmla="*/ 4061137 h 6859140"/>
                    <a:gd name="connsiteX30" fmla="*/ 2361156 w 3169684"/>
                    <a:gd name="connsiteY30" fmla="*/ 4606295 h 6859140"/>
                    <a:gd name="connsiteX31" fmla="*/ 2970554 w 3169684"/>
                    <a:gd name="connsiteY31" fmla="*/ 5136112 h 6859140"/>
                    <a:gd name="connsiteX32" fmla="*/ 3169482 w 3169684"/>
                    <a:gd name="connsiteY32" fmla="*/ 5756158 h 6859140"/>
                    <a:gd name="connsiteX33" fmla="*/ 3034946 w 3169684"/>
                    <a:gd name="connsiteY33" fmla="*/ 6269726 h 6859140"/>
                    <a:gd name="connsiteX34" fmla="*/ 2895969 w 3169684"/>
                    <a:gd name="connsiteY34" fmla="*/ 6456592 h 6859140"/>
                    <a:gd name="connsiteX35" fmla="*/ 1951240 w 3169684"/>
                    <a:gd name="connsiteY35" fmla="*/ 6859090 h 6859140"/>
                    <a:gd name="connsiteX36" fmla="*/ 1951291 w 3169684"/>
                    <a:gd name="connsiteY36" fmla="*/ 6859140 h 6859140"/>
                    <a:gd name="connsiteX37" fmla="*/ 1761850 w 3169684"/>
                    <a:gd name="connsiteY37" fmla="*/ 4971197 h 6859140"/>
                    <a:gd name="connsiteX38" fmla="*/ 1569130 w 3169684"/>
                    <a:gd name="connsiteY38" fmla="*/ 5087516 h 6859140"/>
                    <a:gd name="connsiteX39" fmla="*/ 1350169 w 3169684"/>
                    <a:gd name="connsiteY39" fmla="*/ 6116418 h 6859140"/>
                    <a:gd name="connsiteX40" fmla="*/ 2285360 w 3169684"/>
                    <a:gd name="connsiteY40" fmla="*/ 6643510 h 6859140"/>
                    <a:gd name="connsiteX41" fmla="*/ 2289447 w 3169684"/>
                    <a:gd name="connsiteY41" fmla="*/ 6643510 h 6859140"/>
                    <a:gd name="connsiteX42" fmla="*/ 2886734 w 3169684"/>
                    <a:gd name="connsiteY42" fmla="*/ 6437012 h 6859140"/>
                    <a:gd name="connsiteX43" fmla="*/ 3008755 w 3169684"/>
                    <a:gd name="connsiteY43" fmla="*/ 6274520 h 6859140"/>
                    <a:gd name="connsiteX44" fmla="*/ 3017233 w 3169684"/>
                    <a:gd name="connsiteY44" fmla="*/ 6260390 h 6859140"/>
                    <a:gd name="connsiteX45" fmla="*/ 3017586 w 3169684"/>
                    <a:gd name="connsiteY45" fmla="*/ 6259633 h 6859140"/>
                    <a:gd name="connsiteX46" fmla="*/ 3017637 w 3169684"/>
                    <a:gd name="connsiteY46" fmla="*/ 6259633 h 6859140"/>
                    <a:gd name="connsiteX47" fmla="*/ 2953497 w 3169684"/>
                    <a:gd name="connsiteY47" fmla="*/ 5146760 h 6859140"/>
                    <a:gd name="connsiteX48" fmla="*/ 2345159 w 3169684"/>
                    <a:gd name="connsiteY48" fmla="*/ 4620576 h 6859140"/>
                    <a:gd name="connsiteX49" fmla="*/ 2054489 w 3169684"/>
                    <a:gd name="connsiteY49" fmla="*/ 4807897 h 6859140"/>
                    <a:gd name="connsiteX50" fmla="*/ 1882812 w 3169684"/>
                    <a:gd name="connsiteY50" fmla="*/ 4903929 h 6859140"/>
                    <a:gd name="connsiteX51" fmla="*/ 2111058 w 3169684"/>
                    <a:gd name="connsiteY51" fmla="*/ 4864719 h 6859140"/>
                    <a:gd name="connsiteX52" fmla="*/ 2683669 w 3169684"/>
                    <a:gd name="connsiteY52" fmla="*/ 5040534 h 6859140"/>
                    <a:gd name="connsiteX53" fmla="*/ 2942446 w 3169684"/>
                    <a:gd name="connsiteY53" fmla="*/ 5536995 h 6859140"/>
                    <a:gd name="connsiteX54" fmla="*/ 2840964 w 3169684"/>
                    <a:gd name="connsiteY54" fmla="*/ 6117023 h 6859140"/>
                    <a:gd name="connsiteX55" fmla="*/ 2509721 w 3169684"/>
                    <a:gd name="connsiteY55" fmla="*/ 6511598 h 6859140"/>
                    <a:gd name="connsiteX56" fmla="*/ 2009627 w 3169684"/>
                    <a:gd name="connsiteY56" fmla="*/ 6605359 h 6859140"/>
                    <a:gd name="connsiteX57" fmla="*/ 1436108 w 3169684"/>
                    <a:gd name="connsiteY57" fmla="*/ 5836900 h 6859140"/>
                    <a:gd name="connsiteX58" fmla="*/ 1542637 w 3169684"/>
                    <a:gd name="connsiteY58" fmla="*/ 5250715 h 6859140"/>
                    <a:gd name="connsiteX59" fmla="*/ 1761951 w 3169684"/>
                    <a:gd name="connsiteY59" fmla="*/ 4971197 h 6859140"/>
                    <a:gd name="connsiteX60" fmla="*/ 1761850 w 3169684"/>
                    <a:gd name="connsiteY60" fmla="*/ 4971197 h 6859140"/>
                    <a:gd name="connsiteX61" fmla="*/ 1826747 w 3169684"/>
                    <a:gd name="connsiteY61" fmla="*/ 4944502 h 6859140"/>
                    <a:gd name="connsiteX62" fmla="*/ 1456092 w 3169684"/>
                    <a:gd name="connsiteY62" fmla="*/ 5834780 h 6859140"/>
                    <a:gd name="connsiteX63" fmla="*/ 2013765 w 3169684"/>
                    <a:gd name="connsiteY63" fmla="*/ 6585628 h 6859140"/>
                    <a:gd name="connsiteX64" fmla="*/ 2822595 w 3169684"/>
                    <a:gd name="connsiteY64" fmla="*/ 6108444 h 6859140"/>
                    <a:gd name="connsiteX65" fmla="*/ 2671053 w 3169684"/>
                    <a:gd name="connsiteY65" fmla="*/ 5056329 h 6859140"/>
                    <a:gd name="connsiteX66" fmla="*/ 1826747 w 3169684"/>
                    <a:gd name="connsiteY66" fmla="*/ 4944502 h 6859140"/>
                    <a:gd name="connsiteX67" fmla="*/ 2191194 w 3169684"/>
                    <a:gd name="connsiteY67" fmla="*/ 20064 h 6859140"/>
                    <a:gd name="connsiteX68" fmla="*/ 1890533 w 3169684"/>
                    <a:gd name="connsiteY68" fmla="*/ 62302 h 6859140"/>
                    <a:gd name="connsiteX69" fmla="*/ 1365106 w 3169684"/>
                    <a:gd name="connsiteY69" fmla="*/ 566837 h 6859140"/>
                    <a:gd name="connsiteX70" fmla="*/ 1355518 w 3169684"/>
                    <a:gd name="connsiteY70" fmla="*/ 2611924 h 6859140"/>
                    <a:gd name="connsiteX71" fmla="*/ 1395081 w 3169684"/>
                    <a:gd name="connsiteY71" fmla="*/ 2951039 h 6859140"/>
                    <a:gd name="connsiteX72" fmla="*/ 1525277 w 3169684"/>
                    <a:gd name="connsiteY72" fmla="*/ 3769407 h 6859140"/>
                    <a:gd name="connsiteX73" fmla="*/ 1862172 w 3169684"/>
                    <a:gd name="connsiteY73" fmla="*/ 4349334 h 6859140"/>
                    <a:gd name="connsiteX74" fmla="*/ 2118830 w 3169684"/>
                    <a:gd name="connsiteY74" fmla="*/ 4481700 h 6859140"/>
                    <a:gd name="connsiteX75" fmla="*/ 2341273 w 3169684"/>
                    <a:gd name="connsiteY75" fmla="*/ 4595597 h 6859140"/>
                    <a:gd name="connsiteX76" fmla="*/ 2943354 w 3169684"/>
                    <a:gd name="connsiteY76" fmla="*/ 2990653 h 6859140"/>
                    <a:gd name="connsiteX77" fmla="*/ 2982514 w 3169684"/>
                    <a:gd name="connsiteY77" fmla="*/ 2384182 h 6859140"/>
                    <a:gd name="connsiteX78" fmla="*/ 2776875 w 3169684"/>
                    <a:gd name="connsiteY78" fmla="*/ 204357 h 6859140"/>
                    <a:gd name="connsiteX79" fmla="*/ 2191194 w 3169684"/>
                    <a:gd name="connsiteY79" fmla="*/ 20115 h 6859140"/>
                    <a:gd name="connsiteX80" fmla="*/ 2191194 w 3169684"/>
                    <a:gd name="connsiteY80" fmla="*/ 20064 h 6859140"/>
                    <a:gd name="connsiteX0" fmla="*/ 1892007 w 3110400"/>
                    <a:gd name="connsiteY0" fmla="*/ 6859140 h 6859140"/>
                    <a:gd name="connsiteX1" fmla="*/ 1792291 w 3110400"/>
                    <a:gd name="connsiteY1" fmla="*/ 6855255 h 6859140"/>
                    <a:gd name="connsiteX2" fmla="*/ 1072579 w 3110400"/>
                    <a:gd name="connsiteY2" fmla="*/ 6570438 h 6859140"/>
                    <a:gd name="connsiteX3" fmla="*/ 76581 w 3110400"/>
                    <a:gd name="connsiteY3" fmla="*/ 5376152 h 6859140"/>
                    <a:gd name="connsiteX4" fmla="*/ 89787 w 3110400"/>
                    <a:gd name="connsiteY4" fmla="*/ 5377555 h 6859140"/>
                    <a:gd name="connsiteX5" fmla="*/ 65655 w 3110400"/>
                    <a:gd name="connsiteY5" fmla="*/ 5267674 h 6859140"/>
                    <a:gd name="connsiteX6" fmla="*/ 1083126 w 3110400"/>
                    <a:gd name="connsiteY6" fmla="*/ 6553180 h 6859140"/>
                    <a:gd name="connsiteX7" fmla="*/ 1793704 w 3110400"/>
                    <a:gd name="connsiteY7" fmla="*/ 6835069 h 6859140"/>
                    <a:gd name="connsiteX8" fmla="*/ 2714462 w 3110400"/>
                    <a:gd name="connsiteY8" fmla="*/ 6544904 h 6859140"/>
                    <a:gd name="connsiteX9" fmla="*/ 2677624 w 3110400"/>
                    <a:gd name="connsiteY9" fmla="*/ 6564635 h 6859140"/>
                    <a:gd name="connsiteX10" fmla="*/ 2230163 w 3110400"/>
                    <a:gd name="connsiteY10" fmla="*/ 6663695 h 6859140"/>
                    <a:gd name="connsiteX11" fmla="*/ 1672642 w 3110400"/>
                    <a:gd name="connsiteY11" fmla="*/ 6529865 h 6859140"/>
                    <a:gd name="connsiteX12" fmla="*/ 1272516 w 3110400"/>
                    <a:gd name="connsiteY12" fmla="*/ 6124895 h 6859140"/>
                    <a:gd name="connsiteX13" fmla="*/ 1202220 w 3110400"/>
                    <a:gd name="connsiteY13" fmla="*/ 5511813 h 6859140"/>
                    <a:gd name="connsiteX14" fmla="*/ 1497331 w 3110400"/>
                    <a:gd name="connsiteY14" fmla="*/ 5071620 h 6859140"/>
                    <a:gd name="connsiteX15" fmla="*/ 1757471 w 3110400"/>
                    <a:gd name="connsiteY15" fmla="*/ 4925982 h 6859140"/>
                    <a:gd name="connsiteX16" fmla="*/ 1986676 w 3110400"/>
                    <a:gd name="connsiteY16" fmla="*/ 4789528 h 6859140"/>
                    <a:gd name="connsiteX17" fmla="*/ 2265790 w 3110400"/>
                    <a:gd name="connsiteY17" fmla="*/ 4609777 h 6859140"/>
                    <a:gd name="connsiteX18" fmla="*/ 2050513 w 3110400"/>
                    <a:gd name="connsiteY18" fmla="*/ 4499716 h 6859140"/>
                    <a:gd name="connsiteX19" fmla="*/ 1793048 w 3110400"/>
                    <a:gd name="connsiteY19" fmla="*/ 4366896 h 6859140"/>
                    <a:gd name="connsiteX20" fmla="*/ 1446464 w 3110400"/>
                    <a:gd name="connsiteY20" fmla="*/ 3774453 h 6859140"/>
                    <a:gd name="connsiteX21" fmla="*/ 1315713 w 3110400"/>
                    <a:gd name="connsiteY21" fmla="*/ 2953259 h 6859140"/>
                    <a:gd name="connsiteX22" fmla="*/ 1276149 w 3110400"/>
                    <a:gd name="connsiteY22" fmla="*/ 2614296 h 6859140"/>
                    <a:gd name="connsiteX23" fmla="*/ 1286444 w 3110400"/>
                    <a:gd name="connsiteY23" fmla="*/ 560983 h 6859140"/>
                    <a:gd name="connsiteX24" fmla="*/ 1498088 w 3110400"/>
                    <a:gd name="connsiteY24" fmla="*/ 222928 h 6859140"/>
                    <a:gd name="connsiteX25" fmla="*/ 1825445 w 3110400"/>
                    <a:gd name="connsiteY25" fmla="*/ 42924 h 6859140"/>
                    <a:gd name="connsiteX26" fmla="*/ 2730611 w 3110400"/>
                    <a:gd name="connsiteY26" fmla="*/ 188915 h 6859140"/>
                    <a:gd name="connsiteX27" fmla="*/ 2943315 w 3110400"/>
                    <a:gd name="connsiteY27" fmla="*/ 2385544 h 6859140"/>
                    <a:gd name="connsiteX28" fmla="*/ 2904155 w 3110400"/>
                    <a:gd name="connsiteY28" fmla="*/ 2992066 h 6859140"/>
                    <a:gd name="connsiteX29" fmla="*/ 2672678 w 3110400"/>
                    <a:gd name="connsiteY29" fmla="*/ 4061137 h 6859140"/>
                    <a:gd name="connsiteX30" fmla="*/ 2301872 w 3110400"/>
                    <a:gd name="connsiteY30" fmla="*/ 4606295 h 6859140"/>
                    <a:gd name="connsiteX31" fmla="*/ 2911270 w 3110400"/>
                    <a:gd name="connsiteY31" fmla="*/ 5136112 h 6859140"/>
                    <a:gd name="connsiteX32" fmla="*/ 3110198 w 3110400"/>
                    <a:gd name="connsiteY32" fmla="*/ 5756158 h 6859140"/>
                    <a:gd name="connsiteX33" fmla="*/ 2975662 w 3110400"/>
                    <a:gd name="connsiteY33" fmla="*/ 6269726 h 6859140"/>
                    <a:gd name="connsiteX34" fmla="*/ 2836685 w 3110400"/>
                    <a:gd name="connsiteY34" fmla="*/ 6456592 h 6859140"/>
                    <a:gd name="connsiteX35" fmla="*/ 1891956 w 3110400"/>
                    <a:gd name="connsiteY35" fmla="*/ 6859090 h 6859140"/>
                    <a:gd name="connsiteX36" fmla="*/ 1892007 w 3110400"/>
                    <a:gd name="connsiteY36" fmla="*/ 6859140 h 6859140"/>
                    <a:gd name="connsiteX37" fmla="*/ 1702566 w 3110400"/>
                    <a:gd name="connsiteY37" fmla="*/ 4971197 h 6859140"/>
                    <a:gd name="connsiteX38" fmla="*/ 1509846 w 3110400"/>
                    <a:gd name="connsiteY38" fmla="*/ 5087516 h 6859140"/>
                    <a:gd name="connsiteX39" fmla="*/ 1290885 w 3110400"/>
                    <a:gd name="connsiteY39" fmla="*/ 6116418 h 6859140"/>
                    <a:gd name="connsiteX40" fmla="*/ 2226076 w 3110400"/>
                    <a:gd name="connsiteY40" fmla="*/ 6643510 h 6859140"/>
                    <a:gd name="connsiteX41" fmla="*/ 2230163 w 3110400"/>
                    <a:gd name="connsiteY41" fmla="*/ 6643510 h 6859140"/>
                    <a:gd name="connsiteX42" fmla="*/ 2827450 w 3110400"/>
                    <a:gd name="connsiteY42" fmla="*/ 6437012 h 6859140"/>
                    <a:gd name="connsiteX43" fmla="*/ 2949471 w 3110400"/>
                    <a:gd name="connsiteY43" fmla="*/ 6274520 h 6859140"/>
                    <a:gd name="connsiteX44" fmla="*/ 2957949 w 3110400"/>
                    <a:gd name="connsiteY44" fmla="*/ 6260390 h 6859140"/>
                    <a:gd name="connsiteX45" fmla="*/ 2958302 w 3110400"/>
                    <a:gd name="connsiteY45" fmla="*/ 6259633 h 6859140"/>
                    <a:gd name="connsiteX46" fmla="*/ 2958353 w 3110400"/>
                    <a:gd name="connsiteY46" fmla="*/ 6259633 h 6859140"/>
                    <a:gd name="connsiteX47" fmla="*/ 2894213 w 3110400"/>
                    <a:gd name="connsiteY47" fmla="*/ 5146760 h 6859140"/>
                    <a:gd name="connsiteX48" fmla="*/ 2285875 w 3110400"/>
                    <a:gd name="connsiteY48" fmla="*/ 4620576 h 6859140"/>
                    <a:gd name="connsiteX49" fmla="*/ 1995205 w 3110400"/>
                    <a:gd name="connsiteY49" fmla="*/ 4807897 h 6859140"/>
                    <a:gd name="connsiteX50" fmla="*/ 1823528 w 3110400"/>
                    <a:gd name="connsiteY50" fmla="*/ 4903929 h 6859140"/>
                    <a:gd name="connsiteX51" fmla="*/ 2051774 w 3110400"/>
                    <a:gd name="connsiteY51" fmla="*/ 4864719 h 6859140"/>
                    <a:gd name="connsiteX52" fmla="*/ 2624385 w 3110400"/>
                    <a:gd name="connsiteY52" fmla="*/ 5040534 h 6859140"/>
                    <a:gd name="connsiteX53" fmla="*/ 2883162 w 3110400"/>
                    <a:gd name="connsiteY53" fmla="*/ 5536995 h 6859140"/>
                    <a:gd name="connsiteX54" fmla="*/ 2781680 w 3110400"/>
                    <a:gd name="connsiteY54" fmla="*/ 6117023 h 6859140"/>
                    <a:gd name="connsiteX55" fmla="*/ 2450437 w 3110400"/>
                    <a:gd name="connsiteY55" fmla="*/ 6511598 h 6859140"/>
                    <a:gd name="connsiteX56" fmla="*/ 1950343 w 3110400"/>
                    <a:gd name="connsiteY56" fmla="*/ 6605359 h 6859140"/>
                    <a:gd name="connsiteX57" fmla="*/ 1376824 w 3110400"/>
                    <a:gd name="connsiteY57" fmla="*/ 5836900 h 6859140"/>
                    <a:gd name="connsiteX58" fmla="*/ 1483353 w 3110400"/>
                    <a:gd name="connsiteY58" fmla="*/ 5250715 h 6859140"/>
                    <a:gd name="connsiteX59" fmla="*/ 1702667 w 3110400"/>
                    <a:gd name="connsiteY59" fmla="*/ 4971197 h 6859140"/>
                    <a:gd name="connsiteX60" fmla="*/ 1702566 w 3110400"/>
                    <a:gd name="connsiteY60" fmla="*/ 4971197 h 6859140"/>
                    <a:gd name="connsiteX61" fmla="*/ 1767463 w 3110400"/>
                    <a:gd name="connsiteY61" fmla="*/ 4944502 h 6859140"/>
                    <a:gd name="connsiteX62" fmla="*/ 1396808 w 3110400"/>
                    <a:gd name="connsiteY62" fmla="*/ 5834780 h 6859140"/>
                    <a:gd name="connsiteX63" fmla="*/ 1954481 w 3110400"/>
                    <a:gd name="connsiteY63" fmla="*/ 6585628 h 6859140"/>
                    <a:gd name="connsiteX64" fmla="*/ 2763311 w 3110400"/>
                    <a:gd name="connsiteY64" fmla="*/ 6108444 h 6859140"/>
                    <a:gd name="connsiteX65" fmla="*/ 2611769 w 3110400"/>
                    <a:gd name="connsiteY65" fmla="*/ 5056329 h 6859140"/>
                    <a:gd name="connsiteX66" fmla="*/ 1767463 w 3110400"/>
                    <a:gd name="connsiteY66" fmla="*/ 4944502 h 6859140"/>
                    <a:gd name="connsiteX67" fmla="*/ 2131910 w 3110400"/>
                    <a:gd name="connsiteY67" fmla="*/ 20064 h 6859140"/>
                    <a:gd name="connsiteX68" fmla="*/ 1831249 w 3110400"/>
                    <a:gd name="connsiteY68" fmla="*/ 62302 h 6859140"/>
                    <a:gd name="connsiteX69" fmla="*/ 1305822 w 3110400"/>
                    <a:gd name="connsiteY69" fmla="*/ 566837 h 6859140"/>
                    <a:gd name="connsiteX70" fmla="*/ 1296234 w 3110400"/>
                    <a:gd name="connsiteY70" fmla="*/ 2611924 h 6859140"/>
                    <a:gd name="connsiteX71" fmla="*/ 1335797 w 3110400"/>
                    <a:gd name="connsiteY71" fmla="*/ 2951039 h 6859140"/>
                    <a:gd name="connsiteX72" fmla="*/ 1465993 w 3110400"/>
                    <a:gd name="connsiteY72" fmla="*/ 3769407 h 6859140"/>
                    <a:gd name="connsiteX73" fmla="*/ 1802888 w 3110400"/>
                    <a:gd name="connsiteY73" fmla="*/ 4349334 h 6859140"/>
                    <a:gd name="connsiteX74" fmla="*/ 2059546 w 3110400"/>
                    <a:gd name="connsiteY74" fmla="*/ 4481700 h 6859140"/>
                    <a:gd name="connsiteX75" fmla="*/ 2281989 w 3110400"/>
                    <a:gd name="connsiteY75" fmla="*/ 4595597 h 6859140"/>
                    <a:gd name="connsiteX76" fmla="*/ 2884070 w 3110400"/>
                    <a:gd name="connsiteY76" fmla="*/ 2990653 h 6859140"/>
                    <a:gd name="connsiteX77" fmla="*/ 2923230 w 3110400"/>
                    <a:gd name="connsiteY77" fmla="*/ 2384182 h 6859140"/>
                    <a:gd name="connsiteX78" fmla="*/ 2717591 w 3110400"/>
                    <a:gd name="connsiteY78" fmla="*/ 204357 h 6859140"/>
                    <a:gd name="connsiteX79" fmla="*/ 2131910 w 3110400"/>
                    <a:gd name="connsiteY79" fmla="*/ 20115 h 6859140"/>
                    <a:gd name="connsiteX80" fmla="*/ 2131910 w 3110400"/>
                    <a:gd name="connsiteY80" fmla="*/ 20064 h 6859140"/>
                    <a:gd name="connsiteX0" fmla="*/ 1887364 w 3105757"/>
                    <a:gd name="connsiteY0" fmla="*/ 6859140 h 6859140"/>
                    <a:gd name="connsiteX1" fmla="*/ 1787648 w 3105757"/>
                    <a:gd name="connsiteY1" fmla="*/ 6855255 h 6859140"/>
                    <a:gd name="connsiteX2" fmla="*/ 1067936 w 3105757"/>
                    <a:gd name="connsiteY2" fmla="*/ 6570438 h 6859140"/>
                    <a:gd name="connsiteX3" fmla="*/ 71938 w 3105757"/>
                    <a:gd name="connsiteY3" fmla="*/ 5376152 h 6859140"/>
                    <a:gd name="connsiteX4" fmla="*/ 85144 w 3105757"/>
                    <a:gd name="connsiteY4" fmla="*/ 5377555 h 6859140"/>
                    <a:gd name="connsiteX5" fmla="*/ 84906 w 3105757"/>
                    <a:gd name="connsiteY5" fmla="*/ 5387158 h 6859140"/>
                    <a:gd name="connsiteX6" fmla="*/ 1078483 w 3105757"/>
                    <a:gd name="connsiteY6" fmla="*/ 6553180 h 6859140"/>
                    <a:gd name="connsiteX7" fmla="*/ 1789061 w 3105757"/>
                    <a:gd name="connsiteY7" fmla="*/ 6835069 h 6859140"/>
                    <a:gd name="connsiteX8" fmla="*/ 2709819 w 3105757"/>
                    <a:gd name="connsiteY8" fmla="*/ 6544904 h 6859140"/>
                    <a:gd name="connsiteX9" fmla="*/ 2672981 w 3105757"/>
                    <a:gd name="connsiteY9" fmla="*/ 6564635 h 6859140"/>
                    <a:gd name="connsiteX10" fmla="*/ 2225520 w 3105757"/>
                    <a:gd name="connsiteY10" fmla="*/ 6663695 h 6859140"/>
                    <a:gd name="connsiteX11" fmla="*/ 1667999 w 3105757"/>
                    <a:gd name="connsiteY11" fmla="*/ 6529865 h 6859140"/>
                    <a:gd name="connsiteX12" fmla="*/ 1267873 w 3105757"/>
                    <a:gd name="connsiteY12" fmla="*/ 6124895 h 6859140"/>
                    <a:gd name="connsiteX13" fmla="*/ 1197577 w 3105757"/>
                    <a:gd name="connsiteY13" fmla="*/ 5511813 h 6859140"/>
                    <a:gd name="connsiteX14" fmla="*/ 1492688 w 3105757"/>
                    <a:gd name="connsiteY14" fmla="*/ 5071620 h 6859140"/>
                    <a:gd name="connsiteX15" fmla="*/ 1752828 w 3105757"/>
                    <a:gd name="connsiteY15" fmla="*/ 4925982 h 6859140"/>
                    <a:gd name="connsiteX16" fmla="*/ 1982033 w 3105757"/>
                    <a:gd name="connsiteY16" fmla="*/ 4789528 h 6859140"/>
                    <a:gd name="connsiteX17" fmla="*/ 2261147 w 3105757"/>
                    <a:gd name="connsiteY17" fmla="*/ 4609777 h 6859140"/>
                    <a:gd name="connsiteX18" fmla="*/ 2045870 w 3105757"/>
                    <a:gd name="connsiteY18" fmla="*/ 4499716 h 6859140"/>
                    <a:gd name="connsiteX19" fmla="*/ 1788405 w 3105757"/>
                    <a:gd name="connsiteY19" fmla="*/ 4366896 h 6859140"/>
                    <a:gd name="connsiteX20" fmla="*/ 1441821 w 3105757"/>
                    <a:gd name="connsiteY20" fmla="*/ 3774453 h 6859140"/>
                    <a:gd name="connsiteX21" fmla="*/ 1311070 w 3105757"/>
                    <a:gd name="connsiteY21" fmla="*/ 2953259 h 6859140"/>
                    <a:gd name="connsiteX22" fmla="*/ 1271506 w 3105757"/>
                    <a:gd name="connsiteY22" fmla="*/ 2614296 h 6859140"/>
                    <a:gd name="connsiteX23" fmla="*/ 1281801 w 3105757"/>
                    <a:gd name="connsiteY23" fmla="*/ 560983 h 6859140"/>
                    <a:gd name="connsiteX24" fmla="*/ 1493445 w 3105757"/>
                    <a:gd name="connsiteY24" fmla="*/ 222928 h 6859140"/>
                    <a:gd name="connsiteX25" fmla="*/ 1820802 w 3105757"/>
                    <a:gd name="connsiteY25" fmla="*/ 42924 h 6859140"/>
                    <a:gd name="connsiteX26" fmla="*/ 2725968 w 3105757"/>
                    <a:gd name="connsiteY26" fmla="*/ 188915 h 6859140"/>
                    <a:gd name="connsiteX27" fmla="*/ 2938672 w 3105757"/>
                    <a:gd name="connsiteY27" fmla="*/ 2385544 h 6859140"/>
                    <a:gd name="connsiteX28" fmla="*/ 2899512 w 3105757"/>
                    <a:gd name="connsiteY28" fmla="*/ 2992066 h 6859140"/>
                    <a:gd name="connsiteX29" fmla="*/ 2668035 w 3105757"/>
                    <a:gd name="connsiteY29" fmla="*/ 4061137 h 6859140"/>
                    <a:gd name="connsiteX30" fmla="*/ 2297229 w 3105757"/>
                    <a:gd name="connsiteY30" fmla="*/ 4606295 h 6859140"/>
                    <a:gd name="connsiteX31" fmla="*/ 2906627 w 3105757"/>
                    <a:gd name="connsiteY31" fmla="*/ 5136112 h 6859140"/>
                    <a:gd name="connsiteX32" fmla="*/ 3105555 w 3105757"/>
                    <a:gd name="connsiteY32" fmla="*/ 5756158 h 6859140"/>
                    <a:gd name="connsiteX33" fmla="*/ 2971019 w 3105757"/>
                    <a:gd name="connsiteY33" fmla="*/ 6269726 h 6859140"/>
                    <a:gd name="connsiteX34" fmla="*/ 2832042 w 3105757"/>
                    <a:gd name="connsiteY34" fmla="*/ 6456592 h 6859140"/>
                    <a:gd name="connsiteX35" fmla="*/ 1887313 w 3105757"/>
                    <a:gd name="connsiteY35" fmla="*/ 6859090 h 6859140"/>
                    <a:gd name="connsiteX36" fmla="*/ 1887364 w 3105757"/>
                    <a:gd name="connsiteY36" fmla="*/ 6859140 h 6859140"/>
                    <a:gd name="connsiteX37" fmla="*/ 1697923 w 3105757"/>
                    <a:gd name="connsiteY37" fmla="*/ 4971197 h 6859140"/>
                    <a:gd name="connsiteX38" fmla="*/ 1505203 w 3105757"/>
                    <a:gd name="connsiteY38" fmla="*/ 5087516 h 6859140"/>
                    <a:gd name="connsiteX39" fmla="*/ 1286242 w 3105757"/>
                    <a:gd name="connsiteY39" fmla="*/ 6116418 h 6859140"/>
                    <a:gd name="connsiteX40" fmla="*/ 2221433 w 3105757"/>
                    <a:gd name="connsiteY40" fmla="*/ 6643510 h 6859140"/>
                    <a:gd name="connsiteX41" fmla="*/ 2225520 w 3105757"/>
                    <a:gd name="connsiteY41" fmla="*/ 6643510 h 6859140"/>
                    <a:gd name="connsiteX42" fmla="*/ 2822807 w 3105757"/>
                    <a:gd name="connsiteY42" fmla="*/ 6437012 h 6859140"/>
                    <a:gd name="connsiteX43" fmla="*/ 2944828 w 3105757"/>
                    <a:gd name="connsiteY43" fmla="*/ 6274520 h 6859140"/>
                    <a:gd name="connsiteX44" fmla="*/ 2953306 w 3105757"/>
                    <a:gd name="connsiteY44" fmla="*/ 6260390 h 6859140"/>
                    <a:gd name="connsiteX45" fmla="*/ 2953659 w 3105757"/>
                    <a:gd name="connsiteY45" fmla="*/ 6259633 h 6859140"/>
                    <a:gd name="connsiteX46" fmla="*/ 2953710 w 3105757"/>
                    <a:gd name="connsiteY46" fmla="*/ 6259633 h 6859140"/>
                    <a:gd name="connsiteX47" fmla="*/ 2889570 w 3105757"/>
                    <a:gd name="connsiteY47" fmla="*/ 5146760 h 6859140"/>
                    <a:gd name="connsiteX48" fmla="*/ 2281232 w 3105757"/>
                    <a:gd name="connsiteY48" fmla="*/ 4620576 h 6859140"/>
                    <a:gd name="connsiteX49" fmla="*/ 1990562 w 3105757"/>
                    <a:gd name="connsiteY49" fmla="*/ 4807897 h 6859140"/>
                    <a:gd name="connsiteX50" fmla="*/ 1818885 w 3105757"/>
                    <a:gd name="connsiteY50" fmla="*/ 4903929 h 6859140"/>
                    <a:gd name="connsiteX51" fmla="*/ 2047131 w 3105757"/>
                    <a:gd name="connsiteY51" fmla="*/ 4864719 h 6859140"/>
                    <a:gd name="connsiteX52" fmla="*/ 2619742 w 3105757"/>
                    <a:gd name="connsiteY52" fmla="*/ 5040534 h 6859140"/>
                    <a:gd name="connsiteX53" fmla="*/ 2878519 w 3105757"/>
                    <a:gd name="connsiteY53" fmla="*/ 5536995 h 6859140"/>
                    <a:gd name="connsiteX54" fmla="*/ 2777037 w 3105757"/>
                    <a:gd name="connsiteY54" fmla="*/ 6117023 h 6859140"/>
                    <a:gd name="connsiteX55" fmla="*/ 2445794 w 3105757"/>
                    <a:gd name="connsiteY55" fmla="*/ 6511598 h 6859140"/>
                    <a:gd name="connsiteX56" fmla="*/ 1945700 w 3105757"/>
                    <a:gd name="connsiteY56" fmla="*/ 6605359 h 6859140"/>
                    <a:gd name="connsiteX57" fmla="*/ 1372181 w 3105757"/>
                    <a:gd name="connsiteY57" fmla="*/ 5836900 h 6859140"/>
                    <a:gd name="connsiteX58" fmla="*/ 1478710 w 3105757"/>
                    <a:gd name="connsiteY58" fmla="*/ 5250715 h 6859140"/>
                    <a:gd name="connsiteX59" fmla="*/ 1698024 w 3105757"/>
                    <a:gd name="connsiteY59" fmla="*/ 4971197 h 6859140"/>
                    <a:gd name="connsiteX60" fmla="*/ 1697923 w 3105757"/>
                    <a:gd name="connsiteY60" fmla="*/ 4971197 h 6859140"/>
                    <a:gd name="connsiteX61" fmla="*/ 1762820 w 3105757"/>
                    <a:gd name="connsiteY61" fmla="*/ 4944502 h 6859140"/>
                    <a:gd name="connsiteX62" fmla="*/ 1392165 w 3105757"/>
                    <a:gd name="connsiteY62" fmla="*/ 5834780 h 6859140"/>
                    <a:gd name="connsiteX63" fmla="*/ 1949838 w 3105757"/>
                    <a:gd name="connsiteY63" fmla="*/ 6585628 h 6859140"/>
                    <a:gd name="connsiteX64" fmla="*/ 2758668 w 3105757"/>
                    <a:gd name="connsiteY64" fmla="*/ 6108444 h 6859140"/>
                    <a:gd name="connsiteX65" fmla="*/ 2607126 w 3105757"/>
                    <a:gd name="connsiteY65" fmla="*/ 5056329 h 6859140"/>
                    <a:gd name="connsiteX66" fmla="*/ 1762820 w 3105757"/>
                    <a:gd name="connsiteY66" fmla="*/ 4944502 h 6859140"/>
                    <a:gd name="connsiteX67" fmla="*/ 2127267 w 3105757"/>
                    <a:gd name="connsiteY67" fmla="*/ 20064 h 6859140"/>
                    <a:gd name="connsiteX68" fmla="*/ 1826606 w 3105757"/>
                    <a:gd name="connsiteY68" fmla="*/ 62302 h 6859140"/>
                    <a:gd name="connsiteX69" fmla="*/ 1301179 w 3105757"/>
                    <a:gd name="connsiteY69" fmla="*/ 566837 h 6859140"/>
                    <a:gd name="connsiteX70" fmla="*/ 1291591 w 3105757"/>
                    <a:gd name="connsiteY70" fmla="*/ 2611924 h 6859140"/>
                    <a:gd name="connsiteX71" fmla="*/ 1331154 w 3105757"/>
                    <a:gd name="connsiteY71" fmla="*/ 2951039 h 6859140"/>
                    <a:gd name="connsiteX72" fmla="*/ 1461350 w 3105757"/>
                    <a:gd name="connsiteY72" fmla="*/ 3769407 h 6859140"/>
                    <a:gd name="connsiteX73" fmla="*/ 1798245 w 3105757"/>
                    <a:gd name="connsiteY73" fmla="*/ 4349334 h 6859140"/>
                    <a:gd name="connsiteX74" fmla="*/ 2054903 w 3105757"/>
                    <a:gd name="connsiteY74" fmla="*/ 4481700 h 6859140"/>
                    <a:gd name="connsiteX75" fmla="*/ 2277346 w 3105757"/>
                    <a:gd name="connsiteY75" fmla="*/ 4595597 h 6859140"/>
                    <a:gd name="connsiteX76" fmla="*/ 2879427 w 3105757"/>
                    <a:gd name="connsiteY76" fmla="*/ 2990653 h 6859140"/>
                    <a:gd name="connsiteX77" fmla="*/ 2918587 w 3105757"/>
                    <a:gd name="connsiteY77" fmla="*/ 2384182 h 6859140"/>
                    <a:gd name="connsiteX78" fmla="*/ 2712948 w 3105757"/>
                    <a:gd name="connsiteY78" fmla="*/ 204357 h 6859140"/>
                    <a:gd name="connsiteX79" fmla="*/ 2127267 w 3105757"/>
                    <a:gd name="connsiteY79" fmla="*/ 20115 h 6859140"/>
                    <a:gd name="connsiteX80" fmla="*/ 2127267 w 3105757"/>
                    <a:gd name="connsiteY80" fmla="*/ 20064 h 6859140"/>
                    <a:gd name="connsiteX0" fmla="*/ 1887364 w 3105757"/>
                    <a:gd name="connsiteY0" fmla="*/ 6859140 h 6859140"/>
                    <a:gd name="connsiteX1" fmla="*/ 1787648 w 3105757"/>
                    <a:gd name="connsiteY1" fmla="*/ 6855255 h 6859140"/>
                    <a:gd name="connsiteX2" fmla="*/ 1067936 w 3105757"/>
                    <a:gd name="connsiteY2" fmla="*/ 6570438 h 6859140"/>
                    <a:gd name="connsiteX3" fmla="*/ 71938 w 3105757"/>
                    <a:gd name="connsiteY3" fmla="*/ 5376152 h 6859140"/>
                    <a:gd name="connsiteX4" fmla="*/ 85144 w 3105757"/>
                    <a:gd name="connsiteY4" fmla="*/ 5377555 h 6859140"/>
                    <a:gd name="connsiteX5" fmla="*/ 84906 w 3105757"/>
                    <a:gd name="connsiteY5" fmla="*/ 5387158 h 6859140"/>
                    <a:gd name="connsiteX6" fmla="*/ 1078483 w 3105757"/>
                    <a:gd name="connsiteY6" fmla="*/ 6553180 h 6859140"/>
                    <a:gd name="connsiteX7" fmla="*/ 1789061 w 3105757"/>
                    <a:gd name="connsiteY7" fmla="*/ 6835069 h 6859140"/>
                    <a:gd name="connsiteX8" fmla="*/ 2709819 w 3105757"/>
                    <a:gd name="connsiteY8" fmla="*/ 6544904 h 6859140"/>
                    <a:gd name="connsiteX9" fmla="*/ 2672981 w 3105757"/>
                    <a:gd name="connsiteY9" fmla="*/ 6564635 h 6859140"/>
                    <a:gd name="connsiteX10" fmla="*/ 2225520 w 3105757"/>
                    <a:gd name="connsiteY10" fmla="*/ 6663695 h 6859140"/>
                    <a:gd name="connsiteX11" fmla="*/ 1667999 w 3105757"/>
                    <a:gd name="connsiteY11" fmla="*/ 6529865 h 6859140"/>
                    <a:gd name="connsiteX12" fmla="*/ 1267873 w 3105757"/>
                    <a:gd name="connsiteY12" fmla="*/ 6124895 h 6859140"/>
                    <a:gd name="connsiteX13" fmla="*/ 1197577 w 3105757"/>
                    <a:gd name="connsiteY13" fmla="*/ 5511813 h 6859140"/>
                    <a:gd name="connsiteX14" fmla="*/ 1492688 w 3105757"/>
                    <a:gd name="connsiteY14" fmla="*/ 5071620 h 6859140"/>
                    <a:gd name="connsiteX15" fmla="*/ 1752828 w 3105757"/>
                    <a:gd name="connsiteY15" fmla="*/ 4925982 h 6859140"/>
                    <a:gd name="connsiteX16" fmla="*/ 1982033 w 3105757"/>
                    <a:gd name="connsiteY16" fmla="*/ 4789528 h 6859140"/>
                    <a:gd name="connsiteX17" fmla="*/ 2261147 w 3105757"/>
                    <a:gd name="connsiteY17" fmla="*/ 4609777 h 6859140"/>
                    <a:gd name="connsiteX18" fmla="*/ 2045870 w 3105757"/>
                    <a:gd name="connsiteY18" fmla="*/ 4499716 h 6859140"/>
                    <a:gd name="connsiteX19" fmla="*/ 1788405 w 3105757"/>
                    <a:gd name="connsiteY19" fmla="*/ 4366896 h 6859140"/>
                    <a:gd name="connsiteX20" fmla="*/ 1441821 w 3105757"/>
                    <a:gd name="connsiteY20" fmla="*/ 3774453 h 6859140"/>
                    <a:gd name="connsiteX21" fmla="*/ 1311070 w 3105757"/>
                    <a:gd name="connsiteY21" fmla="*/ 2953259 h 6859140"/>
                    <a:gd name="connsiteX22" fmla="*/ 1271506 w 3105757"/>
                    <a:gd name="connsiteY22" fmla="*/ 2614296 h 6859140"/>
                    <a:gd name="connsiteX23" fmla="*/ 1281801 w 3105757"/>
                    <a:gd name="connsiteY23" fmla="*/ 560983 h 6859140"/>
                    <a:gd name="connsiteX24" fmla="*/ 1493445 w 3105757"/>
                    <a:gd name="connsiteY24" fmla="*/ 222928 h 6859140"/>
                    <a:gd name="connsiteX25" fmla="*/ 1820802 w 3105757"/>
                    <a:gd name="connsiteY25" fmla="*/ 42924 h 6859140"/>
                    <a:gd name="connsiteX26" fmla="*/ 2725968 w 3105757"/>
                    <a:gd name="connsiteY26" fmla="*/ 188915 h 6859140"/>
                    <a:gd name="connsiteX27" fmla="*/ 2938672 w 3105757"/>
                    <a:gd name="connsiteY27" fmla="*/ 2385544 h 6859140"/>
                    <a:gd name="connsiteX28" fmla="*/ 2899512 w 3105757"/>
                    <a:gd name="connsiteY28" fmla="*/ 2992066 h 6859140"/>
                    <a:gd name="connsiteX29" fmla="*/ 2668035 w 3105757"/>
                    <a:gd name="connsiteY29" fmla="*/ 4061137 h 6859140"/>
                    <a:gd name="connsiteX30" fmla="*/ 2297229 w 3105757"/>
                    <a:gd name="connsiteY30" fmla="*/ 4606295 h 6859140"/>
                    <a:gd name="connsiteX31" fmla="*/ 2906627 w 3105757"/>
                    <a:gd name="connsiteY31" fmla="*/ 5136112 h 6859140"/>
                    <a:gd name="connsiteX32" fmla="*/ 3105555 w 3105757"/>
                    <a:gd name="connsiteY32" fmla="*/ 5756158 h 6859140"/>
                    <a:gd name="connsiteX33" fmla="*/ 2971019 w 3105757"/>
                    <a:gd name="connsiteY33" fmla="*/ 6269726 h 6859140"/>
                    <a:gd name="connsiteX34" fmla="*/ 2832042 w 3105757"/>
                    <a:gd name="connsiteY34" fmla="*/ 6456592 h 6859140"/>
                    <a:gd name="connsiteX35" fmla="*/ 1887313 w 3105757"/>
                    <a:gd name="connsiteY35" fmla="*/ 6859090 h 6859140"/>
                    <a:gd name="connsiteX36" fmla="*/ 1887364 w 3105757"/>
                    <a:gd name="connsiteY36" fmla="*/ 6859140 h 6859140"/>
                    <a:gd name="connsiteX37" fmla="*/ 1697923 w 3105757"/>
                    <a:gd name="connsiteY37" fmla="*/ 4971197 h 6859140"/>
                    <a:gd name="connsiteX38" fmla="*/ 1505203 w 3105757"/>
                    <a:gd name="connsiteY38" fmla="*/ 5087516 h 6859140"/>
                    <a:gd name="connsiteX39" fmla="*/ 1286242 w 3105757"/>
                    <a:gd name="connsiteY39" fmla="*/ 6116418 h 6859140"/>
                    <a:gd name="connsiteX40" fmla="*/ 2221433 w 3105757"/>
                    <a:gd name="connsiteY40" fmla="*/ 6643510 h 6859140"/>
                    <a:gd name="connsiteX41" fmla="*/ 2225520 w 3105757"/>
                    <a:gd name="connsiteY41" fmla="*/ 6643510 h 6859140"/>
                    <a:gd name="connsiteX42" fmla="*/ 2822807 w 3105757"/>
                    <a:gd name="connsiteY42" fmla="*/ 6437012 h 6859140"/>
                    <a:gd name="connsiteX43" fmla="*/ 2944828 w 3105757"/>
                    <a:gd name="connsiteY43" fmla="*/ 6274520 h 6859140"/>
                    <a:gd name="connsiteX44" fmla="*/ 2953306 w 3105757"/>
                    <a:gd name="connsiteY44" fmla="*/ 6260390 h 6859140"/>
                    <a:gd name="connsiteX45" fmla="*/ 2953659 w 3105757"/>
                    <a:gd name="connsiteY45" fmla="*/ 6259633 h 6859140"/>
                    <a:gd name="connsiteX46" fmla="*/ 2953710 w 3105757"/>
                    <a:gd name="connsiteY46" fmla="*/ 6259633 h 6859140"/>
                    <a:gd name="connsiteX47" fmla="*/ 2889570 w 3105757"/>
                    <a:gd name="connsiteY47" fmla="*/ 5146760 h 6859140"/>
                    <a:gd name="connsiteX48" fmla="*/ 2281232 w 3105757"/>
                    <a:gd name="connsiteY48" fmla="*/ 4620576 h 6859140"/>
                    <a:gd name="connsiteX49" fmla="*/ 1990562 w 3105757"/>
                    <a:gd name="connsiteY49" fmla="*/ 4807897 h 6859140"/>
                    <a:gd name="connsiteX50" fmla="*/ 1818885 w 3105757"/>
                    <a:gd name="connsiteY50" fmla="*/ 4903929 h 6859140"/>
                    <a:gd name="connsiteX51" fmla="*/ 2047131 w 3105757"/>
                    <a:gd name="connsiteY51" fmla="*/ 4864719 h 6859140"/>
                    <a:gd name="connsiteX52" fmla="*/ 2619742 w 3105757"/>
                    <a:gd name="connsiteY52" fmla="*/ 5040534 h 6859140"/>
                    <a:gd name="connsiteX53" fmla="*/ 2878519 w 3105757"/>
                    <a:gd name="connsiteY53" fmla="*/ 5536995 h 6859140"/>
                    <a:gd name="connsiteX54" fmla="*/ 2777037 w 3105757"/>
                    <a:gd name="connsiteY54" fmla="*/ 6117023 h 6859140"/>
                    <a:gd name="connsiteX55" fmla="*/ 2445794 w 3105757"/>
                    <a:gd name="connsiteY55" fmla="*/ 6511598 h 6859140"/>
                    <a:gd name="connsiteX56" fmla="*/ 1945700 w 3105757"/>
                    <a:gd name="connsiteY56" fmla="*/ 6605359 h 6859140"/>
                    <a:gd name="connsiteX57" fmla="*/ 1372181 w 3105757"/>
                    <a:gd name="connsiteY57" fmla="*/ 5836900 h 6859140"/>
                    <a:gd name="connsiteX58" fmla="*/ 1478710 w 3105757"/>
                    <a:gd name="connsiteY58" fmla="*/ 5250715 h 6859140"/>
                    <a:gd name="connsiteX59" fmla="*/ 1698024 w 3105757"/>
                    <a:gd name="connsiteY59" fmla="*/ 4971197 h 6859140"/>
                    <a:gd name="connsiteX60" fmla="*/ 1697923 w 3105757"/>
                    <a:gd name="connsiteY60" fmla="*/ 4971197 h 6859140"/>
                    <a:gd name="connsiteX61" fmla="*/ 1762820 w 3105757"/>
                    <a:gd name="connsiteY61" fmla="*/ 4944502 h 6859140"/>
                    <a:gd name="connsiteX62" fmla="*/ 1392165 w 3105757"/>
                    <a:gd name="connsiteY62" fmla="*/ 5834780 h 6859140"/>
                    <a:gd name="connsiteX63" fmla="*/ 1949838 w 3105757"/>
                    <a:gd name="connsiteY63" fmla="*/ 6585628 h 6859140"/>
                    <a:gd name="connsiteX64" fmla="*/ 2758668 w 3105757"/>
                    <a:gd name="connsiteY64" fmla="*/ 6108444 h 6859140"/>
                    <a:gd name="connsiteX65" fmla="*/ 2607126 w 3105757"/>
                    <a:gd name="connsiteY65" fmla="*/ 5056329 h 6859140"/>
                    <a:gd name="connsiteX66" fmla="*/ 1762820 w 3105757"/>
                    <a:gd name="connsiteY66" fmla="*/ 4944502 h 6859140"/>
                    <a:gd name="connsiteX67" fmla="*/ 2127267 w 3105757"/>
                    <a:gd name="connsiteY67" fmla="*/ 20064 h 6859140"/>
                    <a:gd name="connsiteX68" fmla="*/ 1826606 w 3105757"/>
                    <a:gd name="connsiteY68" fmla="*/ 62302 h 6859140"/>
                    <a:gd name="connsiteX69" fmla="*/ 1301179 w 3105757"/>
                    <a:gd name="connsiteY69" fmla="*/ 566837 h 6859140"/>
                    <a:gd name="connsiteX70" fmla="*/ 1291591 w 3105757"/>
                    <a:gd name="connsiteY70" fmla="*/ 2611924 h 6859140"/>
                    <a:gd name="connsiteX71" fmla="*/ 1331154 w 3105757"/>
                    <a:gd name="connsiteY71" fmla="*/ 2951039 h 6859140"/>
                    <a:gd name="connsiteX72" fmla="*/ 1461350 w 3105757"/>
                    <a:gd name="connsiteY72" fmla="*/ 3769407 h 6859140"/>
                    <a:gd name="connsiteX73" fmla="*/ 1798245 w 3105757"/>
                    <a:gd name="connsiteY73" fmla="*/ 4349334 h 6859140"/>
                    <a:gd name="connsiteX74" fmla="*/ 2054903 w 3105757"/>
                    <a:gd name="connsiteY74" fmla="*/ 4481700 h 6859140"/>
                    <a:gd name="connsiteX75" fmla="*/ 2277346 w 3105757"/>
                    <a:gd name="connsiteY75" fmla="*/ 4595597 h 6859140"/>
                    <a:gd name="connsiteX76" fmla="*/ 2879427 w 3105757"/>
                    <a:gd name="connsiteY76" fmla="*/ 2990653 h 6859140"/>
                    <a:gd name="connsiteX77" fmla="*/ 2918587 w 3105757"/>
                    <a:gd name="connsiteY77" fmla="*/ 2384182 h 6859140"/>
                    <a:gd name="connsiteX78" fmla="*/ 2712948 w 3105757"/>
                    <a:gd name="connsiteY78" fmla="*/ 204357 h 6859140"/>
                    <a:gd name="connsiteX79" fmla="*/ 2127267 w 3105757"/>
                    <a:gd name="connsiteY79" fmla="*/ 20115 h 6859140"/>
                    <a:gd name="connsiteX80" fmla="*/ 2127267 w 3105757"/>
                    <a:gd name="connsiteY80" fmla="*/ 20064 h 6859140"/>
                    <a:gd name="connsiteX0" fmla="*/ 1887364 w 3105757"/>
                    <a:gd name="connsiteY0" fmla="*/ 6859140 h 6859140"/>
                    <a:gd name="connsiteX1" fmla="*/ 1787648 w 3105757"/>
                    <a:gd name="connsiteY1" fmla="*/ 6855255 h 6859140"/>
                    <a:gd name="connsiteX2" fmla="*/ 1067936 w 3105757"/>
                    <a:gd name="connsiteY2" fmla="*/ 6570438 h 6859140"/>
                    <a:gd name="connsiteX3" fmla="*/ 71938 w 3105757"/>
                    <a:gd name="connsiteY3" fmla="*/ 5376152 h 6859140"/>
                    <a:gd name="connsiteX4" fmla="*/ 85144 w 3105757"/>
                    <a:gd name="connsiteY4" fmla="*/ 5377555 h 6859140"/>
                    <a:gd name="connsiteX5" fmla="*/ 124735 w 3105757"/>
                    <a:gd name="connsiteY5" fmla="*/ 5347333 h 6859140"/>
                    <a:gd name="connsiteX6" fmla="*/ 1078483 w 3105757"/>
                    <a:gd name="connsiteY6" fmla="*/ 6553180 h 6859140"/>
                    <a:gd name="connsiteX7" fmla="*/ 1789061 w 3105757"/>
                    <a:gd name="connsiteY7" fmla="*/ 6835069 h 6859140"/>
                    <a:gd name="connsiteX8" fmla="*/ 2709819 w 3105757"/>
                    <a:gd name="connsiteY8" fmla="*/ 6544904 h 6859140"/>
                    <a:gd name="connsiteX9" fmla="*/ 2672981 w 3105757"/>
                    <a:gd name="connsiteY9" fmla="*/ 6564635 h 6859140"/>
                    <a:gd name="connsiteX10" fmla="*/ 2225520 w 3105757"/>
                    <a:gd name="connsiteY10" fmla="*/ 6663695 h 6859140"/>
                    <a:gd name="connsiteX11" fmla="*/ 1667999 w 3105757"/>
                    <a:gd name="connsiteY11" fmla="*/ 6529865 h 6859140"/>
                    <a:gd name="connsiteX12" fmla="*/ 1267873 w 3105757"/>
                    <a:gd name="connsiteY12" fmla="*/ 6124895 h 6859140"/>
                    <a:gd name="connsiteX13" fmla="*/ 1197577 w 3105757"/>
                    <a:gd name="connsiteY13" fmla="*/ 5511813 h 6859140"/>
                    <a:gd name="connsiteX14" fmla="*/ 1492688 w 3105757"/>
                    <a:gd name="connsiteY14" fmla="*/ 5071620 h 6859140"/>
                    <a:gd name="connsiteX15" fmla="*/ 1752828 w 3105757"/>
                    <a:gd name="connsiteY15" fmla="*/ 4925982 h 6859140"/>
                    <a:gd name="connsiteX16" fmla="*/ 1982033 w 3105757"/>
                    <a:gd name="connsiteY16" fmla="*/ 4789528 h 6859140"/>
                    <a:gd name="connsiteX17" fmla="*/ 2261147 w 3105757"/>
                    <a:gd name="connsiteY17" fmla="*/ 4609777 h 6859140"/>
                    <a:gd name="connsiteX18" fmla="*/ 2045870 w 3105757"/>
                    <a:gd name="connsiteY18" fmla="*/ 4499716 h 6859140"/>
                    <a:gd name="connsiteX19" fmla="*/ 1788405 w 3105757"/>
                    <a:gd name="connsiteY19" fmla="*/ 4366896 h 6859140"/>
                    <a:gd name="connsiteX20" fmla="*/ 1441821 w 3105757"/>
                    <a:gd name="connsiteY20" fmla="*/ 3774453 h 6859140"/>
                    <a:gd name="connsiteX21" fmla="*/ 1311070 w 3105757"/>
                    <a:gd name="connsiteY21" fmla="*/ 2953259 h 6859140"/>
                    <a:gd name="connsiteX22" fmla="*/ 1271506 w 3105757"/>
                    <a:gd name="connsiteY22" fmla="*/ 2614296 h 6859140"/>
                    <a:gd name="connsiteX23" fmla="*/ 1281801 w 3105757"/>
                    <a:gd name="connsiteY23" fmla="*/ 560983 h 6859140"/>
                    <a:gd name="connsiteX24" fmla="*/ 1493445 w 3105757"/>
                    <a:gd name="connsiteY24" fmla="*/ 222928 h 6859140"/>
                    <a:gd name="connsiteX25" fmla="*/ 1820802 w 3105757"/>
                    <a:gd name="connsiteY25" fmla="*/ 42924 h 6859140"/>
                    <a:gd name="connsiteX26" fmla="*/ 2725968 w 3105757"/>
                    <a:gd name="connsiteY26" fmla="*/ 188915 h 6859140"/>
                    <a:gd name="connsiteX27" fmla="*/ 2938672 w 3105757"/>
                    <a:gd name="connsiteY27" fmla="*/ 2385544 h 6859140"/>
                    <a:gd name="connsiteX28" fmla="*/ 2899512 w 3105757"/>
                    <a:gd name="connsiteY28" fmla="*/ 2992066 h 6859140"/>
                    <a:gd name="connsiteX29" fmla="*/ 2668035 w 3105757"/>
                    <a:gd name="connsiteY29" fmla="*/ 4061137 h 6859140"/>
                    <a:gd name="connsiteX30" fmla="*/ 2297229 w 3105757"/>
                    <a:gd name="connsiteY30" fmla="*/ 4606295 h 6859140"/>
                    <a:gd name="connsiteX31" fmla="*/ 2906627 w 3105757"/>
                    <a:gd name="connsiteY31" fmla="*/ 5136112 h 6859140"/>
                    <a:gd name="connsiteX32" fmla="*/ 3105555 w 3105757"/>
                    <a:gd name="connsiteY32" fmla="*/ 5756158 h 6859140"/>
                    <a:gd name="connsiteX33" fmla="*/ 2971019 w 3105757"/>
                    <a:gd name="connsiteY33" fmla="*/ 6269726 h 6859140"/>
                    <a:gd name="connsiteX34" fmla="*/ 2832042 w 3105757"/>
                    <a:gd name="connsiteY34" fmla="*/ 6456592 h 6859140"/>
                    <a:gd name="connsiteX35" fmla="*/ 1887313 w 3105757"/>
                    <a:gd name="connsiteY35" fmla="*/ 6859090 h 6859140"/>
                    <a:gd name="connsiteX36" fmla="*/ 1887364 w 3105757"/>
                    <a:gd name="connsiteY36" fmla="*/ 6859140 h 6859140"/>
                    <a:gd name="connsiteX37" fmla="*/ 1697923 w 3105757"/>
                    <a:gd name="connsiteY37" fmla="*/ 4971197 h 6859140"/>
                    <a:gd name="connsiteX38" fmla="*/ 1505203 w 3105757"/>
                    <a:gd name="connsiteY38" fmla="*/ 5087516 h 6859140"/>
                    <a:gd name="connsiteX39" fmla="*/ 1286242 w 3105757"/>
                    <a:gd name="connsiteY39" fmla="*/ 6116418 h 6859140"/>
                    <a:gd name="connsiteX40" fmla="*/ 2221433 w 3105757"/>
                    <a:gd name="connsiteY40" fmla="*/ 6643510 h 6859140"/>
                    <a:gd name="connsiteX41" fmla="*/ 2225520 w 3105757"/>
                    <a:gd name="connsiteY41" fmla="*/ 6643510 h 6859140"/>
                    <a:gd name="connsiteX42" fmla="*/ 2822807 w 3105757"/>
                    <a:gd name="connsiteY42" fmla="*/ 6437012 h 6859140"/>
                    <a:gd name="connsiteX43" fmla="*/ 2944828 w 3105757"/>
                    <a:gd name="connsiteY43" fmla="*/ 6274520 h 6859140"/>
                    <a:gd name="connsiteX44" fmla="*/ 2953306 w 3105757"/>
                    <a:gd name="connsiteY44" fmla="*/ 6260390 h 6859140"/>
                    <a:gd name="connsiteX45" fmla="*/ 2953659 w 3105757"/>
                    <a:gd name="connsiteY45" fmla="*/ 6259633 h 6859140"/>
                    <a:gd name="connsiteX46" fmla="*/ 2953710 w 3105757"/>
                    <a:gd name="connsiteY46" fmla="*/ 6259633 h 6859140"/>
                    <a:gd name="connsiteX47" fmla="*/ 2889570 w 3105757"/>
                    <a:gd name="connsiteY47" fmla="*/ 5146760 h 6859140"/>
                    <a:gd name="connsiteX48" fmla="*/ 2281232 w 3105757"/>
                    <a:gd name="connsiteY48" fmla="*/ 4620576 h 6859140"/>
                    <a:gd name="connsiteX49" fmla="*/ 1990562 w 3105757"/>
                    <a:gd name="connsiteY49" fmla="*/ 4807897 h 6859140"/>
                    <a:gd name="connsiteX50" fmla="*/ 1818885 w 3105757"/>
                    <a:gd name="connsiteY50" fmla="*/ 4903929 h 6859140"/>
                    <a:gd name="connsiteX51" fmla="*/ 2047131 w 3105757"/>
                    <a:gd name="connsiteY51" fmla="*/ 4864719 h 6859140"/>
                    <a:gd name="connsiteX52" fmla="*/ 2619742 w 3105757"/>
                    <a:gd name="connsiteY52" fmla="*/ 5040534 h 6859140"/>
                    <a:gd name="connsiteX53" fmla="*/ 2878519 w 3105757"/>
                    <a:gd name="connsiteY53" fmla="*/ 5536995 h 6859140"/>
                    <a:gd name="connsiteX54" fmla="*/ 2777037 w 3105757"/>
                    <a:gd name="connsiteY54" fmla="*/ 6117023 h 6859140"/>
                    <a:gd name="connsiteX55" fmla="*/ 2445794 w 3105757"/>
                    <a:gd name="connsiteY55" fmla="*/ 6511598 h 6859140"/>
                    <a:gd name="connsiteX56" fmla="*/ 1945700 w 3105757"/>
                    <a:gd name="connsiteY56" fmla="*/ 6605359 h 6859140"/>
                    <a:gd name="connsiteX57" fmla="*/ 1372181 w 3105757"/>
                    <a:gd name="connsiteY57" fmla="*/ 5836900 h 6859140"/>
                    <a:gd name="connsiteX58" fmla="*/ 1478710 w 3105757"/>
                    <a:gd name="connsiteY58" fmla="*/ 5250715 h 6859140"/>
                    <a:gd name="connsiteX59" fmla="*/ 1698024 w 3105757"/>
                    <a:gd name="connsiteY59" fmla="*/ 4971197 h 6859140"/>
                    <a:gd name="connsiteX60" fmla="*/ 1697923 w 3105757"/>
                    <a:gd name="connsiteY60" fmla="*/ 4971197 h 6859140"/>
                    <a:gd name="connsiteX61" fmla="*/ 1762820 w 3105757"/>
                    <a:gd name="connsiteY61" fmla="*/ 4944502 h 6859140"/>
                    <a:gd name="connsiteX62" fmla="*/ 1392165 w 3105757"/>
                    <a:gd name="connsiteY62" fmla="*/ 5834780 h 6859140"/>
                    <a:gd name="connsiteX63" fmla="*/ 1949838 w 3105757"/>
                    <a:gd name="connsiteY63" fmla="*/ 6585628 h 6859140"/>
                    <a:gd name="connsiteX64" fmla="*/ 2758668 w 3105757"/>
                    <a:gd name="connsiteY64" fmla="*/ 6108444 h 6859140"/>
                    <a:gd name="connsiteX65" fmla="*/ 2607126 w 3105757"/>
                    <a:gd name="connsiteY65" fmla="*/ 5056329 h 6859140"/>
                    <a:gd name="connsiteX66" fmla="*/ 1762820 w 3105757"/>
                    <a:gd name="connsiteY66" fmla="*/ 4944502 h 6859140"/>
                    <a:gd name="connsiteX67" fmla="*/ 2127267 w 3105757"/>
                    <a:gd name="connsiteY67" fmla="*/ 20064 h 6859140"/>
                    <a:gd name="connsiteX68" fmla="*/ 1826606 w 3105757"/>
                    <a:gd name="connsiteY68" fmla="*/ 62302 h 6859140"/>
                    <a:gd name="connsiteX69" fmla="*/ 1301179 w 3105757"/>
                    <a:gd name="connsiteY69" fmla="*/ 566837 h 6859140"/>
                    <a:gd name="connsiteX70" fmla="*/ 1291591 w 3105757"/>
                    <a:gd name="connsiteY70" fmla="*/ 2611924 h 6859140"/>
                    <a:gd name="connsiteX71" fmla="*/ 1331154 w 3105757"/>
                    <a:gd name="connsiteY71" fmla="*/ 2951039 h 6859140"/>
                    <a:gd name="connsiteX72" fmla="*/ 1461350 w 3105757"/>
                    <a:gd name="connsiteY72" fmla="*/ 3769407 h 6859140"/>
                    <a:gd name="connsiteX73" fmla="*/ 1798245 w 3105757"/>
                    <a:gd name="connsiteY73" fmla="*/ 4349334 h 6859140"/>
                    <a:gd name="connsiteX74" fmla="*/ 2054903 w 3105757"/>
                    <a:gd name="connsiteY74" fmla="*/ 4481700 h 6859140"/>
                    <a:gd name="connsiteX75" fmla="*/ 2277346 w 3105757"/>
                    <a:gd name="connsiteY75" fmla="*/ 4595597 h 6859140"/>
                    <a:gd name="connsiteX76" fmla="*/ 2879427 w 3105757"/>
                    <a:gd name="connsiteY76" fmla="*/ 2990653 h 6859140"/>
                    <a:gd name="connsiteX77" fmla="*/ 2918587 w 3105757"/>
                    <a:gd name="connsiteY77" fmla="*/ 2384182 h 6859140"/>
                    <a:gd name="connsiteX78" fmla="*/ 2712948 w 3105757"/>
                    <a:gd name="connsiteY78" fmla="*/ 204357 h 6859140"/>
                    <a:gd name="connsiteX79" fmla="*/ 2127267 w 3105757"/>
                    <a:gd name="connsiteY79" fmla="*/ 20115 h 6859140"/>
                    <a:gd name="connsiteX80" fmla="*/ 2127267 w 3105757"/>
                    <a:gd name="connsiteY80" fmla="*/ 20064 h 6859140"/>
                    <a:gd name="connsiteX0" fmla="*/ 1887364 w 3105757"/>
                    <a:gd name="connsiteY0" fmla="*/ 6859140 h 6859140"/>
                    <a:gd name="connsiteX1" fmla="*/ 1787648 w 3105757"/>
                    <a:gd name="connsiteY1" fmla="*/ 6855255 h 6859140"/>
                    <a:gd name="connsiteX2" fmla="*/ 1067936 w 3105757"/>
                    <a:gd name="connsiteY2" fmla="*/ 6570438 h 6859140"/>
                    <a:gd name="connsiteX3" fmla="*/ 71938 w 3105757"/>
                    <a:gd name="connsiteY3" fmla="*/ 5376152 h 6859140"/>
                    <a:gd name="connsiteX4" fmla="*/ 85144 w 3105757"/>
                    <a:gd name="connsiteY4" fmla="*/ 5377555 h 6859140"/>
                    <a:gd name="connsiteX5" fmla="*/ 116769 w 3105757"/>
                    <a:gd name="connsiteY5" fmla="*/ 5379192 h 6859140"/>
                    <a:gd name="connsiteX6" fmla="*/ 1078483 w 3105757"/>
                    <a:gd name="connsiteY6" fmla="*/ 6553180 h 6859140"/>
                    <a:gd name="connsiteX7" fmla="*/ 1789061 w 3105757"/>
                    <a:gd name="connsiteY7" fmla="*/ 6835069 h 6859140"/>
                    <a:gd name="connsiteX8" fmla="*/ 2709819 w 3105757"/>
                    <a:gd name="connsiteY8" fmla="*/ 6544904 h 6859140"/>
                    <a:gd name="connsiteX9" fmla="*/ 2672981 w 3105757"/>
                    <a:gd name="connsiteY9" fmla="*/ 6564635 h 6859140"/>
                    <a:gd name="connsiteX10" fmla="*/ 2225520 w 3105757"/>
                    <a:gd name="connsiteY10" fmla="*/ 6663695 h 6859140"/>
                    <a:gd name="connsiteX11" fmla="*/ 1667999 w 3105757"/>
                    <a:gd name="connsiteY11" fmla="*/ 6529865 h 6859140"/>
                    <a:gd name="connsiteX12" fmla="*/ 1267873 w 3105757"/>
                    <a:gd name="connsiteY12" fmla="*/ 6124895 h 6859140"/>
                    <a:gd name="connsiteX13" fmla="*/ 1197577 w 3105757"/>
                    <a:gd name="connsiteY13" fmla="*/ 5511813 h 6859140"/>
                    <a:gd name="connsiteX14" fmla="*/ 1492688 w 3105757"/>
                    <a:gd name="connsiteY14" fmla="*/ 5071620 h 6859140"/>
                    <a:gd name="connsiteX15" fmla="*/ 1752828 w 3105757"/>
                    <a:gd name="connsiteY15" fmla="*/ 4925982 h 6859140"/>
                    <a:gd name="connsiteX16" fmla="*/ 1982033 w 3105757"/>
                    <a:gd name="connsiteY16" fmla="*/ 4789528 h 6859140"/>
                    <a:gd name="connsiteX17" fmla="*/ 2261147 w 3105757"/>
                    <a:gd name="connsiteY17" fmla="*/ 4609777 h 6859140"/>
                    <a:gd name="connsiteX18" fmla="*/ 2045870 w 3105757"/>
                    <a:gd name="connsiteY18" fmla="*/ 4499716 h 6859140"/>
                    <a:gd name="connsiteX19" fmla="*/ 1788405 w 3105757"/>
                    <a:gd name="connsiteY19" fmla="*/ 4366896 h 6859140"/>
                    <a:gd name="connsiteX20" fmla="*/ 1441821 w 3105757"/>
                    <a:gd name="connsiteY20" fmla="*/ 3774453 h 6859140"/>
                    <a:gd name="connsiteX21" fmla="*/ 1311070 w 3105757"/>
                    <a:gd name="connsiteY21" fmla="*/ 2953259 h 6859140"/>
                    <a:gd name="connsiteX22" fmla="*/ 1271506 w 3105757"/>
                    <a:gd name="connsiteY22" fmla="*/ 2614296 h 6859140"/>
                    <a:gd name="connsiteX23" fmla="*/ 1281801 w 3105757"/>
                    <a:gd name="connsiteY23" fmla="*/ 560983 h 6859140"/>
                    <a:gd name="connsiteX24" fmla="*/ 1493445 w 3105757"/>
                    <a:gd name="connsiteY24" fmla="*/ 222928 h 6859140"/>
                    <a:gd name="connsiteX25" fmla="*/ 1820802 w 3105757"/>
                    <a:gd name="connsiteY25" fmla="*/ 42924 h 6859140"/>
                    <a:gd name="connsiteX26" fmla="*/ 2725968 w 3105757"/>
                    <a:gd name="connsiteY26" fmla="*/ 188915 h 6859140"/>
                    <a:gd name="connsiteX27" fmla="*/ 2938672 w 3105757"/>
                    <a:gd name="connsiteY27" fmla="*/ 2385544 h 6859140"/>
                    <a:gd name="connsiteX28" fmla="*/ 2899512 w 3105757"/>
                    <a:gd name="connsiteY28" fmla="*/ 2992066 h 6859140"/>
                    <a:gd name="connsiteX29" fmla="*/ 2668035 w 3105757"/>
                    <a:gd name="connsiteY29" fmla="*/ 4061137 h 6859140"/>
                    <a:gd name="connsiteX30" fmla="*/ 2297229 w 3105757"/>
                    <a:gd name="connsiteY30" fmla="*/ 4606295 h 6859140"/>
                    <a:gd name="connsiteX31" fmla="*/ 2906627 w 3105757"/>
                    <a:gd name="connsiteY31" fmla="*/ 5136112 h 6859140"/>
                    <a:gd name="connsiteX32" fmla="*/ 3105555 w 3105757"/>
                    <a:gd name="connsiteY32" fmla="*/ 5756158 h 6859140"/>
                    <a:gd name="connsiteX33" fmla="*/ 2971019 w 3105757"/>
                    <a:gd name="connsiteY33" fmla="*/ 6269726 h 6859140"/>
                    <a:gd name="connsiteX34" fmla="*/ 2832042 w 3105757"/>
                    <a:gd name="connsiteY34" fmla="*/ 6456592 h 6859140"/>
                    <a:gd name="connsiteX35" fmla="*/ 1887313 w 3105757"/>
                    <a:gd name="connsiteY35" fmla="*/ 6859090 h 6859140"/>
                    <a:gd name="connsiteX36" fmla="*/ 1887364 w 3105757"/>
                    <a:gd name="connsiteY36" fmla="*/ 6859140 h 6859140"/>
                    <a:gd name="connsiteX37" fmla="*/ 1697923 w 3105757"/>
                    <a:gd name="connsiteY37" fmla="*/ 4971197 h 6859140"/>
                    <a:gd name="connsiteX38" fmla="*/ 1505203 w 3105757"/>
                    <a:gd name="connsiteY38" fmla="*/ 5087516 h 6859140"/>
                    <a:gd name="connsiteX39" fmla="*/ 1286242 w 3105757"/>
                    <a:gd name="connsiteY39" fmla="*/ 6116418 h 6859140"/>
                    <a:gd name="connsiteX40" fmla="*/ 2221433 w 3105757"/>
                    <a:gd name="connsiteY40" fmla="*/ 6643510 h 6859140"/>
                    <a:gd name="connsiteX41" fmla="*/ 2225520 w 3105757"/>
                    <a:gd name="connsiteY41" fmla="*/ 6643510 h 6859140"/>
                    <a:gd name="connsiteX42" fmla="*/ 2822807 w 3105757"/>
                    <a:gd name="connsiteY42" fmla="*/ 6437012 h 6859140"/>
                    <a:gd name="connsiteX43" fmla="*/ 2944828 w 3105757"/>
                    <a:gd name="connsiteY43" fmla="*/ 6274520 h 6859140"/>
                    <a:gd name="connsiteX44" fmla="*/ 2953306 w 3105757"/>
                    <a:gd name="connsiteY44" fmla="*/ 6260390 h 6859140"/>
                    <a:gd name="connsiteX45" fmla="*/ 2953659 w 3105757"/>
                    <a:gd name="connsiteY45" fmla="*/ 6259633 h 6859140"/>
                    <a:gd name="connsiteX46" fmla="*/ 2953710 w 3105757"/>
                    <a:gd name="connsiteY46" fmla="*/ 6259633 h 6859140"/>
                    <a:gd name="connsiteX47" fmla="*/ 2889570 w 3105757"/>
                    <a:gd name="connsiteY47" fmla="*/ 5146760 h 6859140"/>
                    <a:gd name="connsiteX48" fmla="*/ 2281232 w 3105757"/>
                    <a:gd name="connsiteY48" fmla="*/ 4620576 h 6859140"/>
                    <a:gd name="connsiteX49" fmla="*/ 1990562 w 3105757"/>
                    <a:gd name="connsiteY49" fmla="*/ 4807897 h 6859140"/>
                    <a:gd name="connsiteX50" fmla="*/ 1818885 w 3105757"/>
                    <a:gd name="connsiteY50" fmla="*/ 4903929 h 6859140"/>
                    <a:gd name="connsiteX51" fmla="*/ 2047131 w 3105757"/>
                    <a:gd name="connsiteY51" fmla="*/ 4864719 h 6859140"/>
                    <a:gd name="connsiteX52" fmla="*/ 2619742 w 3105757"/>
                    <a:gd name="connsiteY52" fmla="*/ 5040534 h 6859140"/>
                    <a:gd name="connsiteX53" fmla="*/ 2878519 w 3105757"/>
                    <a:gd name="connsiteY53" fmla="*/ 5536995 h 6859140"/>
                    <a:gd name="connsiteX54" fmla="*/ 2777037 w 3105757"/>
                    <a:gd name="connsiteY54" fmla="*/ 6117023 h 6859140"/>
                    <a:gd name="connsiteX55" fmla="*/ 2445794 w 3105757"/>
                    <a:gd name="connsiteY55" fmla="*/ 6511598 h 6859140"/>
                    <a:gd name="connsiteX56" fmla="*/ 1945700 w 3105757"/>
                    <a:gd name="connsiteY56" fmla="*/ 6605359 h 6859140"/>
                    <a:gd name="connsiteX57" fmla="*/ 1372181 w 3105757"/>
                    <a:gd name="connsiteY57" fmla="*/ 5836900 h 6859140"/>
                    <a:gd name="connsiteX58" fmla="*/ 1478710 w 3105757"/>
                    <a:gd name="connsiteY58" fmla="*/ 5250715 h 6859140"/>
                    <a:gd name="connsiteX59" fmla="*/ 1698024 w 3105757"/>
                    <a:gd name="connsiteY59" fmla="*/ 4971197 h 6859140"/>
                    <a:gd name="connsiteX60" fmla="*/ 1697923 w 3105757"/>
                    <a:gd name="connsiteY60" fmla="*/ 4971197 h 6859140"/>
                    <a:gd name="connsiteX61" fmla="*/ 1762820 w 3105757"/>
                    <a:gd name="connsiteY61" fmla="*/ 4944502 h 6859140"/>
                    <a:gd name="connsiteX62" fmla="*/ 1392165 w 3105757"/>
                    <a:gd name="connsiteY62" fmla="*/ 5834780 h 6859140"/>
                    <a:gd name="connsiteX63" fmla="*/ 1949838 w 3105757"/>
                    <a:gd name="connsiteY63" fmla="*/ 6585628 h 6859140"/>
                    <a:gd name="connsiteX64" fmla="*/ 2758668 w 3105757"/>
                    <a:gd name="connsiteY64" fmla="*/ 6108444 h 6859140"/>
                    <a:gd name="connsiteX65" fmla="*/ 2607126 w 3105757"/>
                    <a:gd name="connsiteY65" fmla="*/ 5056329 h 6859140"/>
                    <a:gd name="connsiteX66" fmla="*/ 1762820 w 3105757"/>
                    <a:gd name="connsiteY66" fmla="*/ 4944502 h 6859140"/>
                    <a:gd name="connsiteX67" fmla="*/ 2127267 w 3105757"/>
                    <a:gd name="connsiteY67" fmla="*/ 20064 h 6859140"/>
                    <a:gd name="connsiteX68" fmla="*/ 1826606 w 3105757"/>
                    <a:gd name="connsiteY68" fmla="*/ 62302 h 6859140"/>
                    <a:gd name="connsiteX69" fmla="*/ 1301179 w 3105757"/>
                    <a:gd name="connsiteY69" fmla="*/ 566837 h 6859140"/>
                    <a:gd name="connsiteX70" fmla="*/ 1291591 w 3105757"/>
                    <a:gd name="connsiteY70" fmla="*/ 2611924 h 6859140"/>
                    <a:gd name="connsiteX71" fmla="*/ 1331154 w 3105757"/>
                    <a:gd name="connsiteY71" fmla="*/ 2951039 h 6859140"/>
                    <a:gd name="connsiteX72" fmla="*/ 1461350 w 3105757"/>
                    <a:gd name="connsiteY72" fmla="*/ 3769407 h 6859140"/>
                    <a:gd name="connsiteX73" fmla="*/ 1798245 w 3105757"/>
                    <a:gd name="connsiteY73" fmla="*/ 4349334 h 6859140"/>
                    <a:gd name="connsiteX74" fmla="*/ 2054903 w 3105757"/>
                    <a:gd name="connsiteY74" fmla="*/ 4481700 h 6859140"/>
                    <a:gd name="connsiteX75" fmla="*/ 2277346 w 3105757"/>
                    <a:gd name="connsiteY75" fmla="*/ 4595597 h 6859140"/>
                    <a:gd name="connsiteX76" fmla="*/ 2879427 w 3105757"/>
                    <a:gd name="connsiteY76" fmla="*/ 2990653 h 6859140"/>
                    <a:gd name="connsiteX77" fmla="*/ 2918587 w 3105757"/>
                    <a:gd name="connsiteY77" fmla="*/ 2384182 h 6859140"/>
                    <a:gd name="connsiteX78" fmla="*/ 2712948 w 3105757"/>
                    <a:gd name="connsiteY78" fmla="*/ 204357 h 6859140"/>
                    <a:gd name="connsiteX79" fmla="*/ 2127267 w 3105757"/>
                    <a:gd name="connsiteY79" fmla="*/ 20115 h 6859140"/>
                    <a:gd name="connsiteX80" fmla="*/ 2127267 w 3105757"/>
                    <a:gd name="connsiteY80" fmla="*/ 20064 h 6859140"/>
                    <a:gd name="connsiteX0" fmla="*/ 1933300 w 3151693"/>
                    <a:gd name="connsiteY0" fmla="*/ 6859140 h 6859140"/>
                    <a:gd name="connsiteX1" fmla="*/ 1833584 w 3151693"/>
                    <a:gd name="connsiteY1" fmla="*/ 6855255 h 6859140"/>
                    <a:gd name="connsiteX2" fmla="*/ 1113872 w 3151693"/>
                    <a:gd name="connsiteY2" fmla="*/ 6570438 h 6859140"/>
                    <a:gd name="connsiteX3" fmla="*/ 117874 w 3151693"/>
                    <a:gd name="connsiteY3" fmla="*/ 5376152 h 6859140"/>
                    <a:gd name="connsiteX4" fmla="*/ 131080 w 3151693"/>
                    <a:gd name="connsiteY4" fmla="*/ 5377555 h 6859140"/>
                    <a:gd name="connsiteX5" fmla="*/ 1124419 w 3151693"/>
                    <a:gd name="connsiteY5" fmla="*/ 6553180 h 6859140"/>
                    <a:gd name="connsiteX6" fmla="*/ 1834997 w 3151693"/>
                    <a:gd name="connsiteY6" fmla="*/ 6835069 h 6859140"/>
                    <a:gd name="connsiteX7" fmla="*/ 2755755 w 3151693"/>
                    <a:gd name="connsiteY7" fmla="*/ 6544904 h 6859140"/>
                    <a:gd name="connsiteX8" fmla="*/ 2718917 w 3151693"/>
                    <a:gd name="connsiteY8" fmla="*/ 6564635 h 6859140"/>
                    <a:gd name="connsiteX9" fmla="*/ 2271456 w 3151693"/>
                    <a:gd name="connsiteY9" fmla="*/ 6663695 h 6859140"/>
                    <a:gd name="connsiteX10" fmla="*/ 1713935 w 3151693"/>
                    <a:gd name="connsiteY10" fmla="*/ 6529865 h 6859140"/>
                    <a:gd name="connsiteX11" fmla="*/ 1313809 w 3151693"/>
                    <a:gd name="connsiteY11" fmla="*/ 6124895 h 6859140"/>
                    <a:gd name="connsiteX12" fmla="*/ 1243513 w 3151693"/>
                    <a:gd name="connsiteY12" fmla="*/ 5511813 h 6859140"/>
                    <a:gd name="connsiteX13" fmla="*/ 1538624 w 3151693"/>
                    <a:gd name="connsiteY13" fmla="*/ 5071620 h 6859140"/>
                    <a:gd name="connsiteX14" fmla="*/ 1798764 w 3151693"/>
                    <a:gd name="connsiteY14" fmla="*/ 4925982 h 6859140"/>
                    <a:gd name="connsiteX15" fmla="*/ 2027969 w 3151693"/>
                    <a:gd name="connsiteY15" fmla="*/ 4789528 h 6859140"/>
                    <a:gd name="connsiteX16" fmla="*/ 2307083 w 3151693"/>
                    <a:gd name="connsiteY16" fmla="*/ 4609777 h 6859140"/>
                    <a:gd name="connsiteX17" fmla="*/ 2091806 w 3151693"/>
                    <a:gd name="connsiteY17" fmla="*/ 4499716 h 6859140"/>
                    <a:gd name="connsiteX18" fmla="*/ 1834341 w 3151693"/>
                    <a:gd name="connsiteY18" fmla="*/ 4366896 h 6859140"/>
                    <a:gd name="connsiteX19" fmla="*/ 1487757 w 3151693"/>
                    <a:gd name="connsiteY19" fmla="*/ 3774453 h 6859140"/>
                    <a:gd name="connsiteX20" fmla="*/ 1357006 w 3151693"/>
                    <a:gd name="connsiteY20" fmla="*/ 2953259 h 6859140"/>
                    <a:gd name="connsiteX21" fmla="*/ 1317442 w 3151693"/>
                    <a:gd name="connsiteY21" fmla="*/ 2614296 h 6859140"/>
                    <a:gd name="connsiteX22" fmla="*/ 1327737 w 3151693"/>
                    <a:gd name="connsiteY22" fmla="*/ 560983 h 6859140"/>
                    <a:gd name="connsiteX23" fmla="*/ 1539381 w 3151693"/>
                    <a:gd name="connsiteY23" fmla="*/ 222928 h 6859140"/>
                    <a:gd name="connsiteX24" fmla="*/ 1866738 w 3151693"/>
                    <a:gd name="connsiteY24" fmla="*/ 42924 h 6859140"/>
                    <a:gd name="connsiteX25" fmla="*/ 2771904 w 3151693"/>
                    <a:gd name="connsiteY25" fmla="*/ 188915 h 6859140"/>
                    <a:gd name="connsiteX26" fmla="*/ 2984608 w 3151693"/>
                    <a:gd name="connsiteY26" fmla="*/ 2385544 h 6859140"/>
                    <a:gd name="connsiteX27" fmla="*/ 2945448 w 3151693"/>
                    <a:gd name="connsiteY27" fmla="*/ 2992066 h 6859140"/>
                    <a:gd name="connsiteX28" fmla="*/ 2713971 w 3151693"/>
                    <a:gd name="connsiteY28" fmla="*/ 4061137 h 6859140"/>
                    <a:gd name="connsiteX29" fmla="*/ 2343165 w 3151693"/>
                    <a:gd name="connsiteY29" fmla="*/ 4606295 h 6859140"/>
                    <a:gd name="connsiteX30" fmla="*/ 2952563 w 3151693"/>
                    <a:gd name="connsiteY30" fmla="*/ 5136112 h 6859140"/>
                    <a:gd name="connsiteX31" fmla="*/ 3151491 w 3151693"/>
                    <a:gd name="connsiteY31" fmla="*/ 5756158 h 6859140"/>
                    <a:gd name="connsiteX32" fmla="*/ 3016955 w 3151693"/>
                    <a:gd name="connsiteY32" fmla="*/ 6269726 h 6859140"/>
                    <a:gd name="connsiteX33" fmla="*/ 2877978 w 3151693"/>
                    <a:gd name="connsiteY33" fmla="*/ 6456592 h 6859140"/>
                    <a:gd name="connsiteX34" fmla="*/ 1933249 w 3151693"/>
                    <a:gd name="connsiteY34" fmla="*/ 6859090 h 6859140"/>
                    <a:gd name="connsiteX35" fmla="*/ 1933300 w 3151693"/>
                    <a:gd name="connsiteY35" fmla="*/ 6859140 h 6859140"/>
                    <a:gd name="connsiteX36" fmla="*/ 1743859 w 3151693"/>
                    <a:gd name="connsiteY36" fmla="*/ 4971197 h 6859140"/>
                    <a:gd name="connsiteX37" fmla="*/ 1551139 w 3151693"/>
                    <a:gd name="connsiteY37" fmla="*/ 5087516 h 6859140"/>
                    <a:gd name="connsiteX38" fmla="*/ 1332178 w 3151693"/>
                    <a:gd name="connsiteY38" fmla="*/ 6116418 h 6859140"/>
                    <a:gd name="connsiteX39" fmla="*/ 2267369 w 3151693"/>
                    <a:gd name="connsiteY39" fmla="*/ 6643510 h 6859140"/>
                    <a:gd name="connsiteX40" fmla="*/ 2271456 w 3151693"/>
                    <a:gd name="connsiteY40" fmla="*/ 6643510 h 6859140"/>
                    <a:gd name="connsiteX41" fmla="*/ 2868743 w 3151693"/>
                    <a:gd name="connsiteY41" fmla="*/ 6437012 h 6859140"/>
                    <a:gd name="connsiteX42" fmla="*/ 2990764 w 3151693"/>
                    <a:gd name="connsiteY42" fmla="*/ 6274520 h 6859140"/>
                    <a:gd name="connsiteX43" fmla="*/ 2999242 w 3151693"/>
                    <a:gd name="connsiteY43" fmla="*/ 6260390 h 6859140"/>
                    <a:gd name="connsiteX44" fmla="*/ 2999595 w 3151693"/>
                    <a:gd name="connsiteY44" fmla="*/ 6259633 h 6859140"/>
                    <a:gd name="connsiteX45" fmla="*/ 2999646 w 3151693"/>
                    <a:gd name="connsiteY45" fmla="*/ 6259633 h 6859140"/>
                    <a:gd name="connsiteX46" fmla="*/ 2935506 w 3151693"/>
                    <a:gd name="connsiteY46" fmla="*/ 5146760 h 6859140"/>
                    <a:gd name="connsiteX47" fmla="*/ 2327168 w 3151693"/>
                    <a:gd name="connsiteY47" fmla="*/ 4620576 h 6859140"/>
                    <a:gd name="connsiteX48" fmla="*/ 2036498 w 3151693"/>
                    <a:gd name="connsiteY48" fmla="*/ 4807897 h 6859140"/>
                    <a:gd name="connsiteX49" fmla="*/ 1864821 w 3151693"/>
                    <a:gd name="connsiteY49" fmla="*/ 4903929 h 6859140"/>
                    <a:gd name="connsiteX50" fmla="*/ 2093067 w 3151693"/>
                    <a:gd name="connsiteY50" fmla="*/ 4864719 h 6859140"/>
                    <a:gd name="connsiteX51" fmla="*/ 2665678 w 3151693"/>
                    <a:gd name="connsiteY51" fmla="*/ 5040534 h 6859140"/>
                    <a:gd name="connsiteX52" fmla="*/ 2924455 w 3151693"/>
                    <a:gd name="connsiteY52" fmla="*/ 5536995 h 6859140"/>
                    <a:gd name="connsiteX53" fmla="*/ 2822973 w 3151693"/>
                    <a:gd name="connsiteY53" fmla="*/ 6117023 h 6859140"/>
                    <a:gd name="connsiteX54" fmla="*/ 2491730 w 3151693"/>
                    <a:gd name="connsiteY54" fmla="*/ 6511598 h 6859140"/>
                    <a:gd name="connsiteX55" fmla="*/ 1991636 w 3151693"/>
                    <a:gd name="connsiteY55" fmla="*/ 6605359 h 6859140"/>
                    <a:gd name="connsiteX56" fmla="*/ 1418117 w 3151693"/>
                    <a:gd name="connsiteY56" fmla="*/ 5836900 h 6859140"/>
                    <a:gd name="connsiteX57" fmla="*/ 1524646 w 3151693"/>
                    <a:gd name="connsiteY57" fmla="*/ 5250715 h 6859140"/>
                    <a:gd name="connsiteX58" fmla="*/ 1743960 w 3151693"/>
                    <a:gd name="connsiteY58" fmla="*/ 4971197 h 6859140"/>
                    <a:gd name="connsiteX59" fmla="*/ 1743859 w 3151693"/>
                    <a:gd name="connsiteY59" fmla="*/ 4971197 h 6859140"/>
                    <a:gd name="connsiteX60" fmla="*/ 1808756 w 3151693"/>
                    <a:gd name="connsiteY60" fmla="*/ 4944502 h 6859140"/>
                    <a:gd name="connsiteX61" fmla="*/ 1438101 w 3151693"/>
                    <a:gd name="connsiteY61" fmla="*/ 5834780 h 6859140"/>
                    <a:gd name="connsiteX62" fmla="*/ 1995774 w 3151693"/>
                    <a:gd name="connsiteY62" fmla="*/ 6585628 h 6859140"/>
                    <a:gd name="connsiteX63" fmla="*/ 2804604 w 3151693"/>
                    <a:gd name="connsiteY63" fmla="*/ 6108444 h 6859140"/>
                    <a:gd name="connsiteX64" fmla="*/ 2653062 w 3151693"/>
                    <a:gd name="connsiteY64" fmla="*/ 5056329 h 6859140"/>
                    <a:gd name="connsiteX65" fmla="*/ 1808756 w 3151693"/>
                    <a:gd name="connsiteY65" fmla="*/ 4944502 h 6859140"/>
                    <a:gd name="connsiteX66" fmla="*/ 2173203 w 3151693"/>
                    <a:gd name="connsiteY66" fmla="*/ 20064 h 6859140"/>
                    <a:gd name="connsiteX67" fmla="*/ 1872542 w 3151693"/>
                    <a:gd name="connsiteY67" fmla="*/ 62302 h 6859140"/>
                    <a:gd name="connsiteX68" fmla="*/ 1347115 w 3151693"/>
                    <a:gd name="connsiteY68" fmla="*/ 566837 h 6859140"/>
                    <a:gd name="connsiteX69" fmla="*/ 1337527 w 3151693"/>
                    <a:gd name="connsiteY69" fmla="*/ 2611924 h 6859140"/>
                    <a:gd name="connsiteX70" fmla="*/ 1377090 w 3151693"/>
                    <a:gd name="connsiteY70" fmla="*/ 2951039 h 6859140"/>
                    <a:gd name="connsiteX71" fmla="*/ 1507286 w 3151693"/>
                    <a:gd name="connsiteY71" fmla="*/ 3769407 h 6859140"/>
                    <a:gd name="connsiteX72" fmla="*/ 1844181 w 3151693"/>
                    <a:gd name="connsiteY72" fmla="*/ 4349334 h 6859140"/>
                    <a:gd name="connsiteX73" fmla="*/ 2100839 w 3151693"/>
                    <a:gd name="connsiteY73" fmla="*/ 4481700 h 6859140"/>
                    <a:gd name="connsiteX74" fmla="*/ 2323282 w 3151693"/>
                    <a:gd name="connsiteY74" fmla="*/ 4595597 h 6859140"/>
                    <a:gd name="connsiteX75" fmla="*/ 2925363 w 3151693"/>
                    <a:gd name="connsiteY75" fmla="*/ 2990653 h 6859140"/>
                    <a:gd name="connsiteX76" fmla="*/ 2964523 w 3151693"/>
                    <a:gd name="connsiteY76" fmla="*/ 2384182 h 6859140"/>
                    <a:gd name="connsiteX77" fmla="*/ 2758884 w 3151693"/>
                    <a:gd name="connsiteY77" fmla="*/ 204357 h 6859140"/>
                    <a:gd name="connsiteX78" fmla="*/ 2173203 w 3151693"/>
                    <a:gd name="connsiteY78" fmla="*/ 20115 h 6859140"/>
                    <a:gd name="connsiteX79" fmla="*/ 2173203 w 3151693"/>
                    <a:gd name="connsiteY79" fmla="*/ 20064 h 6859140"/>
                    <a:gd name="connsiteX0" fmla="*/ 1933300 w 3151693"/>
                    <a:gd name="connsiteY0" fmla="*/ 6859140 h 6859140"/>
                    <a:gd name="connsiteX1" fmla="*/ 1833584 w 3151693"/>
                    <a:gd name="connsiteY1" fmla="*/ 6855255 h 6859140"/>
                    <a:gd name="connsiteX2" fmla="*/ 1113872 w 3151693"/>
                    <a:gd name="connsiteY2" fmla="*/ 6570438 h 6859140"/>
                    <a:gd name="connsiteX3" fmla="*/ 117874 w 3151693"/>
                    <a:gd name="connsiteY3" fmla="*/ 5376152 h 6859140"/>
                    <a:gd name="connsiteX4" fmla="*/ 131080 w 3151693"/>
                    <a:gd name="connsiteY4" fmla="*/ 5377555 h 6859140"/>
                    <a:gd name="connsiteX5" fmla="*/ 1124419 w 3151693"/>
                    <a:gd name="connsiteY5" fmla="*/ 6553180 h 6859140"/>
                    <a:gd name="connsiteX6" fmla="*/ 1834997 w 3151693"/>
                    <a:gd name="connsiteY6" fmla="*/ 6835069 h 6859140"/>
                    <a:gd name="connsiteX7" fmla="*/ 2755755 w 3151693"/>
                    <a:gd name="connsiteY7" fmla="*/ 6544904 h 6859140"/>
                    <a:gd name="connsiteX8" fmla="*/ 2718917 w 3151693"/>
                    <a:gd name="connsiteY8" fmla="*/ 6564635 h 6859140"/>
                    <a:gd name="connsiteX9" fmla="*/ 2271456 w 3151693"/>
                    <a:gd name="connsiteY9" fmla="*/ 6663695 h 6859140"/>
                    <a:gd name="connsiteX10" fmla="*/ 1713935 w 3151693"/>
                    <a:gd name="connsiteY10" fmla="*/ 6529865 h 6859140"/>
                    <a:gd name="connsiteX11" fmla="*/ 1313809 w 3151693"/>
                    <a:gd name="connsiteY11" fmla="*/ 6124895 h 6859140"/>
                    <a:gd name="connsiteX12" fmla="*/ 1243513 w 3151693"/>
                    <a:gd name="connsiteY12" fmla="*/ 5511813 h 6859140"/>
                    <a:gd name="connsiteX13" fmla="*/ 1538624 w 3151693"/>
                    <a:gd name="connsiteY13" fmla="*/ 5071620 h 6859140"/>
                    <a:gd name="connsiteX14" fmla="*/ 1798764 w 3151693"/>
                    <a:gd name="connsiteY14" fmla="*/ 4925982 h 6859140"/>
                    <a:gd name="connsiteX15" fmla="*/ 2027969 w 3151693"/>
                    <a:gd name="connsiteY15" fmla="*/ 4789528 h 6859140"/>
                    <a:gd name="connsiteX16" fmla="*/ 2307083 w 3151693"/>
                    <a:gd name="connsiteY16" fmla="*/ 4609777 h 6859140"/>
                    <a:gd name="connsiteX17" fmla="*/ 2091806 w 3151693"/>
                    <a:gd name="connsiteY17" fmla="*/ 4499716 h 6859140"/>
                    <a:gd name="connsiteX18" fmla="*/ 1834341 w 3151693"/>
                    <a:gd name="connsiteY18" fmla="*/ 4366896 h 6859140"/>
                    <a:gd name="connsiteX19" fmla="*/ 1487757 w 3151693"/>
                    <a:gd name="connsiteY19" fmla="*/ 3774453 h 6859140"/>
                    <a:gd name="connsiteX20" fmla="*/ 1357006 w 3151693"/>
                    <a:gd name="connsiteY20" fmla="*/ 2953259 h 6859140"/>
                    <a:gd name="connsiteX21" fmla="*/ 1317442 w 3151693"/>
                    <a:gd name="connsiteY21" fmla="*/ 2614296 h 6859140"/>
                    <a:gd name="connsiteX22" fmla="*/ 1327737 w 3151693"/>
                    <a:gd name="connsiteY22" fmla="*/ 560983 h 6859140"/>
                    <a:gd name="connsiteX23" fmla="*/ 1539381 w 3151693"/>
                    <a:gd name="connsiteY23" fmla="*/ 222928 h 6859140"/>
                    <a:gd name="connsiteX24" fmla="*/ 1866738 w 3151693"/>
                    <a:gd name="connsiteY24" fmla="*/ 42924 h 6859140"/>
                    <a:gd name="connsiteX25" fmla="*/ 2771904 w 3151693"/>
                    <a:gd name="connsiteY25" fmla="*/ 188915 h 6859140"/>
                    <a:gd name="connsiteX26" fmla="*/ 2984608 w 3151693"/>
                    <a:gd name="connsiteY26" fmla="*/ 2385544 h 6859140"/>
                    <a:gd name="connsiteX27" fmla="*/ 2945448 w 3151693"/>
                    <a:gd name="connsiteY27" fmla="*/ 2992066 h 6859140"/>
                    <a:gd name="connsiteX28" fmla="*/ 2713971 w 3151693"/>
                    <a:gd name="connsiteY28" fmla="*/ 4061137 h 6859140"/>
                    <a:gd name="connsiteX29" fmla="*/ 2343165 w 3151693"/>
                    <a:gd name="connsiteY29" fmla="*/ 4606295 h 6859140"/>
                    <a:gd name="connsiteX30" fmla="*/ 2952563 w 3151693"/>
                    <a:gd name="connsiteY30" fmla="*/ 5136112 h 6859140"/>
                    <a:gd name="connsiteX31" fmla="*/ 3151491 w 3151693"/>
                    <a:gd name="connsiteY31" fmla="*/ 5756158 h 6859140"/>
                    <a:gd name="connsiteX32" fmla="*/ 3016955 w 3151693"/>
                    <a:gd name="connsiteY32" fmla="*/ 6269726 h 6859140"/>
                    <a:gd name="connsiteX33" fmla="*/ 2877978 w 3151693"/>
                    <a:gd name="connsiteY33" fmla="*/ 6456592 h 6859140"/>
                    <a:gd name="connsiteX34" fmla="*/ 1933249 w 3151693"/>
                    <a:gd name="connsiteY34" fmla="*/ 6859090 h 6859140"/>
                    <a:gd name="connsiteX35" fmla="*/ 1933300 w 3151693"/>
                    <a:gd name="connsiteY35" fmla="*/ 6859140 h 6859140"/>
                    <a:gd name="connsiteX36" fmla="*/ 1743859 w 3151693"/>
                    <a:gd name="connsiteY36" fmla="*/ 4971197 h 6859140"/>
                    <a:gd name="connsiteX37" fmla="*/ 1551139 w 3151693"/>
                    <a:gd name="connsiteY37" fmla="*/ 5087516 h 6859140"/>
                    <a:gd name="connsiteX38" fmla="*/ 1332178 w 3151693"/>
                    <a:gd name="connsiteY38" fmla="*/ 6116418 h 6859140"/>
                    <a:gd name="connsiteX39" fmla="*/ 2267369 w 3151693"/>
                    <a:gd name="connsiteY39" fmla="*/ 6643510 h 6859140"/>
                    <a:gd name="connsiteX40" fmla="*/ 2271456 w 3151693"/>
                    <a:gd name="connsiteY40" fmla="*/ 6643510 h 6859140"/>
                    <a:gd name="connsiteX41" fmla="*/ 2868743 w 3151693"/>
                    <a:gd name="connsiteY41" fmla="*/ 6437012 h 6859140"/>
                    <a:gd name="connsiteX42" fmla="*/ 2990764 w 3151693"/>
                    <a:gd name="connsiteY42" fmla="*/ 6274520 h 6859140"/>
                    <a:gd name="connsiteX43" fmla="*/ 2999242 w 3151693"/>
                    <a:gd name="connsiteY43" fmla="*/ 6260390 h 6859140"/>
                    <a:gd name="connsiteX44" fmla="*/ 2999595 w 3151693"/>
                    <a:gd name="connsiteY44" fmla="*/ 6259633 h 6859140"/>
                    <a:gd name="connsiteX45" fmla="*/ 2999646 w 3151693"/>
                    <a:gd name="connsiteY45" fmla="*/ 6259633 h 6859140"/>
                    <a:gd name="connsiteX46" fmla="*/ 2935506 w 3151693"/>
                    <a:gd name="connsiteY46" fmla="*/ 5146760 h 6859140"/>
                    <a:gd name="connsiteX47" fmla="*/ 2327168 w 3151693"/>
                    <a:gd name="connsiteY47" fmla="*/ 4620576 h 6859140"/>
                    <a:gd name="connsiteX48" fmla="*/ 2036498 w 3151693"/>
                    <a:gd name="connsiteY48" fmla="*/ 4807897 h 6859140"/>
                    <a:gd name="connsiteX49" fmla="*/ 1864821 w 3151693"/>
                    <a:gd name="connsiteY49" fmla="*/ 4903929 h 6859140"/>
                    <a:gd name="connsiteX50" fmla="*/ 2093067 w 3151693"/>
                    <a:gd name="connsiteY50" fmla="*/ 4864719 h 6859140"/>
                    <a:gd name="connsiteX51" fmla="*/ 2665678 w 3151693"/>
                    <a:gd name="connsiteY51" fmla="*/ 5040534 h 6859140"/>
                    <a:gd name="connsiteX52" fmla="*/ 2924455 w 3151693"/>
                    <a:gd name="connsiteY52" fmla="*/ 5536995 h 6859140"/>
                    <a:gd name="connsiteX53" fmla="*/ 2822973 w 3151693"/>
                    <a:gd name="connsiteY53" fmla="*/ 6117023 h 6859140"/>
                    <a:gd name="connsiteX54" fmla="*/ 2491730 w 3151693"/>
                    <a:gd name="connsiteY54" fmla="*/ 6511598 h 6859140"/>
                    <a:gd name="connsiteX55" fmla="*/ 1991636 w 3151693"/>
                    <a:gd name="connsiteY55" fmla="*/ 6605359 h 6859140"/>
                    <a:gd name="connsiteX56" fmla="*/ 1418117 w 3151693"/>
                    <a:gd name="connsiteY56" fmla="*/ 5836900 h 6859140"/>
                    <a:gd name="connsiteX57" fmla="*/ 1524646 w 3151693"/>
                    <a:gd name="connsiteY57" fmla="*/ 5250715 h 6859140"/>
                    <a:gd name="connsiteX58" fmla="*/ 1743960 w 3151693"/>
                    <a:gd name="connsiteY58" fmla="*/ 4971197 h 6859140"/>
                    <a:gd name="connsiteX59" fmla="*/ 1743859 w 3151693"/>
                    <a:gd name="connsiteY59" fmla="*/ 4971197 h 6859140"/>
                    <a:gd name="connsiteX60" fmla="*/ 1808756 w 3151693"/>
                    <a:gd name="connsiteY60" fmla="*/ 4944502 h 6859140"/>
                    <a:gd name="connsiteX61" fmla="*/ 1438101 w 3151693"/>
                    <a:gd name="connsiteY61" fmla="*/ 5834780 h 6859140"/>
                    <a:gd name="connsiteX62" fmla="*/ 1995774 w 3151693"/>
                    <a:gd name="connsiteY62" fmla="*/ 6585628 h 6859140"/>
                    <a:gd name="connsiteX63" fmla="*/ 2804604 w 3151693"/>
                    <a:gd name="connsiteY63" fmla="*/ 6108444 h 6859140"/>
                    <a:gd name="connsiteX64" fmla="*/ 2653062 w 3151693"/>
                    <a:gd name="connsiteY64" fmla="*/ 5056329 h 6859140"/>
                    <a:gd name="connsiteX65" fmla="*/ 1808756 w 3151693"/>
                    <a:gd name="connsiteY65" fmla="*/ 4944502 h 6859140"/>
                    <a:gd name="connsiteX66" fmla="*/ 2173203 w 3151693"/>
                    <a:gd name="connsiteY66" fmla="*/ 20064 h 6859140"/>
                    <a:gd name="connsiteX67" fmla="*/ 1872542 w 3151693"/>
                    <a:gd name="connsiteY67" fmla="*/ 62302 h 6859140"/>
                    <a:gd name="connsiteX68" fmla="*/ 1347115 w 3151693"/>
                    <a:gd name="connsiteY68" fmla="*/ 566837 h 6859140"/>
                    <a:gd name="connsiteX69" fmla="*/ 1337527 w 3151693"/>
                    <a:gd name="connsiteY69" fmla="*/ 2611924 h 6859140"/>
                    <a:gd name="connsiteX70" fmla="*/ 1377090 w 3151693"/>
                    <a:gd name="connsiteY70" fmla="*/ 2951039 h 6859140"/>
                    <a:gd name="connsiteX71" fmla="*/ 1507286 w 3151693"/>
                    <a:gd name="connsiteY71" fmla="*/ 3769407 h 6859140"/>
                    <a:gd name="connsiteX72" fmla="*/ 1844181 w 3151693"/>
                    <a:gd name="connsiteY72" fmla="*/ 4349334 h 6859140"/>
                    <a:gd name="connsiteX73" fmla="*/ 2100839 w 3151693"/>
                    <a:gd name="connsiteY73" fmla="*/ 4481700 h 6859140"/>
                    <a:gd name="connsiteX74" fmla="*/ 2323282 w 3151693"/>
                    <a:gd name="connsiteY74" fmla="*/ 4595597 h 6859140"/>
                    <a:gd name="connsiteX75" fmla="*/ 2925363 w 3151693"/>
                    <a:gd name="connsiteY75" fmla="*/ 2990653 h 6859140"/>
                    <a:gd name="connsiteX76" fmla="*/ 2964523 w 3151693"/>
                    <a:gd name="connsiteY76" fmla="*/ 2384182 h 6859140"/>
                    <a:gd name="connsiteX77" fmla="*/ 2758884 w 3151693"/>
                    <a:gd name="connsiteY77" fmla="*/ 204357 h 6859140"/>
                    <a:gd name="connsiteX78" fmla="*/ 2173203 w 3151693"/>
                    <a:gd name="connsiteY78" fmla="*/ 20115 h 6859140"/>
                    <a:gd name="connsiteX79" fmla="*/ 2173203 w 3151693"/>
                    <a:gd name="connsiteY79" fmla="*/ 20064 h 6859140"/>
                    <a:gd name="connsiteX0" fmla="*/ 1815429 w 3033822"/>
                    <a:gd name="connsiteY0" fmla="*/ 6859140 h 6859140"/>
                    <a:gd name="connsiteX1" fmla="*/ 1715713 w 3033822"/>
                    <a:gd name="connsiteY1" fmla="*/ 6855255 h 6859140"/>
                    <a:gd name="connsiteX2" fmla="*/ 996001 w 3033822"/>
                    <a:gd name="connsiteY2" fmla="*/ 6570438 h 6859140"/>
                    <a:gd name="connsiteX3" fmla="*/ 3 w 3033822"/>
                    <a:gd name="connsiteY3" fmla="*/ 5376152 h 6859140"/>
                    <a:gd name="connsiteX4" fmla="*/ 1006548 w 3033822"/>
                    <a:gd name="connsiteY4" fmla="*/ 6553180 h 6859140"/>
                    <a:gd name="connsiteX5" fmla="*/ 1717126 w 3033822"/>
                    <a:gd name="connsiteY5" fmla="*/ 6835069 h 6859140"/>
                    <a:gd name="connsiteX6" fmla="*/ 2637884 w 3033822"/>
                    <a:gd name="connsiteY6" fmla="*/ 6544904 h 6859140"/>
                    <a:gd name="connsiteX7" fmla="*/ 2601046 w 3033822"/>
                    <a:gd name="connsiteY7" fmla="*/ 6564635 h 6859140"/>
                    <a:gd name="connsiteX8" fmla="*/ 2153585 w 3033822"/>
                    <a:gd name="connsiteY8" fmla="*/ 6663695 h 6859140"/>
                    <a:gd name="connsiteX9" fmla="*/ 1596064 w 3033822"/>
                    <a:gd name="connsiteY9" fmla="*/ 6529865 h 6859140"/>
                    <a:gd name="connsiteX10" fmla="*/ 1195938 w 3033822"/>
                    <a:gd name="connsiteY10" fmla="*/ 6124895 h 6859140"/>
                    <a:gd name="connsiteX11" fmla="*/ 1125642 w 3033822"/>
                    <a:gd name="connsiteY11" fmla="*/ 5511813 h 6859140"/>
                    <a:gd name="connsiteX12" fmla="*/ 1420753 w 3033822"/>
                    <a:gd name="connsiteY12" fmla="*/ 5071620 h 6859140"/>
                    <a:gd name="connsiteX13" fmla="*/ 1680893 w 3033822"/>
                    <a:gd name="connsiteY13" fmla="*/ 4925982 h 6859140"/>
                    <a:gd name="connsiteX14" fmla="*/ 1910098 w 3033822"/>
                    <a:gd name="connsiteY14" fmla="*/ 4789528 h 6859140"/>
                    <a:gd name="connsiteX15" fmla="*/ 2189212 w 3033822"/>
                    <a:gd name="connsiteY15" fmla="*/ 4609777 h 6859140"/>
                    <a:gd name="connsiteX16" fmla="*/ 1973935 w 3033822"/>
                    <a:gd name="connsiteY16" fmla="*/ 4499716 h 6859140"/>
                    <a:gd name="connsiteX17" fmla="*/ 1716470 w 3033822"/>
                    <a:gd name="connsiteY17" fmla="*/ 4366896 h 6859140"/>
                    <a:gd name="connsiteX18" fmla="*/ 1369886 w 3033822"/>
                    <a:gd name="connsiteY18" fmla="*/ 3774453 h 6859140"/>
                    <a:gd name="connsiteX19" fmla="*/ 1239135 w 3033822"/>
                    <a:gd name="connsiteY19" fmla="*/ 2953259 h 6859140"/>
                    <a:gd name="connsiteX20" fmla="*/ 1199571 w 3033822"/>
                    <a:gd name="connsiteY20" fmla="*/ 2614296 h 6859140"/>
                    <a:gd name="connsiteX21" fmla="*/ 1209866 w 3033822"/>
                    <a:gd name="connsiteY21" fmla="*/ 560983 h 6859140"/>
                    <a:gd name="connsiteX22" fmla="*/ 1421510 w 3033822"/>
                    <a:gd name="connsiteY22" fmla="*/ 222928 h 6859140"/>
                    <a:gd name="connsiteX23" fmla="*/ 1748867 w 3033822"/>
                    <a:gd name="connsiteY23" fmla="*/ 42924 h 6859140"/>
                    <a:gd name="connsiteX24" fmla="*/ 2654033 w 3033822"/>
                    <a:gd name="connsiteY24" fmla="*/ 188915 h 6859140"/>
                    <a:gd name="connsiteX25" fmla="*/ 2866737 w 3033822"/>
                    <a:gd name="connsiteY25" fmla="*/ 2385544 h 6859140"/>
                    <a:gd name="connsiteX26" fmla="*/ 2827577 w 3033822"/>
                    <a:gd name="connsiteY26" fmla="*/ 2992066 h 6859140"/>
                    <a:gd name="connsiteX27" fmla="*/ 2596100 w 3033822"/>
                    <a:gd name="connsiteY27" fmla="*/ 4061137 h 6859140"/>
                    <a:gd name="connsiteX28" fmla="*/ 2225294 w 3033822"/>
                    <a:gd name="connsiteY28" fmla="*/ 4606295 h 6859140"/>
                    <a:gd name="connsiteX29" fmla="*/ 2834692 w 3033822"/>
                    <a:gd name="connsiteY29" fmla="*/ 5136112 h 6859140"/>
                    <a:gd name="connsiteX30" fmla="*/ 3033620 w 3033822"/>
                    <a:gd name="connsiteY30" fmla="*/ 5756158 h 6859140"/>
                    <a:gd name="connsiteX31" fmla="*/ 2899084 w 3033822"/>
                    <a:gd name="connsiteY31" fmla="*/ 6269726 h 6859140"/>
                    <a:gd name="connsiteX32" fmla="*/ 2760107 w 3033822"/>
                    <a:gd name="connsiteY32" fmla="*/ 6456592 h 6859140"/>
                    <a:gd name="connsiteX33" fmla="*/ 1815378 w 3033822"/>
                    <a:gd name="connsiteY33" fmla="*/ 6859090 h 6859140"/>
                    <a:gd name="connsiteX34" fmla="*/ 1815429 w 3033822"/>
                    <a:gd name="connsiteY34" fmla="*/ 6859140 h 6859140"/>
                    <a:gd name="connsiteX35" fmla="*/ 1625988 w 3033822"/>
                    <a:gd name="connsiteY35" fmla="*/ 4971197 h 6859140"/>
                    <a:gd name="connsiteX36" fmla="*/ 1433268 w 3033822"/>
                    <a:gd name="connsiteY36" fmla="*/ 5087516 h 6859140"/>
                    <a:gd name="connsiteX37" fmla="*/ 1214307 w 3033822"/>
                    <a:gd name="connsiteY37" fmla="*/ 6116418 h 6859140"/>
                    <a:gd name="connsiteX38" fmla="*/ 2149498 w 3033822"/>
                    <a:gd name="connsiteY38" fmla="*/ 6643510 h 6859140"/>
                    <a:gd name="connsiteX39" fmla="*/ 2153585 w 3033822"/>
                    <a:gd name="connsiteY39" fmla="*/ 6643510 h 6859140"/>
                    <a:gd name="connsiteX40" fmla="*/ 2750872 w 3033822"/>
                    <a:gd name="connsiteY40" fmla="*/ 6437012 h 6859140"/>
                    <a:gd name="connsiteX41" fmla="*/ 2872893 w 3033822"/>
                    <a:gd name="connsiteY41" fmla="*/ 6274520 h 6859140"/>
                    <a:gd name="connsiteX42" fmla="*/ 2881371 w 3033822"/>
                    <a:gd name="connsiteY42" fmla="*/ 6260390 h 6859140"/>
                    <a:gd name="connsiteX43" fmla="*/ 2881724 w 3033822"/>
                    <a:gd name="connsiteY43" fmla="*/ 6259633 h 6859140"/>
                    <a:gd name="connsiteX44" fmla="*/ 2881775 w 3033822"/>
                    <a:gd name="connsiteY44" fmla="*/ 6259633 h 6859140"/>
                    <a:gd name="connsiteX45" fmla="*/ 2817635 w 3033822"/>
                    <a:gd name="connsiteY45" fmla="*/ 5146760 h 6859140"/>
                    <a:gd name="connsiteX46" fmla="*/ 2209297 w 3033822"/>
                    <a:gd name="connsiteY46" fmla="*/ 4620576 h 6859140"/>
                    <a:gd name="connsiteX47" fmla="*/ 1918627 w 3033822"/>
                    <a:gd name="connsiteY47" fmla="*/ 4807897 h 6859140"/>
                    <a:gd name="connsiteX48" fmla="*/ 1746950 w 3033822"/>
                    <a:gd name="connsiteY48" fmla="*/ 4903929 h 6859140"/>
                    <a:gd name="connsiteX49" fmla="*/ 1975196 w 3033822"/>
                    <a:gd name="connsiteY49" fmla="*/ 4864719 h 6859140"/>
                    <a:gd name="connsiteX50" fmla="*/ 2547807 w 3033822"/>
                    <a:gd name="connsiteY50" fmla="*/ 5040534 h 6859140"/>
                    <a:gd name="connsiteX51" fmla="*/ 2806584 w 3033822"/>
                    <a:gd name="connsiteY51" fmla="*/ 5536995 h 6859140"/>
                    <a:gd name="connsiteX52" fmla="*/ 2705102 w 3033822"/>
                    <a:gd name="connsiteY52" fmla="*/ 6117023 h 6859140"/>
                    <a:gd name="connsiteX53" fmla="*/ 2373859 w 3033822"/>
                    <a:gd name="connsiteY53" fmla="*/ 6511598 h 6859140"/>
                    <a:gd name="connsiteX54" fmla="*/ 1873765 w 3033822"/>
                    <a:gd name="connsiteY54" fmla="*/ 6605359 h 6859140"/>
                    <a:gd name="connsiteX55" fmla="*/ 1300246 w 3033822"/>
                    <a:gd name="connsiteY55" fmla="*/ 5836900 h 6859140"/>
                    <a:gd name="connsiteX56" fmla="*/ 1406775 w 3033822"/>
                    <a:gd name="connsiteY56" fmla="*/ 5250715 h 6859140"/>
                    <a:gd name="connsiteX57" fmla="*/ 1626089 w 3033822"/>
                    <a:gd name="connsiteY57" fmla="*/ 4971197 h 6859140"/>
                    <a:gd name="connsiteX58" fmla="*/ 1625988 w 3033822"/>
                    <a:gd name="connsiteY58" fmla="*/ 4971197 h 6859140"/>
                    <a:gd name="connsiteX59" fmla="*/ 1690885 w 3033822"/>
                    <a:gd name="connsiteY59" fmla="*/ 4944502 h 6859140"/>
                    <a:gd name="connsiteX60" fmla="*/ 1320230 w 3033822"/>
                    <a:gd name="connsiteY60" fmla="*/ 5834780 h 6859140"/>
                    <a:gd name="connsiteX61" fmla="*/ 1877903 w 3033822"/>
                    <a:gd name="connsiteY61" fmla="*/ 6585628 h 6859140"/>
                    <a:gd name="connsiteX62" fmla="*/ 2686733 w 3033822"/>
                    <a:gd name="connsiteY62" fmla="*/ 6108444 h 6859140"/>
                    <a:gd name="connsiteX63" fmla="*/ 2535191 w 3033822"/>
                    <a:gd name="connsiteY63" fmla="*/ 5056329 h 6859140"/>
                    <a:gd name="connsiteX64" fmla="*/ 1690885 w 3033822"/>
                    <a:gd name="connsiteY64" fmla="*/ 4944502 h 6859140"/>
                    <a:gd name="connsiteX65" fmla="*/ 2055332 w 3033822"/>
                    <a:gd name="connsiteY65" fmla="*/ 20064 h 6859140"/>
                    <a:gd name="connsiteX66" fmla="*/ 1754671 w 3033822"/>
                    <a:gd name="connsiteY66" fmla="*/ 62302 h 6859140"/>
                    <a:gd name="connsiteX67" fmla="*/ 1229244 w 3033822"/>
                    <a:gd name="connsiteY67" fmla="*/ 566837 h 6859140"/>
                    <a:gd name="connsiteX68" fmla="*/ 1219656 w 3033822"/>
                    <a:gd name="connsiteY68" fmla="*/ 2611924 h 6859140"/>
                    <a:gd name="connsiteX69" fmla="*/ 1259219 w 3033822"/>
                    <a:gd name="connsiteY69" fmla="*/ 2951039 h 6859140"/>
                    <a:gd name="connsiteX70" fmla="*/ 1389415 w 3033822"/>
                    <a:gd name="connsiteY70" fmla="*/ 3769407 h 6859140"/>
                    <a:gd name="connsiteX71" fmla="*/ 1726310 w 3033822"/>
                    <a:gd name="connsiteY71" fmla="*/ 4349334 h 6859140"/>
                    <a:gd name="connsiteX72" fmla="*/ 1982968 w 3033822"/>
                    <a:gd name="connsiteY72" fmla="*/ 4481700 h 6859140"/>
                    <a:gd name="connsiteX73" fmla="*/ 2205411 w 3033822"/>
                    <a:gd name="connsiteY73" fmla="*/ 4595597 h 6859140"/>
                    <a:gd name="connsiteX74" fmla="*/ 2807492 w 3033822"/>
                    <a:gd name="connsiteY74" fmla="*/ 2990653 h 6859140"/>
                    <a:gd name="connsiteX75" fmla="*/ 2846652 w 3033822"/>
                    <a:gd name="connsiteY75" fmla="*/ 2384182 h 6859140"/>
                    <a:gd name="connsiteX76" fmla="*/ 2641013 w 3033822"/>
                    <a:gd name="connsiteY76" fmla="*/ 204357 h 6859140"/>
                    <a:gd name="connsiteX77" fmla="*/ 2055332 w 3033822"/>
                    <a:gd name="connsiteY77" fmla="*/ 20115 h 6859140"/>
                    <a:gd name="connsiteX78" fmla="*/ 2055332 w 3033822"/>
                    <a:gd name="connsiteY78" fmla="*/ 20064 h 6859140"/>
                    <a:gd name="connsiteX0" fmla="*/ 903689 w 2122082"/>
                    <a:gd name="connsiteY0" fmla="*/ 6859140 h 6859140"/>
                    <a:gd name="connsiteX1" fmla="*/ 803973 w 2122082"/>
                    <a:gd name="connsiteY1" fmla="*/ 6855255 h 6859140"/>
                    <a:gd name="connsiteX2" fmla="*/ 84261 w 2122082"/>
                    <a:gd name="connsiteY2" fmla="*/ 6570438 h 6859140"/>
                    <a:gd name="connsiteX3" fmla="*/ 94808 w 2122082"/>
                    <a:gd name="connsiteY3" fmla="*/ 6553180 h 6859140"/>
                    <a:gd name="connsiteX4" fmla="*/ 805386 w 2122082"/>
                    <a:gd name="connsiteY4" fmla="*/ 6835069 h 6859140"/>
                    <a:gd name="connsiteX5" fmla="*/ 1726144 w 2122082"/>
                    <a:gd name="connsiteY5" fmla="*/ 6544904 h 6859140"/>
                    <a:gd name="connsiteX6" fmla="*/ 1689306 w 2122082"/>
                    <a:gd name="connsiteY6" fmla="*/ 6564635 h 6859140"/>
                    <a:gd name="connsiteX7" fmla="*/ 1241845 w 2122082"/>
                    <a:gd name="connsiteY7" fmla="*/ 6663695 h 6859140"/>
                    <a:gd name="connsiteX8" fmla="*/ 684324 w 2122082"/>
                    <a:gd name="connsiteY8" fmla="*/ 6529865 h 6859140"/>
                    <a:gd name="connsiteX9" fmla="*/ 284198 w 2122082"/>
                    <a:gd name="connsiteY9" fmla="*/ 6124895 h 6859140"/>
                    <a:gd name="connsiteX10" fmla="*/ 213902 w 2122082"/>
                    <a:gd name="connsiteY10" fmla="*/ 5511813 h 6859140"/>
                    <a:gd name="connsiteX11" fmla="*/ 509013 w 2122082"/>
                    <a:gd name="connsiteY11" fmla="*/ 5071620 h 6859140"/>
                    <a:gd name="connsiteX12" fmla="*/ 769153 w 2122082"/>
                    <a:gd name="connsiteY12" fmla="*/ 4925982 h 6859140"/>
                    <a:gd name="connsiteX13" fmla="*/ 998358 w 2122082"/>
                    <a:gd name="connsiteY13" fmla="*/ 4789528 h 6859140"/>
                    <a:gd name="connsiteX14" fmla="*/ 1277472 w 2122082"/>
                    <a:gd name="connsiteY14" fmla="*/ 4609777 h 6859140"/>
                    <a:gd name="connsiteX15" fmla="*/ 1062195 w 2122082"/>
                    <a:gd name="connsiteY15" fmla="*/ 4499716 h 6859140"/>
                    <a:gd name="connsiteX16" fmla="*/ 804730 w 2122082"/>
                    <a:gd name="connsiteY16" fmla="*/ 4366896 h 6859140"/>
                    <a:gd name="connsiteX17" fmla="*/ 458146 w 2122082"/>
                    <a:gd name="connsiteY17" fmla="*/ 3774453 h 6859140"/>
                    <a:gd name="connsiteX18" fmla="*/ 327395 w 2122082"/>
                    <a:gd name="connsiteY18" fmla="*/ 2953259 h 6859140"/>
                    <a:gd name="connsiteX19" fmla="*/ 287831 w 2122082"/>
                    <a:gd name="connsiteY19" fmla="*/ 2614296 h 6859140"/>
                    <a:gd name="connsiteX20" fmla="*/ 298126 w 2122082"/>
                    <a:gd name="connsiteY20" fmla="*/ 560983 h 6859140"/>
                    <a:gd name="connsiteX21" fmla="*/ 509770 w 2122082"/>
                    <a:gd name="connsiteY21" fmla="*/ 222928 h 6859140"/>
                    <a:gd name="connsiteX22" fmla="*/ 837127 w 2122082"/>
                    <a:gd name="connsiteY22" fmla="*/ 42924 h 6859140"/>
                    <a:gd name="connsiteX23" fmla="*/ 1742293 w 2122082"/>
                    <a:gd name="connsiteY23" fmla="*/ 188915 h 6859140"/>
                    <a:gd name="connsiteX24" fmla="*/ 1954997 w 2122082"/>
                    <a:gd name="connsiteY24" fmla="*/ 2385544 h 6859140"/>
                    <a:gd name="connsiteX25" fmla="*/ 1915837 w 2122082"/>
                    <a:gd name="connsiteY25" fmla="*/ 2992066 h 6859140"/>
                    <a:gd name="connsiteX26" fmla="*/ 1684360 w 2122082"/>
                    <a:gd name="connsiteY26" fmla="*/ 4061137 h 6859140"/>
                    <a:gd name="connsiteX27" fmla="*/ 1313554 w 2122082"/>
                    <a:gd name="connsiteY27" fmla="*/ 4606295 h 6859140"/>
                    <a:gd name="connsiteX28" fmla="*/ 1922952 w 2122082"/>
                    <a:gd name="connsiteY28" fmla="*/ 5136112 h 6859140"/>
                    <a:gd name="connsiteX29" fmla="*/ 2121880 w 2122082"/>
                    <a:gd name="connsiteY29" fmla="*/ 5756158 h 6859140"/>
                    <a:gd name="connsiteX30" fmla="*/ 1987344 w 2122082"/>
                    <a:gd name="connsiteY30" fmla="*/ 6269726 h 6859140"/>
                    <a:gd name="connsiteX31" fmla="*/ 1848367 w 2122082"/>
                    <a:gd name="connsiteY31" fmla="*/ 6456592 h 6859140"/>
                    <a:gd name="connsiteX32" fmla="*/ 903638 w 2122082"/>
                    <a:gd name="connsiteY32" fmla="*/ 6859090 h 6859140"/>
                    <a:gd name="connsiteX33" fmla="*/ 903689 w 2122082"/>
                    <a:gd name="connsiteY33" fmla="*/ 6859140 h 6859140"/>
                    <a:gd name="connsiteX34" fmla="*/ 714248 w 2122082"/>
                    <a:gd name="connsiteY34" fmla="*/ 4971197 h 6859140"/>
                    <a:gd name="connsiteX35" fmla="*/ 521528 w 2122082"/>
                    <a:gd name="connsiteY35" fmla="*/ 5087516 h 6859140"/>
                    <a:gd name="connsiteX36" fmla="*/ 302567 w 2122082"/>
                    <a:gd name="connsiteY36" fmla="*/ 6116418 h 6859140"/>
                    <a:gd name="connsiteX37" fmla="*/ 1237758 w 2122082"/>
                    <a:gd name="connsiteY37" fmla="*/ 6643510 h 6859140"/>
                    <a:gd name="connsiteX38" fmla="*/ 1241845 w 2122082"/>
                    <a:gd name="connsiteY38" fmla="*/ 6643510 h 6859140"/>
                    <a:gd name="connsiteX39" fmla="*/ 1839132 w 2122082"/>
                    <a:gd name="connsiteY39" fmla="*/ 6437012 h 6859140"/>
                    <a:gd name="connsiteX40" fmla="*/ 1961153 w 2122082"/>
                    <a:gd name="connsiteY40" fmla="*/ 6274520 h 6859140"/>
                    <a:gd name="connsiteX41" fmla="*/ 1969631 w 2122082"/>
                    <a:gd name="connsiteY41" fmla="*/ 6260390 h 6859140"/>
                    <a:gd name="connsiteX42" fmla="*/ 1969984 w 2122082"/>
                    <a:gd name="connsiteY42" fmla="*/ 6259633 h 6859140"/>
                    <a:gd name="connsiteX43" fmla="*/ 1970035 w 2122082"/>
                    <a:gd name="connsiteY43" fmla="*/ 6259633 h 6859140"/>
                    <a:gd name="connsiteX44" fmla="*/ 1905895 w 2122082"/>
                    <a:gd name="connsiteY44" fmla="*/ 5146760 h 6859140"/>
                    <a:gd name="connsiteX45" fmla="*/ 1297557 w 2122082"/>
                    <a:gd name="connsiteY45" fmla="*/ 4620576 h 6859140"/>
                    <a:gd name="connsiteX46" fmla="*/ 1006887 w 2122082"/>
                    <a:gd name="connsiteY46" fmla="*/ 4807897 h 6859140"/>
                    <a:gd name="connsiteX47" fmla="*/ 835210 w 2122082"/>
                    <a:gd name="connsiteY47" fmla="*/ 4903929 h 6859140"/>
                    <a:gd name="connsiteX48" fmla="*/ 1063456 w 2122082"/>
                    <a:gd name="connsiteY48" fmla="*/ 4864719 h 6859140"/>
                    <a:gd name="connsiteX49" fmla="*/ 1636067 w 2122082"/>
                    <a:gd name="connsiteY49" fmla="*/ 5040534 h 6859140"/>
                    <a:gd name="connsiteX50" fmla="*/ 1894844 w 2122082"/>
                    <a:gd name="connsiteY50" fmla="*/ 5536995 h 6859140"/>
                    <a:gd name="connsiteX51" fmla="*/ 1793362 w 2122082"/>
                    <a:gd name="connsiteY51" fmla="*/ 6117023 h 6859140"/>
                    <a:gd name="connsiteX52" fmla="*/ 1462119 w 2122082"/>
                    <a:gd name="connsiteY52" fmla="*/ 6511598 h 6859140"/>
                    <a:gd name="connsiteX53" fmla="*/ 962025 w 2122082"/>
                    <a:gd name="connsiteY53" fmla="*/ 6605359 h 6859140"/>
                    <a:gd name="connsiteX54" fmla="*/ 388506 w 2122082"/>
                    <a:gd name="connsiteY54" fmla="*/ 5836900 h 6859140"/>
                    <a:gd name="connsiteX55" fmla="*/ 495035 w 2122082"/>
                    <a:gd name="connsiteY55" fmla="*/ 5250715 h 6859140"/>
                    <a:gd name="connsiteX56" fmla="*/ 714349 w 2122082"/>
                    <a:gd name="connsiteY56" fmla="*/ 4971197 h 6859140"/>
                    <a:gd name="connsiteX57" fmla="*/ 714248 w 2122082"/>
                    <a:gd name="connsiteY57" fmla="*/ 4971197 h 6859140"/>
                    <a:gd name="connsiteX58" fmla="*/ 779145 w 2122082"/>
                    <a:gd name="connsiteY58" fmla="*/ 4944502 h 6859140"/>
                    <a:gd name="connsiteX59" fmla="*/ 408490 w 2122082"/>
                    <a:gd name="connsiteY59" fmla="*/ 5834780 h 6859140"/>
                    <a:gd name="connsiteX60" fmla="*/ 966163 w 2122082"/>
                    <a:gd name="connsiteY60" fmla="*/ 6585628 h 6859140"/>
                    <a:gd name="connsiteX61" fmla="*/ 1774993 w 2122082"/>
                    <a:gd name="connsiteY61" fmla="*/ 6108444 h 6859140"/>
                    <a:gd name="connsiteX62" fmla="*/ 1623451 w 2122082"/>
                    <a:gd name="connsiteY62" fmla="*/ 5056329 h 6859140"/>
                    <a:gd name="connsiteX63" fmla="*/ 779145 w 2122082"/>
                    <a:gd name="connsiteY63" fmla="*/ 4944502 h 6859140"/>
                    <a:gd name="connsiteX64" fmla="*/ 1143592 w 2122082"/>
                    <a:gd name="connsiteY64" fmla="*/ 20064 h 6859140"/>
                    <a:gd name="connsiteX65" fmla="*/ 842931 w 2122082"/>
                    <a:gd name="connsiteY65" fmla="*/ 62302 h 6859140"/>
                    <a:gd name="connsiteX66" fmla="*/ 317504 w 2122082"/>
                    <a:gd name="connsiteY66" fmla="*/ 566837 h 6859140"/>
                    <a:gd name="connsiteX67" fmla="*/ 307916 w 2122082"/>
                    <a:gd name="connsiteY67" fmla="*/ 2611924 h 6859140"/>
                    <a:gd name="connsiteX68" fmla="*/ 347479 w 2122082"/>
                    <a:gd name="connsiteY68" fmla="*/ 2951039 h 6859140"/>
                    <a:gd name="connsiteX69" fmla="*/ 477675 w 2122082"/>
                    <a:gd name="connsiteY69" fmla="*/ 3769407 h 6859140"/>
                    <a:gd name="connsiteX70" fmla="*/ 814570 w 2122082"/>
                    <a:gd name="connsiteY70" fmla="*/ 4349334 h 6859140"/>
                    <a:gd name="connsiteX71" fmla="*/ 1071228 w 2122082"/>
                    <a:gd name="connsiteY71" fmla="*/ 4481700 h 6859140"/>
                    <a:gd name="connsiteX72" fmla="*/ 1293671 w 2122082"/>
                    <a:gd name="connsiteY72" fmla="*/ 4595597 h 6859140"/>
                    <a:gd name="connsiteX73" fmla="*/ 1895752 w 2122082"/>
                    <a:gd name="connsiteY73" fmla="*/ 2990653 h 6859140"/>
                    <a:gd name="connsiteX74" fmla="*/ 1934912 w 2122082"/>
                    <a:gd name="connsiteY74" fmla="*/ 2384182 h 6859140"/>
                    <a:gd name="connsiteX75" fmla="*/ 1729273 w 2122082"/>
                    <a:gd name="connsiteY75" fmla="*/ 204357 h 6859140"/>
                    <a:gd name="connsiteX76" fmla="*/ 1143592 w 2122082"/>
                    <a:gd name="connsiteY76" fmla="*/ 20115 h 6859140"/>
                    <a:gd name="connsiteX77" fmla="*/ 1143592 w 2122082"/>
                    <a:gd name="connsiteY77" fmla="*/ 20064 h 6859140"/>
                    <a:gd name="connsiteX0" fmla="*/ 819428 w 2037821"/>
                    <a:gd name="connsiteY0" fmla="*/ 6859140 h 6859140"/>
                    <a:gd name="connsiteX1" fmla="*/ 719712 w 2037821"/>
                    <a:gd name="connsiteY1" fmla="*/ 6855255 h 6859140"/>
                    <a:gd name="connsiteX2" fmla="*/ 0 w 2037821"/>
                    <a:gd name="connsiteY2" fmla="*/ 6570438 h 6859140"/>
                    <a:gd name="connsiteX3" fmla="*/ 721125 w 2037821"/>
                    <a:gd name="connsiteY3" fmla="*/ 6835069 h 6859140"/>
                    <a:gd name="connsiteX4" fmla="*/ 1641883 w 2037821"/>
                    <a:gd name="connsiteY4" fmla="*/ 6544904 h 6859140"/>
                    <a:gd name="connsiteX5" fmla="*/ 1605045 w 2037821"/>
                    <a:gd name="connsiteY5" fmla="*/ 6564635 h 6859140"/>
                    <a:gd name="connsiteX6" fmla="*/ 1157584 w 2037821"/>
                    <a:gd name="connsiteY6" fmla="*/ 6663695 h 6859140"/>
                    <a:gd name="connsiteX7" fmla="*/ 600063 w 2037821"/>
                    <a:gd name="connsiteY7" fmla="*/ 6529865 h 6859140"/>
                    <a:gd name="connsiteX8" fmla="*/ 199937 w 2037821"/>
                    <a:gd name="connsiteY8" fmla="*/ 6124895 h 6859140"/>
                    <a:gd name="connsiteX9" fmla="*/ 129641 w 2037821"/>
                    <a:gd name="connsiteY9" fmla="*/ 5511813 h 6859140"/>
                    <a:gd name="connsiteX10" fmla="*/ 424752 w 2037821"/>
                    <a:gd name="connsiteY10" fmla="*/ 5071620 h 6859140"/>
                    <a:gd name="connsiteX11" fmla="*/ 684892 w 2037821"/>
                    <a:gd name="connsiteY11" fmla="*/ 4925982 h 6859140"/>
                    <a:gd name="connsiteX12" fmla="*/ 914097 w 2037821"/>
                    <a:gd name="connsiteY12" fmla="*/ 4789528 h 6859140"/>
                    <a:gd name="connsiteX13" fmla="*/ 1193211 w 2037821"/>
                    <a:gd name="connsiteY13" fmla="*/ 4609777 h 6859140"/>
                    <a:gd name="connsiteX14" fmla="*/ 977934 w 2037821"/>
                    <a:gd name="connsiteY14" fmla="*/ 4499716 h 6859140"/>
                    <a:gd name="connsiteX15" fmla="*/ 720469 w 2037821"/>
                    <a:gd name="connsiteY15" fmla="*/ 4366896 h 6859140"/>
                    <a:gd name="connsiteX16" fmla="*/ 373885 w 2037821"/>
                    <a:gd name="connsiteY16" fmla="*/ 3774453 h 6859140"/>
                    <a:gd name="connsiteX17" fmla="*/ 243134 w 2037821"/>
                    <a:gd name="connsiteY17" fmla="*/ 2953259 h 6859140"/>
                    <a:gd name="connsiteX18" fmla="*/ 203570 w 2037821"/>
                    <a:gd name="connsiteY18" fmla="*/ 2614296 h 6859140"/>
                    <a:gd name="connsiteX19" fmla="*/ 213865 w 2037821"/>
                    <a:gd name="connsiteY19" fmla="*/ 560983 h 6859140"/>
                    <a:gd name="connsiteX20" fmla="*/ 425509 w 2037821"/>
                    <a:gd name="connsiteY20" fmla="*/ 222928 h 6859140"/>
                    <a:gd name="connsiteX21" fmla="*/ 752866 w 2037821"/>
                    <a:gd name="connsiteY21" fmla="*/ 42924 h 6859140"/>
                    <a:gd name="connsiteX22" fmla="*/ 1658032 w 2037821"/>
                    <a:gd name="connsiteY22" fmla="*/ 188915 h 6859140"/>
                    <a:gd name="connsiteX23" fmla="*/ 1870736 w 2037821"/>
                    <a:gd name="connsiteY23" fmla="*/ 2385544 h 6859140"/>
                    <a:gd name="connsiteX24" fmla="*/ 1831576 w 2037821"/>
                    <a:gd name="connsiteY24" fmla="*/ 2992066 h 6859140"/>
                    <a:gd name="connsiteX25" fmla="*/ 1600099 w 2037821"/>
                    <a:gd name="connsiteY25" fmla="*/ 4061137 h 6859140"/>
                    <a:gd name="connsiteX26" fmla="*/ 1229293 w 2037821"/>
                    <a:gd name="connsiteY26" fmla="*/ 4606295 h 6859140"/>
                    <a:gd name="connsiteX27" fmla="*/ 1838691 w 2037821"/>
                    <a:gd name="connsiteY27" fmla="*/ 5136112 h 6859140"/>
                    <a:gd name="connsiteX28" fmla="*/ 2037619 w 2037821"/>
                    <a:gd name="connsiteY28" fmla="*/ 5756158 h 6859140"/>
                    <a:gd name="connsiteX29" fmla="*/ 1903083 w 2037821"/>
                    <a:gd name="connsiteY29" fmla="*/ 6269726 h 6859140"/>
                    <a:gd name="connsiteX30" fmla="*/ 1764106 w 2037821"/>
                    <a:gd name="connsiteY30" fmla="*/ 6456592 h 6859140"/>
                    <a:gd name="connsiteX31" fmla="*/ 819377 w 2037821"/>
                    <a:gd name="connsiteY31" fmla="*/ 6859090 h 6859140"/>
                    <a:gd name="connsiteX32" fmla="*/ 819428 w 2037821"/>
                    <a:gd name="connsiteY32" fmla="*/ 6859140 h 6859140"/>
                    <a:gd name="connsiteX33" fmla="*/ 629987 w 2037821"/>
                    <a:gd name="connsiteY33" fmla="*/ 4971197 h 6859140"/>
                    <a:gd name="connsiteX34" fmla="*/ 437267 w 2037821"/>
                    <a:gd name="connsiteY34" fmla="*/ 5087516 h 6859140"/>
                    <a:gd name="connsiteX35" fmla="*/ 218306 w 2037821"/>
                    <a:gd name="connsiteY35" fmla="*/ 6116418 h 6859140"/>
                    <a:gd name="connsiteX36" fmla="*/ 1153497 w 2037821"/>
                    <a:gd name="connsiteY36" fmla="*/ 6643510 h 6859140"/>
                    <a:gd name="connsiteX37" fmla="*/ 1157584 w 2037821"/>
                    <a:gd name="connsiteY37" fmla="*/ 6643510 h 6859140"/>
                    <a:gd name="connsiteX38" fmla="*/ 1754871 w 2037821"/>
                    <a:gd name="connsiteY38" fmla="*/ 6437012 h 6859140"/>
                    <a:gd name="connsiteX39" fmla="*/ 1876892 w 2037821"/>
                    <a:gd name="connsiteY39" fmla="*/ 6274520 h 6859140"/>
                    <a:gd name="connsiteX40" fmla="*/ 1885370 w 2037821"/>
                    <a:gd name="connsiteY40" fmla="*/ 6260390 h 6859140"/>
                    <a:gd name="connsiteX41" fmla="*/ 1885723 w 2037821"/>
                    <a:gd name="connsiteY41" fmla="*/ 6259633 h 6859140"/>
                    <a:gd name="connsiteX42" fmla="*/ 1885774 w 2037821"/>
                    <a:gd name="connsiteY42" fmla="*/ 6259633 h 6859140"/>
                    <a:gd name="connsiteX43" fmla="*/ 1821634 w 2037821"/>
                    <a:gd name="connsiteY43" fmla="*/ 5146760 h 6859140"/>
                    <a:gd name="connsiteX44" fmla="*/ 1213296 w 2037821"/>
                    <a:gd name="connsiteY44" fmla="*/ 4620576 h 6859140"/>
                    <a:gd name="connsiteX45" fmla="*/ 922626 w 2037821"/>
                    <a:gd name="connsiteY45" fmla="*/ 4807897 h 6859140"/>
                    <a:gd name="connsiteX46" fmla="*/ 750949 w 2037821"/>
                    <a:gd name="connsiteY46" fmla="*/ 4903929 h 6859140"/>
                    <a:gd name="connsiteX47" fmla="*/ 979195 w 2037821"/>
                    <a:gd name="connsiteY47" fmla="*/ 4864719 h 6859140"/>
                    <a:gd name="connsiteX48" fmla="*/ 1551806 w 2037821"/>
                    <a:gd name="connsiteY48" fmla="*/ 5040534 h 6859140"/>
                    <a:gd name="connsiteX49" fmla="*/ 1810583 w 2037821"/>
                    <a:gd name="connsiteY49" fmla="*/ 5536995 h 6859140"/>
                    <a:gd name="connsiteX50" fmla="*/ 1709101 w 2037821"/>
                    <a:gd name="connsiteY50" fmla="*/ 6117023 h 6859140"/>
                    <a:gd name="connsiteX51" fmla="*/ 1377858 w 2037821"/>
                    <a:gd name="connsiteY51" fmla="*/ 6511598 h 6859140"/>
                    <a:gd name="connsiteX52" fmla="*/ 877764 w 2037821"/>
                    <a:gd name="connsiteY52" fmla="*/ 6605359 h 6859140"/>
                    <a:gd name="connsiteX53" fmla="*/ 304245 w 2037821"/>
                    <a:gd name="connsiteY53" fmla="*/ 5836900 h 6859140"/>
                    <a:gd name="connsiteX54" fmla="*/ 410774 w 2037821"/>
                    <a:gd name="connsiteY54" fmla="*/ 5250715 h 6859140"/>
                    <a:gd name="connsiteX55" fmla="*/ 630088 w 2037821"/>
                    <a:gd name="connsiteY55" fmla="*/ 4971197 h 6859140"/>
                    <a:gd name="connsiteX56" fmla="*/ 629987 w 2037821"/>
                    <a:gd name="connsiteY56" fmla="*/ 4971197 h 6859140"/>
                    <a:gd name="connsiteX57" fmla="*/ 694884 w 2037821"/>
                    <a:gd name="connsiteY57" fmla="*/ 4944502 h 6859140"/>
                    <a:gd name="connsiteX58" fmla="*/ 324229 w 2037821"/>
                    <a:gd name="connsiteY58" fmla="*/ 5834780 h 6859140"/>
                    <a:gd name="connsiteX59" fmla="*/ 881902 w 2037821"/>
                    <a:gd name="connsiteY59" fmla="*/ 6585628 h 6859140"/>
                    <a:gd name="connsiteX60" fmla="*/ 1690732 w 2037821"/>
                    <a:gd name="connsiteY60" fmla="*/ 6108444 h 6859140"/>
                    <a:gd name="connsiteX61" fmla="*/ 1539190 w 2037821"/>
                    <a:gd name="connsiteY61" fmla="*/ 5056329 h 6859140"/>
                    <a:gd name="connsiteX62" fmla="*/ 694884 w 2037821"/>
                    <a:gd name="connsiteY62" fmla="*/ 4944502 h 6859140"/>
                    <a:gd name="connsiteX63" fmla="*/ 1059331 w 2037821"/>
                    <a:gd name="connsiteY63" fmla="*/ 20064 h 6859140"/>
                    <a:gd name="connsiteX64" fmla="*/ 758670 w 2037821"/>
                    <a:gd name="connsiteY64" fmla="*/ 62302 h 6859140"/>
                    <a:gd name="connsiteX65" fmla="*/ 233243 w 2037821"/>
                    <a:gd name="connsiteY65" fmla="*/ 566837 h 6859140"/>
                    <a:gd name="connsiteX66" fmla="*/ 223655 w 2037821"/>
                    <a:gd name="connsiteY66" fmla="*/ 2611924 h 6859140"/>
                    <a:gd name="connsiteX67" fmla="*/ 263218 w 2037821"/>
                    <a:gd name="connsiteY67" fmla="*/ 2951039 h 6859140"/>
                    <a:gd name="connsiteX68" fmla="*/ 393414 w 2037821"/>
                    <a:gd name="connsiteY68" fmla="*/ 3769407 h 6859140"/>
                    <a:gd name="connsiteX69" fmla="*/ 730309 w 2037821"/>
                    <a:gd name="connsiteY69" fmla="*/ 4349334 h 6859140"/>
                    <a:gd name="connsiteX70" fmla="*/ 986967 w 2037821"/>
                    <a:gd name="connsiteY70" fmla="*/ 4481700 h 6859140"/>
                    <a:gd name="connsiteX71" fmla="*/ 1209410 w 2037821"/>
                    <a:gd name="connsiteY71" fmla="*/ 4595597 h 6859140"/>
                    <a:gd name="connsiteX72" fmla="*/ 1811491 w 2037821"/>
                    <a:gd name="connsiteY72" fmla="*/ 2990653 h 6859140"/>
                    <a:gd name="connsiteX73" fmla="*/ 1850651 w 2037821"/>
                    <a:gd name="connsiteY73" fmla="*/ 2384182 h 6859140"/>
                    <a:gd name="connsiteX74" fmla="*/ 1645012 w 2037821"/>
                    <a:gd name="connsiteY74" fmla="*/ 204357 h 6859140"/>
                    <a:gd name="connsiteX75" fmla="*/ 1059331 w 2037821"/>
                    <a:gd name="connsiteY75" fmla="*/ 20115 h 6859140"/>
                    <a:gd name="connsiteX76" fmla="*/ 1059331 w 2037821"/>
                    <a:gd name="connsiteY76" fmla="*/ 20064 h 6859140"/>
                    <a:gd name="connsiteX0" fmla="*/ 715997 w 1934390"/>
                    <a:gd name="connsiteY0" fmla="*/ 6859140 h 6863465"/>
                    <a:gd name="connsiteX1" fmla="*/ 616281 w 1934390"/>
                    <a:gd name="connsiteY1" fmla="*/ 6855255 h 6863465"/>
                    <a:gd name="connsiteX2" fmla="*/ 617694 w 1934390"/>
                    <a:gd name="connsiteY2" fmla="*/ 6835069 h 6863465"/>
                    <a:gd name="connsiteX3" fmla="*/ 1538452 w 1934390"/>
                    <a:gd name="connsiteY3" fmla="*/ 6544904 h 6863465"/>
                    <a:gd name="connsiteX4" fmla="*/ 1501614 w 1934390"/>
                    <a:gd name="connsiteY4" fmla="*/ 6564635 h 6863465"/>
                    <a:gd name="connsiteX5" fmla="*/ 1054153 w 1934390"/>
                    <a:gd name="connsiteY5" fmla="*/ 6663695 h 6863465"/>
                    <a:gd name="connsiteX6" fmla="*/ 496632 w 1934390"/>
                    <a:gd name="connsiteY6" fmla="*/ 6529865 h 6863465"/>
                    <a:gd name="connsiteX7" fmla="*/ 96506 w 1934390"/>
                    <a:gd name="connsiteY7" fmla="*/ 6124895 h 6863465"/>
                    <a:gd name="connsiteX8" fmla="*/ 26210 w 1934390"/>
                    <a:gd name="connsiteY8" fmla="*/ 5511813 h 6863465"/>
                    <a:gd name="connsiteX9" fmla="*/ 321321 w 1934390"/>
                    <a:gd name="connsiteY9" fmla="*/ 5071620 h 6863465"/>
                    <a:gd name="connsiteX10" fmla="*/ 581461 w 1934390"/>
                    <a:gd name="connsiteY10" fmla="*/ 4925982 h 6863465"/>
                    <a:gd name="connsiteX11" fmla="*/ 810666 w 1934390"/>
                    <a:gd name="connsiteY11" fmla="*/ 4789528 h 6863465"/>
                    <a:gd name="connsiteX12" fmla="*/ 1089780 w 1934390"/>
                    <a:gd name="connsiteY12" fmla="*/ 4609777 h 6863465"/>
                    <a:gd name="connsiteX13" fmla="*/ 874503 w 1934390"/>
                    <a:gd name="connsiteY13" fmla="*/ 4499716 h 6863465"/>
                    <a:gd name="connsiteX14" fmla="*/ 617038 w 1934390"/>
                    <a:gd name="connsiteY14" fmla="*/ 4366896 h 6863465"/>
                    <a:gd name="connsiteX15" fmla="*/ 270454 w 1934390"/>
                    <a:gd name="connsiteY15" fmla="*/ 3774453 h 6863465"/>
                    <a:gd name="connsiteX16" fmla="*/ 139703 w 1934390"/>
                    <a:gd name="connsiteY16" fmla="*/ 2953259 h 6863465"/>
                    <a:gd name="connsiteX17" fmla="*/ 100139 w 1934390"/>
                    <a:gd name="connsiteY17" fmla="*/ 2614296 h 6863465"/>
                    <a:gd name="connsiteX18" fmla="*/ 110434 w 1934390"/>
                    <a:gd name="connsiteY18" fmla="*/ 560983 h 6863465"/>
                    <a:gd name="connsiteX19" fmla="*/ 322078 w 1934390"/>
                    <a:gd name="connsiteY19" fmla="*/ 222928 h 6863465"/>
                    <a:gd name="connsiteX20" fmla="*/ 649435 w 1934390"/>
                    <a:gd name="connsiteY20" fmla="*/ 42924 h 6863465"/>
                    <a:gd name="connsiteX21" fmla="*/ 1554601 w 1934390"/>
                    <a:gd name="connsiteY21" fmla="*/ 188915 h 6863465"/>
                    <a:gd name="connsiteX22" fmla="*/ 1767305 w 1934390"/>
                    <a:gd name="connsiteY22" fmla="*/ 2385544 h 6863465"/>
                    <a:gd name="connsiteX23" fmla="*/ 1728145 w 1934390"/>
                    <a:gd name="connsiteY23" fmla="*/ 2992066 h 6863465"/>
                    <a:gd name="connsiteX24" fmla="*/ 1496668 w 1934390"/>
                    <a:gd name="connsiteY24" fmla="*/ 4061137 h 6863465"/>
                    <a:gd name="connsiteX25" fmla="*/ 1125862 w 1934390"/>
                    <a:gd name="connsiteY25" fmla="*/ 4606295 h 6863465"/>
                    <a:gd name="connsiteX26" fmla="*/ 1735260 w 1934390"/>
                    <a:gd name="connsiteY26" fmla="*/ 5136112 h 6863465"/>
                    <a:gd name="connsiteX27" fmla="*/ 1934188 w 1934390"/>
                    <a:gd name="connsiteY27" fmla="*/ 5756158 h 6863465"/>
                    <a:gd name="connsiteX28" fmla="*/ 1799652 w 1934390"/>
                    <a:gd name="connsiteY28" fmla="*/ 6269726 h 6863465"/>
                    <a:gd name="connsiteX29" fmla="*/ 1660675 w 1934390"/>
                    <a:gd name="connsiteY29" fmla="*/ 6456592 h 6863465"/>
                    <a:gd name="connsiteX30" fmla="*/ 715946 w 1934390"/>
                    <a:gd name="connsiteY30" fmla="*/ 6859090 h 6863465"/>
                    <a:gd name="connsiteX31" fmla="*/ 715997 w 1934390"/>
                    <a:gd name="connsiteY31" fmla="*/ 6859140 h 6863465"/>
                    <a:gd name="connsiteX32" fmla="*/ 526556 w 1934390"/>
                    <a:gd name="connsiteY32" fmla="*/ 4971197 h 6863465"/>
                    <a:gd name="connsiteX33" fmla="*/ 333836 w 1934390"/>
                    <a:gd name="connsiteY33" fmla="*/ 5087516 h 6863465"/>
                    <a:gd name="connsiteX34" fmla="*/ 114875 w 1934390"/>
                    <a:gd name="connsiteY34" fmla="*/ 6116418 h 6863465"/>
                    <a:gd name="connsiteX35" fmla="*/ 1050066 w 1934390"/>
                    <a:gd name="connsiteY35" fmla="*/ 6643510 h 6863465"/>
                    <a:gd name="connsiteX36" fmla="*/ 1054153 w 1934390"/>
                    <a:gd name="connsiteY36" fmla="*/ 6643510 h 6863465"/>
                    <a:gd name="connsiteX37" fmla="*/ 1651440 w 1934390"/>
                    <a:gd name="connsiteY37" fmla="*/ 6437012 h 6863465"/>
                    <a:gd name="connsiteX38" fmla="*/ 1773461 w 1934390"/>
                    <a:gd name="connsiteY38" fmla="*/ 6274520 h 6863465"/>
                    <a:gd name="connsiteX39" fmla="*/ 1781939 w 1934390"/>
                    <a:gd name="connsiteY39" fmla="*/ 6260390 h 6863465"/>
                    <a:gd name="connsiteX40" fmla="*/ 1782292 w 1934390"/>
                    <a:gd name="connsiteY40" fmla="*/ 6259633 h 6863465"/>
                    <a:gd name="connsiteX41" fmla="*/ 1782343 w 1934390"/>
                    <a:gd name="connsiteY41" fmla="*/ 6259633 h 6863465"/>
                    <a:gd name="connsiteX42" fmla="*/ 1718203 w 1934390"/>
                    <a:gd name="connsiteY42" fmla="*/ 5146760 h 6863465"/>
                    <a:gd name="connsiteX43" fmla="*/ 1109865 w 1934390"/>
                    <a:gd name="connsiteY43" fmla="*/ 4620576 h 6863465"/>
                    <a:gd name="connsiteX44" fmla="*/ 819195 w 1934390"/>
                    <a:gd name="connsiteY44" fmla="*/ 4807897 h 6863465"/>
                    <a:gd name="connsiteX45" fmla="*/ 647518 w 1934390"/>
                    <a:gd name="connsiteY45" fmla="*/ 4903929 h 6863465"/>
                    <a:gd name="connsiteX46" fmla="*/ 875764 w 1934390"/>
                    <a:gd name="connsiteY46" fmla="*/ 4864719 h 6863465"/>
                    <a:gd name="connsiteX47" fmla="*/ 1448375 w 1934390"/>
                    <a:gd name="connsiteY47" fmla="*/ 5040534 h 6863465"/>
                    <a:gd name="connsiteX48" fmla="*/ 1707152 w 1934390"/>
                    <a:gd name="connsiteY48" fmla="*/ 5536995 h 6863465"/>
                    <a:gd name="connsiteX49" fmla="*/ 1605670 w 1934390"/>
                    <a:gd name="connsiteY49" fmla="*/ 6117023 h 6863465"/>
                    <a:gd name="connsiteX50" fmla="*/ 1274427 w 1934390"/>
                    <a:gd name="connsiteY50" fmla="*/ 6511598 h 6863465"/>
                    <a:gd name="connsiteX51" fmla="*/ 774333 w 1934390"/>
                    <a:gd name="connsiteY51" fmla="*/ 6605359 h 6863465"/>
                    <a:gd name="connsiteX52" fmla="*/ 200814 w 1934390"/>
                    <a:gd name="connsiteY52" fmla="*/ 5836900 h 6863465"/>
                    <a:gd name="connsiteX53" fmla="*/ 307343 w 1934390"/>
                    <a:gd name="connsiteY53" fmla="*/ 5250715 h 6863465"/>
                    <a:gd name="connsiteX54" fmla="*/ 526657 w 1934390"/>
                    <a:gd name="connsiteY54" fmla="*/ 4971197 h 6863465"/>
                    <a:gd name="connsiteX55" fmla="*/ 526556 w 1934390"/>
                    <a:gd name="connsiteY55" fmla="*/ 4971197 h 6863465"/>
                    <a:gd name="connsiteX56" fmla="*/ 591453 w 1934390"/>
                    <a:gd name="connsiteY56" fmla="*/ 4944502 h 6863465"/>
                    <a:gd name="connsiteX57" fmla="*/ 220798 w 1934390"/>
                    <a:gd name="connsiteY57" fmla="*/ 5834780 h 6863465"/>
                    <a:gd name="connsiteX58" fmla="*/ 778471 w 1934390"/>
                    <a:gd name="connsiteY58" fmla="*/ 6585628 h 6863465"/>
                    <a:gd name="connsiteX59" fmla="*/ 1587301 w 1934390"/>
                    <a:gd name="connsiteY59" fmla="*/ 6108444 h 6863465"/>
                    <a:gd name="connsiteX60" fmla="*/ 1435759 w 1934390"/>
                    <a:gd name="connsiteY60" fmla="*/ 5056329 h 6863465"/>
                    <a:gd name="connsiteX61" fmla="*/ 591453 w 1934390"/>
                    <a:gd name="connsiteY61" fmla="*/ 4944502 h 6863465"/>
                    <a:gd name="connsiteX62" fmla="*/ 955900 w 1934390"/>
                    <a:gd name="connsiteY62" fmla="*/ 20064 h 6863465"/>
                    <a:gd name="connsiteX63" fmla="*/ 655239 w 1934390"/>
                    <a:gd name="connsiteY63" fmla="*/ 62302 h 6863465"/>
                    <a:gd name="connsiteX64" fmla="*/ 129812 w 1934390"/>
                    <a:gd name="connsiteY64" fmla="*/ 566837 h 6863465"/>
                    <a:gd name="connsiteX65" fmla="*/ 120224 w 1934390"/>
                    <a:gd name="connsiteY65" fmla="*/ 2611924 h 6863465"/>
                    <a:gd name="connsiteX66" fmla="*/ 159787 w 1934390"/>
                    <a:gd name="connsiteY66" fmla="*/ 2951039 h 6863465"/>
                    <a:gd name="connsiteX67" fmla="*/ 289983 w 1934390"/>
                    <a:gd name="connsiteY67" fmla="*/ 3769407 h 6863465"/>
                    <a:gd name="connsiteX68" fmla="*/ 626878 w 1934390"/>
                    <a:gd name="connsiteY68" fmla="*/ 4349334 h 6863465"/>
                    <a:gd name="connsiteX69" fmla="*/ 883536 w 1934390"/>
                    <a:gd name="connsiteY69" fmla="*/ 4481700 h 6863465"/>
                    <a:gd name="connsiteX70" fmla="*/ 1105979 w 1934390"/>
                    <a:gd name="connsiteY70" fmla="*/ 4595597 h 6863465"/>
                    <a:gd name="connsiteX71" fmla="*/ 1708060 w 1934390"/>
                    <a:gd name="connsiteY71" fmla="*/ 2990653 h 6863465"/>
                    <a:gd name="connsiteX72" fmla="*/ 1747220 w 1934390"/>
                    <a:gd name="connsiteY72" fmla="*/ 2384182 h 6863465"/>
                    <a:gd name="connsiteX73" fmla="*/ 1541581 w 1934390"/>
                    <a:gd name="connsiteY73" fmla="*/ 204357 h 6863465"/>
                    <a:gd name="connsiteX74" fmla="*/ 955900 w 1934390"/>
                    <a:gd name="connsiteY74" fmla="*/ 20115 h 6863465"/>
                    <a:gd name="connsiteX75" fmla="*/ 955900 w 1934390"/>
                    <a:gd name="connsiteY75" fmla="*/ 20064 h 686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1934390" h="6863465">
                      <a:moveTo>
                        <a:pt x="715997" y="6859140"/>
                      </a:moveTo>
                      <a:cubicBezTo>
                        <a:pt x="682792" y="6859140"/>
                        <a:pt x="632665" y="6859267"/>
                        <a:pt x="616281" y="6855255"/>
                      </a:cubicBezTo>
                      <a:cubicBezTo>
                        <a:pt x="599897" y="6851243"/>
                        <a:pt x="463999" y="6886794"/>
                        <a:pt x="617694" y="6835069"/>
                      </a:cubicBezTo>
                      <a:cubicBezTo>
                        <a:pt x="771389" y="6783344"/>
                        <a:pt x="1292493" y="6750038"/>
                        <a:pt x="1538452" y="6544904"/>
                      </a:cubicBezTo>
                      <a:cubicBezTo>
                        <a:pt x="1526442" y="6551767"/>
                        <a:pt x="1514179" y="6558327"/>
                        <a:pt x="1501614" y="6564635"/>
                      </a:cubicBezTo>
                      <a:cubicBezTo>
                        <a:pt x="1373335" y="6628925"/>
                        <a:pt x="1218614" y="6663190"/>
                        <a:pt x="1054153" y="6663695"/>
                      </a:cubicBezTo>
                      <a:cubicBezTo>
                        <a:pt x="859868" y="6664452"/>
                        <a:pt x="661900" y="6616814"/>
                        <a:pt x="496632" y="6529865"/>
                      </a:cubicBezTo>
                      <a:cubicBezTo>
                        <a:pt x="314458" y="6434035"/>
                        <a:pt x="176087" y="6293999"/>
                        <a:pt x="96506" y="6124895"/>
                      </a:cubicBezTo>
                      <a:cubicBezTo>
                        <a:pt x="-536" y="5911485"/>
                        <a:pt x="-24203" y="5705291"/>
                        <a:pt x="26210" y="5511813"/>
                      </a:cubicBezTo>
                      <a:cubicBezTo>
                        <a:pt x="70870" y="5340439"/>
                        <a:pt x="172908" y="5188190"/>
                        <a:pt x="321321" y="5071620"/>
                      </a:cubicBezTo>
                      <a:cubicBezTo>
                        <a:pt x="399590" y="5010105"/>
                        <a:pt x="487800" y="4961004"/>
                        <a:pt x="581461" y="4925982"/>
                      </a:cubicBezTo>
                      <a:cubicBezTo>
                        <a:pt x="649587" y="4873752"/>
                        <a:pt x="726039" y="4828183"/>
                        <a:pt x="810666" y="4789528"/>
                      </a:cubicBezTo>
                      <a:cubicBezTo>
                        <a:pt x="915631" y="4740932"/>
                        <a:pt x="1008181" y="4680224"/>
                        <a:pt x="1089780" y="4609777"/>
                      </a:cubicBezTo>
                      <a:cubicBezTo>
                        <a:pt x="1018526" y="4571576"/>
                        <a:pt x="946262" y="4535545"/>
                        <a:pt x="874503" y="4499716"/>
                      </a:cubicBezTo>
                      <a:cubicBezTo>
                        <a:pt x="789472" y="4457276"/>
                        <a:pt x="701514" y="4413423"/>
                        <a:pt x="617038" y="4366896"/>
                      </a:cubicBezTo>
                      <a:cubicBezTo>
                        <a:pt x="465142" y="4280401"/>
                        <a:pt x="351852" y="4086621"/>
                        <a:pt x="270454" y="3774453"/>
                      </a:cubicBezTo>
                      <a:cubicBezTo>
                        <a:pt x="200814" y="3507249"/>
                        <a:pt x="166953" y="3200077"/>
                        <a:pt x="139703" y="2953259"/>
                      </a:cubicBezTo>
                      <a:cubicBezTo>
                        <a:pt x="126532" y="2836739"/>
                        <a:pt x="113108" y="2723650"/>
                        <a:pt x="100139" y="2614296"/>
                      </a:cubicBezTo>
                      <a:cubicBezTo>
                        <a:pt x="4511" y="1807534"/>
                        <a:pt x="-70983" y="1170331"/>
                        <a:pt x="110434" y="560983"/>
                      </a:cubicBezTo>
                      <a:cubicBezTo>
                        <a:pt x="151612" y="426901"/>
                        <a:pt x="222816" y="313157"/>
                        <a:pt x="322078" y="222928"/>
                      </a:cubicBezTo>
                      <a:cubicBezTo>
                        <a:pt x="411752" y="141378"/>
                        <a:pt x="521914" y="80822"/>
                        <a:pt x="649435" y="42924"/>
                      </a:cubicBezTo>
                      <a:cubicBezTo>
                        <a:pt x="961452" y="-49778"/>
                        <a:pt x="1342149" y="11637"/>
                        <a:pt x="1554601" y="188915"/>
                      </a:cubicBezTo>
                      <a:cubicBezTo>
                        <a:pt x="1899772" y="487256"/>
                        <a:pt x="1835430" y="1409326"/>
                        <a:pt x="1767305" y="2385544"/>
                      </a:cubicBezTo>
                      <a:cubicBezTo>
                        <a:pt x="1753427" y="2584674"/>
                        <a:pt x="1739045" y="2790565"/>
                        <a:pt x="1728145" y="2992066"/>
                      </a:cubicBezTo>
                      <a:cubicBezTo>
                        <a:pt x="1685251" y="3447096"/>
                        <a:pt x="1611725" y="3786716"/>
                        <a:pt x="1496668" y="4061137"/>
                      </a:cubicBezTo>
                      <a:cubicBezTo>
                        <a:pt x="1401645" y="4287819"/>
                        <a:pt x="1279069" y="4468428"/>
                        <a:pt x="1125862" y="4606295"/>
                      </a:cubicBezTo>
                      <a:cubicBezTo>
                        <a:pt x="1361325" y="4734775"/>
                        <a:pt x="1583466" y="4889042"/>
                        <a:pt x="1735260" y="5136112"/>
                      </a:cubicBezTo>
                      <a:cubicBezTo>
                        <a:pt x="1863135" y="5342054"/>
                        <a:pt x="1930100" y="5550671"/>
                        <a:pt x="1934188" y="5756158"/>
                      </a:cubicBezTo>
                      <a:cubicBezTo>
                        <a:pt x="1937821" y="5938332"/>
                        <a:pt x="1892605" y="6111018"/>
                        <a:pt x="1799652" y="6269726"/>
                      </a:cubicBezTo>
                      <a:cubicBezTo>
                        <a:pt x="1766951" y="6339770"/>
                        <a:pt x="1719970" y="6402698"/>
                        <a:pt x="1660675" y="6456592"/>
                      </a:cubicBezTo>
                      <a:cubicBezTo>
                        <a:pt x="1428896" y="6707245"/>
                        <a:pt x="1077568" y="6859090"/>
                        <a:pt x="715946" y="6859090"/>
                      </a:cubicBezTo>
                      <a:cubicBezTo>
                        <a:pt x="715963" y="6859107"/>
                        <a:pt x="715980" y="6859123"/>
                        <a:pt x="715997" y="6859140"/>
                      </a:cubicBezTo>
                      <a:close/>
                      <a:moveTo>
                        <a:pt x="526556" y="4971197"/>
                      </a:moveTo>
                      <a:cubicBezTo>
                        <a:pt x="456361" y="5002989"/>
                        <a:pt x="391314" y="5042401"/>
                        <a:pt x="333836" y="5087516"/>
                      </a:cubicBezTo>
                      <a:cubicBezTo>
                        <a:pt x="16925" y="5336452"/>
                        <a:pt x="-64927" y="5721086"/>
                        <a:pt x="114875" y="6116418"/>
                      </a:cubicBezTo>
                      <a:cubicBezTo>
                        <a:pt x="265710" y="6436861"/>
                        <a:pt x="632530" y="6643510"/>
                        <a:pt x="1050066" y="6643510"/>
                      </a:cubicBezTo>
                      <a:lnTo>
                        <a:pt x="1054153" y="6643510"/>
                      </a:lnTo>
                      <a:cubicBezTo>
                        <a:pt x="1298044" y="6642702"/>
                        <a:pt x="1510495" y="6566805"/>
                        <a:pt x="1651440" y="6437012"/>
                      </a:cubicBezTo>
                      <a:cubicBezTo>
                        <a:pt x="1697312" y="6386700"/>
                        <a:pt x="1738238" y="6332401"/>
                        <a:pt x="1773461" y="6274520"/>
                      </a:cubicBezTo>
                      <a:cubicBezTo>
                        <a:pt x="1776338" y="6269827"/>
                        <a:pt x="1779113" y="6265083"/>
                        <a:pt x="1781939" y="6260390"/>
                      </a:cubicBezTo>
                      <a:cubicBezTo>
                        <a:pt x="1782040" y="6260138"/>
                        <a:pt x="1782191" y="6259885"/>
                        <a:pt x="1782292" y="6259633"/>
                      </a:cubicBezTo>
                      <a:lnTo>
                        <a:pt x="1782343" y="6259633"/>
                      </a:lnTo>
                      <a:cubicBezTo>
                        <a:pt x="1978696" y="5924454"/>
                        <a:pt x="1956190" y="5529930"/>
                        <a:pt x="1718203" y="5146760"/>
                      </a:cubicBezTo>
                      <a:cubicBezTo>
                        <a:pt x="1567570" y="4901557"/>
                        <a:pt x="1345278" y="4748501"/>
                        <a:pt x="1109865" y="4620576"/>
                      </a:cubicBezTo>
                      <a:cubicBezTo>
                        <a:pt x="1022815" y="4696171"/>
                        <a:pt x="926077" y="4758392"/>
                        <a:pt x="819195" y="4807897"/>
                      </a:cubicBezTo>
                      <a:cubicBezTo>
                        <a:pt x="757680" y="4836005"/>
                        <a:pt x="700403" y="4868100"/>
                        <a:pt x="647518" y="4903929"/>
                      </a:cubicBezTo>
                      <a:cubicBezTo>
                        <a:pt x="721649" y="4881977"/>
                        <a:pt x="798454" y="4868605"/>
                        <a:pt x="875764" y="4864719"/>
                      </a:cubicBezTo>
                      <a:cubicBezTo>
                        <a:pt x="1090184" y="4853869"/>
                        <a:pt x="1288153" y="4914628"/>
                        <a:pt x="1448375" y="5040534"/>
                      </a:cubicBezTo>
                      <a:cubicBezTo>
                        <a:pt x="1594416" y="5157307"/>
                        <a:pt x="1683888" y="5328933"/>
                        <a:pt x="1707152" y="5536995"/>
                      </a:cubicBezTo>
                      <a:cubicBezTo>
                        <a:pt x="1728347" y="5726385"/>
                        <a:pt x="1692265" y="5932377"/>
                        <a:pt x="1605670" y="6117023"/>
                      </a:cubicBezTo>
                      <a:cubicBezTo>
                        <a:pt x="1525937" y="6286934"/>
                        <a:pt x="1411435" y="6423387"/>
                        <a:pt x="1274427" y="6511598"/>
                      </a:cubicBezTo>
                      <a:cubicBezTo>
                        <a:pt x="1123036" y="6609094"/>
                        <a:pt x="950097" y="6641541"/>
                        <a:pt x="774333" y="6605359"/>
                      </a:cubicBezTo>
                      <a:cubicBezTo>
                        <a:pt x="477808" y="6540211"/>
                        <a:pt x="242043" y="6224258"/>
                        <a:pt x="200814" y="5836900"/>
                      </a:cubicBezTo>
                      <a:cubicBezTo>
                        <a:pt x="178711" y="5629293"/>
                        <a:pt x="215549" y="5426580"/>
                        <a:pt x="307343" y="5250715"/>
                      </a:cubicBezTo>
                      <a:cubicBezTo>
                        <a:pt x="362802" y="5144439"/>
                        <a:pt x="436126" y="5051030"/>
                        <a:pt x="526657" y="4971197"/>
                      </a:cubicBezTo>
                      <a:lnTo>
                        <a:pt x="526556" y="4971197"/>
                      </a:lnTo>
                      <a:close/>
                      <a:moveTo>
                        <a:pt x="591453" y="4944502"/>
                      </a:moveTo>
                      <a:cubicBezTo>
                        <a:pt x="318444" y="5155995"/>
                        <a:pt x="182395" y="5474117"/>
                        <a:pt x="220798" y="5834780"/>
                      </a:cubicBezTo>
                      <a:cubicBezTo>
                        <a:pt x="261118" y="6213611"/>
                        <a:pt x="490424" y="6522346"/>
                        <a:pt x="778471" y="6585628"/>
                      </a:cubicBezTo>
                      <a:cubicBezTo>
                        <a:pt x="1171784" y="6666521"/>
                        <a:pt x="1454178" y="6392151"/>
                        <a:pt x="1587301" y="6108444"/>
                      </a:cubicBezTo>
                      <a:cubicBezTo>
                        <a:pt x="1740256" y="5782348"/>
                        <a:pt x="1758120" y="5314047"/>
                        <a:pt x="1435759" y="5056329"/>
                      </a:cubicBezTo>
                      <a:cubicBezTo>
                        <a:pt x="1179101" y="4854677"/>
                        <a:pt x="856790" y="4846047"/>
                        <a:pt x="591453" y="4944502"/>
                      </a:cubicBezTo>
                      <a:close/>
                      <a:moveTo>
                        <a:pt x="955900" y="20064"/>
                      </a:moveTo>
                      <a:cubicBezTo>
                        <a:pt x="853863" y="20064"/>
                        <a:pt x="751271" y="33740"/>
                        <a:pt x="655239" y="62302"/>
                      </a:cubicBezTo>
                      <a:cubicBezTo>
                        <a:pt x="392273" y="140420"/>
                        <a:pt x="205658" y="319616"/>
                        <a:pt x="129812" y="566837"/>
                      </a:cubicBezTo>
                      <a:cubicBezTo>
                        <a:pt x="-50394" y="1172097"/>
                        <a:pt x="24898" y="1807484"/>
                        <a:pt x="120224" y="2611924"/>
                      </a:cubicBezTo>
                      <a:cubicBezTo>
                        <a:pt x="133193" y="2721329"/>
                        <a:pt x="146616" y="2834468"/>
                        <a:pt x="159787" y="2951039"/>
                      </a:cubicBezTo>
                      <a:cubicBezTo>
                        <a:pt x="186936" y="3197251"/>
                        <a:pt x="220696" y="3503615"/>
                        <a:pt x="289983" y="3769407"/>
                      </a:cubicBezTo>
                      <a:cubicBezTo>
                        <a:pt x="369917" y="4076024"/>
                        <a:pt x="480130" y="4265716"/>
                        <a:pt x="626878" y="4349334"/>
                      </a:cubicBezTo>
                      <a:cubicBezTo>
                        <a:pt x="710900" y="4395559"/>
                        <a:pt x="798656" y="4439311"/>
                        <a:pt x="883536" y="4481700"/>
                      </a:cubicBezTo>
                      <a:cubicBezTo>
                        <a:pt x="957667" y="4518690"/>
                        <a:pt x="1032403" y="4555983"/>
                        <a:pt x="1105979" y="4595597"/>
                      </a:cubicBezTo>
                      <a:cubicBezTo>
                        <a:pt x="1535525" y="4211266"/>
                        <a:pt x="1655124" y="3552414"/>
                        <a:pt x="1708060" y="2990653"/>
                      </a:cubicBezTo>
                      <a:cubicBezTo>
                        <a:pt x="1718960" y="2789404"/>
                        <a:pt x="1733292" y="2583412"/>
                        <a:pt x="1747220" y="2384182"/>
                      </a:cubicBezTo>
                      <a:cubicBezTo>
                        <a:pt x="1814993" y="1413162"/>
                        <a:pt x="1878981" y="495986"/>
                        <a:pt x="1541581" y="204357"/>
                      </a:cubicBezTo>
                      <a:cubicBezTo>
                        <a:pt x="1399173" y="85566"/>
                        <a:pt x="1178949" y="20115"/>
                        <a:pt x="955900" y="20115"/>
                      </a:cubicBezTo>
                      <a:lnTo>
                        <a:pt x="955900" y="2006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857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  <p:sp>
              <p:nvSpPr>
                <p:cNvPr id="12" name="Graphic 65">
                  <a:extLst>
                    <a:ext uri="{FF2B5EF4-FFF2-40B4-BE49-F238E27FC236}">
                      <a16:creationId xmlns:a16="http://schemas.microsoft.com/office/drawing/2014/main" id="{797CC5C9-6F7C-B6CD-D5F7-8258BCF845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28437" y="2230172"/>
                  <a:ext cx="2707836" cy="2707683"/>
                </a:xfrm>
                <a:custGeom>
                  <a:avLst/>
                  <a:gdLst>
                    <a:gd name="connsiteX0" fmla="*/ 1127570 w 1681353"/>
                    <a:gd name="connsiteY0" fmla="*/ 1206341 h 1681257"/>
                    <a:gd name="connsiteX1" fmla="*/ 1139000 w 1681353"/>
                    <a:gd name="connsiteY1" fmla="*/ 1190911 h 1681257"/>
                    <a:gd name="connsiteX2" fmla="*/ 1222915 w 1681353"/>
                    <a:gd name="connsiteY2" fmla="*/ 1144429 h 1681257"/>
                    <a:gd name="connsiteX3" fmla="*/ 1291114 w 1681353"/>
                    <a:gd name="connsiteY3" fmla="*/ 1186148 h 1681257"/>
                    <a:gd name="connsiteX4" fmla="*/ 1395984 w 1681353"/>
                    <a:gd name="connsiteY4" fmla="*/ 1361123 h 1681257"/>
                    <a:gd name="connsiteX5" fmla="*/ 1298639 w 1681353"/>
                    <a:gd name="connsiteY5" fmla="*/ 1522952 h 1681257"/>
                    <a:gd name="connsiteX6" fmla="*/ 840677 w 1681353"/>
                    <a:gd name="connsiteY6" fmla="*/ 1662303 h 1681257"/>
                    <a:gd name="connsiteX7" fmla="*/ 19050 w 1681353"/>
                    <a:gd name="connsiteY7" fmla="*/ 840581 h 1681257"/>
                    <a:gd name="connsiteX8" fmla="*/ 840677 w 1681353"/>
                    <a:gd name="connsiteY8" fmla="*/ 19050 h 1681257"/>
                    <a:gd name="connsiteX9" fmla="*/ 1662303 w 1681353"/>
                    <a:gd name="connsiteY9" fmla="*/ 840581 h 1681257"/>
                    <a:gd name="connsiteX10" fmla="*/ 1647254 w 1681353"/>
                    <a:gd name="connsiteY10" fmla="*/ 998125 h 1681257"/>
                    <a:gd name="connsiteX11" fmla="*/ 1654778 w 1681353"/>
                    <a:gd name="connsiteY11" fmla="*/ 1009269 h 1681257"/>
                    <a:gd name="connsiteX12" fmla="*/ 1665923 w 1681353"/>
                    <a:gd name="connsiteY12" fmla="*/ 1001744 h 1681257"/>
                    <a:gd name="connsiteX13" fmla="*/ 1681353 w 1681353"/>
                    <a:gd name="connsiteY13" fmla="*/ 840581 h 1681257"/>
                    <a:gd name="connsiteX14" fmla="*/ 840677 w 1681353"/>
                    <a:gd name="connsiteY14" fmla="*/ 0 h 1681257"/>
                    <a:gd name="connsiteX15" fmla="*/ 0 w 1681353"/>
                    <a:gd name="connsiteY15" fmla="*/ 840581 h 1681257"/>
                    <a:gd name="connsiteX16" fmla="*/ 840677 w 1681353"/>
                    <a:gd name="connsiteY16" fmla="*/ 1681258 h 1681257"/>
                    <a:gd name="connsiteX17" fmla="*/ 1308354 w 1681353"/>
                    <a:gd name="connsiteY17" fmla="*/ 1539240 h 1681257"/>
                    <a:gd name="connsiteX18" fmla="*/ 1415034 w 1681353"/>
                    <a:gd name="connsiteY18" fmla="*/ 1361599 h 1681257"/>
                    <a:gd name="connsiteX19" fmla="*/ 1301496 w 1681353"/>
                    <a:gd name="connsiteY19" fmla="*/ 1170051 h 1681257"/>
                    <a:gd name="connsiteX20" fmla="*/ 1231583 w 1681353"/>
                    <a:gd name="connsiteY20" fmla="*/ 1127284 h 1681257"/>
                    <a:gd name="connsiteX21" fmla="*/ 1228725 w 1681353"/>
                    <a:gd name="connsiteY21" fmla="*/ 1126141 h 1681257"/>
                    <a:gd name="connsiteX22" fmla="*/ 1147191 w 1681353"/>
                    <a:gd name="connsiteY22" fmla="*/ 1151954 h 1681257"/>
                    <a:gd name="connsiteX0" fmla="*/ 1127570 w 1681353"/>
                    <a:gd name="connsiteY0" fmla="*/ 1206341 h 1681258"/>
                    <a:gd name="connsiteX1" fmla="*/ 1139000 w 1681353"/>
                    <a:gd name="connsiteY1" fmla="*/ 1190911 h 1681258"/>
                    <a:gd name="connsiteX2" fmla="*/ 1222915 w 1681353"/>
                    <a:gd name="connsiteY2" fmla="*/ 1144429 h 1681258"/>
                    <a:gd name="connsiteX3" fmla="*/ 1291114 w 1681353"/>
                    <a:gd name="connsiteY3" fmla="*/ 1186148 h 1681258"/>
                    <a:gd name="connsiteX4" fmla="*/ 1395984 w 1681353"/>
                    <a:gd name="connsiteY4" fmla="*/ 1361123 h 1681258"/>
                    <a:gd name="connsiteX5" fmla="*/ 1298639 w 1681353"/>
                    <a:gd name="connsiteY5" fmla="*/ 1522952 h 1681258"/>
                    <a:gd name="connsiteX6" fmla="*/ 840677 w 1681353"/>
                    <a:gd name="connsiteY6" fmla="*/ 1662303 h 1681258"/>
                    <a:gd name="connsiteX7" fmla="*/ 19050 w 1681353"/>
                    <a:gd name="connsiteY7" fmla="*/ 840581 h 1681258"/>
                    <a:gd name="connsiteX8" fmla="*/ 840677 w 1681353"/>
                    <a:gd name="connsiteY8" fmla="*/ 19050 h 1681258"/>
                    <a:gd name="connsiteX9" fmla="*/ 1662303 w 1681353"/>
                    <a:gd name="connsiteY9" fmla="*/ 840581 h 1681258"/>
                    <a:gd name="connsiteX10" fmla="*/ 1647254 w 1681353"/>
                    <a:gd name="connsiteY10" fmla="*/ 998125 h 1681258"/>
                    <a:gd name="connsiteX11" fmla="*/ 1654778 w 1681353"/>
                    <a:gd name="connsiteY11" fmla="*/ 1009269 h 1681258"/>
                    <a:gd name="connsiteX12" fmla="*/ 1665923 w 1681353"/>
                    <a:gd name="connsiteY12" fmla="*/ 1001744 h 1681258"/>
                    <a:gd name="connsiteX13" fmla="*/ 1681353 w 1681353"/>
                    <a:gd name="connsiteY13" fmla="*/ 840581 h 1681258"/>
                    <a:gd name="connsiteX14" fmla="*/ 840677 w 1681353"/>
                    <a:gd name="connsiteY14" fmla="*/ 0 h 1681258"/>
                    <a:gd name="connsiteX15" fmla="*/ 0 w 1681353"/>
                    <a:gd name="connsiteY15" fmla="*/ 840581 h 1681258"/>
                    <a:gd name="connsiteX16" fmla="*/ 840677 w 1681353"/>
                    <a:gd name="connsiteY16" fmla="*/ 1681258 h 1681258"/>
                    <a:gd name="connsiteX17" fmla="*/ 1308354 w 1681353"/>
                    <a:gd name="connsiteY17" fmla="*/ 1539240 h 1681258"/>
                    <a:gd name="connsiteX18" fmla="*/ 1415034 w 1681353"/>
                    <a:gd name="connsiteY18" fmla="*/ 1361599 h 1681258"/>
                    <a:gd name="connsiteX19" fmla="*/ 1301496 w 1681353"/>
                    <a:gd name="connsiteY19" fmla="*/ 1170051 h 1681258"/>
                    <a:gd name="connsiteX20" fmla="*/ 1231583 w 1681353"/>
                    <a:gd name="connsiteY20" fmla="*/ 1127284 h 1681258"/>
                    <a:gd name="connsiteX21" fmla="*/ 1228725 w 1681353"/>
                    <a:gd name="connsiteY21" fmla="*/ 1126141 h 1681258"/>
                    <a:gd name="connsiteX0" fmla="*/ 1127570 w 1681353"/>
                    <a:gd name="connsiteY0" fmla="*/ 1206341 h 1681258"/>
                    <a:gd name="connsiteX1" fmla="*/ 1222915 w 1681353"/>
                    <a:gd name="connsiteY1" fmla="*/ 1144429 h 1681258"/>
                    <a:gd name="connsiteX2" fmla="*/ 1291114 w 1681353"/>
                    <a:gd name="connsiteY2" fmla="*/ 1186148 h 1681258"/>
                    <a:gd name="connsiteX3" fmla="*/ 1395984 w 1681353"/>
                    <a:gd name="connsiteY3" fmla="*/ 1361123 h 1681258"/>
                    <a:gd name="connsiteX4" fmla="*/ 1298639 w 1681353"/>
                    <a:gd name="connsiteY4" fmla="*/ 1522952 h 1681258"/>
                    <a:gd name="connsiteX5" fmla="*/ 840677 w 1681353"/>
                    <a:gd name="connsiteY5" fmla="*/ 1662303 h 1681258"/>
                    <a:gd name="connsiteX6" fmla="*/ 19050 w 1681353"/>
                    <a:gd name="connsiteY6" fmla="*/ 840581 h 1681258"/>
                    <a:gd name="connsiteX7" fmla="*/ 840677 w 1681353"/>
                    <a:gd name="connsiteY7" fmla="*/ 19050 h 1681258"/>
                    <a:gd name="connsiteX8" fmla="*/ 1662303 w 1681353"/>
                    <a:gd name="connsiteY8" fmla="*/ 840581 h 1681258"/>
                    <a:gd name="connsiteX9" fmla="*/ 1647254 w 1681353"/>
                    <a:gd name="connsiteY9" fmla="*/ 998125 h 1681258"/>
                    <a:gd name="connsiteX10" fmla="*/ 1654778 w 1681353"/>
                    <a:gd name="connsiteY10" fmla="*/ 1009269 h 1681258"/>
                    <a:gd name="connsiteX11" fmla="*/ 1665923 w 1681353"/>
                    <a:gd name="connsiteY11" fmla="*/ 1001744 h 1681258"/>
                    <a:gd name="connsiteX12" fmla="*/ 1681353 w 1681353"/>
                    <a:gd name="connsiteY12" fmla="*/ 840581 h 1681258"/>
                    <a:gd name="connsiteX13" fmla="*/ 840677 w 1681353"/>
                    <a:gd name="connsiteY13" fmla="*/ 0 h 1681258"/>
                    <a:gd name="connsiteX14" fmla="*/ 0 w 1681353"/>
                    <a:gd name="connsiteY14" fmla="*/ 840581 h 1681258"/>
                    <a:gd name="connsiteX15" fmla="*/ 840677 w 1681353"/>
                    <a:gd name="connsiteY15" fmla="*/ 1681258 h 1681258"/>
                    <a:gd name="connsiteX16" fmla="*/ 1308354 w 1681353"/>
                    <a:gd name="connsiteY16" fmla="*/ 1539240 h 1681258"/>
                    <a:gd name="connsiteX17" fmla="*/ 1415034 w 1681353"/>
                    <a:gd name="connsiteY17" fmla="*/ 1361599 h 1681258"/>
                    <a:gd name="connsiteX18" fmla="*/ 1301496 w 1681353"/>
                    <a:gd name="connsiteY18" fmla="*/ 1170051 h 1681258"/>
                    <a:gd name="connsiteX19" fmla="*/ 1231583 w 1681353"/>
                    <a:gd name="connsiteY19" fmla="*/ 1127284 h 1681258"/>
                    <a:gd name="connsiteX20" fmla="*/ 1228725 w 1681353"/>
                    <a:gd name="connsiteY20" fmla="*/ 1126141 h 1681258"/>
                    <a:gd name="connsiteX0" fmla="*/ 1222915 w 1681353"/>
                    <a:gd name="connsiteY0" fmla="*/ 1144429 h 1681258"/>
                    <a:gd name="connsiteX1" fmla="*/ 1291114 w 1681353"/>
                    <a:gd name="connsiteY1" fmla="*/ 1186148 h 1681258"/>
                    <a:gd name="connsiteX2" fmla="*/ 1395984 w 1681353"/>
                    <a:gd name="connsiteY2" fmla="*/ 1361123 h 1681258"/>
                    <a:gd name="connsiteX3" fmla="*/ 1298639 w 1681353"/>
                    <a:gd name="connsiteY3" fmla="*/ 1522952 h 1681258"/>
                    <a:gd name="connsiteX4" fmla="*/ 840677 w 1681353"/>
                    <a:gd name="connsiteY4" fmla="*/ 1662303 h 1681258"/>
                    <a:gd name="connsiteX5" fmla="*/ 19050 w 1681353"/>
                    <a:gd name="connsiteY5" fmla="*/ 840581 h 1681258"/>
                    <a:gd name="connsiteX6" fmla="*/ 840677 w 1681353"/>
                    <a:gd name="connsiteY6" fmla="*/ 19050 h 1681258"/>
                    <a:gd name="connsiteX7" fmla="*/ 1662303 w 1681353"/>
                    <a:gd name="connsiteY7" fmla="*/ 840581 h 1681258"/>
                    <a:gd name="connsiteX8" fmla="*/ 1647254 w 1681353"/>
                    <a:gd name="connsiteY8" fmla="*/ 998125 h 1681258"/>
                    <a:gd name="connsiteX9" fmla="*/ 1654778 w 1681353"/>
                    <a:gd name="connsiteY9" fmla="*/ 1009269 h 1681258"/>
                    <a:gd name="connsiteX10" fmla="*/ 1665923 w 1681353"/>
                    <a:gd name="connsiteY10" fmla="*/ 1001744 h 1681258"/>
                    <a:gd name="connsiteX11" fmla="*/ 1681353 w 1681353"/>
                    <a:gd name="connsiteY11" fmla="*/ 840581 h 1681258"/>
                    <a:gd name="connsiteX12" fmla="*/ 840677 w 1681353"/>
                    <a:gd name="connsiteY12" fmla="*/ 0 h 1681258"/>
                    <a:gd name="connsiteX13" fmla="*/ 0 w 1681353"/>
                    <a:gd name="connsiteY13" fmla="*/ 840581 h 1681258"/>
                    <a:gd name="connsiteX14" fmla="*/ 840677 w 1681353"/>
                    <a:gd name="connsiteY14" fmla="*/ 1681258 h 1681258"/>
                    <a:gd name="connsiteX15" fmla="*/ 1308354 w 1681353"/>
                    <a:gd name="connsiteY15" fmla="*/ 1539240 h 1681258"/>
                    <a:gd name="connsiteX16" fmla="*/ 1415034 w 1681353"/>
                    <a:gd name="connsiteY16" fmla="*/ 1361599 h 1681258"/>
                    <a:gd name="connsiteX17" fmla="*/ 1301496 w 1681353"/>
                    <a:gd name="connsiteY17" fmla="*/ 1170051 h 1681258"/>
                    <a:gd name="connsiteX18" fmla="*/ 1231583 w 1681353"/>
                    <a:gd name="connsiteY18" fmla="*/ 1127284 h 1681258"/>
                    <a:gd name="connsiteX19" fmla="*/ 1228725 w 1681353"/>
                    <a:gd name="connsiteY19" fmla="*/ 1126141 h 1681258"/>
                    <a:gd name="connsiteX0" fmla="*/ 1222915 w 1681353"/>
                    <a:gd name="connsiteY0" fmla="*/ 1144429 h 1681258"/>
                    <a:gd name="connsiteX1" fmla="*/ 1291114 w 1681353"/>
                    <a:gd name="connsiteY1" fmla="*/ 1186148 h 1681258"/>
                    <a:gd name="connsiteX2" fmla="*/ 1395984 w 1681353"/>
                    <a:gd name="connsiteY2" fmla="*/ 1361123 h 1681258"/>
                    <a:gd name="connsiteX3" fmla="*/ 1298639 w 1681353"/>
                    <a:gd name="connsiteY3" fmla="*/ 1522952 h 1681258"/>
                    <a:gd name="connsiteX4" fmla="*/ 840677 w 1681353"/>
                    <a:gd name="connsiteY4" fmla="*/ 1662303 h 1681258"/>
                    <a:gd name="connsiteX5" fmla="*/ 19050 w 1681353"/>
                    <a:gd name="connsiteY5" fmla="*/ 840581 h 1681258"/>
                    <a:gd name="connsiteX6" fmla="*/ 840677 w 1681353"/>
                    <a:gd name="connsiteY6" fmla="*/ 19050 h 1681258"/>
                    <a:gd name="connsiteX7" fmla="*/ 1662303 w 1681353"/>
                    <a:gd name="connsiteY7" fmla="*/ 840581 h 1681258"/>
                    <a:gd name="connsiteX8" fmla="*/ 1647254 w 1681353"/>
                    <a:gd name="connsiteY8" fmla="*/ 998125 h 1681258"/>
                    <a:gd name="connsiteX9" fmla="*/ 1654778 w 1681353"/>
                    <a:gd name="connsiteY9" fmla="*/ 1009269 h 1681258"/>
                    <a:gd name="connsiteX10" fmla="*/ 1665923 w 1681353"/>
                    <a:gd name="connsiteY10" fmla="*/ 1001744 h 1681258"/>
                    <a:gd name="connsiteX11" fmla="*/ 1681353 w 1681353"/>
                    <a:gd name="connsiteY11" fmla="*/ 840581 h 1681258"/>
                    <a:gd name="connsiteX12" fmla="*/ 840677 w 1681353"/>
                    <a:gd name="connsiteY12" fmla="*/ 0 h 1681258"/>
                    <a:gd name="connsiteX13" fmla="*/ 0 w 1681353"/>
                    <a:gd name="connsiteY13" fmla="*/ 840581 h 1681258"/>
                    <a:gd name="connsiteX14" fmla="*/ 840677 w 1681353"/>
                    <a:gd name="connsiteY14" fmla="*/ 1681258 h 1681258"/>
                    <a:gd name="connsiteX15" fmla="*/ 1308354 w 1681353"/>
                    <a:gd name="connsiteY15" fmla="*/ 1539240 h 1681258"/>
                    <a:gd name="connsiteX16" fmla="*/ 1415034 w 1681353"/>
                    <a:gd name="connsiteY16" fmla="*/ 1361599 h 1681258"/>
                    <a:gd name="connsiteX17" fmla="*/ 1301496 w 1681353"/>
                    <a:gd name="connsiteY17" fmla="*/ 1170051 h 1681258"/>
                    <a:gd name="connsiteX18" fmla="*/ 1231583 w 1681353"/>
                    <a:gd name="connsiteY18" fmla="*/ 1127284 h 1681258"/>
                    <a:gd name="connsiteX0" fmla="*/ 1291114 w 1681353"/>
                    <a:gd name="connsiteY0" fmla="*/ 1186148 h 1681258"/>
                    <a:gd name="connsiteX1" fmla="*/ 1395984 w 1681353"/>
                    <a:gd name="connsiteY1" fmla="*/ 1361123 h 1681258"/>
                    <a:gd name="connsiteX2" fmla="*/ 1298639 w 1681353"/>
                    <a:gd name="connsiteY2" fmla="*/ 1522952 h 1681258"/>
                    <a:gd name="connsiteX3" fmla="*/ 840677 w 1681353"/>
                    <a:gd name="connsiteY3" fmla="*/ 1662303 h 1681258"/>
                    <a:gd name="connsiteX4" fmla="*/ 19050 w 1681353"/>
                    <a:gd name="connsiteY4" fmla="*/ 840581 h 1681258"/>
                    <a:gd name="connsiteX5" fmla="*/ 840677 w 1681353"/>
                    <a:gd name="connsiteY5" fmla="*/ 19050 h 1681258"/>
                    <a:gd name="connsiteX6" fmla="*/ 1662303 w 1681353"/>
                    <a:gd name="connsiteY6" fmla="*/ 840581 h 1681258"/>
                    <a:gd name="connsiteX7" fmla="*/ 1647254 w 1681353"/>
                    <a:gd name="connsiteY7" fmla="*/ 998125 h 1681258"/>
                    <a:gd name="connsiteX8" fmla="*/ 1654778 w 1681353"/>
                    <a:gd name="connsiteY8" fmla="*/ 1009269 h 1681258"/>
                    <a:gd name="connsiteX9" fmla="*/ 1665923 w 1681353"/>
                    <a:gd name="connsiteY9" fmla="*/ 1001744 h 1681258"/>
                    <a:gd name="connsiteX10" fmla="*/ 1681353 w 1681353"/>
                    <a:gd name="connsiteY10" fmla="*/ 840581 h 1681258"/>
                    <a:gd name="connsiteX11" fmla="*/ 840677 w 1681353"/>
                    <a:gd name="connsiteY11" fmla="*/ 0 h 1681258"/>
                    <a:gd name="connsiteX12" fmla="*/ 0 w 1681353"/>
                    <a:gd name="connsiteY12" fmla="*/ 840581 h 1681258"/>
                    <a:gd name="connsiteX13" fmla="*/ 840677 w 1681353"/>
                    <a:gd name="connsiteY13" fmla="*/ 1681258 h 1681258"/>
                    <a:gd name="connsiteX14" fmla="*/ 1308354 w 1681353"/>
                    <a:gd name="connsiteY14" fmla="*/ 1539240 h 1681258"/>
                    <a:gd name="connsiteX15" fmla="*/ 1415034 w 1681353"/>
                    <a:gd name="connsiteY15" fmla="*/ 1361599 h 1681258"/>
                    <a:gd name="connsiteX16" fmla="*/ 1301496 w 1681353"/>
                    <a:gd name="connsiteY16" fmla="*/ 1170051 h 1681258"/>
                    <a:gd name="connsiteX17" fmla="*/ 1231583 w 1681353"/>
                    <a:gd name="connsiteY17" fmla="*/ 1127284 h 1681258"/>
                    <a:gd name="connsiteX0" fmla="*/ 1291114 w 1681353"/>
                    <a:gd name="connsiteY0" fmla="*/ 1186148 h 1681258"/>
                    <a:gd name="connsiteX1" fmla="*/ 1395984 w 1681353"/>
                    <a:gd name="connsiteY1" fmla="*/ 1361123 h 1681258"/>
                    <a:gd name="connsiteX2" fmla="*/ 1298639 w 1681353"/>
                    <a:gd name="connsiteY2" fmla="*/ 1522952 h 1681258"/>
                    <a:gd name="connsiteX3" fmla="*/ 840677 w 1681353"/>
                    <a:gd name="connsiteY3" fmla="*/ 1662303 h 1681258"/>
                    <a:gd name="connsiteX4" fmla="*/ 19050 w 1681353"/>
                    <a:gd name="connsiteY4" fmla="*/ 840581 h 1681258"/>
                    <a:gd name="connsiteX5" fmla="*/ 840677 w 1681353"/>
                    <a:gd name="connsiteY5" fmla="*/ 19050 h 1681258"/>
                    <a:gd name="connsiteX6" fmla="*/ 1662303 w 1681353"/>
                    <a:gd name="connsiteY6" fmla="*/ 840581 h 1681258"/>
                    <a:gd name="connsiteX7" fmla="*/ 1647254 w 1681353"/>
                    <a:gd name="connsiteY7" fmla="*/ 998125 h 1681258"/>
                    <a:gd name="connsiteX8" fmla="*/ 1654778 w 1681353"/>
                    <a:gd name="connsiteY8" fmla="*/ 1009269 h 1681258"/>
                    <a:gd name="connsiteX9" fmla="*/ 1665923 w 1681353"/>
                    <a:gd name="connsiteY9" fmla="*/ 1001744 h 1681258"/>
                    <a:gd name="connsiteX10" fmla="*/ 1681353 w 1681353"/>
                    <a:gd name="connsiteY10" fmla="*/ 840581 h 1681258"/>
                    <a:gd name="connsiteX11" fmla="*/ 840677 w 1681353"/>
                    <a:gd name="connsiteY11" fmla="*/ 0 h 1681258"/>
                    <a:gd name="connsiteX12" fmla="*/ 0 w 1681353"/>
                    <a:gd name="connsiteY12" fmla="*/ 840581 h 1681258"/>
                    <a:gd name="connsiteX13" fmla="*/ 840677 w 1681353"/>
                    <a:gd name="connsiteY13" fmla="*/ 1681258 h 1681258"/>
                    <a:gd name="connsiteX14" fmla="*/ 1308354 w 1681353"/>
                    <a:gd name="connsiteY14" fmla="*/ 1539240 h 1681258"/>
                    <a:gd name="connsiteX15" fmla="*/ 1415034 w 1681353"/>
                    <a:gd name="connsiteY15" fmla="*/ 1361599 h 1681258"/>
                    <a:gd name="connsiteX16" fmla="*/ 1301496 w 1681353"/>
                    <a:gd name="connsiteY16" fmla="*/ 1170051 h 1681258"/>
                    <a:gd name="connsiteX0" fmla="*/ 1291114 w 1681353"/>
                    <a:gd name="connsiteY0" fmla="*/ 1186148 h 1681258"/>
                    <a:gd name="connsiteX1" fmla="*/ 1395984 w 1681353"/>
                    <a:gd name="connsiteY1" fmla="*/ 1361123 h 1681258"/>
                    <a:gd name="connsiteX2" fmla="*/ 1298639 w 1681353"/>
                    <a:gd name="connsiteY2" fmla="*/ 1522952 h 1681258"/>
                    <a:gd name="connsiteX3" fmla="*/ 840677 w 1681353"/>
                    <a:gd name="connsiteY3" fmla="*/ 1662303 h 1681258"/>
                    <a:gd name="connsiteX4" fmla="*/ 19050 w 1681353"/>
                    <a:gd name="connsiteY4" fmla="*/ 840581 h 1681258"/>
                    <a:gd name="connsiteX5" fmla="*/ 840677 w 1681353"/>
                    <a:gd name="connsiteY5" fmla="*/ 19050 h 1681258"/>
                    <a:gd name="connsiteX6" fmla="*/ 1662303 w 1681353"/>
                    <a:gd name="connsiteY6" fmla="*/ 840581 h 1681258"/>
                    <a:gd name="connsiteX7" fmla="*/ 1647254 w 1681353"/>
                    <a:gd name="connsiteY7" fmla="*/ 998125 h 1681258"/>
                    <a:gd name="connsiteX8" fmla="*/ 1654778 w 1681353"/>
                    <a:gd name="connsiteY8" fmla="*/ 1009269 h 1681258"/>
                    <a:gd name="connsiteX9" fmla="*/ 1665923 w 1681353"/>
                    <a:gd name="connsiteY9" fmla="*/ 1001744 h 1681258"/>
                    <a:gd name="connsiteX10" fmla="*/ 1681353 w 1681353"/>
                    <a:gd name="connsiteY10" fmla="*/ 840581 h 1681258"/>
                    <a:gd name="connsiteX11" fmla="*/ 840677 w 1681353"/>
                    <a:gd name="connsiteY11" fmla="*/ 0 h 1681258"/>
                    <a:gd name="connsiteX12" fmla="*/ 0 w 1681353"/>
                    <a:gd name="connsiteY12" fmla="*/ 840581 h 1681258"/>
                    <a:gd name="connsiteX13" fmla="*/ 840677 w 1681353"/>
                    <a:gd name="connsiteY13" fmla="*/ 1681258 h 1681258"/>
                    <a:gd name="connsiteX14" fmla="*/ 1308354 w 1681353"/>
                    <a:gd name="connsiteY14" fmla="*/ 1539240 h 1681258"/>
                    <a:gd name="connsiteX15" fmla="*/ 1415034 w 1681353"/>
                    <a:gd name="connsiteY15" fmla="*/ 1361599 h 1681258"/>
                    <a:gd name="connsiteX0" fmla="*/ 1395984 w 1681353"/>
                    <a:gd name="connsiteY0" fmla="*/ 1361123 h 1681258"/>
                    <a:gd name="connsiteX1" fmla="*/ 1298639 w 1681353"/>
                    <a:gd name="connsiteY1" fmla="*/ 1522952 h 1681258"/>
                    <a:gd name="connsiteX2" fmla="*/ 840677 w 1681353"/>
                    <a:gd name="connsiteY2" fmla="*/ 1662303 h 1681258"/>
                    <a:gd name="connsiteX3" fmla="*/ 19050 w 1681353"/>
                    <a:gd name="connsiteY3" fmla="*/ 840581 h 1681258"/>
                    <a:gd name="connsiteX4" fmla="*/ 840677 w 1681353"/>
                    <a:gd name="connsiteY4" fmla="*/ 19050 h 1681258"/>
                    <a:gd name="connsiteX5" fmla="*/ 1662303 w 1681353"/>
                    <a:gd name="connsiteY5" fmla="*/ 840581 h 1681258"/>
                    <a:gd name="connsiteX6" fmla="*/ 1647254 w 1681353"/>
                    <a:gd name="connsiteY6" fmla="*/ 998125 h 1681258"/>
                    <a:gd name="connsiteX7" fmla="*/ 1654778 w 1681353"/>
                    <a:gd name="connsiteY7" fmla="*/ 1009269 h 1681258"/>
                    <a:gd name="connsiteX8" fmla="*/ 1665923 w 1681353"/>
                    <a:gd name="connsiteY8" fmla="*/ 1001744 h 1681258"/>
                    <a:gd name="connsiteX9" fmla="*/ 1681353 w 1681353"/>
                    <a:gd name="connsiteY9" fmla="*/ 840581 h 1681258"/>
                    <a:gd name="connsiteX10" fmla="*/ 840677 w 1681353"/>
                    <a:gd name="connsiteY10" fmla="*/ 0 h 1681258"/>
                    <a:gd name="connsiteX11" fmla="*/ 0 w 1681353"/>
                    <a:gd name="connsiteY11" fmla="*/ 840581 h 1681258"/>
                    <a:gd name="connsiteX12" fmla="*/ 840677 w 1681353"/>
                    <a:gd name="connsiteY12" fmla="*/ 1681258 h 1681258"/>
                    <a:gd name="connsiteX13" fmla="*/ 1308354 w 1681353"/>
                    <a:gd name="connsiteY13" fmla="*/ 1539240 h 1681258"/>
                    <a:gd name="connsiteX14" fmla="*/ 1415034 w 1681353"/>
                    <a:gd name="connsiteY14" fmla="*/ 1361599 h 168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81353" h="1681258">
                      <a:moveTo>
                        <a:pt x="1395984" y="1361123"/>
                      </a:moveTo>
                      <a:cubicBezTo>
                        <a:pt x="1394270" y="1425131"/>
                        <a:pt x="1355979" y="1488662"/>
                        <a:pt x="1298639" y="1522952"/>
                      </a:cubicBezTo>
                      <a:cubicBezTo>
                        <a:pt x="1141667" y="1616678"/>
                        <a:pt x="991838" y="1662303"/>
                        <a:pt x="840677" y="1662303"/>
                      </a:cubicBezTo>
                      <a:cubicBezTo>
                        <a:pt x="387572" y="1662208"/>
                        <a:pt x="19050" y="1293686"/>
                        <a:pt x="19050" y="840581"/>
                      </a:cubicBezTo>
                      <a:cubicBezTo>
                        <a:pt x="19050" y="387477"/>
                        <a:pt x="387572" y="19050"/>
                        <a:pt x="840677" y="19050"/>
                      </a:cubicBezTo>
                      <a:cubicBezTo>
                        <a:pt x="1293781" y="19050"/>
                        <a:pt x="1662303" y="387572"/>
                        <a:pt x="1662303" y="840581"/>
                      </a:cubicBezTo>
                      <a:cubicBezTo>
                        <a:pt x="1662303" y="893540"/>
                        <a:pt x="1657255" y="946595"/>
                        <a:pt x="1647254" y="998125"/>
                      </a:cubicBezTo>
                      <a:cubicBezTo>
                        <a:pt x="1646206" y="1003268"/>
                        <a:pt x="1649635" y="1008317"/>
                        <a:pt x="1654778" y="1009269"/>
                      </a:cubicBezTo>
                      <a:cubicBezTo>
                        <a:pt x="1659922" y="1010317"/>
                        <a:pt x="1664970" y="1006888"/>
                        <a:pt x="1665923" y="1001744"/>
                      </a:cubicBezTo>
                      <a:cubicBezTo>
                        <a:pt x="1676210" y="948976"/>
                        <a:pt x="1681353" y="894779"/>
                        <a:pt x="1681353" y="840581"/>
                      </a:cubicBezTo>
                      <a:cubicBezTo>
                        <a:pt x="1681258" y="377095"/>
                        <a:pt x="1304163" y="0"/>
                        <a:pt x="840677" y="0"/>
                      </a:cubicBezTo>
                      <a:cubicBezTo>
                        <a:pt x="377190" y="0"/>
                        <a:pt x="0" y="377095"/>
                        <a:pt x="0" y="840581"/>
                      </a:cubicBezTo>
                      <a:cubicBezTo>
                        <a:pt x="0" y="1304068"/>
                        <a:pt x="377095" y="1681258"/>
                        <a:pt x="840677" y="1681258"/>
                      </a:cubicBezTo>
                      <a:cubicBezTo>
                        <a:pt x="995363" y="1681258"/>
                        <a:pt x="1148334" y="1634776"/>
                        <a:pt x="1308354" y="1539240"/>
                      </a:cubicBezTo>
                      <a:cubicBezTo>
                        <a:pt x="1371219" y="1501712"/>
                        <a:pt x="1413034" y="1431989"/>
                        <a:pt x="1415034" y="1361599"/>
                      </a:cubicBezTo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BE"/>
                </a:p>
              </p:txBody>
            </p:sp>
          </p:grpSp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77F004A4-AADA-0ACD-7D4F-D5B3F939E594}"/>
                  </a:ext>
                </a:extLst>
              </p:cNvPr>
              <p:cNvSpPr/>
              <p:nvPr/>
            </p:nvSpPr>
            <p:spPr>
              <a:xfrm>
                <a:off x="3836774" y="1850766"/>
                <a:ext cx="477640" cy="118974"/>
              </a:xfrm>
              <a:custGeom>
                <a:avLst/>
                <a:gdLst>
                  <a:gd name="connsiteX0" fmla="*/ 0 w 475735"/>
                  <a:gd name="connsiteY0" fmla="*/ 94736 h 111211"/>
                  <a:gd name="connsiteX1" fmla="*/ 172995 w 475735"/>
                  <a:gd name="connsiteY1" fmla="*/ 111211 h 111211"/>
                  <a:gd name="connsiteX2" fmla="*/ 306859 w 475735"/>
                  <a:gd name="connsiteY2" fmla="*/ 65903 h 111211"/>
                  <a:gd name="connsiteX3" fmla="*/ 385119 w 475735"/>
                  <a:gd name="connsiteY3" fmla="*/ 0 h 111211"/>
                  <a:gd name="connsiteX4" fmla="*/ 455141 w 475735"/>
                  <a:gd name="connsiteY4" fmla="*/ 4119 h 111211"/>
                  <a:gd name="connsiteX5" fmla="*/ 475735 w 475735"/>
                  <a:gd name="connsiteY5" fmla="*/ 55606 h 111211"/>
                  <a:gd name="connsiteX6" fmla="*/ 475735 w 475735"/>
                  <a:gd name="connsiteY6" fmla="*/ 90617 h 111211"/>
                  <a:gd name="connsiteX0" fmla="*/ 0 w 475735"/>
                  <a:gd name="connsiteY0" fmla="*/ 94736 h 112109"/>
                  <a:gd name="connsiteX1" fmla="*/ 172995 w 475735"/>
                  <a:gd name="connsiteY1" fmla="*/ 111211 h 112109"/>
                  <a:gd name="connsiteX2" fmla="*/ 306859 w 475735"/>
                  <a:gd name="connsiteY2" fmla="*/ 65903 h 112109"/>
                  <a:gd name="connsiteX3" fmla="*/ 385119 w 475735"/>
                  <a:gd name="connsiteY3" fmla="*/ 0 h 112109"/>
                  <a:gd name="connsiteX4" fmla="*/ 455141 w 475735"/>
                  <a:gd name="connsiteY4" fmla="*/ 4119 h 112109"/>
                  <a:gd name="connsiteX5" fmla="*/ 475735 w 475735"/>
                  <a:gd name="connsiteY5" fmla="*/ 55606 h 112109"/>
                  <a:gd name="connsiteX6" fmla="*/ 475735 w 475735"/>
                  <a:gd name="connsiteY6" fmla="*/ 90617 h 112109"/>
                  <a:gd name="connsiteX0" fmla="*/ 0 w 475735"/>
                  <a:gd name="connsiteY0" fmla="*/ 94736 h 112109"/>
                  <a:gd name="connsiteX1" fmla="*/ 172995 w 475735"/>
                  <a:gd name="connsiteY1" fmla="*/ 111211 h 112109"/>
                  <a:gd name="connsiteX2" fmla="*/ 306859 w 475735"/>
                  <a:gd name="connsiteY2" fmla="*/ 65903 h 112109"/>
                  <a:gd name="connsiteX3" fmla="*/ 385119 w 475735"/>
                  <a:gd name="connsiteY3" fmla="*/ 0 h 112109"/>
                  <a:gd name="connsiteX4" fmla="*/ 455141 w 475735"/>
                  <a:gd name="connsiteY4" fmla="*/ 4119 h 112109"/>
                  <a:gd name="connsiteX5" fmla="*/ 475735 w 475735"/>
                  <a:gd name="connsiteY5" fmla="*/ 55606 h 112109"/>
                  <a:gd name="connsiteX6" fmla="*/ 475735 w 475735"/>
                  <a:gd name="connsiteY6" fmla="*/ 90617 h 112109"/>
                  <a:gd name="connsiteX0" fmla="*/ 0 w 475735"/>
                  <a:gd name="connsiteY0" fmla="*/ 105543 h 122916"/>
                  <a:gd name="connsiteX1" fmla="*/ 172995 w 475735"/>
                  <a:gd name="connsiteY1" fmla="*/ 122018 h 122916"/>
                  <a:gd name="connsiteX2" fmla="*/ 306859 w 475735"/>
                  <a:gd name="connsiteY2" fmla="*/ 76710 h 122916"/>
                  <a:gd name="connsiteX3" fmla="*/ 385119 w 475735"/>
                  <a:gd name="connsiteY3" fmla="*/ 10807 h 122916"/>
                  <a:gd name="connsiteX4" fmla="*/ 455141 w 475735"/>
                  <a:gd name="connsiteY4" fmla="*/ 14926 h 122916"/>
                  <a:gd name="connsiteX5" fmla="*/ 475735 w 475735"/>
                  <a:gd name="connsiteY5" fmla="*/ 66413 h 122916"/>
                  <a:gd name="connsiteX6" fmla="*/ 475735 w 475735"/>
                  <a:gd name="connsiteY6" fmla="*/ 101424 h 122916"/>
                  <a:gd name="connsiteX0" fmla="*/ 0 w 475735"/>
                  <a:gd name="connsiteY0" fmla="*/ 102981 h 120354"/>
                  <a:gd name="connsiteX1" fmla="*/ 172995 w 475735"/>
                  <a:gd name="connsiteY1" fmla="*/ 119456 h 120354"/>
                  <a:gd name="connsiteX2" fmla="*/ 306859 w 475735"/>
                  <a:gd name="connsiteY2" fmla="*/ 74148 h 120354"/>
                  <a:gd name="connsiteX3" fmla="*/ 385119 w 475735"/>
                  <a:gd name="connsiteY3" fmla="*/ 8245 h 120354"/>
                  <a:gd name="connsiteX4" fmla="*/ 455141 w 475735"/>
                  <a:gd name="connsiteY4" fmla="*/ 12364 h 120354"/>
                  <a:gd name="connsiteX5" fmla="*/ 475735 w 475735"/>
                  <a:gd name="connsiteY5" fmla="*/ 63851 h 120354"/>
                  <a:gd name="connsiteX6" fmla="*/ 475735 w 475735"/>
                  <a:gd name="connsiteY6" fmla="*/ 98862 h 120354"/>
                  <a:gd name="connsiteX0" fmla="*/ 0 w 478786"/>
                  <a:gd name="connsiteY0" fmla="*/ 102981 h 120354"/>
                  <a:gd name="connsiteX1" fmla="*/ 172995 w 478786"/>
                  <a:gd name="connsiteY1" fmla="*/ 119456 h 120354"/>
                  <a:gd name="connsiteX2" fmla="*/ 306859 w 478786"/>
                  <a:gd name="connsiteY2" fmla="*/ 74148 h 120354"/>
                  <a:gd name="connsiteX3" fmla="*/ 385119 w 478786"/>
                  <a:gd name="connsiteY3" fmla="*/ 8245 h 120354"/>
                  <a:gd name="connsiteX4" fmla="*/ 455141 w 478786"/>
                  <a:gd name="connsiteY4" fmla="*/ 12364 h 120354"/>
                  <a:gd name="connsiteX5" fmla="*/ 475735 w 478786"/>
                  <a:gd name="connsiteY5" fmla="*/ 63851 h 120354"/>
                  <a:gd name="connsiteX6" fmla="*/ 475735 w 478786"/>
                  <a:gd name="connsiteY6" fmla="*/ 98862 h 120354"/>
                  <a:gd name="connsiteX0" fmla="*/ 0 w 477260"/>
                  <a:gd name="connsiteY0" fmla="*/ 102981 h 120354"/>
                  <a:gd name="connsiteX1" fmla="*/ 172995 w 477260"/>
                  <a:gd name="connsiteY1" fmla="*/ 119456 h 120354"/>
                  <a:gd name="connsiteX2" fmla="*/ 306859 w 477260"/>
                  <a:gd name="connsiteY2" fmla="*/ 74148 h 120354"/>
                  <a:gd name="connsiteX3" fmla="*/ 385119 w 477260"/>
                  <a:gd name="connsiteY3" fmla="*/ 8245 h 120354"/>
                  <a:gd name="connsiteX4" fmla="*/ 455141 w 477260"/>
                  <a:gd name="connsiteY4" fmla="*/ 12364 h 120354"/>
                  <a:gd name="connsiteX5" fmla="*/ 475735 w 477260"/>
                  <a:gd name="connsiteY5" fmla="*/ 63851 h 120354"/>
                  <a:gd name="connsiteX6" fmla="*/ 475735 w 477260"/>
                  <a:gd name="connsiteY6" fmla="*/ 98862 h 120354"/>
                  <a:gd name="connsiteX0" fmla="*/ 0 w 477260"/>
                  <a:gd name="connsiteY0" fmla="*/ 103747 h 121120"/>
                  <a:gd name="connsiteX1" fmla="*/ 172995 w 477260"/>
                  <a:gd name="connsiteY1" fmla="*/ 120222 h 121120"/>
                  <a:gd name="connsiteX2" fmla="*/ 306859 w 477260"/>
                  <a:gd name="connsiteY2" fmla="*/ 74914 h 121120"/>
                  <a:gd name="connsiteX3" fmla="*/ 385119 w 477260"/>
                  <a:gd name="connsiteY3" fmla="*/ 9011 h 121120"/>
                  <a:gd name="connsiteX4" fmla="*/ 455141 w 477260"/>
                  <a:gd name="connsiteY4" fmla="*/ 13130 h 121120"/>
                  <a:gd name="connsiteX5" fmla="*/ 475735 w 477260"/>
                  <a:gd name="connsiteY5" fmla="*/ 64617 h 121120"/>
                  <a:gd name="connsiteX6" fmla="*/ 475735 w 477260"/>
                  <a:gd name="connsiteY6" fmla="*/ 99628 h 121120"/>
                  <a:gd name="connsiteX0" fmla="*/ 0 w 477260"/>
                  <a:gd name="connsiteY0" fmla="*/ 107876 h 125249"/>
                  <a:gd name="connsiteX1" fmla="*/ 172995 w 477260"/>
                  <a:gd name="connsiteY1" fmla="*/ 124351 h 125249"/>
                  <a:gd name="connsiteX2" fmla="*/ 306859 w 477260"/>
                  <a:gd name="connsiteY2" fmla="*/ 79043 h 125249"/>
                  <a:gd name="connsiteX3" fmla="*/ 385119 w 477260"/>
                  <a:gd name="connsiteY3" fmla="*/ 13140 h 125249"/>
                  <a:gd name="connsiteX4" fmla="*/ 455141 w 477260"/>
                  <a:gd name="connsiteY4" fmla="*/ 17259 h 125249"/>
                  <a:gd name="connsiteX5" fmla="*/ 475735 w 477260"/>
                  <a:gd name="connsiteY5" fmla="*/ 68746 h 125249"/>
                  <a:gd name="connsiteX6" fmla="*/ 475735 w 477260"/>
                  <a:gd name="connsiteY6" fmla="*/ 103757 h 125249"/>
                  <a:gd name="connsiteX0" fmla="*/ 0 w 475735"/>
                  <a:gd name="connsiteY0" fmla="*/ 102246 h 119619"/>
                  <a:gd name="connsiteX1" fmla="*/ 172995 w 475735"/>
                  <a:gd name="connsiteY1" fmla="*/ 118721 h 119619"/>
                  <a:gd name="connsiteX2" fmla="*/ 306859 w 475735"/>
                  <a:gd name="connsiteY2" fmla="*/ 73413 h 119619"/>
                  <a:gd name="connsiteX3" fmla="*/ 385119 w 475735"/>
                  <a:gd name="connsiteY3" fmla="*/ 7510 h 119619"/>
                  <a:gd name="connsiteX4" fmla="*/ 455141 w 475735"/>
                  <a:gd name="connsiteY4" fmla="*/ 11629 h 119619"/>
                  <a:gd name="connsiteX5" fmla="*/ 475735 w 475735"/>
                  <a:gd name="connsiteY5" fmla="*/ 98127 h 119619"/>
                  <a:gd name="connsiteX0" fmla="*/ 0 w 481248"/>
                  <a:gd name="connsiteY0" fmla="*/ 100314 h 117687"/>
                  <a:gd name="connsiteX1" fmla="*/ 172995 w 481248"/>
                  <a:gd name="connsiteY1" fmla="*/ 116789 h 117687"/>
                  <a:gd name="connsiteX2" fmla="*/ 306859 w 481248"/>
                  <a:gd name="connsiteY2" fmla="*/ 71481 h 117687"/>
                  <a:gd name="connsiteX3" fmla="*/ 385119 w 481248"/>
                  <a:gd name="connsiteY3" fmla="*/ 5578 h 117687"/>
                  <a:gd name="connsiteX4" fmla="*/ 455141 w 481248"/>
                  <a:gd name="connsiteY4" fmla="*/ 9697 h 117687"/>
                  <a:gd name="connsiteX5" fmla="*/ 475735 w 481248"/>
                  <a:gd name="connsiteY5" fmla="*/ 96195 h 117687"/>
                  <a:gd name="connsiteX0" fmla="*/ 0 w 482942"/>
                  <a:gd name="connsiteY0" fmla="*/ 114903 h 132276"/>
                  <a:gd name="connsiteX1" fmla="*/ 172995 w 482942"/>
                  <a:gd name="connsiteY1" fmla="*/ 131378 h 132276"/>
                  <a:gd name="connsiteX2" fmla="*/ 306859 w 482942"/>
                  <a:gd name="connsiteY2" fmla="*/ 86070 h 132276"/>
                  <a:gd name="connsiteX3" fmla="*/ 385119 w 482942"/>
                  <a:gd name="connsiteY3" fmla="*/ 20167 h 132276"/>
                  <a:gd name="connsiteX4" fmla="*/ 455141 w 482942"/>
                  <a:gd name="connsiteY4" fmla="*/ 24286 h 132276"/>
                  <a:gd name="connsiteX5" fmla="*/ 475735 w 482942"/>
                  <a:gd name="connsiteY5" fmla="*/ 110784 h 132276"/>
                  <a:gd name="connsiteX0" fmla="*/ 0 w 491700"/>
                  <a:gd name="connsiteY0" fmla="*/ 114903 h 132276"/>
                  <a:gd name="connsiteX1" fmla="*/ 172995 w 491700"/>
                  <a:gd name="connsiteY1" fmla="*/ 131378 h 132276"/>
                  <a:gd name="connsiteX2" fmla="*/ 306859 w 491700"/>
                  <a:gd name="connsiteY2" fmla="*/ 86070 h 132276"/>
                  <a:gd name="connsiteX3" fmla="*/ 385119 w 491700"/>
                  <a:gd name="connsiteY3" fmla="*/ 20167 h 132276"/>
                  <a:gd name="connsiteX4" fmla="*/ 455141 w 491700"/>
                  <a:gd name="connsiteY4" fmla="*/ 24286 h 132276"/>
                  <a:gd name="connsiteX5" fmla="*/ 475735 w 491700"/>
                  <a:gd name="connsiteY5" fmla="*/ 110784 h 132276"/>
                  <a:gd name="connsiteX0" fmla="*/ 0 w 475735"/>
                  <a:gd name="connsiteY0" fmla="*/ 121188 h 138561"/>
                  <a:gd name="connsiteX1" fmla="*/ 172995 w 475735"/>
                  <a:gd name="connsiteY1" fmla="*/ 137663 h 138561"/>
                  <a:gd name="connsiteX2" fmla="*/ 306859 w 475735"/>
                  <a:gd name="connsiteY2" fmla="*/ 92355 h 138561"/>
                  <a:gd name="connsiteX3" fmla="*/ 385119 w 475735"/>
                  <a:gd name="connsiteY3" fmla="*/ 26452 h 138561"/>
                  <a:gd name="connsiteX4" fmla="*/ 455141 w 475735"/>
                  <a:gd name="connsiteY4" fmla="*/ 30571 h 138561"/>
                  <a:gd name="connsiteX5" fmla="*/ 475735 w 475735"/>
                  <a:gd name="connsiteY5" fmla="*/ 117069 h 138561"/>
                  <a:gd name="connsiteX0" fmla="*/ 0 w 481450"/>
                  <a:gd name="connsiteY0" fmla="*/ 101706 h 119079"/>
                  <a:gd name="connsiteX1" fmla="*/ 172995 w 481450"/>
                  <a:gd name="connsiteY1" fmla="*/ 118181 h 119079"/>
                  <a:gd name="connsiteX2" fmla="*/ 306859 w 481450"/>
                  <a:gd name="connsiteY2" fmla="*/ 72873 h 119079"/>
                  <a:gd name="connsiteX3" fmla="*/ 385119 w 481450"/>
                  <a:gd name="connsiteY3" fmla="*/ 6970 h 119079"/>
                  <a:gd name="connsiteX4" fmla="*/ 455141 w 481450"/>
                  <a:gd name="connsiteY4" fmla="*/ 11089 h 119079"/>
                  <a:gd name="connsiteX5" fmla="*/ 481450 w 481450"/>
                  <a:gd name="connsiteY5" fmla="*/ 88062 h 119079"/>
                  <a:gd name="connsiteX0" fmla="*/ 0 w 477640"/>
                  <a:gd name="connsiteY0" fmla="*/ 101601 h 118974"/>
                  <a:gd name="connsiteX1" fmla="*/ 172995 w 477640"/>
                  <a:gd name="connsiteY1" fmla="*/ 118076 h 118974"/>
                  <a:gd name="connsiteX2" fmla="*/ 306859 w 477640"/>
                  <a:gd name="connsiteY2" fmla="*/ 72768 h 118974"/>
                  <a:gd name="connsiteX3" fmla="*/ 385119 w 477640"/>
                  <a:gd name="connsiteY3" fmla="*/ 6865 h 118974"/>
                  <a:gd name="connsiteX4" fmla="*/ 455141 w 477640"/>
                  <a:gd name="connsiteY4" fmla="*/ 10984 h 118974"/>
                  <a:gd name="connsiteX5" fmla="*/ 477640 w 477640"/>
                  <a:gd name="connsiteY5" fmla="*/ 86052 h 11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640" h="118974">
                    <a:moveTo>
                      <a:pt x="0" y="101601"/>
                    </a:moveTo>
                    <a:cubicBezTo>
                      <a:pt x="57665" y="107093"/>
                      <a:pt x="121852" y="122882"/>
                      <a:pt x="172995" y="118076"/>
                    </a:cubicBezTo>
                    <a:cubicBezTo>
                      <a:pt x="224138" y="113271"/>
                      <a:pt x="280772" y="94736"/>
                      <a:pt x="306859" y="72768"/>
                    </a:cubicBezTo>
                    <a:cubicBezTo>
                      <a:pt x="332946" y="50800"/>
                      <a:pt x="360405" y="17162"/>
                      <a:pt x="385119" y="6865"/>
                    </a:cubicBezTo>
                    <a:cubicBezTo>
                      <a:pt x="409833" y="-3432"/>
                      <a:pt x="439721" y="-2214"/>
                      <a:pt x="455141" y="10984"/>
                    </a:cubicBezTo>
                    <a:cubicBezTo>
                      <a:pt x="470561" y="24182"/>
                      <a:pt x="473350" y="68032"/>
                      <a:pt x="477640" y="86052"/>
                    </a:cubicBezTo>
                  </a:path>
                </a:pathLst>
              </a:custGeom>
              <a:noFill/>
              <a:ln w="2857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BE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5A96AB81-900B-60E5-4530-873CD74306E6}"/>
              </a:ext>
            </a:extLst>
          </p:cNvPr>
          <p:cNvSpPr>
            <a:spLocks noChangeAspect="1"/>
          </p:cNvSpPr>
          <p:nvPr/>
        </p:nvSpPr>
        <p:spPr>
          <a:xfrm>
            <a:off x="1562997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079A78D-4743-F0FF-0CC7-6CBCC940944C}"/>
              </a:ext>
            </a:extLst>
          </p:cNvPr>
          <p:cNvSpPr>
            <a:spLocks noChangeAspect="1"/>
          </p:cNvSpPr>
          <p:nvPr/>
        </p:nvSpPr>
        <p:spPr>
          <a:xfrm>
            <a:off x="6309005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Graphic 93">
            <a:extLst>
              <a:ext uri="{FF2B5EF4-FFF2-40B4-BE49-F238E27FC236}">
                <a16:creationId xmlns:a16="http://schemas.microsoft.com/office/drawing/2014/main" id="{B9B70C00-940D-0B9A-E55D-CE3AE02E7112}"/>
              </a:ext>
            </a:extLst>
          </p:cNvPr>
          <p:cNvSpPr/>
          <p:nvPr/>
        </p:nvSpPr>
        <p:spPr>
          <a:xfrm>
            <a:off x="7291774" y="2244948"/>
            <a:ext cx="2439033" cy="2292193"/>
          </a:xfrm>
          <a:custGeom>
            <a:avLst/>
            <a:gdLst>
              <a:gd name="connsiteX0" fmla="*/ 1375367 w 1376770"/>
              <a:gd name="connsiteY0" fmla="*/ 681386 h 1293882"/>
              <a:gd name="connsiteX1" fmla="*/ 1375047 w 1376770"/>
              <a:gd name="connsiteY1" fmla="*/ 786857 h 1293882"/>
              <a:gd name="connsiteX2" fmla="*/ 1292257 w 1376770"/>
              <a:gd name="connsiteY2" fmla="*/ 1007263 h 1293882"/>
              <a:gd name="connsiteX3" fmla="*/ 858888 w 1376770"/>
              <a:gd name="connsiteY3" fmla="*/ 1270904 h 1293882"/>
              <a:gd name="connsiteX4" fmla="*/ 503115 w 1376770"/>
              <a:gd name="connsiteY4" fmla="*/ 1278597 h 1293882"/>
              <a:gd name="connsiteX5" fmla="*/ 61755 w 1376770"/>
              <a:gd name="connsiteY5" fmla="*/ 935410 h 1293882"/>
              <a:gd name="connsiteX6" fmla="*/ 62074 w 1376770"/>
              <a:gd name="connsiteY6" fmla="*/ 387434 h 1293882"/>
              <a:gd name="connsiteX7" fmla="*/ 813737 w 1376770"/>
              <a:gd name="connsiteY7" fmla="*/ 9398 h 1293882"/>
              <a:gd name="connsiteX8" fmla="*/ 1220655 w 1376770"/>
              <a:gd name="connsiteY8" fmla="*/ 242344 h 1293882"/>
              <a:gd name="connsiteX9" fmla="*/ 1375447 w 1376770"/>
              <a:gd name="connsiteY9" fmla="*/ 681386 h 129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6770" h="1293882">
                <a:moveTo>
                  <a:pt x="1375367" y="681386"/>
                </a:moveTo>
                <a:cubicBezTo>
                  <a:pt x="1376885" y="716774"/>
                  <a:pt x="1377684" y="752085"/>
                  <a:pt x="1375047" y="786857"/>
                </a:cubicBezTo>
                <a:cubicBezTo>
                  <a:pt x="1369214" y="865634"/>
                  <a:pt x="1331814" y="939488"/>
                  <a:pt x="1292257" y="1007263"/>
                </a:cubicBezTo>
                <a:cubicBezTo>
                  <a:pt x="1203713" y="1159201"/>
                  <a:pt x="1028943" y="1234593"/>
                  <a:pt x="858888" y="1270904"/>
                </a:cubicBezTo>
                <a:cubicBezTo>
                  <a:pt x="742135" y="1295830"/>
                  <a:pt x="619788" y="1303523"/>
                  <a:pt x="503115" y="1278597"/>
                </a:cubicBezTo>
                <a:cubicBezTo>
                  <a:pt x="311883" y="1237670"/>
                  <a:pt x="144864" y="1106119"/>
                  <a:pt x="61755" y="935410"/>
                </a:cubicBezTo>
                <a:cubicBezTo>
                  <a:pt x="-21355" y="764701"/>
                  <a:pt x="-19917" y="558682"/>
                  <a:pt x="62074" y="387434"/>
                </a:cubicBezTo>
                <a:cubicBezTo>
                  <a:pt x="189296" y="121486"/>
                  <a:pt x="514303" y="-41915"/>
                  <a:pt x="813737" y="9398"/>
                </a:cubicBezTo>
                <a:cubicBezTo>
                  <a:pt x="972924" y="36708"/>
                  <a:pt x="1117327" y="123717"/>
                  <a:pt x="1220655" y="242344"/>
                </a:cubicBezTo>
                <a:cubicBezTo>
                  <a:pt x="1338687" y="377741"/>
                  <a:pt x="1368335" y="512908"/>
                  <a:pt x="1375447" y="681386"/>
                </a:cubicBezTo>
              </a:path>
            </a:pathLst>
          </a:custGeom>
          <a:solidFill>
            <a:schemeClr val="tx1"/>
          </a:solidFill>
          <a:ln w="7974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1C37668A-759A-CB52-34D9-53ACE769020B}"/>
              </a:ext>
            </a:extLst>
          </p:cNvPr>
          <p:cNvSpPr/>
          <p:nvPr/>
        </p:nvSpPr>
        <p:spPr>
          <a:xfrm>
            <a:off x="7094842" y="2203635"/>
            <a:ext cx="2461948" cy="2461949"/>
          </a:xfrm>
          <a:custGeom>
            <a:avLst/>
            <a:gdLst>
              <a:gd name="connsiteX0" fmla="*/ 840676 w 1681543"/>
              <a:gd name="connsiteY0" fmla="*/ 191 h 1681543"/>
              <a:gd name="connsiteX1" fmla="*/ 0 w 1681543"/>
              <a:gd name="connsiteY1" fmla="*/ 840867 h 1681543"/>
              <a:gd name="connsiteX2" fmla="*/ 840676 w 1681543"/>
              <a:gd name="connsiteY2" fmla="*/ 1681544 h 1681543"/>
              <a:gd name="connsiteX3" fmla="*/ 1308354 w 1681543"/>
              <a:gd name="connsiteY3" fmla="*/ 1539526 h 1681543"/>
              <a:gd name="connsiteX4" fmla="*/ 1415129 w 1681543"/>
              <a:gd name="connsiteY4" fmla="*/ 1356741 h 1681543"/>
              <a:gd name="connsiteX5" fmla="*/ 1284542 w 1681543"/>
              <a:gd name="connsiteY5" fmla="*/ 1159573 h 1681543"/>
              <a:gd name="connsiteX6" fmla="*/ 1249013 w 1681543"/>
              <a:gd name="connsiteY6" fmla="*/ 1133285 h 1681543"/>
              <a:gd name="connsiteX7" fmla="*/ 1198435 w 1681543"/>
              <a:gd name="connsiteY7" fmla="*/ 1090517 h 1681543"/>
              <a:gd name="connsiteX8" fmla="*/ 1203293 w 1681543"/>
              <a:gd name="connsiteY8" fmla="*/ 1087755 h 1681543"/>
              <a:gd name="connsiteX9" fmla="*/ 1237964 w 1681543"/>
              <a:gd name="connsiteY9" fmla="*/ 842581 h 1681543"/>
              <a:gd name="connsiteX10" fmla="*/ 1100709 w 1681543"/>
              <a:gd name="connsiteY10" fmla="*/ 521875 h 1681543"/>
              <a:gd name="connsiteX11" fmla="*/ 1099757 w 1681543"/>
              <a:gd name="connsiteY11" fmla="*/ 520637 h 1681543"/>
              <a:gd name="connsiteX12" fmla="*/ 923544 w 1681543"/>
              <a:gd name="connsiteY12" fmla="*/ 380619 h 1681543"/>
              <a:gd name="connsiteX13" fmla="*/ 847630 w 1681543"/>
              <a:gd name="connsiteY13" fmla="*/ 422720 h 1681543"/>
              <a:gd name="connsiteX14" fmla="*/ 847630 w 1681543"/>
              <a:gd name="connsiteY14" fmla="*/ 422720 h 1681543"/>
              <a:gd name="connsiteX15" fmla="*/ 802672 w 1681543"/>
              <a:gd name="connsiteY15" fmla="*/ 508826 h 1681543"/>
              <a:gd name="connsiteX16" fmla="*/ 790480 w 1681543"/>
              <a:gd name="connsiteY16" fmla="*/ 543687 h 1681543"/>
              <a:gd name="connsiteX17" fmla="*/ 716185 w 1681543"/>
              <a:gd name="connsiteY17" fmla="*/ 684562 h 1681543"/>
              <a:gd name="connsiteX18" fmla="*/ 566833 w 1681543"/>
              <a:gd name="connsiteY18" fmla="*/ 773335 h 1681543"/>
              <a:gd name="connsiteX19" fmla="*/ 416528 w 1681543"/>
              <a:gd name="connsiteY19" fmla="*/ 864298 h 1681543"/>
              <a:gd name="connsiteX20" fmla="*/ 397002 w 1681543"/>
              <a:gd name="connsiteY20" fmla="*/ 1008888 h 1681543"/>
              <a:gd name="connsiteX21" fmla="*/ 521113 w 1681543"/>
              <a:gd name="connsiteY21" fmla="*/ 1079659 h 1681543"/>
              <a:gd name="connsiteX22" fmla="*/ 537972 w 1681543"/>
              <a:gd name="connsiteY22" fmla="*/ 1079373 h 1681543"/>
              <a:gd name="connsiteX23" fmla="*/ 658654 w 1681543"/>
              <a:gd name="connsiteY23" fmla="*/ 1136714 h 1681543"/>
              <a:gd name="connsiteX24" fmla="*/ 675894 w 1681543"/>
              <a:gd name="connsiteY24" fmla="*/ 1187577 h 1681543"/>
              <a:gd name="connsiteX25" fmla="*/ 716280 w 1681543"/>
              <a:gd name="connsiteY25" fmla="*/ 1268159 h 1681543"/>
              <a:gd name="connsiteX26" fmla="*/ 879348 w 1681543"/>
              <a:gd name="connsiteY26" fmla="*/ 1239107 h 1681543"/>
              <a:gd name="connsiteX27" fmla="*/ 844106 w 1681543"/>
              <a:gd name="connsiteY27" fmla="*/ 1153668 h 1681543"/>
              <a:gd name="connsiteX28" fmla="*/ 808673 w 1681543"/>
              <a:gd name="connsiteY28" fmla="*/ 1120902 h 1681543"/>
              <a:gd name="connsiteX29" fmla="*/ 788099 w 1681543"/>
              <a:gd name="connsiteY29" fmla="*/ 1026033 h 1681543"/>
              <a:gd name="connsiteX30" fmla="*/ 904589 w 1681543"/>
              <a:gd name="connsiteY30" fmla="*/ 999268 h 1681543"/>
              <a:gd name="connsiteX31" fmla="*/ 1018508 w 1681543"/>
              <a:gd name="connsiteY31" fmla="*/ 1037463 h 1681543"/>
              <a:gd name="connsiteX32" fmla="*/ 1120140 w 1681543"/>
              <a:gd name="connsiteY32" fmla="*/ 1074325 h 1681543"/>
              <a:gd name="connsiteX33" fmla="*/ 1172432 w 1681543"/>
              <a:gd name="connsiteY33" fmla="*/ 1095375 h 1681543"/>
              <a:gd name="connsiteX34" fmla="*/ 1236059 w 1681543"/>
              <a:gd name="connsiteY34" fmla="*/ 1146905 h 1681543"/>
              <a:gd name="connsiteX35" fmla="*/ 1237202 w 1681543"/>
              <a:gd name="connsiteY35" fmla="*/ 1147953 h 1681543"/>
              <a:gd name="connsiteX36" fmla="*/ 1274064 w 1681543"/>
              <a:gd name="connsiteY36" fmla="*/ 1175195 h 1681543"/>
              <a:gd name="connsiteX37" fmla="*/ 1396175 w 1681543"/>
              <a:gd name="connsiteY37" fmla="*/ 1356551 h 1681543"/>
              <a:gd name="connsiteX38" fmla="*/ 1298734 w 1681543"/>
              <a:gd name="connsiteY38" fmla="*/ 1522952 h 1681543"/>
              <a:gd name="connsiteX39" fmla="*/ 840867 w 1681543"/>
              <a:gd name="connsiteY39" fmla="*/ 1662303 h 1681543"/>
              <a:gd name="connsiteX40" fmla="*/ 19241 w 1681543"/>
              <a:gd name="connsiteY40" fmla="*/ 840677 h 1681543"/>
              <a:gd name="connsiteX41" fmla="*/ 840867 w 1681543"/>
              <a:gd name="connsiteY41" fmla="*/ 19050 h 1681543"/>
              <a:gd name="connsiteX42" fmla="*/ 1662493 w 1681543"/>
              <a:gd name="connsiteY42" fmla="*/ 840677 h 1681543"/>
              <a:gd name="connsiteX43" fmla="*/ 1647444 w 1681543"/>
              <a:gd name="connsiteY43" fmla="*/ 998220 h 1681543"/>
              <a:gd name="connsiteX44" fmla="*/ 1654969 w 1681543"/>
              <a:gd name="connsiteY44" fmla="*/ 1009364 h 1681543"/>
              <a:gd name="connsiteX45" fmla="*/ 1666113 w 1681543"/>
              <a:gd name="connsiteY45" fmla="*/ 1001839 h 1681543"/>
              <a:gd name="connsiteX46" fmla="*/ 1681543 w 1681543"/>
              <a:gd name="connsiteY46" fmla="*/ 840677 h 1681543"/>
              <a:gd name="connsiteX47" fmla="*/ 840867 w 1681543"/>
              <a:gd name="connsiteY47" fmla="*/ 0 h 1681543"/>
              <a:gd name="connsiteX48" fmla="*/ 430244 w 1681543"/>
              <a:gd name="connsiteY48" fmla="*/ 1029748 h 1681543"/>
              <a:gd name="connsiteX49" fmla="*/ 414242 w 1681543"/>
              <a:gd name="connsiteY49" fmla="*/ 1000982 h 1681543"/>
              <a:gd name="connsiteX50" fmla="*/ 430340 w 1681543"/>
              <a:gd name="connsiteY50" fmla="*/ 877348 h 1681543"/>
              <a:gd name="connsiteX51" fmla="*/ 574548 w 1681543"/>
              <a:gd name="connsiteY51" fmla="*/ 790670 h 1681543"/>
              <a:gd name="connsiteX52" fmla="*/ 729615 w 1681543"/>
              <a:gd name="connsiteY52" fmla="*/ 697992 h 1681543"/>
              <a:gd name="connsiteX53" fmla="*/ 796385 w 1681543"/>
              <a:gd name="connsiteY53" fmla="*/ 584263 h 1681543"/>
              <a:gd name="connsiteX54" fmla="*/ 796385 w 1681543"/>
              <a:gd name="connsiteY54" fmla="*/ 584645 h 1681543"/>
              <a:gd name="connsiteX55" fmla="*/ 796195 w 1681543"/>
              <a:gd name="connsiteY55" fmla="*/ 590264 h 1681543"/>
              <a:gd name="connsiteX56" fmla="*/ 839152 w 1681543"/>
              <a:gd name="connsiteY56" fmla="*/ 826961 h 1681543"/>
              <a:gd name="connsiteX57" fmla="*/ 922973 w 1681543"/>
              <a:gd name="connsiteY57" fmla="*/ 924687 h 1681543"/>
              <a:gd name="connsiteX58" fmla="*/ 958406 w 1681543"/>
              <a:gd name="connsiteY58" fmla="*/ 957834 h 1681543"/>
              <a:gd name="connsiteX59" fmla="*/ 718757 w 1681543"/>
              <a:gd name="connsiteY59" fmla="*/ 933736 h 1681543"/>
              <a:gd name="connsiteX60" fmla="*/ 660749 w 1681543"/>
              <a:gd name="connsiteY60" fmla="*/ 945737 h 1681543"/>
              <a:gd name="connsiteX61" fmla="*/ 431387 w 1681543"/>
              <a:gd name="connsiteY61" fmla="*/ 1028224 h 1681543"/>
              <a:gd name="connsiteX62" fmla="*/ 430244 w 1681543"/>
              <a:gd name="connsiteY62" fmla="*/ 1029748 h 1681543"/>
              <a:gd name="connsiteX63" fmla="*/ 792385 w 1681543"/>
              <a:gd name="connsiteY63" fmla="*/ 1131189 h 1681543"/>
              <a:gd name="connsiteX64" fmla="*/ 832390 w 1681543"/>
              <a:gd name="connsiteY64" fmla="*/ 1169003 h 1681543"/>
              <a:gd name="connsiteX65" fmla="*/ 862965 w 1681543"/>
              <a:gd name="connsiteY65" fmla="*/ 1229011 h 1681543"/>
              <a:gd name="connsiteX66" fmla="*/ 726186 w 1681543"/>
              <a:gd name="connsiteY66" fmla="*/ 1252156 h 1681543"/>
              <a:gd name="connsiteX67" fmla="*/ 694182 w 1681543"/>
              <a:gd name="connsiteY67" fmla="*/ 1183196 h 1681543"/>
              <a:gd name="connsiteX68" fmla="*/ 674465 w 1681543"/>
              <a:gd name="connsiteY68" fmla="*/ 1126427 h 1681543"/>
              <a:gd name="connsiteX69" fmla="*/ 606552 w 1681543"/>
              <a:gd name="connsiteY69" fmla="*/ 1067753 h 1681543"/>
              <a:gd name="connsiteX70" fmla="*/ 714089 w 1681543"/>
              <a:gd name="connsiteY70" fmla="*/ 1032034 h 1681543"/>
              <a:gd name="connsiteX71" fmla="*/ 776192 w 1681543"/>
              <a:gd name="connsiteY71" fmla="*/ 1010031 h 1681543"/>
              <a:gd name="connsiteX72" fmla="*/ 772097 w 1681543"/>
              <a:gd name="connsiteY72" fmla="*/ 1015270 h 1681543"/>
              <a:gd name="connsiteX73" fmla="*/ 792290 w 1681543"/>
              <a:gd name="connsiteY73" fmla="*/ 1131094 h 1681543"/>
              <a:gd name="connsiteX74" fmla="*/ 964216 w 1681543"/>
              <a:gd name="connsiteY74" fmla="*/ 988314 h 1681543"/>
              <a:gd name="connsiteX75" fmla="*/ 905732 w 1681543"/>
              <a:gd name="connsiteY75" fmla="*/ 980313 h 1681543"/>
              <a:gd name="connsiteX76" fmla="*/ 811149 w 1681543"/>
              <a:gd name="connsiteY76" fmla="*/ 981456 h 1681543"/>
              <a:gd name="connsiteX77" fmla="*/ 707517 w 1681543"/>
              <a:gd name="connsiteY77" fmla="*/ 1014222 h 1681543"/>
              <a:gd name="connsiteX78" fmla="*/ 452533 w 1681543"/>
              <a:gd name="connsiteY78" fmla="*/ 1034225 h 1681543"/>
              <a:gd name="connsiteX79" fmla="*/ 664464 w 1681543"/>
              <a:gd name="connsiteY79" fmla="*/ 964502 h 1681543"/>
              <a:gd name="connsiteX80" fmla="*/ 723328 w 1681543"/>
              <a:gd name="connsiteY80" fmla="*/ 952310 h 1681543"/>
              <a:gd name="connsiteX81" fmla="*/ 976789 w 1681543"/>
              <a:gd name="connsiteY81" fmla="*/ 991076 h 1681543"/>
              <a:gd name="connsiteX82" fmla="*/ 964311 w 1681543"/>
              <a:gd name="connsiteY82" fmla="*/ 988409 h 1681543"/>
              <a:gd name="connsiteX83" fmla="*/ 1002125 w 1681543"/>
              <a:gd name="connsiteY83" fmla="*/ 997458 h 1681543"/>
              <a:gd name="connsiteX84" fmla="*/ 1003459 w 1681543"/>
              <a:gd name="connsiteY84" fmla="*/ 987552 h 1681543"/>
              <a:gd name="connsiteX85" fmla="*/ 935641 w 1681543"/>
              <a:gd name="connsiteY85" fmla="*/ 910400 h 1681543"/>
              <a:gd name="connsiteX86" fmla="*/ 856488 w 1681543"/>
              <a:gd name="connsiteY86" fmla="*/ 818960 h 1681543"/>
              <a:gd name="connsiteX87" fmla="*/ 815245 w 1681543"/>
              <a:gd name="connsiteY87" fmla="*/ 590931 h 1681543"/>
              <a:gd name="connsiteX88" fmla="*/ 815435 w 1681543"/>
              <a:gd name="connsiteY88" fmla="*/ 585216 h 1681543"/>
              <a:gd name="connsiteX89" fmla="*/ 821531 w 1681543"/>
              <a:gd name="connsiteY89" fmla="*/ 512540 h 1681543"/>
              <a:gd name="connsiteX90" fmla="*/ 859536 w 1681543"/>
              <a:gd name="connsiteY90" fmla="*/ 438340 h 1681543"/>
              <a:gd name="connsiteX91" fmla="*/ 863632 w 1681543"/>
              <a:gd name="connsiteY91" fmla="*/ 437293 h 1681543"/>
              <a:gd name="connsiteX92" fmla="*/ 888683 w 1681543"/>
              <a:gd name="connsiteY92" fmla="*/ 442246 h 1681543"/>
              <a:gd name="connsiteX93" fmla="*/ 902113 w 1681543"/>
              <a:gd name="connsiteY93" fmla="*/ 529780 h 1681543"/>
              <a:gd name="connsiteX94" fmla="*/ 901827 w 1681543"/>
              <a:gd name="connsiteY94" fmla="*/ 563309 h 1681543"/>
              <a:gd name="connsiteX95" fmla="*/ 915924 w 1681543"/>
              <a:gd name="connsiteY95" fmla="*/ 658368 h 1681543"/>
              <a:gd name="connsiteX96" fmla="*/ 939546 w 1681543"/>
              <a:gd name="connsiteY96" fmla="*/ 770001 h 1681543"/>
              <a:gd name="connsiteX97" fmla="*/ 1062418 w 1681543"/>
              <a:gd name="connsiteY97" fmla="*/ 1017746 h 1681543"/>
              <a:gd name="connsiteX98" fmla="*/ 1002220 w 1681543"/>
              <a:gd name="connsiteY98" fmla="*/ 997363 h 1681543"/>
              <a:gd name="connsiteX99" fmla="*/ 945451 w 1681543"/>
              <a:gd name="connsiteY99" fmla="*/ 522542 h 1681543"/>
              <a:gd name="connsiteX100" fmla="*/ 997363 w 1681543"/>
              <a:gd name="connsiteY100" fmla="*/ 554450 h 1681543"/>
              <a:gd name="connsiteX101" fmla="*/ 1147191 w 1681543"/>
              <a:gd name="connsiteY101" fmla="*/ 860298 h 1681543"/>
              <a:gd name="connsiteX102" fmla="*/ 1150715 w 1681543"/>
              <a:gd name="connsiteY102" fmla="*/ 876395 h 1681543"/>
              <a:gd name="connsiteX103" fmla="*/ 1153477 w 1681543"/>
              <a:gd name="connsiteY103" fmla="*/ 969264 h 1681543"/>
              <a:gd name="connsiteX104" fmla="*/ 1129951 w 1681543"/>
              <a:gd name="connsiteY104" fmla="*/ 977455 h 1681543"/>
              <a:gd name="connsiteX105" fmla="*/ 1023176 w 1681543"/>
              <a:gd name="connsiteY105" fmla="*/ 876110 h 1681543"/>
              <a:gd name="connsiteX106" fmla="*/ 934593 w 1681543"/>
              <a:gd name="connsiteY106" fmla="*/ 655320 h 1681543"/>
              <a:gd name="connsiteX107" fmla="*/ 945451 w 1681543"/>
              <a:gd name="connsiteY107" fmla="*/ 522542 h 1681543"/>
              <a:gd name="connsiteX108" fmla="*/ 1177766 w 1681543"/>
              <a:gd name="connsiteY108" fmla="*/ 1076325 h 1681543"/>
              <a:gd name="connsiteX109" fmla="*/ 1102138 w 1681543"/>
              <a:gd name="connsiteY109" fmla="*/ 1034891 h 1681543"/>
              <a:gd name="connsiteX110" fmla="*/ 1009555 w 1681543"/>
              <a:gd name="connsiteY110" fmla="*/ 889826 h 1681543"/>
              <a:gd name="connsiteX111" fmla="*/ 1129379 w 1681543"/>
              <a:gd name="connsiteY111" fmla="*/ 996505 h 1681543"/>
              <a:gd name="connsiteX112" fmla="*/ 1168146 w 1681543"/>
              <a:gd name="connsiteY112" fmla="*/ 981361 h 1681543"/>
              <a:gd name="connsiteX113" fmla="*/ 1169289 w 1681543"/>
              <a:gd name="connsiteY113" fmla="*/ 872204 h 1681543"/>
              <a:gd name="connsiteX114" fmla="*/ 1165765 w 1681543"/>
              <a:gd name="connsiteY114" fmla="*/ 856488 h 1681543"/>
              <a:gd name="connsiteX115" fmla="*/ 1011365 w 1681543"/>
              <a:gd name="connsiteY115" fmla="*/ 541687 h 1681543"/>
              <a:gd name="connsiteX116" fmla="*/ 935450 w 1681543"/>
              <a:gd name="connsiteY116" fmla="*/ 506254 h 1681543"/>
              <a:gd name="connsiteX117" fmla="*/ 921353 w 1681543"/>
              <a:gd name="connsiteY117" fmla="*/ 523018 h 1681543"/>
              <a:gd name="connsiteX118" fmla="*/ 901256 w 1681543"/>
              <a:gd name="connsiteY118" fmla="*/ 428054 h 1681543"/>
              <a:gd name="connsiteX119" fmla="*/ 877824 w 1681543"/>
              <a:gd name="connsiteY119" fmla="*/ 417957 h 1681543"/>
              <a:gd name="connsiteX120" fmla="*/ 922877 w 1681543"/>
              <a:gd name="connsiteY120" fmla="*/ 399574 h 1681543"/>
              <a:gd name="connsiteX121" fmla="*/ 923258 w 1681543"/>
              <a:gd name="connsiteY121" fmla="*/ 399574 h 1681543"/>
              <a:gd name="connsiteX122" fmla="*/ 1084421 w 1681543"/>
              <a:gd name="connsiteY122" fmla="*/ 532067 h 1681543"/>
              <a:gd name="connsiteX123" fmla="*/ 1085374 w 1681543"/>
              <a:gd name="connsiteY123" fmla="*/ 533305 h 1681543"/>
              <a:gd name="connsiteX124" fmla="*/ 1219105 w 1681543"/>
              <a:gd name="connsiteY124" fmla="*/ 846201 h 1681543"/>
              <a:gd name="connsiteX125" fmla="*/ 1192911 w 1681543"/>
              <a:gd name="connsiteY125" fmla="*/ 1071563 h 1681543"/>
              <a:gd name="connsiteX126" fmla="*/ 1177671 w 1681543"/>
              <a:gd name="connsiteY126" fmla="*/ 1076325 h 168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681543" h="1681543">
                <a:moveTo>
                  <a:pt x="840676" y="191"/>
                </a:moveTo>
                <a:cubicBezTo>
                  <a:pt x="377190" y="191"/>
                  <a:pt x="0" y="377285"/>
                  <a:pt x="0" y="840867"/>
                </a:cubicBezTo>
                <a:cubicBezTo>
                  <a:pt x="0" y="1304449"/>
                  <a:pt x="377095" y="1681544"/>
                  <a:pt x="840676" y="1681544"/>
                </a:cubicBezTo>
                <a:cubicBezTo>
                  <a:pt x="995362" y="1681544"/>
                  <a:pt x="1148334" y="1635062"/>
                  <a:pt x="1308354" y="1539526"/>
                </a:cubicBezTo>
                <a:cubicBezTo>
                  <a:pt x="1373124" y="1500854"/>
                  <a:pt x="1415034" y="1429131"/>
                  <a:pt x="1415129" y="1356741"/>
                </a:cubicBezTo>
                <a:cubicBezTo>
                  <a:pt x="1415129" y="1280065"/>
                  <a:pt x="1368552" y="1209865"/>
                  <a:pt x="1284542" y="1159573"/>
                </a:cubicBezTo>
                <a:lnTo>
                  <a:pt x="1249013" y="1133285"/>
                </a:lnTo>
                <a:cubicBezTo>
                  <a:pt x="1234345" y="1118235"/>
                  <a:pt x="1217200" y="1103948"/>
                  <a:pt x="1198435" y="1090517"/>
                </a:cubicBezTo>
                <a:cubicBezTo>
                  <a:pt x="1200055" y="1089660"/>
                  <a:pt x="1201674" y="1088803"/>
                  <a:pt x="1203293" y="1087755"/>
                </a:cubicBezTo>
                <a:cubicBezTo>
                  <a:pt x="1264539" y="1048893"/>
                  <a:pt x="1245870" y="881825"/>
                  <a:pt x="1237964" y="842581"/>
                </a:cubicBezTo>
                <a:cubicBezTo>
                  <a:pt x="1211580" y="711518"/>
                  <a:pt x="1167956" y="609600"/>
                  <a:pt x="1100709" y="521875"/>
                </a:cubicBezTo>
                <a:lnTo>
                  <a:pt x="1099757" y="520637"/>
                </a:lnTo>
                <a:cubicBezTo>
                  <a:pt x="1059752" y="468439"/>
                  <a:pt x="992791" y="381095"/>
                  <a:pt x="923544" y="380619"/>
                </a:cubicBezTo>
                <a:cubicBezTo>
                  <a:pt x="895350" y="379952"/>
                  <a:pt x="869823" y="394621"/>
                  <a:pt x="847630" y="422720"/>
                </a:cubicBezTo>
                <a:cubicBezTo>
                  <a:pt x="847630" y="422720"/>
                  <a:pt x="847630" y="422720"/>
                  <a:pt x="847630" y="422720"/>
                </a:cubicBezTo>
                <a:cubicBezTo>
                  <a:pt x="821150" y="435388"/>
                  <a:pt x="808768" y="471488"/>
                  <a:pt x="802672" y="508826"/>
                </a:cubicBezTo>
                <a:cubicBezTo>
                  <a:pt x="798385" y="520446"/>
                  <a:pt x="794385" y="532162"/>
                  <a:pt x="790480" y="543687"/>
                </a:cubicBezTo>
                <a:cubicBezTo>
                  <a:pt x="773620" y="593312"/>
                  <a:pt x="756094" y="644652"/>
                  <a:pt x="716185" y="684562"/>
                </a:cubicBezTo>
                <a:cubicBezTo>
                  <a:pt x="676084" y="724662"/>
                  <a:pt x="620554" y="749427"/>
                  <a:pt x="566833" y="773335"/>
                </a:cubicBezTo>
                <a:cubicBezTo>
                  <a:pt x="512159" y="797719"/>
                  <a:pt x="455581" y="822960"/>
                  <a:pt x="416528" y="864298"/>
                </a:cubicBezTo>
                <a:cubicBezTo>
                  <a:pt x="377571" y="905447"/>
                  <a:pt x="371189" y="952786"/>
                  <a:pt x="397002" y="1008888"/>
                </a:cubicBezTo>
                <a:cubicBezTo>
                  <a:pt x="430244" y="1081373"/>
                  <a:pt x="466344" y="1080611"/>
                  <a:pt x="521113" y="1079659"/>
                </a:cubicBezTo>
                <a:cubicBezTo>
                  <a:pt x="526447" y="1079564"/>
                  <a:pt x="532067" y="1079468"/>
                  <a:pt x="537972" y="1079373"/>
                </a:cubicBezTo>
                <a:cubicBezTo>
                  <a:pt x="595789" y="1078706"/>
                  <a:pt x="624650" y="1084231"/>
                  <a:pt x="658654" y="1136714"/>
                </a:cubicBezTo>
                <a:cubicBezTo>
                  <a:pt x="666655" y="1149001"/>
                  <a:pt x="671132" y="1167765"/>
                  <a:pt x="675894" y="1187577"/>
                </a:cubicBezTo>
                <a:cubicBezTo>
                  <a:pt x="683609" y="1219486"/>
                  <a:pt x="691515" y="1252538"/>
                  <a:pt x="716280" y="1268159"/>
                </a:cubicBezTo>
                <a:cubicBezTo>
                  <a:pt x="750094" y="1289495"/>
                  <a:pt x="856488" y="1275207"/>
                  <a:pt x="879348" y="1239107"/>
                </a:cubicBezTo>
                <a:cubicBezTo>
                  <a:pt x="904589" y="1199102"/>
                  <a:pt x="871061" y="1173956"/>
                  <a:pt x="844106" y="1153668"/>
                </a:cubicBezTo>
                <a:cubicBezTo>
                  <a:pt x="830390" y="1143381"/>
                  <a:pt x="816293" y="1132808"/>
                  <a:pt x="808673" y="1120902"/>
                </a:cubicBezTo>
                <a:cubicBezTo>
                  <a:pt x="781336" y="1077849"/>
                  <a:pt x="774478" y="1045940"/>
                  <a:pt x="788099" y="1026033"/>
                </a:cubicBezTo>
                <a:cubicBezTo>
                  <a:pt x="805243" y="1000982"/>
                  <a:pt x="854202" y="995458"/>
                  <a:pt x="904589" y="999268"/>
                </a:cubicBezTo>
                <a:cubicBezTo>
                  <a:pt x="945070" y="1006030"/>
                  <a:pt x="981170" y="1021461"/>
                  <a:pt x="1018508" y="1037463"/>
                </a:cubicBezTo>
                <a:cubicBezTo>
                  <a:pt x="1050417" y="1051179"/>
                  <a:pt x="1083278" y="1065181"/>
                  <a:pt x="1120140" y="1074325"/>
                </a:cubicBezTo>
                <a:cubicBezTo>
                  <a:pt x="1139476" y="1087374"/>
                  <a:pt x="1156907" y="1094423"/>
                  <a:pt x="1172432" y="1095375"/>
                </a:cubicBezTo>
                <a:cubicBezTo>
                  <a:pt x="1196340" y="1111187"/>
                  <a:pt x="1218057" y="1128522"/>
                  <a:pt x="1236059" y="1146905"/>
                </a:cubicBezTo>
                <a:cubicBezTo>
                  <a:pt x="1236440" y="1147286"/>
                  <a:pt x="1236821" y="1147572"/>
                  <a:pt x="1237202" y="1147953"/>
                </a:cubicBezTo>
                <a:lnTo>
                  <a:pt x="1274064" y="1175195"/>
                </a:lnTo>
                <a:cubicBezTo>
                  <a:pt x="1375029" y="1235678"/>
                  <a:pt x="1396175" y="1307211"/>
                  <a:pt x="1396175" y="1356551"/>
                </a:cubicBezTo>
                <a:cubicBezTo>
                  <a:pt x="1396175" y="1422368"/>
                  <a:pt x="1357884" y="1487614"/>
                  <a:pt x="1298734" y="1522952"/>
                </a:cubicBezTo>
                <a:cubicBezTo>
                  <a:pt x="1141762" y="1616678"/>
                  <a:pt x="991934" y="1662303"/>
                  <a:pt x="840867" y="1662303"/>
                </a:cubicBezTo>
                <a:cubicBezTo>
                  <a:pt x="387858" y="1662303"/>
                  <a:pt x="19241" y="1293781"/>
                  <a:pt x="19241" y="840677"/>
                </a:cubicBezTo>
                <a:cubicBezTo>
                  <a:pt x="19241" y="387572"/>
                  <a:pt x="387763" y="19050"/>
                  <a:pt x="840867" y="19050"/>
                </a:cubicBezTo>
                <a:cubicBezTo>
                  <a:pt x="1293971" y="19050"/>
                  <a:pt x="1662493" y="387572"/>
                  <a:pt x="1662493" y="840677"/>
                </a:cubicBezTo>
                <a:cubicBezTo>
                  <a:pt x="1662493" y="893636"/>
                  <a:pt x="1657445" y="946690"/>
                  <a:pt x="1647444" y="998220"/>
                </a:cubicBezTo>
                <a:cubicBezTo>
                  <a:pt x="1646396" y="1003363"/>
                  <a:pt x="1649825" y="1008412"/>
                  <a:pt x="1654969" y="1009364"/>
                </a:cubicBezTo>
                <a:cubicBezTo>
                  <a:pt x="1660112" y="1010412"/>
                  <a:pt x="1665160" y="1006983"/>
                  <a:pt x="1666113" y="1001839"/>
                </a:cubicBezTo>
                <a:cubicBezTo>
                  <a:pt x="1676400" y="949071"/>
                  <a:pt x="1681543" y="894874"/>
                  <a:pt x="1681543" y="840677"/>
                </a:cubicBezTo>
                <a:cubicBezTo>
                  <a:pt x="1681543" y="377190"/>
                  <a:pt x="1304449" y="0"/>
                  <a:pt x="840867" y="0"/>
                </a:cubicBezTo>
                <a:close/>
                <a:moveTo>
                  <a:pt x="430244" y="1029748"/>
                </a:moveTo>
                <a:cubicBezTo>
                  <a:pt x="424910" y="1022128"/>
                  <a:pt x="419672" y="1012698"/>
                  <a:pt x="414242" y="1000982"/>
                </a:cubicBezTo>
                <a:cubicBezTo>
                  <a:pt x="391477" y="951357"/>
                  <a:pt x="396431" y="913257"/>
                  <a:pt x="430340" y="877348"/>
                </a:cubicBezTo>
                <a:cubicBezTo>
                  <a:pt x="466820" y="838772"/>
                  <a:pt x="519208" y="815435"/>
                  <a:pt x="574548" y="790670"/>
                </a:cubicBezTo>
                <a:cubicBezTo>
                  <a:pt x="629888" y="766001"/>
                  <a:pt x="687038" y="740473"/>
                  <a:pt x="729615" y="697992"/>
                </a:cubicBezTo>
                <a:cubicBezTo>
                  <a:pt x="763143" y="664464"/>
                  <a:pt x="781622" y="624650"/>
                  <a:pt x="796385" y="584263"/>
                </a:cubicBezTo>
                <a:cubicBezTo>
                  <a:pt x="796385" y="584359"/>
                  <a:pt x="796385" y="584549"/>
                  <a:pt x="796385" y="584645"/>
                </a:cubicBezTo>
                <a:lnTo>
                  <a:pt x="796195" y="590264"/>
                </a:lnTo>
                <a:cubicBezTo>
                  <a:pt x="792861" y="674846"/>
                  <a:pt x="808196" y="758952"/>
                  <a:pt x="839152" y="826961"/>
                </a:cubicBezTo>
                <a:cubicBezTo>
                  <a:pt x="856583" y="865251"/>
                  <a:pt x="890302" y="895445"/>
                  <a:pt x="922973" y="924687"/>
                </a:cubicBezTo>
                <a:cubicBezTo>
                  <a:pt x="935545" y="935927"/>
                  <a:pt x="947833" y="946976"/>
                  <a:pt x="958406" y="957834"/>
                </a:cubicBezTo>
                <a:cubicBezTo>
                  <a:pt x="881348" y="915067"/>
                  <a:pt x="817150" y="909828"/>
                  <a:pt x="718757" y="933736"/>
                </a:cubicBezTo>
                <a:cubicBezTo>
                  <a:pt x="702945" y="937546"/>
                  <a:pt x="682466" y="941546"/>
                  <a:pt x="660749" y="945737"/>
                </a:cubicBezTo>
                <a:cubicBezTo>
                  <a:pt x="577310" y="961835"/>
                  <a:pt x="473488" y="981837"/>
                  <a:pt x="431387" y="1028224"/>
                </a:cubicBezTo>
                <a:cubicBezTo>
                  <a:pt x="430911" y="1028700"/>
                  <a:pt x="430530" y="1029176"/>
                  <a:pt x="430244" y="1029748"/>
                </a:cubicBezTo>
                <a:close/>
                <a:moveTo>
                  <a:pt x="792385" y="1131189"/>
                </a:moveTo>
                <a:cubicBezTo>
                  <a:pt x="801815" y="1146048"/>
                  <a:pt x="817340" y="1157764"/>
                  <a:pt x="832390" y="1169003"/>
                </a:cubicBezTo>
                <a:cubicBezTo>
                  <a:pt x="864680" y="1193197"/>
                  <a:pt x="877348" y="1206246"/>
                  <a:pt x="862965" y="1229011"/>
                </a:cubicBezTo>
                <a:cubicBezTo>
                  <a:pt x="846487" y="1255109"/>
                  <a:pt x="750856" y="1267682"/>
                  <a:pt x="726186" y="1252156"/>
                </a:cubicBezTo>
                <a:cubicBezTo>
                  <a:pt x="707993" y="1240631"/>
                  <a:pt x="700945" y="1211485"/>
                  <a:pt x="694182" y="1183196"/>
                </a:cubicBezTo>
                <a:cubicBezTo>
                  <a:pt x="689039" y="1161764"/>
                  <a:pt x="684181" y="1141476"/>
                  <a:pt x="674465" y="1126427"/>
                </a:cubicBezTo>
                <a:cubicBezTo>
                  <a:pt x="652939" y="1093184"/>
                  <a:pt x="632651" y="1076135"/>
                  <a:pt x="606552" y="1067753"/>
                </a:cubicBezTo>
                <a:cubicBezTo>
                  <a:pt x="642461" y="1058704"/>
                  <a:pt x="679133" y="1045083"/>
                  <a:pt x="714089" y="1032034"/>
                </a:cubicBezTo>
                <a:cubicBezTo>
                  <a:pt x="735806" y="1023938"/>
                  <a:pt x="756857" y="1016127"/>
                  <a:pt x="776192" y="1010031"/>
                </a:cubicBezTo>
                <a:cubicBezTo>
                  <a:pt x="774764" y="1011650"/>
                  <a:pt x="773430" y="1013460"/>
                  <a:pt x="772097" y="1015270"/>
                </a:cubicBezTo>
                <a:cubicBezTo>
                  <a:pt x="753713" y="1042130"/>
                  <a:pt x="760571" y="1081088"/>
                  <a:pt x="792290" y="1131094"/>
                </a:cubicBezTo>
                <a:close/>
                <a:moveTo>
                  <a:pt x="964216" y="988314"/>
                </a:moveTo>
                <a:cubicBezTo>
                  <a:pt x="952119" y="985933"/>
                  <a:pt x="930497" y="982218"/>
                  <a:pt x="905732" y="980313"/>
                </a:cubicBezTo>
                <a:cubicBezTo>
                  <a:pt x="876967" y="975646"/>
                  <a:pt x="845820" y="975170"/>
                  <a:pt x="811149" y="981456"/>
                </a:cubicBezTo>
                <a:cubicBezTo>
                  <a:pt x="781050" y="986885"/>
                  <a:pt x="745331" y="1000220"/>
                  <a:pt x="707517" y="1014222"/>
                </a:cubicBezTo>
                <a:cubicBezTo>
                  <a:pt x="617696" y="1047560"/>
                  <a:pt x="516445" y="1085183"/>
                  <a:pt x="452533" y="1034225"/>
                </a:cubicBezTo>
                <a:cubicBezTo>
                  <a:pt x="495109" y="997172"/>
                  <a:pt x="592360" y="978408"/>
                  <a:pt x="664464" y="964502"/>
                </a:cubicBezTo>
                <a:cubicBezTo>
                  <a:pt x="686372" y="960311"/>
                  <a:pt x="707041" y="956310"/>
                  <a:pt x="723328" y="952310"/>
                </a:cubicBezTo>
                <a:cubicBezTo>
                  <a:pt x="828961" y="926687"/>
                  <a:pt x="890397" y="935450"/>
                  <a:pt x="976789" y="991076"/>
                </a:cubicBezTo>
                <a:cubicBezTo>
                  <a:pt x="972502" y="990124"/>
                  <a:pt x="968407" y="989171"/>
                  <a:pt x="964311" y="988409"/>
                </a:cubicBezTo>
                <a:close/>
                <a:moveTo>
                  <a:pt x="1002125" y="997458"/>
                </a:moveTo>
                <a:cubicBezTo>
                  <a:pt x="1004411" y="994696"/>
                  <a:pt x="1004887" y="990886"/>
                  <a:pt x="1003459" y="987552"/>
                </a:cubicBezTo>
                <a:cubicBezTo>
                  <a:pt x="991457" y="960311"/>
                  <a:pt x="964311" y="936022"/>
                  <a:pt x="935641" y="910400"/>
                </a:cubicBezTo>
                <a:cubicBezTo>
                  <a:pt x="904494" y="882491"/>
                  <a:pt x="872300" y="853726"/>
                  <a:pt x="856488" y="818960"/>
                </a:cubicBezTo>
                <a:cubicBezTo>
                  <a:pt x="826675" y="753523"/>
                  <a:pt x="812006" y="672560"/>
                  <a:pt x="815245" y="590931"/>
                </a:cubicBezTo>
                <a:lnTo>
                  <a:pt x="815435" y="585216"/>
                </a:lnTo>
                <a:cubicBezTo>
                  <a:pt x="816007" y="568643"/>
                  <a:pt x="817055" y="540163"/>
                  <a:pt x="821531" y="512540"/>
                </a:cubicBezTo>
                <a:cubicBezTo>
                  <a:pt x="831533" y="485775"/>
                  <a:pt x="842867" y="460629"/>
                  <a:pt x="859536" y="438340"/>
                </a:cubicBezTo>
                <a:cubicBezTo>
                  <a:pt x="860869" y="437864"/>
                  <a:pt x="862298" y="437579"/>
                  <a:pt x="863632" y="437293"/>
                </a:cubicBezTo>
                <a:cubicBezTo>
                  <a:pt x="874681" y="435483"/>
                  <a:pt x="882872" y="437102"/>
                  <a:pt x="888683" y="442246"/>
                </a:cubicBezTo>
                <a:cubicBezTo>
                  <a:pt x="905256" y="456914"/>
                  <a:pt x="903446" y="499015"/>
                  <a:pt x="902113" y="529780"/>
                </a:cubicBezTo>
                <a:cubicBezTo>
                  <a:pt x="901541" y="543020"/>
                  <a:pt x="901065" y="554450"/>
                  <a:pt x="901827" y="563309"/>
                </a:cubicBezTo>
                <a:cubicBezTo>
                  <a:pt x="904589" y="595217"/>
                  <a:pt x="909352" y="627221"/>
                  <a:pt x="915924" y="658368"/>
                </a:cubicBezTo>
                <a:cubicBezTo>
                  <a:pt x="922496" y="707898"/>
                  <a:pt x="933641" y="754094"/>
                  <a:pt x="939546" y="770001"/>
                </a:cubicBezTo>
                <a:cubicBezTo>
                  <a:pt x="968597" y="847915"/>
                  <a:pt x="1010126" y="949452"/>
                  <a:pt x="1062418" y="1017746"/>
                </a:cubicBezTo>
                <a:cubicBezTo>
                  <a:pt x="1041844" y="1009650"/>
                  <a:pt x="1021556" y="1002792"/>
                  <a:pt x="1002220" y="997363"/>
                </a:cubicBezTo>
                <a:close/>
                <a:moveTo>
                  <a:pt x="945451" y="522542"/>
                </a:moveTo>
                <a:cubicBezTo>
                  <a:pt x="954786" y="516827"/>
                  <a:pt x="973741" y="528447"/>
                  <a:pt x="997363" y="554450"/>
                </a:cubicBezTo>
                <a:cubicBezTo>
                  <a:pt x="1066419" y="630460"/>
                  <a:pt x="1123855" y="747617"/>
                  <a:pt x="1147191" y="860298"/>
                </a:cubicBezTo>
                <a:cubicBezTo>
                  <a:pt x="1148239" y="865251"/>
                  <a:pt x="1149477" y="870680"/>
                  <a:pt x="1150715" y="876395"/>
                </a:cubicBezTo>
                <a:cubicBezTo>
                  <a:pt x="1157573" y="906399"/>
                  <a:pt x="1167860" y="951738"/>
                  <a:pt x="1153477" y="969264"/>
                </a:cubicBezTo>
                <a:cubicBezTo>
                  <a:pt x="1148715" y="975074"/>
                  <a:pt x="1141000" y="977741"/>
                  <a:pt x="1129951" y="977455"/>
                </a:cubicBezTo>
                <a:cubicBezTo>
                  <a:pt x="1106424" y="976789"/>
                  <a:pt x="1065467" y="937927"/>
                  <a:pt x="1023176" y="876110"/>
                </a:cubicBezTo>
                <a:cubicBezTo>
                  <a:pt x="983551" y="818197"/>
                  <a:pt x="952405" y="739521"/>
                  <a:pt x="934593" y="655320"/>
                </a:cubicBezTo>
                <a:cubicBezTo>
                  <a:pt x="927164" y="595313"/>
                  <a:pt x="926878" y="533876"/>
                  <a:pt x="945451" y="522542"/>
                </a:cubicBezTo>
                <a:close/>
                <a:moveTo>
                  <a:pt x="1177766" y="1076325"/>
                </a:moveTo>
                <a:cubicBezTo>
                  <a:pt x="1153954" y="1060990"/>
                  <a:pt x="1128236" y="1047083"/>
                  <a:pt x="1102138" y="1034891"/>
                </a:cubicBezTo>
                <a:cubicBezTo>
                  <a:pt x="1067086" y="999744"/>
                  <a:pt x="1036034" y="946023"/>
                  <a:pt x="1009555" y="889826"/>
                </a:cubicBezTo>
                <a:cubicBezTo>
                  <a:pt x="1037749" y="930497"/>
                  <a:pt x="1088803" y="995267"/>
                  <a:pt x="1129379" y="996505"/>
                </a:cubicBezTo>
                <a:cubicBezTo>
                  <a:pt x="1146334" y="996887"/>
                  <a:pt x="1159478" y="991934"/>
                  <a:pt x="1168146" y="981361"/>
                </a:cubicBezTo>
                <a:cubicBezTo>
                  <a:pt x="1188434" y="956596"/>
                  <a:pt x="1177861" y="909828"/>
                  <a:pt x="1169289" y="872204"/>
                </a:cubicBezTo>
                <a:cubicBezTo>
                  <a:pt x="1168051" y="866585"/>
                  <a:pt x="1166812" y="861346"/>
                  <a:pt x="1165765" y="856488"/>
                </a:cubicBezTo>
                <a:cubicBezTo>
                  <a:pt x="1141762" y="740664"/>
                  <a:pt x="1082611" y="620078"/>
                  <a:pt x="1011365" y="541687"/>
                </a:cubicBezTo>
                <a:cubicBezTo>
                  <a:pt x="999553" y="528638"/>
                  <a:pt x="963644" y="489109"/>
                  <a:pt x="935450" y="506254"/>
                </a:cubicBezTo>
                <a:cubicBezTo>
                  <a:pt x="929545" y="509778"/>
                  <a:pt x="924973" y="515588"/>
                  <a:pt x="921353" y="523018"/>
                </a:cubicBezTo>
                <a:cubicBezTo>
                  <a:pt x="922782" y="488061"/>
                  <a:pt x="922973" y="447389"/>
                  <a:pt x="901256" y="428054"/>
                </a:cubicBezTo>
                <a:cubicBezTo>
                  <a:pt x="894778" y="422338"/>
                  <a:pt x="886968" y="418910"/>
                  <a:pt x="877824" y="417957"/>
                </a:cubicBezTo>
                <a:cubicBezTo>
                  <a:pt x="891826" y="405575"/>
                  <a:pt x="906685" y="399574"/>
                  <a:pt x="922877" y="399574"/>
                </a:cubicBezTo>
                <a:cubicBezTo>
                  <a:pt x="922973" y="399574"/>
                  <a:pt x="923163" y="399574"/>
                  <a:pt x="923258" y="399574"/>
                </a:cubicBezTo>
                <a:cubicBezTo>
                  <a:pt x="983170" y="399955"/>
                  <a:pt x="1046607" y="482632"/>
                  <a:pt x="1084421" y="532067"/>
                </a:cubicBezTo>
                <a:lnTo>
                  <a:pt x="1085374" y="533305"/>
                </a:lnTo>
                <a:cubicBezTo>
                  <a:pt x="1151763" y="619887"/>
                  <a:pt x="1192911" y="716375"/>
                  <a:pt x="1219105" y="846201"/>
                </a:cubicBezTo>
                <a:cubicBezTo>
                  <a:pt x="1230059" y="900684"/>
                  <a:pt x="1238060" y="1042892"/>
                  <a:pt x="1192911" y="1071563"/>
                </a:cubicBezTo>
                <a:cubicBezTo>
                  <a:pt x="1188339" y="1074420"/>
                  <a:pt x="1183291" y="1076039"/>
                  <a:pt x="1177671" y="1076325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920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A96AB81-900B-60E5-4530-873CD74306E6}"/>
              </a:ext>
            </a:extLst>
          </p:cNvPr>
          <p:cNvSpPr>
            <a:spLocks noChangeAspect="1"/>
          </p:cNvSpPr>
          <p:nvPr/>
        </p:nvSpPr>
        <p:spPr>
          <a:xfrm>
            <a:off x="1562997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079A78D-4743-F0FF-0CC7-6CBCC940944C}"/>
              </a:ext>
            </a:extLst>
          </p:cNvPr>
          <p:cNvSpPr>
            <a:spLocks noChangeAspect="1"/>
          </p:cNvSpPr>
          <p:nvPr/>
        </p:nvSpPr>
        <p:spPr>
          <a:xfrm>
            <a:off x="6309005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5DD3063-4E14-81F6-3A28-908BBA25AD74}"/>
              </a:ext>
            </a:extLst>
          </p:cNvPr>
          <p:cNvGrpSpPr/>
          <p:nvPr/>
        </p:nvGrpSpPr>
        <p:grpSpPr>
          <a:xfrm flipH="1">
            <a:off x="2385061" y="2438174"/>
            <a:ext cx="2675873" cy="1981653"/>
            <a:chOff x="5983554" y="4034588"/>
            <a:chExt cx="3264483" cy="2577643"/>
          </a:xfrm>
          <a:solidFill>
            <a:schemeClr val="accent5"/>
          </a:solidFill>
        </p:grpSpPr>
        <p:sp>
          <p:nvSpPr>
            <p:cNvPr id="4" name="Vrije vorm 16">
              <a:extLst>
                <a:ext uri="{FF2B5EF4-FFF2-40B4-BE49-F238E27FC236}">
                  <a16:creationId xmlns:a16="http://schemas.microsoft.com/office/drawing/2014/main" id="{BD342000-2B87-F97A-8B3D-90111EE77018}"/>
                </a:ext>
              </a:extLst>
            </p:cNvPr>
            <p:cNvSpPr/>
            <p:nvPr/>
          </p:nvSpPr>
          <p:spPr>
            <a:xfrm>
              <a:off x="6026631" y="4071163"/>
              <a:ext cx="3221406" cy="2541068"/>
            </a:xfrm>
            <a:custGeom>
              <a:avLst/>
              <a:gdLst>
                <a:gd name="connsiteX0" fmla="*/ 312494 w 2250791"/>
                <a:gd name="connsiteY0" fmla="*/ 190927 h 1980171"/>
                <a:gd name="connsiteX1" fmla="*/ 326853 w 2250791"/>
                <a:gd name="connsiteY1" fmla="*/ 190179 h 1980171"/>
                <a:gd name="connsiteX2" fmla="*/ 355237 w 2250791"/>
                <a:gd name="connsiteY2" fmla="*/ 250119 h 1980171"/>
                <a:gd name="connsiteX3" fmla="*/ 705945 w 2250791"/>
                <a:gd name="connsiteY3" fmla="*/ 879 h 1980171"/>
                <a:gd name="connsiteX4" fmla="*/ 1096557 w 2250791"/>
                <a:gd name="connsiteY4" fmla="*/ 206972 h 1980171"/>
                <a:gd name="connsiteX5" fmla="*/ 1228793 w 2250791"/>
                <a:gd name="connsiteY5" fmla="*/ 94490 h 1980171"/>
                <a:gd name="connsiteX6" fmla="*/ 1357105 w 2250791"/>
                <a:gd name="connsiteY6" fmla="*/ 192174 h 1980171"/>
                <a:gd name="connsiteX7" fmla="*/ 1491845 w 2250791"/>
                <a:gd name="connsiteY7" fmla="*/ 127328 h 1980171"/>
                <a:gd name="connsiteX8" fmla="*/ 1843387 w 2250791"/>
                <a:gd name="connsiteY8" fmla="*/ 121924 h 1980171"/>
                <a:gd name="connsiteX9" fmla="*/ 1930376 w 2250791"/>
                <a:gd name="connsiteY9" fmla="*/ 319538 h 1980171"/>
                <a:gd name="connsiteX10" fmla="*/ 1939642 w 2250791"/>
                <a:gd name="connsiteY10" fmla="*/ 356782 h 1980171"/>
                <a:gd name="connsiteX11" fmla="*/ 2013440 w 2250791"/>
                <a:gd name="connsiteY11" fmla="*/ 293350 h 1980171"/>
                <a:gd name="connsiteX12" fmla="*/ 2137995 w 2250791"/>
                <a:gd name="connsiteY12" fmla="*/ 300416 h 1980171"/>
                <a:gd name="connsiteX13" fmla="*/ 2134239 w 2250791"/>
                <a:gd name="connsiteY13" fmla="*/ 556391 h 1980171"/>
                <a:gd name="connsiteX14" fmla="*/ 2116290 w 2250791"/>
                <a:gd name="connsiteY14" fmla="*/ 576759 h 1980171"/>
                <a:gd name="connsiteX15" fmla="*/ 2229742 w 2250791"/>
                <a:gd name="connsiteY15" fmla="*/ 709111 h 1980171"/>
                <a:gd name="connsiteX16" fmla="*/ 2105521 w 2250791"/>
                <a:gd name="connsiteY16" fmla="*/ 979052 h 1980171"/>
                <a:gd name="connsiteX17" fmla="*/ 2036648 w 2250791"/>
                <a:gd name="connsiteY17" fmla="*/ 1069338 h 1980171"/>
                <a:gd name="connsiteX18" fmla="*/ 1854156 w 2250791"/>
                <a:gd name="connsiteY18" fmla="*/ 1296880 h 1980171"/>
                <a:gd name="connsiteX19" fmla="*/ 1658892 w 2250791"/>
                <a:gd name="connsiteY19" fmla="*/ 1325063 h 1980171"/>
                <a:gd name="connsiteX20" fmla="*/ 1603627 w 2250791"/>
                <a:gd name="connsiteY20" fmla="*/ 1359148 h 1980171"/>
                <a:gd name="connsiteX21" fmla="*/ 1445929 w 2250791"/>
                <a:gd name="connsiteY21" fmla="*/ 1498317 h 1980171"/>
                <a:gd name="connsiteX22" fmla="*/ 1262686 w 2250791"/>
                <a:gd name="connsiteY22" fmla="*/ 1447937 h 1980171"/>
                <a:gd name="connsiteX23" fmla="*/ 1187886 w 2250791"/>
                <a:gd name="connsiteY23" fmla="*/ 1459909 h 1980171"/>
                <a:gd name="connsiteX24" fmla="*/ 747686 w 2250791"/>
                <a:gd name="connsiteY24" fmla="*/ 1881656 h 1980171"/>
                <a:gd name="connsiteX25" fmla="*/ 469440 w 2250791"/>
                <a:gd name="connsiteY25" fmla="*/ 1980171 h 1980171"/>
                <a:gd name="connsiteX26" fmla="*/ 634484 w 2250791"/>
                <a:gd name="connsiteY26" fmla="*/ 1409778 h 1980171"/>
                <a:gd name="connsiteX27" fmla="*/ 608939 w 2250791"/>
                <a:gd name="connsiteY27" fmla="*/ 1442616 h 1980171"/>
                <a:gd name="connsiteX28" fmla="*/ 449738 w 2250791"/>
                <a:gd name="connsiteY28" fmla="*/ 1516025 h 1980171"/>
                <a:gd name="connsiteX29" fmla="*/ 294378 w 2250791"/>
                <a:gd name="connsiteY29" fmla="*/ 1437795 h 1980171"/>
                <a:gd name="connsiteX30" fmla="*/ 313830 w 2250791"/>
                <a:gd name="connsiteY30" fmla="*/ 1238519 h 1980171"/>
                <a:gd name="connsiteX31" fmla="*/ 336871 w 2250791"/>
                <a:gd name="connsiteY31" fmla="*/ 1198613 h 1980171"/>
                <a:gd name="connsiteX32" fmla="*/ 237527 w 2250791"/>
                <a:gd name="connsiteY32" fmla="*/ 1184730 h 1980171"/>
                <a:gd name="connsiteX33" fmla="*/ 30408 w 2250791"/>
                <a:gd name="connsiteY33" fmla="*/ 1021535 h 1980171"/>
                <a:gd name="connsiteX34" fmla="*/ 111469 w 2250791"/>
                <a:gd name="connsiteY34" fmla="*/ 833648 h 1980171"/>
                <a:gd name="connsiteX35" fmla="*/ 106627 w 2250791"/>
                <a:gd name="connsiteY35" fmla="*/ 778696 h 1980171"/>
                <a:gd name="connsiteX36" fmla="*/ 3527 w 2250791"/>
                <a:gd name="connsiteY36" fmla="*/ 601700 h 1980171"/>
                <a:gd name="connsiteX37" fmla="*/ 95441 w 2250791"/>
                <a:gd name="connsiteY37" fmla="*/ 480322 h 1980171"/>
                <a:gd name="connsiteX38" fmla="*/ 165566 w 2250791"/>
                <a:gd name="connsiteY38" fmla="*/ 452638 h 1980171"/>
                <a:gd name="connsiteX39" fmla="*/ 250133 w 2250791"/>
                <a:gd name="connsiteY39" fmla="*/ 437174 h 1980171"/>
                <a:gd name="connsiteX40" fmla="*/ 201797 w 2250791"/>
                <a:gd name="connsiteY40" fmla="*/ 408160 h 1980171"/>
                <a:gd name="connsiteX41" fmla="*/ 197623 w 2250791"/>
                <a:gd name="connsiteY41" fmla="*/ 352792 h 1980171"/>
                <a:gd name="connsiteX42" fmla="*/ 286281 w 2250791"/>
                <a:gd name="connsiteY42" fmla="*/ 315547 h 1980171"/>
                <a:gd name="connsiteX43" fmla="*/ 280353 w 2250791"/>
                <a:gd name="connsiteY43" fmla="*/ 277222 h 1980171"/>
                <a:gd name="connsiteX44" fmla="*/ 277765 w 2250791"/>
                <a:gd name="connsiteY44" fmla="*/ 235654 h 1980171"/>
                <a:gd name="connsiteX45" fmla="*/ 312494 w 2250791"/>
                <a:gd name="connsiteY45" fmla="*/ 191093 h 19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0791" h="1980171">
                  <a:moveTo>
                    <a:pt x="312494" y="190927"/>
                  </a:moveTo>
                  <a:cubicBezTo>
                    <a:pt x="317002" y="189597"/>
                    <a:pt x="321760" y="189264"/>
                    <a:pt x="326853" y="190179"/>
                  </a:cubicBezTo>
                  <a:cubicBezTo>
                    <a:pt x="352816" y="194917"/>
                    <a:pt x="352064" y="230001"/>
                    <a:pt x="355237" y="250119"/>
                  </a:cubicBezTo>
                  <a:cubicBezTo>
                    <a:pt x="414926" y="100392"/>
                    <a:pt x="525206" y="10855"/>
                    <a:pt x="705945" y="879"/>
                  </a:cubicBezTo>
                  <a:cubicBezTo>
                    <a:pt x="882008" y="-8848"/>
                    <a:pt x="1008651" y="62316"/>
                    <a:pt x="1096557" y="206972"/>
                  </a:cubicBezTo>
                  <a:cubicBezTo>
                    <a:pt x="1123355" y="140297"/>
                    <a:pt x="1158501" y="95570"/>
                    <a:pt x="1228793" y="94490"/>
                  </a:cubicBezTo>
                  <a:cubicBezTo>
                    <a:pt x="1298250" y="93409"/>
                    <a:pt x="1336401" y="132815"/>
                    <a:pt x="1357105" y="192174"/>
                  </a:cubicBezTo>
                  <a:cubicBezTo>
                    <a:pt x="1404689" y="169062"/>
                    <a:pt x="1446681" y="145535"/>
                    <a:pt x="1491845" y="127328"/>
                  </a:cubicBezTo>
                  <a:cubicBezTo>
                    <a:pt x="1607467" y="80772"/>
                    <a:pt x="1724592" y="53254"/>
                    <a:pt x="1843387" y="121924"/>
                  </a:cubicBezTo>
                  <a:cubicBezTo>
                    <a:pt x="1923363" y="168065"/>
                    <a:pt x="1954669" y="239312"/>
                    <a:pt x="1930376" y="319538"/>
                  </a:cubicBezTo>
                  <a:cubicBezTo>
                    <a:pt x="1927454" y="329098"/>
                    <a:pt x="1928956" y="339573"/>
                    <a:pt x="1939642" y="356782"/>
                  </a:cubicBezTo>
                  <a:cubicBezTo>
                    <a:pt x="1964269" y="335666"/>
                    <a:pt x="1988980" y="314633"/>
                    <a:pt x="2013440" y="293350"/>
                  </a:cubicBezTo>
                  <a:cubicBezTo>
                    <a:pt x="2067036" y="246794"/>
                    <a:pt x="2091579" y="248207"/>
                    <a:pt x="2137995" y="300416"/>
                  </a:cubicBezTo>
                  <a:cubicBezTo>
                    <a:pt x="2208705" y="380060"/>
                    <a:pt x="2207202" y="477662"/>
                    <a:pt x="2134239" y="556391"/>
                  </a:cubicBezTo>
                  <a:cubicBezTo>
                    <a:pt x="2125807" y="565453"/>
                    <a:pt x="2117960" y="574847"/>
                    <a:pt x="2116290" y="576759"/>
                  </a:cubicBezTo>
                  <a:cubicBezTo>
                    <a:pt x="2157781" y="623731"/>
                    <a:pt x="2207703" y="661807"/>
                    <a:pt x="2229742" y="709111"/>
                  </a:cubicBezTo>
                  <a:cubicBezTo>
                    <a:pt x="2282503" y="822009"/>
                    <a:pt x="2234250" y="921772"/>
                    <a:pt x="2105521" y="979052"/>
                  </a:cubicBezTo>
                  <a:cubicBezTo>
                    <a:pt x="2058103" y="1000169"/>
                    <a:pt x="2035312" y="1014718"/>
                    <a:pt x="2036648" y="1069338"/>
                  </a:cubicBezTo>
                  <a:cubicBezTo>
                    <a:pt x="2039069" y="1174421"/>
                    <a:pt x="1966022" y="1254564"/>
                    <a:pt x="1854156" y="1296880"/>
                  </a:cubicBezTo>
                  <a:cubicBezTo>
                    <a:pt x="1795636" y="1319077"/>
                    <a:pt x="1724759" y="1321322"/>
                    <a:pt x="1658892" y="1325063"/>
                  </a:cubicBezTo>
                  <a:cubicBezTo>
                    <a:pt x="1626084" y="1326892"/>
                    <a:pt x="1610389" y="1324813"/>
                    <a:pt x="1603627" y="1359148"/>
                  </a:cubicBezTo>
                  <a:cubicBezTo>
                    <a:pt x="1589018" y="1433139"/>
                    <a:pt x="1536090" y="1483187"/>
                    <a:pt x="1445929" y="1498317"/>
                  </a:cubicBezTo>
                  <a:cubicBezTo>
                    <a:pt x="1374552" y="1510372"/>
                    <a:pt x="1313527" y="1490835"/>
                    <a:pt x="1262686" y="1447937"/>
                  </a:cubicBezTo>
                  <a:cubicBezTo>
                    <a:pt x="1215686" y="1408198"/>
                    <a:pt x="1212931" y="1407783"/>
                    <a:pt x="1187886" y="1459909"/>
                  </a:cubicBezTo>
                  <a:cubicBezTo>
                    <a:pt x="1099229" y="1643805"/>
                    <a:pt x="951549" y="1784803"/>
                    <a:pt x="747686" y="1881656"/>
                  </a:cubicBezTo>
                  <a:cubicBezTo>
                    <a:pt x="661616" y="1922558"/>
                    <a:pt x="568199" y="1952487"/>
                    <a:pt x="469440" y="1980171"/>
                  </a:cubicBezTo>
                  <a:cubicBezTo>
                    <a:pt x="587985" y="1801347"/>
                    <a:pt x="668294" y="1619446"/>
                    <a:pt x="634484" y="1409778"/>
                  </a:cubicBezTo>
                  <a:cubicBezTo>
                    <a:pt x="625885" y="1420669"/>
                    <a:pt x="616035" y="1431061"/>
                    <a:pt x="608939" y="1442616"/>
                  </a:cubicBezTo>
                  <a:cubicBezTo>
                    <a:pt x="575462" y="1497569"/>
                    <a:pt x="513686" y="1516607"/>
                    <a:pt x="449738" y="1516025"/>
                  </a:cubicBezTo>
                  <a:cubicBezTo>
                    <a:pt x="385290" y="1515443"/>
                    <a:pt x="320174" y="1494992"/>
                    <a:pt x="294378" y="1437795"/>
                  </a:cubicBezTo>
                  <a:cubicBezTo>
                    <a:pt x="264074" y="1370538"/>
                    <a:pt x="274844" y="1302699"/>
                    <a:pt x="313830" y="1238519"/>
                  </a:cubicBezTo>
                  <a:cubicBezTo>
                    <a:pt x="320675" y="1227212"/>
                    <a:pt x="327020" y="1215573"/>
                    <a:pt x="336871" y="1198613"/>
                  </a:cubicBezTo>
                  <a:cubicBezTo>
                    <a:pt x="298803" y="1193293"/>
                    <a:pt x="268248" y="1188554"/>
                    <a:pt x="237527" y="1184730"/>
                  </a:cubicBezTo>
                  <a:cubicBezTo>
                    <a:pt x="124075" y="1170430"/>
                    <a:pt x="57790" y="1110573"/>
                    <a:pt x="30408" y="1021535"/>
                  </a:cubicBezTo>
                  <a:cubicBezTo>
                    <a:pt x="7284" y="946214"/>
                    <a:pt x="45769" y="882864"/>
                    <a:pt x="111469" y="833648"/>
                  </a:cubicBezTo>
                  <a:cubicBezTo>
                    <a:pt x="144779" y="808624"/>
                    <a:pt x="141857" y="798814"/>
                    <a:pt x="106627" y="778696"/>
                  </a:cubicBezTo>
                  <a:cubicBezTo>
                    <a:pt x="33831" y="737128"/>
                    <a:pt x="-13670" y="681843"/>
                    <a:pt x="3527" y="601700"/>
                  </a:cubicBezTo>
                  <a:cubicBezTo>
                    <a:pt x="14797" y="549408"/>
                    <a:pt x="49359" y="506842"/>
                    <a:pt x="95441" y="480322"/>
                  </a:cubicBezTo>
                  <a:cubicBezTo>
                    <a:pt x="117313" y="467685"/>
                    <a:pt x="141105" y="458623"/>
                    <a:pt x="165566" y="452638"/>
                  </a:cubicBezTo>
                  <a:cubicBezTo>
                    <a:pt x="192864" y="445987"/>
                    <a:pt x="223753" y="446403"/>
                    <a:pt x="250133" y="437174"/>
                  </a:cubicBezTo>
                  <a:cubicBezTo>
                    <a:pt x="236943" y="425785"/>
                    <a:pt x="217909" y="415476"/>
                    <a:pt x="201797" y="408160"/>
                  </a:cubicBezTo>
                  <a:cubicBezTo>
                    <a:pt x="158720" y="388374"/>
                    <a:pt x="156383" y="373493"/>
                    <a:pt x="197623" y="352792"/>
                  </a:cubicBezTo>
                  <a:cubicBezTo>
                    <a:pt x="229262" y="336913"/>
                    <a:pt x="263573" y="324941"/>
                    <a:pt x="286281" y="315547"/>
                  </a:cubicBezTo>
                  <a:cubicBezTo>
                    <a:pt x="289453" y="314217"/>
                    <a:pt x="281105" y="280963"/>
                    <a:pt x="280353" y="277222"/>
                  </a:cubicBezTo>
                  <a:cubicBezTo>
                    <a:pt x="277682" y="263587"/>
                    <a:pt x="275177" y="249537"/>
                    <a:pt x="277765" y="235654"/>
                  </a:cubicBezTo>
                  <a:cubicBezTo>
                    <a:pt x="280938" y="218362"/>
                    <a:pt x="294128" y="196580"/>
                    <a:pt x="312494" y="191093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 dirty="0"/>
            </a:p>
          </p:txBody>
        </p:sp>
        <p:sp>
          <p:nvSpPr>
            <p:cNvPr id="5" name="Vrije vorm 17">
              <a:extLst>
                <a:ext uri="{FF2B5EF4-FFF2-40B4-BE49-F238E27FC236}">
                  <a16:creationId xmlns:a16="http://schemas.microsoft.com/office/drawing/2014/main" id="{00917E5E-6710-0ADA-8FC8-48047C942DC0}"/>
                </a:ext>
              </a:extLst>
            </p:cNvPr>
            <p:cNvSpPr/>
            <p:nvPr/>
          </p:nvSpPr>
          <p:spPr>
            <a:xfrm>
              <a:off x="5983554" y="4034588"/>
              <a:ext cx="3221406" cy="2541068"/>
            </a:xfrm>
            <a:custGeom>
              <a:avLst/>
              <a:gdLst>
                <a:gd name="connsiteX0" fmla="*/ 312494 w 2250791"/>
                <a:gd name="connsiteY0" fmla="*/ 190927 h 1980171"/>
                <a:gd name="connsiteX1" fmla="*/ 326853 w 2250791"/>
                <a:gd name="connsiteY1" fmla="*/ 190179 h 1980171"/>
                <a:gd name="connsiteX2" fmla="*/ 355237 w 2250791"/>
                <a:gd name="connsiteY2" fmla="*/ 250119 h 1980171"/>
                <a:gd name="connsiteX3" fmla="*/ 705945 w 2250791"/>
                <a:gd name="connsiteY3" fmla="*/ 879 h 1980171"/>
                <a:gd name="connsiteX4" fmla="*/ 1096557 w 2250791"/>
                <a:gd name="connsiteY4" fmla="*/ 206972 h 1980171"/>
                <a:gd name="connsiteX5" fmla="*/ 1228793 w 2250791"/>
                <a:gd name="connsiteY5" fmla="*/ 94490 h 1980171"/>
                <a:gd name="connsiteX6" fmla="*/ 1357105 w 2250791"/>
                <a:gd name="connsiteY6" fmla="*/ 192174 h 1980171"/>
                <a:gd name="connsiteX7" fmla="*/ 1491845 w 2250791"/>
                <a:gd name="connsiteY7" fmla="*/ 127328 h 1980171"/>
                <a:gd name="connsiteX8" fmla="*/ 1843387 w 2250791"/>
                <a:gd name="connsiteY8" fmla="*/ 121924 h 1980171"/>
                <a:gd name="connsiteX9" fmla="*/ 1930376 w 2250791"/>
                <a:gd name="connsiteY9" fmla="*/ 319538 h 1980171"/>
                <a:gd name="connsiteX10" fmla="*/ 1939642 w 2250791"/>
                <a:gd name="connsiteY10" fmla="*/ 356782 h 1980171"/>
                <a:gd name="connsiteX11" fmla="*/ 2013440 w 2250791"/>
                <a:gd name="connsiteY11" fmla="*/ 293350 h 1980171"/>
                <a:gd name="connsiteX12" fmla="*/ 2137995 w 2250791"/>
                <a:gd name="connsiteY12" fmla="*/ 300416 h 1980171"/>
                <a:gd name="connsiteX13" fmla="*/ 2134239 w 2250791"/>
                <a:gd name="connsiteY13" fmla="*/ 556391 h 1980171"/>
                <a:gd name="connsiteX14" fmla="*/ 2116290 w 2250791"/>
                <a:gd name="connsiteY14" fmla="*/ 576759 h 1980171"/>
                <a:gd name="connsiteX15" fmla="*/ 2229742 w 2250791"/>
                <a:gd name="connsiteY15" fmla="*/ 709111 h 1980171"/>
                <a:gd name="connsiteX16" fmla="*/ 2105521 w 2250791"/>
                <a:gd name="connsiteY16" fmla="*/ 979052 h 1980171"/>
                <a:gd name="connsiteX17" fmla="*/ 2036648 w 2250791"/>
                <a:gd name="connsiteY17" fmla="*/ 1069338 h 1980171"/>
                <a:gd name="connsiteX18" fmla="*/ 1854156 w 2250791"/>
                <a:gd name="connsiteY18" fmla="*/ 1296880 h 1980171"/>
                <a:gd name="connsiteX19" fmla="*/ 1658892 w 2250791"/>
                <a:gd name="connsiteY19" fmla="*/ 1325063 h 1980171"/>
                <a:gd name="connsiteX20" fmla="*/ 1603627 w 2250791"/>
                <a:gd name="connsiteY20" fmla="*/ 1359148 h 1980171"/>
                <a:gd name="connsiteX21" fmla="*/ 1445929 w 2250791"/>
                <a:gd name="connsiteY21" fmla="*/ 1498317 h 1980171"/>
                <a:gd name="connsiteX22" fmla="*/ 1262686 w 2250791"/>
                <a:gd name="connsiteY22" fmla="*/ 1447937 h 1980171"/>
                <a:gd name="connsiteX23" fmla="*/ 1187886 w 2250791"/>
                <a:gd name="connsiteY23" fmla="*/ 1459909 h 1980171"/>
                <a:gd name="connsiteX24" fmla="*/ 747686 w 2250791"/>
                <a:gd name="connsiteY24" fmla="*/ 1881656 h 1980171"/>
                <a:gd name="connsiteX25" fmla="*/ 469440 w 2250791"/>
                <a:gd name="connsiteY25" fmla="*/ 1980171 h 1980171"/>
                <a:gd name="connsiteX26" fmla="*/ 634484 w 2250791"/>
                <a:gd name="connsiteY26" fmla="*/ 1409778 h 1980171"/>
                <a:gd name="connsiteX27" fmla="*/ 608939 w 2250791"/>
                <a:gd name="connsiteY27" fmla="*/ 1442616 h 1980171"/>
                <a:gd name="connsiteX28" fmla="*/ 449738 w 2250791"/>
                <a:gd name="connsiteY28" fmla="*/ 1516025 h 1980171"/>
                <a:gd name="connsiteX29" fmla="*/ 294378 w 2250791"/>
                <a:gd name="connsiteY29" fmla="*/ 1437795 h 1980171"/>
                <a:gd name="connsiteX30" fmla="*/ 313830 w 2250791"/>
                <a:gd name="connsiteY30" fmla="*/ 1238519 h 1980171"/>
                <a:gd name="connsiteX31" fmla="*/ 336871 w 2250791"/>
                <a:gd name="connsiteY31" fmla="*/ 1198613 h 1980171"/>
                <a:gd name="connsiteX32" fmla="*/ 237527 w 2250791"/>
                <a:gd name="connsiteY32" fmla="*/ 1184730 h 1980171"/>
                <a:gd name="connsiteX33" fmla="*/ 30408 w 2250791"/>
                <a:gd name="connsiteY33" fmla="*/ 1021535 h 1980171"/>
                <a:gd name="connsiteX34" fmla="*/ 111469 w 2250791"/>
                <a:gd name="connsiteY34" fmla="*/ 833648 h 1980171"/>
                <a:gd name="connsiteX35" fmla="*/ 106627 w 2250791"/>
                <a:gd name="connsiteY35" fmla="*/ 778696 h 1980171"/>
                <a:gd name="connsiteX36" fmla="*/ 3527 w 2250791"/>
                <a:gd name="connsiteY36" fmla="*/ 601700 h 1980171"/>
                <a:gd name="connsiteX37" fmla="*/ 95441 w 2250791"/>
                <a:gd name="connsiteY37" fmla="*/ 480322 h 1980171"/>
                <a:gd name="connsiteX38" fmla="*/ 165566 w 2250791"/>
                <a:gd name="connsiteY38" fmla="*/ 452638 h 1980171"/>
                <a:gd name="connsiteX39" fmla="*/ 250133 w 2250791"/>
                <a:gd name="connsiteY39" fmla="*/ 437174 h 1980171"/>
                <a:gd name="connsiteX40" fmla="*/ 201797 w 2250791"/>
                <a:gd name="connsiteY40" fmla="*/ 408160 h 1980171"/>
                <a:gd name="connsiteX41" fmla="*/ 197623 w 2250791"/>
                <a:gd name="connsiteY41" fmla="*/ 352792 h 1980171"/>
                <a:gd name="connsiteX42" fmla="*/ 286281 w 2250791"/>
                <a:gd name="connsiteY42" fmla="*/ 315547 h 1980171"/>
                <a:gd name="connsiteX43" fmla="*/ 280353 w 2250791"/>
                <a:gd name="connsiteY43" fmla="*/ 277222 h 1980171"/>
                <a:gd name="connsiteX44" fmla="*/ 277765 w 2250791"/>
                <a:gd name="connsiteY44" fmla="*/ 235654 h 1980171"/>
                <a:gd name="connsiteX45" fmla="*/ 312494 w 2250791"/>
                <a:gd name="connsiteY45" fmla="*/ 191093 h 19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0791" h="1980171">
                  <a:moveTo>
                    <a:pt x="312494" y="190927"/>
                  </a:moveTo>
                  <a:cubicBezTo>
                    <a:pt x="317002" y="189597"/>
                    <a:pt x="321760" y="189264"/>
                    <a:pt x="326853" y="190179"/>
                  </a:cubicBezTo>
                  <a:cubicBezTo>
                    <a:pt x="352816" y="194917"/>
                    <a:pt x="352064" y="230001"/>
                    <a:pt x="355237" y="250119"/>
                  </a:cubicBezTo>
                  <a:cubicBezTo>
                    <a:pt x="414926" y="100392"/>
                    <a:pt x="525206" y="10855"/>
                    <a:pt x="705945" y="879"/>
                  </a:cubicBezTo>
                  <a:cubicBezTo>
                    <a:pt x="882008" y="-8848"/>
                    <a:pt x="1008651" y="62316"/>
                    <a:pt x="1096557" y="206972"/>
                  </a:cubicBezTo>
                  <a:cubicBezTo>
                    <a:pt x="1123355" y="140297"/>
                    <a:pt x="1158501" y="95570"/>
                    <a:pt x="1228793" y="94490"/>
                  </a:cubicBezTo>
                  <a:cubicBezTo>
                    <a:pt x="1298250" y="93409"/>
                    <a:pt x="1336401" y="132815"/>
                    <a:pt x="1357105" y="192174"/>
                  </a:cubicBezTo>
                  <a:cubicBezTo>
                    <a:pt x="1404689" y="169062"/>
                    <a:pt x="1446681" y="145535"/>
                    <a:pt x="1491845" y="127328"/>
                  </a:cubicBezTo>
                  <a:cubicBezTo>
                    <a:pt x="1607467" y="80772"/>
                    <a:pt x="1724592" y="53254"/>
                    <a:pt x="1843387" y="121924"/>
                  </a:cubicBezTo>
                  <a:cubicBezTo>
                    <a:pt x="1923363" y="168065"/>
                    <a:pt x="1954669" y="239312"/>
                    <a:pt x="1930376" y="319538"/>
                  </a:cubicBezTo>
                  <a:cubicBezTo>
                    <a:pt x="1927454" y="329098"/>
                    <a:pt x="1928956" y="339573"/>
                    <a:pt x="1939642" y="356782"/>
                  </a:cubicBezTo>
                  <a:cubicBezTo>
                    <a:pt x="1964269" y="335666"/>
                    <a:pt x="1988980" y="314633"/>
                    <a:pt x="2013440" y="293350"/>
                  </a:cubicBezTo>
                  <a:cubicBezTo>
                    <a:pt x="2067036" y="246794"/>
                    <a:pt x="2091579" y="248207"/>
                    <a:pt x="2137995" y="300416"/>
                  </a:cubicBezTo>
                  <a:cubicBezTo>
                    <a:pt x="2208705" y="380060"/>
                    <a:pt x="2207202" y="477662"/>
                    <a:pt x="2134239" y="556391"/>
                  </a:cubicBezTo>
                  <a:cubicBezTo>
                    <a:pt x="2125807" y="565453"/>
                    <a:pt x="2117960" y="574847"/>
                    <a:pt x="2116290" y="576759"/>
                  </a:cubicBezTo>
                  <a:cubicBezTo>
                    <a:pt x="2157781" y="623731"/>
                    <a:pt x="2207703" y="661807"/>
                    <a:pt x="2229742" y="709111"/>
                  </a:cubicBezTo>
                  <a:cubicBezTo>
                    <a:pt x="2282503" y="822009"/>
                    <a:pt x="2234250" y="921772"/>
                    <a:pt x="2105521" y="979052"/>
                  </a:cubicBezTo>
                  <a:cubicBezTo>
                    <a:pt x="2058103" y="1000169"/>
                    <a:pt x="2035312" y="1014718"/>
                    <a:pt x="2036648" y="1069338"/>
                  </a:cubicBezTo>
                  <a:cubicBezTo>
                    <a:pt x="2039069" y="1174421"/>
                    <a:pt x="1966022" y="1254564"/>
                    <a:pt x="1854156" y="1296880"/>
                  </a:cubicBezTo>
                  <a:cubicBezTo>
                    <a:pt x="1795636" y="1319077"/>
                    <a:pt x="1724759" y="1321322"/>
                    <a:pt x="1658892" y="1325063"/>
                  </a:cubicBezTo>
                  <a:cubicBezTo>
                    <a:pt x="1626084" y="1326892"/>
                    <a:pt x="1610389" y="1324813"/>
                    <a:pt x="1603627" y="1359148"/>
                  </a:cubicBezTo>
                  <a:cubicBezTo>
                    <a:pt x="1589018" y="1433139"/>
                    <a:pt x="1536090" y="1483187"/>
                    <a:pt x="1445929" y="1498317"/>
                  </a:cubicBezTo>
                  <a:cubicBezTo>
                    <a:pt x="1374552" y="1510372"/>
                    <a:pt x="1313527" y="1490835"/>
                    <a:pt x="1262686" y="1447937"/>
                  </a:cubicBezTo>
                  <a:cubicBezTo>
                    <a:pt x="1215686" y="1408198"/>
                    <a:pt x="1212931" y="1407783"/>
                    <a:pt x="1187886" y="1459909"/>
                  </a:cubicBezTo>
                  <a:cubicBezTo>
                    <a:pt x="1099229" y="1643805"/>
                    <a:pt x="951549" y="1784803"/>
                    <a:pt x="747686" y="1881656"/>
                  </a:cubicBezTo>
                  <a:cubicBezTo>
                    <a:pt x="661616" y="1922558"/>
                    <a:pt x="568199" y="1952487"/>
                    <a:pt x="469440" y="1980171"/>
                  </a:cubicBezTo>
                  <a:cubicBezTo>
                    <a:pt x="587985" y="1801347"/>
                    <a:pt x="668294" y="1619446"/>
                    <a:pt x="634484" y="1409778"/>
                  </a:cubicBezTo>
                  <a:cubicBezTo>
                    <a:pt x="625885" y="1420669"/>
                    <a:pt x="616035" y="1431061"/>
                    <a:pt x="608939" y="1442616"/>
                  </a:cubicBezTo>
                  <a:cubicBezTo>
                    <a:pt x="575462" y="1497569"/>
                    <a:pt x="513686" y="1516607"/>
                    <a:pt x="449738" y="1516025"/>
                  </a:cubicBezTo>
                  <a:cubicBezTo>
                    <a:pt x="385290" y="1515443"/>
                    <a:pt x="320174" y="1494992"/>
                    <a:pt x="294378" y="1437795"/>
                  </a:cubicBezTo>
                  <a:cubicBezTo>
                    <a:pt x="264074" y="1370538"/>
                    <a:pt x="274844" y="1302699"/>
                    <a:pt x="313830" y="1238519"/>
                  </a:cubicBezTo>
                  <a:cubicBezTo>
                    <a:pt x="320675" y="1227212"/>
                    <a:pt x="327020" y="1215573"/>
                    <a:pt x="336871" y="1198613"/>
                  </a:cubicBezTo>
                  <a:cubicBezTo>
                    <a:pt x="298803" y="1193293"/>
                    <a:pt x="268248" y="1188554"/>
                    <a:pt x="237527" y="1184730"/>
                  </a:cubicBezTo>
                  <a:cubicBezTo>
                    <a:pt x="124075" y="1170430"/>
                    <a:pt x="57790" y="1110573"/>
                    <a:pt x="30408" y="1021535"/>
                  </a:cubicBezTo>
                  <a:cubicBezTo>
                    <a:pt x="7284" y="946214"/>
                    <a:pt x="45769" y="882864"/>
                    <a:pt x="111469" y="833648"/>
                  </a:cubicBezTo>
                  <a:cubicBezTo>
                    <a:pt x="144779" y="808624"/>
                    <a:pt x="141857" y="798814"/>
                    <a:pt x="106627" y="778696"/>
                  </a:cubicBezTo>
                  <a:cubicBezTo>
                    <a:pt x="33831" y="737128"/>
                    <a:pt x="-13670" y="681843"/>
                    <a:pt x="3527" y="601700"/>
                  </a:cubicBezTo>
                  <a:cubicBezTo>
                    <a:pt x="14797" y="549408"/>
                    <a:pt x="49359" y="506842"/>
                    <a:pt x="95441" y="480322"/>
                  </a:cubicBezTo>
                  <a:cubicBezTo>
                    <a:pt x="117313" y="467685"/>
                    <a:pt x="141105" y="458623"/>
                    <a:pt x="165566" y="452638"/>
                  </a:cubicBezTo>
                  <a:cubicBezTo>
                    <a:pt x="192864" y="445987"/>
                    <a:pt x="223753" y="446403"/>
                    <a:pt x="250133" y="437174"/>
                  </a:cubicBezTo>
                  <a:cubicBezTo>
                    <a:pt x="236943" y="425785"/>
                    <a:pt x="217909" y="415476"/>
                    <a:pt x="201797" y="408160"/>
                  </a:cubicBezTo>
                  <a:cubicBezTo>
                    <a:pt x="158720" y="388374"/>
                    <a:pt x="156383" y="373493"/>
                    <a:pt x="197623" y="352792"/>
                  </a:cubicBezTo>
                  <a:cubicBezTo>
                    <a:pt x="229262" y="336913"/>
                    <a:pt x="263573" y="324941"/>
                    <a:pt x="286281" y="315547"/>
                  </a:cubicBezTo>
                  <a:cubicBezTo>
                    <a:pt x="289453" y="314217"/>
                    <a:pt x="281105" y="280963"/>
                    <a:pt x="280353" y="277222"/>
                  </a:cubicBezTo>
                  <a:cubicBezTo>
                    <a:pt x="277682" y="263587"/>
                    <a:pt x="275177" y="249537"/>
                    <a:pt x="277765" y="235654"/>
                  </a:cubicBezTo>
                  <a:cubicBezTo>
                    <a:pt x="280938" y="218362"/>
                    <a:pt x="294128" y="196580"/>
                    <a:pt x="312494" y="191093"/>
                  </a:cubicBezTo>
                  <a:close/>
                </a:path>
              </a:pathLst>
            </a:custGeom>
            <a:noFill/>
            <a:ln w="28575" cap="flat">
              <a:solidFill>
                <a:schemeClr val="bg2"/>
              </a:solidFill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752AF1C8-1192-1B16-B2E8-441053D1C369}"/>
              </a:ext>
            </a:extLst>
          </p:cNvPr>
          <p:cNvGrpSpPr/>
          <p:nvPr/>
        </p:nvGrpSpPr>
        <p:grpSpPr>
          <a:xfrm>
            <a:off x="7131069" y="2438174"/>
            <a:ext cx="2675873" cy="1981653"/>
            <a:chOff x="5983554" y="4034588"/>
            <a:chExt cx="3264483" cy="2577643"/>
          </a:xfrm>
          <a:solidFill>
            <a:schemeClr val="accent5"/>
          </a:solidFill>
        </p:grpSpPr>
        <p:sp>
          <p:nvSpPr>
            <p:cNvPr id="10" name="Vrije vorm 16">
              <a:extLst>
                <a:ext uri="{FF2B5EF4-FFF2-40B4-BE49-F238E27FC236}">
                  <a16:creationId xmlns:a16="http://schemas.microsoft.com/office/drawing/2014/main" id="{ED32A6F4-835B-0354-5C4C-DDF623B7E0F0}"/>
                </a:ext>
              </a:extLst>
            </p:cNvPr>
            <p:cNvSpPr/>
            <p:nvPr/>
          </p:nvSpPr>
          <p:spPr>
            <a:xfrm>
              <a:off x="6026631" y="4071163"/>
              <a:ext cx="3221406" cy="2541068"/>
            </a:xfrm>
            <a:custGeom>
              <a:avLst/>
              <a:gdLst>
                <a:gd name="connsiteX0" fmla="*/ 312494 w 2250791"/>
                <a:gd name="connsiteY0" fmla="*/ 190927 h 1980171"/>
                <a:gd name="connsiteX1" fmla="*/ 326853 w 2250791"/>
                <a:gd name="connsiteY1" fmla="*/ 190179 h 1980171"/>
                <a:gd name="connsiteX2" fmla="*/ 355237 w 2250791"/>
                <a:gd name="connsiteY2" fmla="*/ 250119 h 1980171"/>
                <a:gd name="connsiteX3" fmla="*/ 705945 w 2250791"/>
                <a:gd name="connsiteY3" fmla="*/ 879 h 1980171"/>
                <a:gd name="connsiteX4" fmla="*/ 1096557 w 2250791"/>
                <a:gd name="connsiteY4" fmla="*/ 206972 h 1980171"/>
                <a:gd name="connsiteX5" fmla="*/ 1228793 w 2250791"/>
                <a:gd name="connsiteY5" fmla="*/ 94490 h 1980171"/>
                <a:gd name="connsiteX6" fmla="*/ 1357105 w 2250791"/>
                <a:gd name="connsiteY6" fmla="*/ 192174 h 1980171"/>
                <a:gd name="connsiteX7" fmla="*/ 1491845 w 2250791"/>
                <a:gd name="connsiteY7" fmla="*/ 127328 h 1980171"/>
                <a:gd name="connsiteX8" fmla="*/ 1843387 w 2250791"/>
                <a:gd name="connsiteY8" fmla="*/ 121924 h 1980171"/>
                <a:gd name="connsiteX9" fmla="*/ 1930376 w 2250791"/>
                <a:gd name="connsiteY9" fmla="*/ 319538 h 1980171"/>
                <a:gd name="connsiteX10" fmla="*/ 1939642 w 2250791"/>
                <a:gd name="connsiteY10" fmla="*/ 356782 h 1980171"/>
                <a:gd name="connsiteX11" fmla="*/ 2013440 w 2250791"/>
                <a:gd name="connsiteY11" fmla="*/ 293350 h 1980171"/>
                <a:gd name="connsiteX12" fmla="*/ 2137995 w 2250791"/>
                <a:gd name="connsiteY12" fmla="*/ 300416 h 1980171"/>
                <a:gd name="connsiteX13" fmla="*/ 2134239 w 2250791"/>
                <a:gd name="connsiteY13" fmla="*/ 556391 h 1980171"/>
                <a:gd name="connsiteX14" fmla="*/ 2116290 w 2250791"/>
                <a:gd name="connsiteY14" fmla="*/ 576759 h 1980171"/>
                <a:gd name="connsiteX15" fmla="*/ 2229742 w 2250791"/>
                <a:gd name="connsiteY15" fmla="*/ 709111 h 1980171"/>
                <a:gd name="connsiteX16" fmla="*/ 2105521 w 2250791"/>
                <a:gd name="connsiteY16" fmla="*/ 979052 h 1980171"/>
                <a:gd name="connsiteX17" fmla="*/ 2036648 w 2250791"/>
                <a:gd name="connsiteY17" fmla="*/ 1069338 h 1980171"/>
                <a:gd name="connsiteX18" fmla="*/ 1854156 w 2250791"/>
                <a:gd name="connsiteY18" fmla="*/ 1296880 h 1980171"/>
                <a:gd name="connsiteX19" fmla="*/ 1658892 w 2250791"/>
                <a:gd name="connsiteY19" fmla="*/ 1325063 h 1980171"/>
                <a:gd name="connsiteX20" fmla="*/ 1603627 w 2250791"/>
                <a:gd name="connsiteY20" fmla="*/ 1359148 h 1980171"/>
                <a:gd name="connsiteX21" fmla="*/ 1445929 w 2250791"/>
                <a:gd name="connsiteY21" fmla="*/ 1498317 h 1980171"/>
                <a:gd name="connsiteX22" fmla="*/ 1262686 w 2250791"/>
                <a:gd name="connsiteY22" fmla="*/ 1447937 h 1980171"/>
                <a:gd name="connsiteX23" fmla="*/ 1187886 w 2250791"/>
                <a:gd name="connsiteY23" fmla="*/ 1459909 h 1980171"/>
                <a:gd name="connsiteX24" fmla="*/ 747686 w 2250791"/>
                <a:gd name="connsiteY24" fmla="*/ 1881656 h 1980171"/>
                <a:gd name="connsiteX25" fmla="*/ 469440 w 2250791"/>
                <a:gd name="connsiteY25" fmla="*/ 1980171 h 1980171"/>
                <a:gd name="connsiteX26" fmla="*/ 634484 w 2250791"/>
                <a:gd name="connsiteY26" fmla="*/ 1409778 h 1980171"/>
                <a:gd name="connsiteX27" fmla="*/ 608939 w 2250791"/>
                <a:gd name="connsiteY27" fmla="*/ 1442616 h 1980171"/>
                <a:gd name="connsiteX28" fmla="*/ 449738 w 2250791"/>
                <a:gd name="connsiteY28" fmla="*/ 1516025 h 1980171"/>
                <a:gd name="connsiteX29" fmla="*/ 294378 w 2250791"/>
                <a:gd name="connsiteY29" fmla="*/ 1437795 h 1980171"/>
                <a:gd name="connsiteX30" fmla="*/ 313830 w 2250791"/>
                <a:gd name="connsiteY30" fmla="*/ 1238519 h 1980171"/>
                <a:gd name="connsiteX31" fmla="*/ 336871 w 2250791"/>
                <a:gd name="connsiteY31" fmla="*/ 1198613 h 1980171"/>
                <a:gd name="connsiteX32" fmla="*/ 237527 w 2250791"/>
                <a:gd name="connsiteY32" fmla="*/ 1184730 h 1980171"/>
                <a:gd name="connsiteX33" fmla="*/ 30408 w 2250791"/>
                <a:gd name="connsiteY33" fmla="*/ 1021535 h 1980171"/>
                <a:gd name="connsiteX34" fmla="*/ 111469 w 2250791"/>
                <a:gd name="connsiteY34" fmla="*/ 833648 h 1980171"/>
                <a:gd name="connsiteX35" fmla="*/ 106627 w 2250791"/>
                <a:gd name="connsiteY35" fmla="*/ 778696 h 1980171"/>
                <a:gd name="connsiteX36" fmla="*/ 3527 w 2250791"/>
                <a:gd name="connsiteY36" fmla="*/ 601700 h 1980171"/>
                <a:gd name="connsiteX37" fmla="*/ 95441 w 2250791"/>
                <a:gd name="connsiteY37" fmla="*/ 480322 h 1980171"/>
                <a:gd name="connsiteX38" fmla="*/ 165566 w 2250791"/>
                <a:gd name="connsiteY38" fmla="*/ 452638 h 1980171"/>
                <a:gd name="connsiteX39" fmla="*/ 250133 w 2250791"/>
                <a:gd name="connsiteY39" fmla="*/ 437174 h 1980171"/>
                <a:gd name="connsiteX40" fmla="*/ 201797 w 2250791"/>
                <a:gd name="connsiteY40" fmla="*/ 408160 h 1980171"/>
                <a:gd name="connsiteX41" fmla="*/ 197623 w 2250791"/>
                <a:gd name="connsiteY41" fmla="*/ 352792 h 1980171"/>
                <a:gd name="connsiteX42" fmla="*/ 286281 w 2250791"/>
                <a:gd name="connsiteY42" fmla="*/ 315547 h 1980171"/>
                <a:gd name="connsiteX43" fmla="*/ 280353 w 2250791"/>
                <a:gd name="connsiteY43" fmla="*/ 277222 h 1980171"/>
                <a:gd name="connsiteX44" fmla="*/ 277765 w 2250791"/>
                <a:gd name="connsiteY44" fmla="*/ 235654 h 1980171"/>
                <a:gd name="connsiteX45" fmla="*/ 312494 w 2250791"/>
                <a:gd name="connsiteY45" fmla="*/ 191093 h 19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0791" h="1980171">
                  <a:moveTo>
                    <a:pt x="312494" y="190927"/>
                  </a:moveTo>
                  <a:cubicBezTo>
                    <a:pt x="317002" y="189597"/>
                    <a:pt x="321760" y="189264"/>
                    <a:pt x="326853" y="190179"/>
                  </a:cubicBezTo>
                  <a:cubicBezTo>
                    <a:pt x="352816" y="194917"/>
                    <a:pt x="352064" y="230001"/>
                    <a:pt x="355237" y="250119"/>
                  </a:cubicBezTo>
                  <a:cubicBezTo>
                    <a:pt x="414926" y="100392"/>
                    <a:pt x="525206" y="10855"/>
                    <a:pt x="705945" y="879"/>
                  </a:cubicBezTo>
                  <a:cubicBezTo>
                    <a:pt x="882008" y="-8848"/>
                    <a:pt x="1008651" y="62316"/>
                    <a:pt x="1096557" y="206972"/>
                  </a:cubicBezTo>
                  <a:cubicBezTo>
                    <a:pt x="1123355" y="140297"/>
                    <a:pt x="1158501" y="95570"/>
                    <a:pt x="1228793" y="94490"/>
                  </a:cubicBezTo>
                  <a:cubicBezTo>
                    <a:pt x="1298250" y="93409"/>
                    <a:pt x="1336401" y="132815"/>
                    <a:pt x="1357105" y="192174"/>
                  </a:cubicBezTo>
                  <a:cubicBezTo>
                    <a:pt x="1404689" y="169062"/>
                    <a:pt x="1446681" y="145535"/>
                    <a:pt x="1491845" y="127328"/>
                  </a:cubicBezTo>
                  <a:cubicBezTo>
                    <a:pt x="1607467" y="80772"/>
                    <a:pt x="1724592" y="53254"/>
                    <a:pt x="1843387" y="121924"/>
                  </a:cubicBezTo>
                  <a:cubicBezTo>
                    <a:pt x="1923363" y="168065"/>
                    <a:pt x="1954669" y="239312"/>
                    <a:pt x="1930376" y="319538"/>
                  </a:cubicBezTo>
                  <a:cubicBezTo>
                    <a:pt x="1927454" y="329098"/>
                    <a:pt x="1928956" y="339573"/>
                    <a:pt x="1939642" y="356782"/>
                  </a:cubicBezTo>
                  <a:cubicBezTo>
                    <a:pt x="1964269" y="335666"/>
                    <a:pt x="1988980" y="314633"/>
                    <a:pt x="2013440" y="293350"/>
                  </a:cubicBezTo>
                  <a:cubicBezTo>
                    <a:pt x="2067036" y="246794"/>
                    <a:pt x="2091579" y="248207"/>
                    <a:pt x="2137995" y="300416"/>
                  </a:cubicBezTo>
                  <a:cubicBezTo>
                    <a:pt x="2208705" y="380060"/>
                    <a:pt x="2207202" y="477662"/>
                    <a:pt x="2134239" y="556391"/>
                  </a:cubicBezTo>
                  <a:cubicBezTo>
                    <a:pt x="2125807" y="565453"/>
                    <a:pt x="2117960" y="574847"/>
                    <a:pt x="2116290" y="576759"/>
                  </a:cubicBezTo>
                  <a:cubicBezTo>
                    <a:pt x="2157781" y="623731"/>
                    <a:pt x="2207703" y="661807"/>
                    <a:pt x="2229742" y="709111"/>
                  </a:cubicBezTo>
                  <a:cubicBezTo>
                    <a:pt x="2282503" y="822009"/>
                    <a:pt x="2234250" y="921772"/>
                    <a:pt x="2105521" y="979052"/>
                  </a:cubicBezTo>
                  <a:cubicBezTo>
                    <a:pt x="2058103" y="1000169"/>
                    <a:pt x="2035312" y="1014718"/>
                    <a:pt x="2036648" y="1069338"/>
                  </a:cubicBezTo>
                  <a:cubicBezTo>
                    <a:pt x="2039069" y="1174421"/>
                    <a:pt x="1966022" y="1254564"/>
                    <a:pt x="1854156" y="1296880"/>
                  </a:cubicBezTo>
                  <a:cubicBezTo>
                    <a:pt x="1795636" y="1319077"/>
                    <a:pt x="1724759" y="1321322"/>
                    <a:pt x="1658892" y="1325063"/>
                  </a:cubicBezTo>
                  <a:cubicBezTo>
                    <a:pt x="1626084" y="1326892"/>
                    <a:pt x="1610389" y="1324813"/>
                    <a:pt x="1603627" y="1359148"/>
                  </a:cubicBezTo>
                  <a:cubicBezTo>
                    <a:pt x="1589018" y="1433139"/>
                    <a:pt x="1536090" y="1483187"/>
                    <a:pt x="1445929" y="1498317"/>
                  </a:cubicBezTo>
                  <a:cubicBezTo>
                    <a:pt x="1374552" y="1510372"/>
                    <a:pt x="1313527" y="1490835"/>
                    <a:pt x="1262686" y="1447937"/>
                  </a:cubicBezTo>
                  <a:cubicBezTo>
                    <a:pt x="1215686" y="1408198"/>
                    <a:pt x="1212931" y="1407783"/>
                    <a:pt x="1187886" y="1459909"/>
                  </a:cubicBezTo>
                  <a:cubicBezTo>
                    <a:pt x="1099229" y="1643805"/>
                    <a:pt x="951549" y="1784803"/>
                    <a:pt x="747686" y="1881656"/>
                  </a:cubicBezTo>
                  <a:cubicBezTo>
                    <a:pt x="661616" y="1922558"/>
                    <a:pt x="568199" y="1952487"/>
                    <a:pt x="469440" y="1980171"/>
                  </a:cubicBezTo>
                  <a:cubicBezTo>
                    <a:pt x="587985" y="1801347"/>
                    <a:pt x="668294" y="1619446"/>
                    <a:pt x="634484" y="1409778"/>
                  </a:cubicBezTo>
                  <a:cubicBezTo>
                    <a:pt x="625885" y="1420669"/>
                    <a:pt x="616035" y="1431061"/>
                    <a:pt x="608939" y="1442616"/>
                  </a:cubicBezTo>
                  <a:cubicBezTo>
                    <a:pt x="575462" y="1497569"/>
                    <a:pt x="513686" y="1516607"/>
                    <a:pt x="449738" y="1516025"/>
                  </a:cubicBezTo>
                  <a:cubicBezTo>
                    <a:pt x="385290" y="1515443"/>
                    <a:pt x="320174" y="1494992"/>
                    <a:pt x="294378" y="1437795"/>
                  </a:cubicBezTo>
                  <a:cubicBezTo>
                    <a:pt x="264074" y="1370538"/>
                    <a:pt x="274844" y="1302699"/>
                    <a:pt x="313830" y="1238519"/>
                  </a:cubicBezTo>
                  <a:cubicBezTo>
                    <a:pt x="320675" y="1227212"/>
                    <a:pt x="327020" y="1215573"/>
                    <a:pt x="336871" y="1198613"/>
                  </a:cubicBezTo>
                  <a:cubicBezTo>
                    <a:pt x="298803" y="1193293"/>
                    <a:pt x="268248" y="1188554"/>
                    <a:pt x="237527" y="1184730"/>
                  </a:cubicBezTo>
                  <a:cubicBezTo>
                    <a:pt x="124075" y="1170430"/>
                    <a:pt x="57790" y="1110573"/>
                    <a:pt x="30408" y="1021535"/>
                  </a:cubicBezTo>
                  <a:cubicBezTo>
                    <a:pt x="7284" y="946214"/>
                    <a:pt x="45769" y="882864"/>
                    <a:pt x="111469" y="833648"/>
                  </a:cubicBezTo>
                  <a:cubicBezTo>
                    <a:pt x="144779" y="808624"/>
                    <a:pt x="141857" y="798814"/>
                    <a:pt x="106627" y="778696"/>
                  </a:cubicBezTo>
                  <a:cubicBezTo>
                    <a:pt x="33831" y="737128"/>
                    <a:pt x="-13670" y="681843"/>
                    <a:pt x="3527" y="601700"/>
                  </a:cubicBezTo>
                  <a:cubicBezTo>
                    <a:pt x="14797" y="549408"/>
                    <a:pt x="49359" y="506842"/>
                    <a:pt x="95441" y="480322"/>
                  </a:cubicBezTo>
                  <a:cubicBezTo>
                    <a:pt x="117313" y="467685"/>
                    <a:pt x="141105" y="458623"/>
                    <a:pt x="165566" y="452638"/>
                  </a:cubicBezTo>
                  <a:cubicBezTo>
                    <a:pt x="192864" y="445987"/>
                    <a:pt x="223753" y="446403"/>
                    <a:pt x="250133" y="437174"/>
                  </a:cubicBezTo>
                  <a:cubicBezTo>
                    <a:pt x="236943" y="425785"/>
                    <a:pt x="217909" y="415476"/>
                    <a:pt x="201797" y="408160"/>
                  </a:cubicBezTo>
                  <a:cubicBezTo>
                    <a:pt x="158720" y="388374"/>
                    <a:pt x="156383" y="373493"/>
                    <a:pt x="197623" y="352792"/>
                  </a:cubicBezTo>
                  <a:cubicBezTo>
                    <a:pt x="229262" y="336913"/>
                    <a:pt x="263573" y="324941"/>
                    <a:pt x="286281" y="315547"/>
                  </a:cubicBezTo>
                  <a:cubicBezTo>
                    <a:pt x="289453" y="314217"/>
                    <a:pt x="281105" y="280963"/>
                    <a:pt x="280353" y="277222"/>
                  </a:cubicBezTo>
                  <a:cubicBezTo>
                    <a:pt x="277682" y="263587"/>
                    <a:pt x="275177" y="249537"/>
                    <a:pt x="277765" y="235654"/>
                  </a:cubicBezTo>
                  <a:cubicBezTo>
                    <a:pt x="280938" y="218362"/>
                    <a:pt x="294128" y="196580"/>
                    <a:pt x="312494" y="191093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 dirty="0"/>
            </a:p>
          </p:txBody>
        </p:sp>
        <p:sp>
          <p:nvSpPr>
            <p:cNvPr id="11" name="Vrije vorm 17">
              <a:extLst>
                <a:ext uri="{FF2B5EF4-FFF2-40B4-BE49-F238E27FC236}">
                  <a16:creationId xmlns:a16="http://schemas.microsoft.com/office/drawing/2014/main" id="{60FA3DFE-13A8-ABC2-BE8C-596A8A867B8F}"/>
                </a:ext>
              </a:extLst>
            </p:cNvPr>
            <p:cNvSpPr/>
            <p:nvPr/>
          </p:nvSpPr>
          <p:spPr>
            <a:xfrm>
              <a:off x="5983554" y="4034588"/>
              <a:ext cx="3221406" cy="2541068"/>
            </a:xfrm>
            <a:custGeom>
              <a:avLst/>
              <a:gdLst>
                <a:gd name="connsiteX0" fmla="*/ 312494 w 2250791"/>
                <a:gd name="connsiteY0" fmla="*/ 190927 h 1980171"/>
                <a:gd name="connsiteX1" fmla="*/ 326853 w 2250791"/>
                <a:gd name="connsiteY1" fmla="*/ 190179 h 1980171"/>
                <a:gd name="connsiteX2" fmla="*/ 355237 w 2250791"/>
                <a:gd name="connsiteY2" fmla="*/ 250119 h 1980171"/>
                <a:gd name="connsiteX3" fmla="*/ 705945 w 2250791"/>
                <a:gd name="connsiteY3" fmla="*/ 879 h 1980171"/>
                <a:gd name="connsiteX4" fmla="*/ 1096557 w 2250791"/>
                <a:gd name="connsiteY4" fmla="*/ 206972 h 1980171"/>
                <a:gd name="connsiteX5" fmla="*/ 1228793 w 2250791"/>
                <a:gd name="connsiteY5" fmla="*/ 94490 h 1980171"/>
                <a:gd name="connsiteX6" fmla="*/ 1357105 w 2250791"/>
                <a:gd name="connsiteY6" fmla="*/ 192174 h 1980171"/>
                <a:gd name="connsiteX7" fmla="*/ 1491845 w 2250791"/>
                <a:gd name="connsiteY7" fmla="*/ 127328 h 1980171"/>
                <a:gd name="connsiteX8" fmla="*/ 1843387 w 2250791"/>
                <a:gd name="connsiteY8" fmla="*/ 121924 h 1980171"/>
                <a:gd name="connsiteX9" fmla="*/ 1930376 w 2250791"/>
                <a:gd name="connsiteY9" fmla="*/ 319538 h 1980171"/>
                <a:gd name="connsiteX10" fmla="*/ 1939642 w 2250791"/>
                <a:gd name="connsiteY10" fmla="*/ 356782 h 1980171"/>
                <a:gd name="connsiteX11" fmla="*/ 2013440 w 2250791"/>
                <a:gd name="connsiteY11" fmla="*/ 293350 h 1980171"/>
                <a:gd name="connsiteX12" fmla="*/ 2137995 w 2250791"/>
                <a:gd name="connsiteY12" fmla="*/ 300416 h 1980171"/>
                <a:gd name="connsiteX13" fmla="*/ 2134239 w 2250791"/>
                <a:gd name="connsiteY13" fmla="*/ 556391 h 1980171"/>
                <a:gd name="connsiteX14" fmla="*/ 2116290 w 2250791"/>
                <a:gd name="connsiteY14" fmla="*/ 576759 h 1980171"/>
                <a:gd name="connsiteX15" fmla="*/ 2229742 w 2250791"/>
                <a:gd name="connsiteY15" fmla="*/ 709111 h 1980171"/>
                <a:gd name="connsiteX16" fmla="*/ 2105521 w 2250791"/>
                <a:gd name="connsiteY16" fmla="*/ 979052 h 1980171"/>
                <a:gd name="connsiteX17" fmla="*/ 2036648 w 2250791"/>
                <a:gd name="connsiteY17" fmla="*/ 1069338 h 1980171"/>
                <a:gd name="connsiteX18" fmla="*/ 1854156 w 2250791"/>
                <a:gd name="connsiteY18" fmla="*/ 1296880 h 1980171"/>
                <a:gd name="connsiteX19" fmla="*/ 1658892 w 2250791"/>
                <a:gd name="connsiteY19" fmla="*/ 1325063 h 1980171"/>
                <a:gd name="connsiteX20" fmla="*/ 1603627 w 2250791"/>
                <a:gd name="connsiteY20" fmla="*/ 1359148 h 1980171"/>
                <a:gd name="connsiteX21" fmla="*/ 1445929 w 2250791"/>
                <a:gd name="connsiteY21" fmla="*/ 1498317 h 1980171"/>
                <a:gd name="connsiteX22" fmla="*/ 1262686 w 2250791"/>
                <a:gd name="connsiteY22" fmla="*/ 1447937 h 1980171"/>
                <a:gd name="connsiteX23" fmla="*/ 1187886 w 2250791"/>
                <a:gd name="connsiteY23" fmla="*/ 1459909 h 1980171"/>
                <a:gd name="connsiteX24" fmla="*/ 747686 w 2250791"/>
                <a:gd name="connsiteY24" fmla="*/ 1881656 h 1980171"/>
                <a:gd name="connsiteX25" fmla="*/ 469440 w 2250791"/>
                <a:gd name="connsiteY25" fmla="*/ 1980171 h 1980171"/>
                <a:gd name="connsiteX26" fmla="*/ 634484 w 2250791"/>
                <a:gd name="connsiteY26" fmla="*/ 1409778 h 1980171"/>
                <a:gd name="connsiteX27" fmla="*/ 608939 w 2250791"/>
                <a:gd name="connsiteY27" fmla="*/ 1442616 h 1980171"/>
                <a:gd name="connsiteX28" fmla="*/ 449738 w 2250791"/>
                <a:gd name="connsiteY28" fmla="*/ 1516025 h 1980171"/>
                <a:gd name="connsiteX29" fmla="*/ 294378 w 2250791"/>
                <a:gd name="connsiteY29" fmla="*/ 1437795 h 1980171"/>
                <a:gd name="connsiteX30" fmla="*/ 313830 w 2250791"/>
                <a:gd name="connsiteY30" fmla="*/ 1238519 h 1980171"/>
                <a:gd name="connsiteX31" fmla="*/ 336871 w 2250791"/>
                <a:gd name="connsiteY31" fmla="*/ 1198613 h 1980171"/>
                <a:gd name="connsiteX32" fmla="*/ 237527 w 2250791"/>
                <a:gd name="connsiteY32" fmla="*/ 1184730 h 1980171"/>
                <a:gd name="connsiteX33" fmla="*/ 30408 w 2250791"/>
                <a:gd name="connsiteY33" fmla="*/ 1021535 h 1980171"/>
                <a:gd name="connsiteX34" fmla="*/ 111469 w 2250791"/>
                <a:gd name="connsiteY34" fmla="*/ 833648 h 1980171"/>
                <a:gd name="connsiteX35" fmla="*/ 106627 w 2250791"/>
                <a:gd name="connsiteY35" fmla="*/ 778696 h 1980171"/>
                <a:gd name="connsiteX36" fmla="*/ 3527 w 2250791"/>
                <a:gd name="connsiteY36" fmla="*/ 601700 h 1980171"/>
                <a:gd name="connsiteX37" fmla="*/ 95441 w 2250791"/>
                <a:gd name="connsiteY37" fmla="*/ 480322 h 1980171"/>
                <a:gd name="connsiteX38" fmla="*/ 165566 w 2250791"/>
                <a:gd name="connsiteY38" fmla="*/ 452638 h 1980171"/>
                <a:gd name="connsiteX39" fmla="*/ 250133 w 2250791"/>
                <a:gd name="connsiteY39" fmla="*/ 437174 h 1980171"/>
                <a:gd name="connsiteX40" fmla="*/ 201797 w 2250791"/>
                <a:gd name="connsiteY40" fmla="*/ 408160 h 1980171"/>
                <a:gd name="connsiteX41" fmla="*/ 197623 w 2250791"/>
                <a:gd name="connsiteY41" fmla="*/ 352792 h 1980171"/>
                <a:gd name="connsiteX42" fmla="*/ 286281 w 2250791"/>
                <a:gd name="connsiteY42" fmla="*/ 315547 h 1980171"/>
                <a:gd name="connsiteX43" fmla="*/ 280353 w 2250791"/>
                <a:gd name="connsiteY43" fmla="*/ 277222 h 1980171"/>
                <a:gd name="connsiteX44" fmla="*/ 277765 w 2250791"/>
                <a:gd name="connsiteY44" fmla="*/ 235654 h 1980171"/>
                <a:gd name="connsiteX45" fmla="*/ 312494 w 2250791"/>
                <a:gd name="connsiteY45" fmla="*/ 191093 h 19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0791" h="1980171">
                  <a:moveTo>
                    <a:pt x="312494" y="190927"/>
                  </a:moveTo>
                  <a:cubicBezTo>
                    <a:pt x="317002" y="189597"/>
                    <a:pt x="321760" y="189264"/>
                    <a:pt x="326853" y="190179"/>
                  </a:cubicBezTo>
                  <a:cubicBezTo>
                    <a:pt x="352816" y="194917"/>
                    <a:pt x="352064" y="230001"/>
                    <a:pt x="355237" y="250119"/>
                  </a:cubicBezTo>
                  <a:cubicBezTo>
                    <a:pt x="414926" y="100392"/>
                    <a:pt x="525206" y="10855"/>
                    <a:pt x="705945" y="879"/>
                  </a:cubicBezTo>
                  <a:cubicBezTo>
                    <a:pt x="882008" y="-8848"/>
                    <a:pt x="1008651" y="62316"/>
                    <a:pt x="1096557" y="206972"/>
                  </a:cubicBezTo>
                  <a:cubicBezTo>
                    <a:pt x="1123355" y="140297"/>
                    <a:pt x="1158501" y="95570"/>
                    <a:pt x="1228793" y="94490"/>
                  </a:cubicBezTo>
                  <a:cubicBezTo>
                    <a:pt x="1298250" y="93409"/>
                    <a:pt x="1336401" y="132815"/>
                    <a:pt x="1357105" y="192174"/>
                  </a:cubicBezTo>
                  <a:cubicBezTo>
                    <a:pt x="1404689" y="169062"/>
                    <a:pt x="1446681" y="145535"/>
                    <a:pt x="1491845" y="127328"/>
                  </a:cubicBezTo>
                  <a:cubicBezTo>
                    <a:pt x="1607467" y="80772"/>
                    <a:pt x="1724592" y="53254"/>
                    <a:pt x="1843387" y="121924"/>
                  </a:cubicBezTo>
                  <a:cubicBezTo>
                    <a:pt x="1923363" y="168065"/>
                    <a:pt x="1954669" y="239312"/>
                    <a:pt x="1930376" y="319538"/>
                  </a:cubicBezTo>
                  <a:cubicBezTo>
                    <a:pt x="1927454" y="329098"/>
                    <a:pt x="1928956" y="339573"/>
                    <a:pt x="1939642" y="356782"/>
                  </a:cubicBezTo>
                  <a:cubicBezTo>
                    <a:pt x="1964269" y="335666"/>
                    <a:pt x="1988980" y="314633"/>
                    <a:pt x="2013440" y="293350"/>
                  </a:cubicBezTo>
                  <a:cubicBezTo>
                    <a:pt x="2067036" y="246794"/>
                    <a:pt x="2091579" y="248207"/>
                    <a:pt x="2137995" y="300416"/>
                  </a:cubicBezTo>
                  <a:cubicBezTo>
                    <a:pt x="2208705" y="380060"/>
                    <a:pt x="2207202" y="477662"/>
                    <a:pt x="2134239" y="556391"/>
                  </a:cubicBezTo>
                  <a:cubicBezTo>
                    <a:pt x="2125807" y="565453"/>
                    <a:pt x="2117960" y="574847"/>
                    <a:pt x="2116290" y="576759"/>
                  </a:cubicBezTo>
                  <a:cubicBezTo>
                    <a:pt x="2157781" y="623731"/>
                    <a:pt x="2207703" y="661807"/>
                    <a:pt x="2229742" y="709111"/>
                  </a:cubicBezTo>
                  <a:cubicBezTo>
                    <a:pt x="2282503" y="822009"/>
                    <a:pt x="2234250" y="921772"/>
                    <a:pt x="2105521" y="979052"/>
                  </a:cubicBezTo>
                  <a:cubicBezTo>
                    <a:pt x="2058103" y="1000169"/>
                    <a:pt x="2035312" y="1014718"/>
                    <a:pt x="2036648" y="1069338"/>
                  </a:cubicBezTo>
                  <a:cubicBezTo>
                    <a:pt x="2039069" y="1174421"/>
                    <a:pt x="1966022" y="1254564"/>
                    <a:pt x="1854156" y="1296880"/>
                  </a:cubicBezTo>
                  <a:cubicBezTo>
                    <a:pt x="1795636" y="1319077"/>
                    <a:pt x="1724759" y="1321322"/>
                    <a:pt x="1658892" y="1325063"/>
                  </a:cubicBezTo>
                  <a:cubicBezTo>
                    <a:pt x="1626084" y="1326892"/>
                    <a:pt x="1610389" y="1324813"/>
                    <a:pt x="1603627" y="1359148"/>
                  </a:cubicBezTo>
                  <a:cubicBezTo>
                    <a:pt x="1589018" y="1433139"/>
                    <a:pt x="1536090" y="1483187"/>
                    <a:pt x="1445929" y="1498317"/>
                  </a:cubicBezTo>
                  <a:cubicBezTo>
                    <a:pt x="1374552" y="1510372"/>
                    <a:pt x="1313527" y="1490835"/>
                    <a:pt x="1262686" y="1447937"/>
                  </a:cubicBezTo>
                  <a:cubicBezTo>
                    <a:pt x="1215686" y="1408198"/>
                    <a:pt x="1212931" y="1407783"/>
                    <a:pt x="1187886" y="1459909"/>
                  </a:cubicBezTo>
                  <a:cubicBezTo>
                    <a:pt x="1099229" y="1643805"/>
                    <a:pt x="951549" y="1784803"/>
                    <a:pt x="747686" y="1881656"/>
                  </a:cubicBezTo>
                  <a:cubicBezTo>
                    <a:pt x="661616" y="1922558"/>
                    <a:pt x="568199" y="1952487"/>
                    <a:pt x="469440" y="1980171"/>
                  </a:cubicBezTo>
                  <a:cubicBezTo>
                    <a:pt x="587985" y="1801347"/>
                    <a:pt x="668294" y="1619446"/>
                    <a:pt x="634484" y="1409778"/>
                  </a:cubicBezTo>
                  <a:cubicBezTo>
                    <a:pt x="625885" y="1420669"/>
                    <a:pt x="616035" y="1431061"/>
                    <a:pt x="608939" y="1442616"/>
                  </a:cubicBezTo>
                  <a:cubicBezTo>
                    <a:pt x="575462" y="1497569"/>
                    <a:pt x="513686" y="1516607"/>
                    <a:pt x="449738" y="1516025"/>
                  </a:cubicBezTo>
                  <a:cubicBezTo>
                    <a:pt x="385290" y="1515443"/>
                    <a:pt x="320174" y="1494992"/>
                    <a:pt x="294378" y="1437795"/>
                  </a:cubicBezTo>
                  <a:cubicBezTo>
                    <a:pt x="264074" y="1370538"/>
                    <a:pt x="274844" y="1302699"/>
                    <a:pt x="313830" y="1238519"/>
                  </a:cubicBezTo>
                  <a:cubicBezTo>
                    <a:pt x="320675" y="1227212"/>
                    <a:pt x="327020" y="1215573"/>
                    <a:pt x="336871" y="1198613"/>
                  </a:cubicBezTo>
                  <a:cubicBezTo>
                    <a:pt x="298803" y="1193293"/>
                    <a:pt x="268248" y="1188554"/>
                    <a:pt x="237527" y="1184730"/>
                  </a:cubicBezTo>
                  <a:cubicBezTo>
                    <a:pt x="124075" y="1170430"/>
                    <a:pt x="57790" y="1110573"/>
                    <a:pt x="30408" y="1021535"/>
                  </a:cubicBezTo>
                  <a:cubicBezTo>
                    <a:pt x="7284" y="946214"/>
                    <a:pt x="45769" y="882864"/>
                    <a:pt x="111469" y="833648"/>
                  </a:cubicBezTo>
                  <a:cubicBezTo>
                    <a:pt x="144779" y="808624"/>
                    <a:pt x="141857" y="798814"/>
                    <a:pt x="106627" y="778696"/>
                  </a:cubicBezTo>
                  <a:cubicBezTo>
                    <a:pt x="33831" y="737128"/>
                    <a:pt x="-13670" y="681843"/>
                    <a:pt x="3527" y="601700"/>
                  </a:cubicBezTo>
                  <a:cubicBezTo>
                    <a:pt x="14797" y="549408"/>
                    <a:pt x="49359" y="506842"/>
                    <a:pt x="95441" y="480322"/>
                  </a:cubicBezTo>
                  <a:cubicBezTo>
                    <a:pt x="117313" y="467685"/>
                    <a:pt x="141105" y="458623"/>
                    <a:pt x="165566" y="452638"/>
                  </a:cubicBezTo>
                  <a:cubicBezTo>
                    <a:pt x="192864" y="445987"/>
                    <a:pt x="223753" y="446403"/>
                    <a:pt x="250133" y="437174"/>
                  </a:cubicBezTo>
                  <a:cubicBezTo>
                    <a:pt x="236943" y="425785"/>
                    <a:pt x="217909" y="415476"/>
                    <a:pt x="201797" y="408160"/>
                  </a:cubicBezTo>
                  <a:cubicBezTo>
                    <a:pt x="158720" y="388374"/>
                    <a:pt x="156383" y="373493"/>
                    <a:pt x="197623" y="352792"/>
                  </a:cubicBezTo>
                  <a:cubicBezTo>
                    <a:pt x="229262" y="336913"/>
                    <a:pt x="263573" y="324941"/>
                    <a:pt x="286281" y="315547"/>
                  </a:cubicBezTo>
                  <a:cubicBezTo>
                    <a:pt x="289453" y="314217"/>
                    <a:pt x="281105" y="280963"/>
                    <a:pt x="280353" y="277222"/>
                  </a:cubicBezTo>
                  <a:cubicBezTo>
                    <a:pt x="277682" y="263587"/>
                    <a:pt x="275177" y="249537"/>
                    <a:pt x="277765" y="235654"/>
                  </a:cubicBezTo>
                  <a:cubicBezTo>
                    <a:pt x="280938" y="218362"/>
                    <a:pt x="294128" y="196580"/>
                    <a:pt x="312494" y="191093"/>
                  </a:cubicBezTo>
                  <a:close/>
                </a:path>
              </a:pathLst>
            </a:custGeom>
            <a:noFill/>
            <a:ln w="28575" cap="flat">
              <a:solidFill>
                <a:schemeClr val="bg2"/>
              </a:solidFill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91689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95">
            <a:extLst>
              <a:ext uri="{FF2B5EF4-FFF2-40B4-BE49-F238E27FC236}">
                <a16:creationId xmlns:a16="http://schemas.microsoft.com/office/drawing/2014/main" id="{8306DAF7-6F7B-D9DE-EC5E-A0F077D11C71}"/>
              </a:ext>
            </a:extLst>
          </p:cNvPr>
          <p:cNvSpPr/>
          <p:nvPr/>
        </p:nvSpPr>
        <p:spPr>
          <a:xfrm>
            <a:off x="2516611" y="2245018"/>
            <a:ext cx="2439031" cy="2292192"/>
          </a:xfrm>
          <a:custGeom>
            <a:avLst/>
            <a:gdLst>
              <a:gd name="connsiteX0" fmla="*/ 1375367 w 1376770"/>
              <a:gd name="connsiteY0" fmla="*/ 681386 h 1293882"/>
              <a:gd name="connsiteX1" fmla="*/ 1375047 w 1376770"/>
              <a:gd name="connsiteY1" fmla="*/ 786857 h 1293882"/>
              <a:gd name="connsiteX2" fmla="*/ 1292257 w 1376770"/>
              <a:gd name="connsiteY2" fmla="*/ 1007263 h 1293882"/>
              <a:gd name="connsiteX3" fmla="*/ 858888 w 1376770"/>
              <a:gd name="connsiteY3" fmla="*/ 1270904 h 1293882"/>
              <a:gd name="connsiteX4" fmla="*/ 503115 w 1376770"/>
              <a:gd name="connsiteY4" fmla="*/ 1278597 h 1293882"/>
              <a:gd name="connsiteX5" fmla="*/ 61755 w 1376770"/>
              <a:gd name="connsiteY5" fmla="*/ 935410 h 1293882"/>
              <a:gd name="connsiteX6" fmla="*/ 62074 w 1376770"/>
              <a:gd name="connsiteY6" fmla="*/ 387434 h 1293882"/>
              <a:gd name="connsiteX7" fmla="*/ 813737 w 1376770"/>
              <a:gd name="connsiteY7" fmla="*/ 9398 h 1293882"/>
              <a:gd name="connsiteX8" fmla="*/ 1220655 w 1376770"/>
              <a:gd name="connsiteY8" fmla="*/ 242344 h 1293882"/>
              <a:gd name="connsiteX9" fmla="*/ 1375447 w 1376770"/>
              <a:gd name="connsiteY9" fmla="*/ 681386 h 129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6770" h="1293882">
                <a:moveTo>
                  <a:pt x="1375367" y="681386"/>
                </a:moveTo>
                <a:cubicBezTo>
                  <a:pt x="1376885" y="716774"/>
                  <a:pt x="1377684" y="752085"/>
                  <a:pt x="1375047" y="786857"/>
                </a:cubicBezTo>
                <a:cubicBezTo>
                  <a:pt x="1369214" y="865634"/>
                  <a:pt x="1331814" y="939488"/>
                  <a:pt x="1292257" y="1007263"/>
                </a:cubicBezTo>
                <a:cubicBezTo>
                  <a:pt x="1203713" y="1159201"/>
                  <a:pt x="1028943" y="1234593"/>
                  <a:pt x="858888" y="1270904"/>
                </a:cubicBezTo>
                <a:cubicBezTo>
                  <a:pt x="742135" y="1295830"/>
                  <a:pt x="619788" y="1303523"/>
                  <a:pt x="503115" y="1278597"/>
                </a:cubicBezTo>
                <a:cubicBezTo>
                  <a:pt x="311883" y="1237670"/>
                  <a:pt x="144864" y="1106119"/>
                  <a:pt x="61755" y="935410"/>
                </a:cubicBezTo>
                <a:cubicBezTo>
                  <a:pt x="-21355" y="764701"/>
                  <a:pt x="-19917" y="558682"/>
                  <a:pt x="62074" y="387434"/>
                </a:cubicBezTo>
                <a:cubicBezTo>
                  <a:pt x="189296" y="121486"/>
                  <a:pt x="514303" y="-41915"/>
                  <a:pt x="813737" y="9398"/>
                </a:cubicBezTo>
                <a:cubicBezTo>
                  <a:pt x="972924" y="36708"/>
                  <a:pt x="1117327" y="123717"/>
                  <a:pt x="1220655" y="242344"/>
                </a:cubicBezTo>
                <a:cubicBezTo>
                  <a:pt x="1338687" y="377741"/>
                  <a:pt x="1368335" y="512908"/>
                  <a:pt x="1375447" y="681386"/>
                </a:cubicBezTo>
              </a:path>
            </a:pathLst>
          </a:custGeom>
          <a:solidFill>
            <a:schemeClr val="bg2"/>
          </a:solidFill>
          <a:ln w="7974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23" name="Freeform: Shape 40">
            <a:extLst>
              <a:ext uri="{FF2B5EF4-FFF2-40B4-BE49-F238E27FC236}">
                <a16:creationId xmlns:a16="http://schemas.microsoft.com/office/drawing/2014/main" id="{473CF25E-AFDD-F9C2-1C03-2B9670E9240A}"/>
              </a:ext>
            </a:extLst>
          </p:cNvPr>
          <p:cNvSpPr/>
          <p:nvPr/>
        </p:nvSpPr>
        <p:spPr>
          <a:xfrm>
            <a:off x="2490352" y="2198097"/>
            <a:ext cx="2461389" cy="2461807"/>
          </a:xfrm>
          <a:custGeom>
            <a:avLst/>
            <a:gdLst>
              <a:gd name="connsiteX0" fmla="*/ 840677 w 1681162"/>
              <a:gd name="connsiteY0" fmla="*/ 190 h 1681447"/>
              <a:gd name="connsiteX1" fmla="*/ 0 w 1681162"/>
              <a:gd name="connsiteY1" fmla="*/ 840771 h 1681447"/>
              <a:gd name="connsiteX2" fmla="*/ 840677 w 1681162"/>
              <a:gd name="connsiteY2" fmla="*/ 1681448 h 1681447"/>
              <a:gd name="connsiteX3" fmla="*/ 1308354 w 1681162"/>
              <a:gd name="connsiteY3" fmla="*/ 1539431 h 1681447"/>
              <a:gd name="connsiteX4" fmla="*/ 1414463 w 1681162"/>
              <a:gd name="connsiteY4" fmla="*/ 1341596 h 1681447"/>
              <a:gd name="connsiteX5" fmla="*/ 1211009 w 1681162"/>
              <a:gd name="connsiteY5" fmla="*/ 1123379 h 1681447"/>
              <a:gd name="connsiteX6" fmla="*/ 1190720 w 1681162"/>
              <a:gd name="connsiteY6" fmla="*/ 1114711 h 1681447"/>
              <a:gd name="connsiteX7" fmla="*/ 1152335 w 1681162"/>
              <a:gd name="connsiteY7" fmla="*/ 1098899 h 1681447"/>
              <a:gd name="connsiteX8" fmla="*/ 1103376 w 1681162"/>
              <a:gd name="connsiteY8" fmla="*/ 1073468 h 1681447"/>
              <a:gd name="connsiteX9" fmla="*/ 1044512 w 1681162"/>
              <a:gd name="connsiteY9" fmla="*/ 854011 h 1681447"/>
              <a:gd name="connsiteX10" fmla="*/ 1052894 w 1681162"/>
              <a:gd name="connsiteY10" fmla="*/ 839438 h 1681447"/>
              <a:gd name="connsiteX11" fmla="*/ 1135761 w 1681162"/>
              <a:gd name="connsiteY11" fmla="*/ 551879 h 1681447"/>
              <a:gd name="connsiteX12" fmla="*/ 976694 w 1681162"/>
              <a:gd name="connsiteY12" fmla="*/ 390239 h 1681447"/>
              <a:gd name="connsiteX13" fmla="*/ 603790 w 1681162"/>
              <a:gd name="connsiteY13" fmla="*/ 512826 h 1681447"/>
              <a:gd name="connsiteX14" fmla="*/ 568166 w 1681162"/>
              <a:gd name="connsiteY14" fmla="*/ 665416 h 1681447"/>
              <a:gd name="connsiteX15" fmla="*/ 571500 w 1681162"/>
              <a:gd name="connsiteY15" fmla="*/ 671893 h 1681447"/>
              <a:gd name="connsiteX16" fmla="*/ 578453 w 1681162"/>
              <a:gd name="connsiteY16" fmla="*/ 674084 h 1681447"/>
              <a:gd name="connsiteX17" fmla="*/ 635032 w 1681162"/>
              <a:gd name="connsiteY17" fmla="*/ 676656 h 1681447"/>
              <a:gd name="connsiteX18" fmla="*/ 719328 w 1681162"/>
              <a:gd name="connsiteY18" fmla="*/ 673703 h 1681447"/>
              <a:gd name="connsiteX19" fmla="*/ 725996 w 1681162"/>
              <a:gd name="connsiteY19" fmla="*/ 665512 h 1681447"/>
              <a:gd name="connsiteX20" fmla="*/ 824389 w 1681162"/>
              <a:gd name="connsiteY20" fmla="*/ 528828 h 1681447"/>
              <a:gd name="connsiteX21" fmla="*/ 947357 w 1681162"/>
              <a:gd name="connsiteY21" fmla="*/ 589216 h 1681447"/>
              <a:gd name="connsiteX22" fmla="*/ 899827 w 1681162"/>
              <a:gd name="connsiteY22" fmla="*/ 727138 h 1681447"/>
              <a:gd name="connsiteX23" fmla="*/ 833723 w 1681162"/>
              <a:gd name="connsiteY23" fmla="*/ 771906 h 1681447"/>
              <a:gd name="connsiteX24" fmla="*/ 727615 w 1681162"/>
              <a:gd name="connsiteY24" fmla="*/ 917448 h 1681447"/>
              <a:gd name="connsiteX25" fmla="*/ 794576 w 1681162"/>
              <a:gd name="connsiteY25" fmla="*/ 997458 h 1681447"/>
              <a:gd name="connsiteX26" fmla="*/ 876110 w 1681162"/>
              <a:gd name="connsiteY26" fmla="*/ 1005650 h 1681447"/>
              <a:gd name="connsiteX27" fmla="*/ 941261 w 1681162"/>
              <a:gd name="connsiteY27" fmla="*/ 1204913 h 1681447"/>
              <a:gd name="connsiteX28" fmla="*/ 803148 w 1681162"/>
              <a:gd name="connsiteY28" fmla="*/ 1275493 h 1681447"/>
              <a:gd name="connsiteX29" fmla="*/ 735616 w 1681162"/>
              <a:gd name="connsiteY29" fmla="*/ 1219200 h 1681447"/>
              <a:gd name="connsiteX30" fmla="*/ 743140 w 1681162"/>
              <a:gd name="connsiteY30" fmla="*/ 1172147 h 1681447"/>
              <a:gd name="connsiteX31" fmla="*/ 763905 w 1681162"/>
              <a:gd name="connsiteY31" fmla="*/ 1213199 h 1681447"/>
              <a:gd name="connsiteX32" fmla="*/ 902399 w 1681162"/>
              <a:gd name="connsiteY32" fmla="*/ 1235773 h 1681447"/>
              <a:gd name="connsiteX33" fmla="*/ 938784 w 1681162"/>
              <a:gd name="connsiteY33" fmla="*/ 1157288 h 1681447"/>
              <a:gd name="connsiteX34" fmla="*/ 888587 w 1681162"/>
              <a:gd name="connsiteY34" fmla="*/ 1090898 h 1681447"/>
              <a:gd name="connsiteX35" fmla="*/ 765715 w 1681162"/>
              <a:gd name="connsiteY35" fmla="*/ 1117092 h 1681447"/>
              <a:gd name="connsiteX36" fmla="*/ 754475 w 1681162"/>
              <a:gd name="connsiteY36" fmla="*/ 1123188 h 1681447"/>
              <a:gd name="connsiteX37" fmla="*/ 752951 w 1681162"/>
              <a:gd name="connsiteY37" fmla="*/ 1125378 h 1681447"/>
              <a:gd name="connsiteX38" fmla="*/ 750665 w 1681162"/>
              <a:gd name="connsiteY38" fmla="*/ 1130046 h 1681447"/>
              <a:gd name="connsiteX39" fmla="*/ 716756 w 1681162"/>
              <a:gd name="connsiteY39" fmla="*/ 1222248 h 1681447"/>
              <a:gd name="connsiteX40" fmla="*/ 801338 w 1681162"/>
              <a:gd name="connsiteY40" fmla="*/ 1294257 h 1681447"/>
              <a:gd name="connsiteX41" fmla="*/ 959072 w 1681162"/>
              <a:gd name="connsiteY41" fmla="*/ 1211389 h 1681447"/>
              <a:gd name="connsiteX42" fmla="*/ 904875 w 1681162"/>
              <a:gd name="connsiteY42" fmla="*/ 1002602 h 1681447"/>
              <a:gd name="connsiteX43" fmla="*/ 924687 w 1681162"/>
              <a:gd name="connsiteY43" fmla="*/ 996696 h 1681447"/>
              <a:gd name="connsiteX44" fmla="*/ 930307 w 1681162"/>
              <a:gd name="connsiteY44" fmla="*/ 986790 h 1681447"/>
              <a:gd name="connsiteX45" fmla="*/ 996887 w 1681162"/>
              <a:gd name="connsiteY45" fmla="*/ 863918 h 1681447"/>
              <a:gd name="connsiteX46" fmla="*/ 1021461 w 1681162"/>
              <a:gd name="connsiteY46" fmla="*/ 843725 h 1681447"/>
              <a:gd name="connsiteX47" fmla="*/ 1036225 w 1681162"/>
              <a:gd name="connsiteY47" fmla="*/ 829913 h 1681447"/>
              <a:gd name="connsiteX48" fmla="*/ 1027938 w 1681162"/>
              <a:gd name="connsiteY48" fmla="*/ 844391 h 1681447"/>
              <a:gd name="connsiteX49" fmla="*/ 1092041 w 1681162"/>
              <a:gd name="connsiteY49" fmla="*/ 1088707 h 1681447"/>
              <a:gd name="connsiteX50" fmla="*/ 1093661 w 1681162"/>
              <a:gd name="connsiteY50" fmla="*/ 1089850 h 1681447"/>
              <a:gd name="connsiteX51" fmla="*/ 1144143 w 1681162"/>
              <a:gd name="connsiteY51" fmla="*/ 1116044 h 1681447"/>
              <a:gd name="connsiteX52" fmla="*/ 1145572 w 1681162"/>
              <a:gd name="connsiteY52" fmla="*/ 1116616 h 1681447"/>
              <a:gd name="connsiteX53" fmla="*/ 1182910 w 1681162"/>
              <a:gd name="connsiteY53" fmla="*/ 1131951 h 1681447"/>
              <a:gd name="connsiteX54" fmla="*/ 1203770 w 1681162"/>
              <a:gd name="connsiteY54" fmla="*/ 1140904 h 1681447"/>
              <a:gd name="connsiteX55" fmla="*/ 1395317 w 1681162"/>
              <a:gd name="connsiteY55" fmla="*/ 1342930 h 1681447"/>
              <a:gd name="connsiteX56" fmla="*/ 1298448 w 1681162"/>
              <a:gd name="connsiteY56" fmla="*/ 1522857 h 1681447"/>
              <a:gd name="connsiteX57" fmla="*/ 840486 w 1681162"/>
              <a:gd name="connsiteY57" fmla="*/ 1662208 h 1681447"/>
              <a:gd name="connsiteX58" fmla="*/ 18860 w 1681162"/>
              <a:gd name="connsiteY58" fmla="*/ 840581 h 1681447"/>
              <a:gd name="connsiteX59" fmla="*/ 840486 w 1681162"/>
              <a:gd name="connsiteY59" fmla="*/ 19050 h 1681447"/>
              <a:gd name="connsiteX60" fmla="*/ 1662113 w 1681162"/>
              <a:gd name="connsiteY60" fmla="*/ 840581 h 1681447"/>
              <a:gd name="connsiteX61" fmla="*/ 1647063 w 1681162"/>
              <a:gd name="connsiteY61" fmla="*/ 998125 h 1681447"/>
              <a:gd name="connsiteX62" fmla="*/ 1654588 w 1681162"/>
              <a:gd name="connsiteY62" fmla="*/ 1009269 h 1681447"/>
              <a:gd name="connsiteX63" fmla="*/ 1665732 w 1681162"/>
              <a:gd name="connsiteY63" fmla="*/ 1001744 h 1681447"/>
              <a:gd name="connsiteX64" fmla="*/ 1681163 w 1681162"/>
              <a:gd name="connsiteY64" fmla="*/ 840581 h 1681447"/>
              <a:gd name="connsiteX65" fmla="*/ 840486 w 1681162"/>
              <a:gd name="connsiteY65" fmla="*/ 0 h 1681447"/>
              <a:gd name="connsiteX66" fmla="*/ 765715 w 1681162"/>
              <a:gd name="connsiteY66" fmla="*/ 1143762 h 1681447"/>
              <a:gd name="connsiteX67" fmla="*/ 769906 w 1681162"/>
              <a:gd name="connsiteY67" fmla="*/ 1146524 h 1681447"/>
              <a:gd name="connsiteX68" fmla="*/ 782765 w 1681162"/>
              <a:gd name="connsiteY68" fmla="*/ 1142047 h 1681447"/>
              <a:gd name="connsiteX69" fmla="*/ 780002 w 1681162"/>
              <a:gd name="connsiteY69" fmla="*/ 1130522 h 1681447"/>
              <a:gd name="connsiteX70" fmla="*/ 881920 w 1681162"/>
              <a:gd name="connsiteY70" fmla="*/ 1108996 h 1681447"/>
              <a:gd name="connsiteX71" fmla="*/ 920020 w 1681162"/>
              <a:gd name="connsiteY71" fmla="*/ 1160621 h 1681447"/>
              <a:gd name="connsiteX72" fmla="*/ 893731 w 1681162"/>
              <a:gd name="connsiteY72" fmla="*/ 1219009 h 1681447"/>
              <a:gd name="connsiteX73" fmla="*/ 777431 w 1681162"/>
              <a:gd name="connsiteY73" fmla="*/ 1199959 h 1681447"/>
              <a:gd name="connsiteX74" fmla="*/ 765810 w 1681162"/>
              <a:gd name="connsiteY74" fmla="*/ 1143857 h 1681447"/>
              <a:gd name="connsiteX75" fmla="*/ 972407 w 1681162"/>
              <a:gd name="connsiteY75" fmla="*/ 408813 h 1681447"/>
              <a:gd name="connsiteX76" fmla="*/ 1116806 w 1681162"/>
              <a:gd name="connsiteY76" fmla="*/ 553878 h 1681447"/>
              <a:gd name="connsiteX77" fmla="*/ 1117473 w 1681162"/>
              <a:gd name="connsiteY77" fmla="*/ 560927 h 1681447"/>
              <a:gd name="connsiteX78" fmla="*/ 1060323 w 1681162"/>
              <a:gd name="connsiteY78" fmla="*/ 472344 h 1681447"/>
              <a:gd name="connsiteX79" fmla="*/ 924115 w 1681162"/>
              <a:gd name="connsiteY79" fmla="*/ 401479 h 1681447"/>
              <a:gd name="connsiteX80" fmla="*/ 972312 w 1681162"/>
              <a:gd name="connsiteY80" fmla="*/ 408813 h 1681447"/>
              <a:gd name="connsiteX81" fmla="*/ 845344 w 1681162"/>
              <a:gd name="connsiteY81" fmla="*/ 985838 h 1681447"/>
              <a:gd name="connsiteX82" fmla="*/ 798767 w 1681162"/>
              <a:gd name="connsiteY82" fmla="*/ 978979 h 1681447"/>
              <a:gd name="connsiteX83" fmla="*/ 746665 w 1681162"/>
              <a:gd name="connsiteY83" fmla="*/ 918115 h 1681447"/>
              <a:gd name="connsiteX84" fmla="*/ 843344 w 1681162"/>
              <a:gd name="connsiteY84" fmla="*/ 788479 h 1681447"/>
              <a:gd name="connsiteX85" fmla="*/ 912400 w 1681162"/>
              <a:gd name="connsiteY85" fmla="*/ 741521 h 1681447"/>
              <a:gd name="connsiteX86" fmla="*/ 964502 w 1681162"/>
              <a:gd name="connsiteY86" fmla="*/ 581025 h 1681447"/>
              <a:gd name="connsiteX87" fmla="*/ 843439 w 1681162"/>
              <a:gd name="connsiteY87" fmla="*/ 508254 h 1681447"/>
              <a:gd name="connsiteX88" fmla="*/ 821150 w 1681162"/>
              <a:gd name="connsiteY88" fmla="*/ 510159 h 1681447"/>
              <a:gd name="connsiteX89" fmla="*/ 707803 w 1681162"/>
              <a:gd name="connsiteY89" fmla="*/ 657225 h 1681447"/>
              <a:gd name="connsiteX90" fmla="*/ 637318 w 1681162"/>
              <a:gd name="connsiteY90" fmla="*/ 657797 h 1681447"/>
              <a:gd name="connsiteX91" fmla="*/ 586550 w 1681162"/>
              <a:gd name="connsiteY91" fmla="*/ 654558 h 1681447"/>
              <a:gd name="connsiteX92" fmla="*/ 619982 w 1681162"/>
              <a:gd name="connsiteY92" fmla="*/ 522922 h 1681447"/>
              <a:gd name="connsiteX93" fmla="*/ 816388 w 1681162"/>
              <a:gd name="connsiteY93" fmla="*/ 408051 h 1681447"/>
              <a:gd name="connsiteX94" fmla="*/ 825722 w 1681162"/>
              <a:gd name="connsiteY94" fmla="*/ 414528 h 1681447"/>
              <a:gd name="connsiteX95" fmla="*/ 1002506 w 1681162"/>
              <a:gd name="connsiteY95" fmla="*/ 498253 h 1681447"/>
              <a:gd name="connsiteX96" fmla="*/ 1034415 w 1681162"/>
              <a:gd name="connsiteY96" fmla="*/ 678561 h 1681447"/>
              <a:gd name="connsiteX97" fmla="*/ 942689 w 1681162"/>
              <a:gd name="connsiteY97" fmla="*/ 817912 h 1681447"/>
              <a:gd name="connsiteX98" fmla="*/ 845058 w 1681162"/>
              <a:gd name="connsiteY98" fmla="*/ 981360 h 1681447"/>
              <a:gd name="connsiteX99" fmla="*/ 845344 w 1681162"/>
              <a:gd name="connsiteY99" fmla="*/ 985933 h 1681447"/>
              <a:gd name="connsiteX100" fmla="*/ 1009079 w 1681162"/>
              <a:gd name="connsiteY100" fmla="*/ 829532 h 1681447"/>
              <a:gd name="connsiteX101" fmla="*/ 984980 w 1681162"/>
              <a:gd name="connsiteY101" fmla="*/ 849344 h 1681447"/>
              <a:gd name="connsiteX102" fmla="*/ 910590 w 1681162"/>
              <a:gd name="connsiteY102" fmla="*/ 981932 h 1681447"/>
              <a:gd name="connsiteX103" fmla="*/ 881063 w 1681162"/>
              <a:gd name="connsiteY103" fmla="*/ 986504 h 1681447"/>
              <a:gd name="connsiteX104" fmla="*/ 865156 w 1681162"/>
              <a:gd name="connsiteY104" fmla="*/ 977741 h 1681447"/>
              <a:gd name="connsiteX105" fmla="*/ 956977 w 1681162"/>
              <a:gd name="connsiteY105" fmla="*/ 830389 h 1681447"/>
              <a:gd name="connsiteX106" fmla="*/ 1052513 w 1681162"/>
              <a:gd name="connsiteY106" fmla="*/ 684276 h 1681447"/>
              <a:gd name="connsiteX107" fmla="*/ 1017651 w 1681162"/>
              <a:gd name="connsiteY107" fmla="*/ 486727 h 1681447"/>
              <a:gd name="connsiteX108" fmla="*/ 957358 w 1681162"/>
              <a:gd name="connsiteY108" fmla="*/ 431387 h 1681447"/>
              <a:gd name="connsiteX109" fmla="*/ 1047179 w 1681162"/>
              <a:gd name="connsiteY109" fmla="*/ 486251 h 1681447"/>
              <a:gd name="connsiteX110" fmla="*/ 1109567 w 1681162"/>
              <a:gd name="connsiteY110" fmla="*/ 644271 h 1681447"/>
              <a:gd name="connsiteX111" fmla="*/ 1009079 w 1681162"/>
              <a:gd name="connsiteY111" fmla="*/ 829627 h 168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681162" h="1681447">
                <a:moveTo>
                  <a:pt x="840677" y="190"/>
                </a:moveTo>
                <a:cubicBezTo>
                  <a:pt x="377190" y="190"/>
                  <a:pt x="0" y="377285"/>
                  <a:pt x="0" y="840771"/>
                </a:cubicBezTo>
                <a:cubicBezTo>
                  <a:pt x="0" y="1304258"/>
                  <a:pt x="377095" y="1681448"/>
                  <a:pt x="840677" y="1681448"/>
                </a:cubicBezTo>
                <a:cubicBezTo>
                  <a:pt x="995363" y="1681448"/>
                  <a:pt x="1148334" y="1634966"/>
                  <a:pt x="1308354" y="1539431"/>
                </a:cubicBezTo>
                <a:cubicBezTo>
                  <a:pt x="1377887" y="1497902"/>
                  <a:pt x="1420559" y="1418368"/>
                  <a:pt x="1414463" y="1341596"/>
                </a:cubicBezTo>
                <a:cubicBezTo>
                  <a:pt x="1407224" y="1250442"/>
                  <a:pt x="1335024" y="1173003"/>
                  <a:pt x="1211009" y="1123379"/>
                </a:cubicBezTo>
                <a:cubicBezTo>
                  <a:pt x="1205675" y="1121283"/>
                  <a:pt x="1198436" y="1118045"/>
                  <a:pt x="1190720" y="1114711"/>
                </a:cubicBezTo>
                <a:cubicBezTo>
                  <a:pt x="1177385" y="1108900"/>
                  <a:pt x="1162431" y="1102328"/>
                  <a:pt x="1152335" y="1098899"/>
                </a:cubicBezTo>
                <a:lnTo>
                  <a:pt x="1103376" y="1073468"/>
                </a:lnTo>
                <a:cubicBezTo>
                  <a:pt x="1018127" y="1003268"/>
                  <a:pt x="984695" y="958501"/>
                  <a:pt x="1044512" y="854011"/>
                </a:cubicBezTo>
                <a:lnTo>
                  <a:pt x="1052894" y="839438"/>
                </a:lnTo>
                <a:cubicBezTo>
                  <a:pt x="1108329" y="742950"/>
                  <a:pt x="1148429" y="673132"/>
                  <a:pt x="1135761" y="551879"/>
                </a:cubicBezTo>
                <a:cubicBezTo>
                  <a:pt x="1127093" y="469202"/>
                  <a:pt x="1070610" y="411766"/>
                  <a:pt x="976694" y="390239"/>
                </a:cubicBezTo>
                <a:cubicBezTo>
                  <a:pt x="838295" y="358426"/>
                  <a:pt x="663988" y="415766"/>
                  <a:pt x="603790" y="512826"/>
                </a:cubicBezTo>
                <a:cubicBezTo>
                  <a:pt x="572834" y="562832"/>
                  <a:pt x="563118" y="604171"/>
                  <a:pt x="568166" y="665416"/>
                </a:cubicBezTo>
                <a:cubicBezTo>
                  <a:pt x="568357" y="667988"/>
                  <a:pt x="569595" y="670274"/>
                  <a:pt x="571500" y="671893"/>
                </a:cubicBezTo>
                <a:cubicBezTo>
                  <a:pt x="573405" y="673512"/>
                  <a:pt x="575977" y="674370"/>
                  <a:pt x="578453" y="674084"/>
                </a:cubicBezTo>
                <a:cubicBezTo>
                  <a:pt x="598170" y="672369"/>
                  <a:pt x="616934" y="674561"/>
                  <a:pt x="635032" y="676656"/>
                </a:cubicBezTo>
                <a:cubicBezTo>
                  <a:pt x="661702" y="679799"/>
                  <a:pt x="689229" y="683037"/>
                  <a:pt x="719328" y="673703"/>
                </a:cubicBezTo>
                <a:cubicBezTo>
                  <a:pt x="722948" y="672560"/>
                  <a:pt x="725615" y="669321"/>
                  <a:pt x="725996" y="665512"/>
                </a:cubicBezTo>
                <a:cubicBezTo>
                  <a:pt x="733711" y="588264"/>
                  <a:pt x="769620" y="538448"/>
                  <a:pt x="824389" y="528828"/>
                </a:cubicBezTo>
                <a:cubicBezTo>
                  <a:pt x="872966" y="520255"/>
                  <a:pt x="926973" y="546830"/>
                  <a:pt x="947357" y="589216"/>
                </a:cubicBezTo>
                <a:cubicBezTo>
                  <a:pt x="968312" y="632841"/>
                  <a:pt x="951452" y="681800"/>
                  <a:pt x="899827" y="727138"/>
                </a:cubicBezTo>
                <a:cubicBezTo>
                  <a:pt x="879062" y="745427"/>
                  <a:pt x="856012" y="758857"/>
                  <a:pt x="833723" y="771906"/>
                </a:cubicBezTo>
                <a:cubicBezTo>
                  <a:pt x="780479" y="803053"/>
                  <a:pt x="730091" y="832485"/>
                  <a:pt x="727615" y="917448"/>
                </a:cubicBezTo>
                <a:cubicBezTo>
                  <a:pt x="725805" y="979837"/>
                  <a:pt x="737807" y="984695"/>
                  <a:pt x="794576" y="997458"/>
                </a:cubicBezTo>
                <a:cubicBezTo>
                  <a:pt x="813054" y="1001649"/>
                  <a:pt x="845534" y="1006411"/>
                  <a:pt x="876110" y="1005650"/>
                </a:cubicBezTo>
                <a:cubicBezTo>
                  <a:pt x="934307" y="1043083"/>
                  <a:pt x="976408" y="1110996"/>
                  <a:pt x="941261" y="1204913"/>
                </a:cubicBezTo>
                <a:cubicBezTo>
                  <a:pt x="923449" y="1252538"/>
                  <a:pt x="854202" y="1280350"/>
                  <a:pt x="803148" y="1275493"/>
                </a:cubicBezTo>
                <a:cubicBezTo>
                  <a:pt x="781145" y="1273397"/>
                  <a:pt x="743140" y="1263301"/>
                  <a:pt x="735616" y="1219200"/>
                </a:cubicBezTo>
                <a:cubicBezTo>
                  <a:pt x="732949" y="1203388"/>
                  <a:pt x="735616" y="1187386"/>
                  <a:pt x="743140" y="1172147"/>
                </a:cubicBezTo>
                <a:cubicBezTo>
                  <a:pt x="744855" y="1187196"/>
                  <a:pt x="751808" y="1201102"/>
                  <a:pt x="763905" y="1213199"/>
                </a:cubicBezTo>
                <a:cubicBezTo>
                  <a:pt x="796766" y="1246156"/>
                  <a:pt x="861441" y="1256633"/>
                  <a:pt x="902399" y="1235773"/>
                </a:cubicBezTo>
                <a:cubicBezTo>
                  <a:pt x="931640" y="1220819"/>
                  <a:pt x="944594" y="1192911"/>
                  <a:pt x="938784" y="1157288"/>
                </a:cubicBezTo>
                <a:cubicBezTo>
                  <a:pt x="932021" y="1115473"/>
                  <a:pt x="907733" y="1098137"/>
                  <a:pt x="888587" y="1090898"/>
                </a:cubicBezTo>
                <a:cubicBezTo>
                  <a:pt x="853250" y="1077659"/>
                  <a:pt x="803624" y="1088421"/>
                  <a:pt x="765715" y="1117092"/>
                </a:cubicBezTo>
                <a:cubicBezTo>
                  <a:pt x="760190" y="1117092"/>
                  <a:pt x="756285" y="1121283"/>
                  <a:pt x="754475" y="1123188"/>
                </a:cubicBezTo>
                <a:cubicBezTo>
                  <a:pt x="753904" y="1123855"/>
                  <a:pt x="753332" y="1124522"/>
                  <a:pt x="752951" y="1125378"/>
                </a:cubicBezTo>
                <a:cubicBezTo>
                  <a:pt x="752189" y="1126903"/>
                  <a:pt x="751427" y="1128522"/>
                  <a:pt x="750665" y="1130046"/>
                </a:cubicBezTo>
                <a:cubicBezTo>
                  <a:pt x="723519" y="1156716"/>
                  <a:pt x="711232" y="1189768"/>
                  <a:pt x="716756" y="1222248"/>
                </a:cubicBezTo>
                <a:cubicBezTo>
                  <a:pt x="723805" y="1263586"/>
                  <a:pt x="754666" y="1289875"/>
                  <a:pt x="801338" y="1294257"/>
                </a:cubicBezTo>
                <a:cubicBezTo>
                  <a:pt x="860488" y="1299877"/>
                  <a:pt x="937927" y="1267873"/>
                  <a:pt x="959072" y="1211389"/>
                </a:cubicBezTo>
                <a:cubicBezTo>
                  <a:pt x="989362" y="1130427"/>
                  <a:pt x="968026" y="1052989"/>
                  <a:pt x="904875" y="1002602"/>
                </a:cubicBezTo>
                <a:cubicBezTo>
                  <a:pt x="912114" y="1001268"/>
                  <a:pt x="918782" y="999268"/>
                  <a:pt x="924687" y="996696"/>
                </a:cubicBezTo>
                <a:cubicBezTo>
                  <a:pt x="928592" y="994981"/>
                  <a:pt x="930878" y="990981"/>
                  <a:pt x="930307" y="986790"/>
                </a:cubicBezTo>
                <a:cubicBezTo>
                  <a:pt x="922306" y="923639"/>
                  <a:pt x="955262" y="897255"/>
                  <a:pt x="996887" y="863918"/>
                </a:cubicBezTo>
                <a:cubicBezTo>
                  <a:pt x="1004983" y="857440"/>
                  <a:pt x="1013270" y="850773"/>
                  <a:pt x="1021461" y="843725"/>
                </a:cubicBezTo>
                <a:cubicBezTo>
                  <a:pt x="1026414" y="839438"/>
                  <a:pt x="1031272" y="834866"/>
                  <a:pt x="1036225" y="829913"/>
                </a:cubicBezTo>
                <a:lnTo>
                  <a:pt x="1027938" y="844391"/>
                </a:lnTo>
                <a:cubicBezTo>
                  <a:pt x="958501" y="965549"/>
                  <a:pt x="1008221" y="1019747"/>
                  <a:pt x="1092041" y="1088707"/>
                </a:cubicBezTo>
                <a:cubicBezTo>
                  <a:pt x="1092518" y="1089088"/>
                  <a:pt x="1093089" y="1089470"/>
                  <a:pt x="1093661" y="1089850"/>
                </a:cubicBezTo>
                <a:lnTo>
                  <a:pt x="1144143" y="1116044"/>
                </a:lnTo>
                <a:cubicBezTo>
                  <a:pt x="1144143" y="1116044"/>
                  <a:pt x="1145096" y="1116520"/>
                  <a:pt x="1145572" y="1116616"/>
                </a:cubicBezTo>
                <a:cubicBezTo>
                  <a:pt x="1154716" y="1119568"/>
                  <a:pt x="1169765" y="1126141"/>
                  <a:pt x="1182910" y="1131951"/>
                </a:cubicBezTo>
                <a:cubicBezTo>
                  <a:pt x="1190816" y="1135475"/>
                  <a:pt x="1198245" y="1138714"/>
                  <a:pt x="1203770" y="1140904"/>
                </a:cubicBezTo>
                <a:cubicBezTo>
                  <a:pt x="1320641" y="1187672"/>
                  <a:pt x="1388745" y="1259395"/>
                  <a:pt x="1395317" y="1342930"/>
                </a:cubicBezTo>
                <a:cubicBezTo>
                  <a:pt x="1400842" y="1412653"/>
                  <a:pt x="1361885" y="1484947"/>
                  <a:pt x="1298448" y="1522857"/>
                </a:cubicBezTo>
                <a:cubicBezTo>
                  <a:pt x="1141476" y="1616583"/>
                  <a:pt x="991648" y="1662208"/>
                  <a:pt x="840486" y="1662208"/>
                </a:cubicBezTo>
                <a:cubicBezTo>
                  <a:pt x="387477" y="1662208"/>
                  <a:pt x="18860" y="1293686"/>
                  <a:pt x="18860" y="840581"/>
                </a:cubicBezTo>
                <a:cubicBezTo>
                  <a:pt x="18860" y="387477"/>
                  <a:pt x="387382" y="19050"/>
                  <a:pt x="840486" y="19050"/>
                </a:cubicBezTo>
                <a:cubicBezTo>
                  <a:pt x="1293590" y="19050"/>
                  <a:pt x="1662113" y="387572"/>
                  <a:pt x="1662113" y="840581"/>
                </a:cubicBezTo>
                <a:cubicBezTo>
                  <a:pt x="1662113" y="893540"/>
                  <a:pt x="1657064" y="946595"/>
                  <a:pt x="1647063" y="998125"/>
                </a:cubicBezTo>
                <a:cubicBezTo>
                  <a:pt x="1646015" y="1003268"/>
                  <a:pt x="1649444" y="1008316"/>
                  <a:pt x="1654588" y="1009269"/>
                </a:cubicBezTo>
                <a:cubicBezTo>
                  <a:pt x="1659731" y="1010317"/>
                  <a:pt x="1664780" y="1006887"/>
                  <a:pt x="1665732" y="1001744"/>
                </a:cubicBezTo>
                <a:cubicBezTo>
                  <a:pt x="1676019" y="948976"/>
                  <a:pt x="1681163" y="894779"/>
                  <a:pt x="1681163" y="840581"/>
                </a:cubicBezTo>
                <a:cubicBezTo>
                  <a:pt x="1681163" y="377095"/>
                  <a:pt x="1304068" y="0"/>
                  <a:pt x="840486" y="0"/>
                </a:cubicBezTo>
                <a:close/>
                <a:moveTo>
                  <a:pt x="765715" y="1143762"/>
                </a:moveTo>
                <a:cubicBezTo>
                  <a:pt x="766858" y="1144810"/>
                  <a:pt x="768287" y="1145762"/>
                  <a:pt x="769906" y="1146524"/>
                </a:cubicBezTo>
                <a:cubicBezTo>
                  <a:pt x="774668" y="1148715"/>
                  <a:pt x="780479" y="1146810"/>
                  <a:pt x="782765" y="1142047"/>
                </a:cubicBezTo>
                <a:cubicBezTo>
                  <a:pt x="784670" y="1137856"/>
                  <a:pt x="783527" y="1133094"/>
                  <a:pt x="780002" y="1130522"/>
                </a:cubicBezTo>
                <a:cubicBezTo>
                  <a:pt x="812483" y="1107091"/>
                  <a:pt x="853250" y="1098232"/>
                  <a:pt x="881920" y="1108996"/>
                </a:cubicBezTo>
                <a:cubicBezTo>
                  <a:pt x="902875" y="1116902"/>
                  <a:pt x="915734" y="1134237"/>
                  <a:pt x="920020" y="1160621"/>
                </a:cubicBezTo>
                <a:cubicBezTo>
                  <a:pt x="924401" y="1187768"/>
                  <a:pt x="915353" y="1207961"/>
                  <a:pt x="893731" y="1219009"/>
                </a:cubicBezTo>
                <a:cubicBezTo>
                  <a:pt x="860012" y="1236250"/>
                  <a:pt x="804482" y="1227201"/>
                  <a:pt x="777431" y="1199959"/>
                </a:cubicBezTo>
                <a:cubicBezTo>
                  <a:pt x="761905" y="1184434"/>
                  <a:pt x="758000" y="1165098"/>
                  <a:pt x="765810" y="1143857"/>
                </a:cubicBezTo>
                <a:close/>
                <a:moveTo>
                  <a:pt x="972407" y="408813"/>
                </a:moveTo>
                <a:cubicBezTo>
                  <a:pt x="1021842" y="420148"/>
                  <a:pt x="1106424" y="454152"/>
                  <a:pt x="1116806" y="553878"/>
                </a:cubicBezTo>
                <a:cubicBezTo>
                  <a:pt x="1117092" y="556260"/>
                  <a:pt x="1117283" y="558641"/>
                  <a:pt x="1117473" y="560927"/>
                </a:cubicBezTo>
                <a:cubicBezTo>
                  <a:pt x="1106329" y="527971"/>
                  <a:pt x="1087184" y="498157"/>
                  <a:pt x="1060323" y="472344"/>
                </a:cubicBezTo>
                <a:cubicBezTo>
                  <a:pt x="1023842" y="437293"/>
                  <a:pt x="976217" y="412909"/>
                  <a:pt x="924115" y="401479"/>
                </a:cubicBezTo>
                <a:cubicBezTo>
                  <a:pt x="940499" y="402812"/>
                  <a:pt x="956691" y="405193"/>
                  <a:pt x="972312" y="408813"/>
                </a:cubicBezTo>
                <a:close/>
                <a:moveTo>
                  <a:pt x="845344" y="985838"/>
                </a:moveTo>
                <a:cubicBezTo>
                  <a:pt x="829056" y="984599"/>
                  <a:pt x="812768" y="982218"/>
                  <a:pt x="798767" y="978979"/>
                </a:cubicBezTo>
                <a:cubicBezTo>
                  <a:pt x="763079" y="970912"/>
                  <a:pt x="745712" y="950623"/>
                  <a:pt x="746665" y="918115"/>
                </a:cubicBezTo>
                <a:cubicBezTo>
                  <a:pt x="748856" y="843819"/>
                  <a:pt x="792575" y="818197"/>
                  <a:pt x="843344" y="788479"/>
                </a:cubicBezTo>
                <a:cubicBezTo>
                  <a:pt x="866394" y="774954"/>
                  <a:pt x="890302" y="761047"/>
                  <a:pt x="912400" y="741521"/>
                </a:cubicBezTo>
                <a:cubicBezTo>
                  <a:pt x="970121" y="690753"/>
                  <a:pt x="989076" y="632270"/>
                  <a:pt x="964502" y="581025"/>
                </a:cubicBezTo>
                <a:cubicBezTo>
                  <a:pt x="943356" y="537020"/>
                  <a:pt x="893826" y="508254"/>
                  <a:pt x="843439" y="508254"/>
                </a:cubicBezTo>
                <a:cubicBezTo>
                  <a:pt x="836009" y="508254"/>
                  <a:pt x="828485" y="508921"/>
                  <a:pt x="821150" y="510159"/>
                </a:cubicBezTo>
                <a:cubicBezTo>
                  <a:pt x="791528" y="515398"/>
                  <a:pt x="721995" y="540068"/>
                  <a:pt x="707803" y="657225"/>
                </a:cubicBezTo>
                <a:cubicBezTo>
                  <a:pt x="683800" y="663321"/>
                  <a:pt x="661130" y="660654"/>
                  <a:pt x="637318" y="657797"/>
                </a:cubicBezTo>
                <a:cubicBezTo>
                  <a:pt x="621125" y="655891"/>
                  <a:pt x="604457" y="653891"/>
                  <a:pt x="586550" y="654558"/>
                </a:cubicBezTo>
                <a:cubicBezTo>
                  <a:pt x="583502" y="602361"/>
                  <a:pt x="592646" y="567023"/>
                  <a:pt x="619982" y="522922"/>
                </a:cubicBezTo>
                <a:cubicBezTo>
                  <a:pt x="655034" y="466439"/>
                  <a:pt x="731806" y="424529"/>
                  <a:pt x="816388" y="408051"/>
                </a:cubicBezTo>
                <a:cubicBezTo>
                  <a:pt x="817721" y="411956"/>
                  <a:pt x="821341" y="414338"/>
                  <a:pt x="825722" y="414528"/>
                </a:cubicBezTo>
                <a:cubicBezTo>
                  <a:pt x="895160" y="412337"/>
                  <a:pt x="961168" y="443674"/>
                  <a:pt x="1002506" y="498253"/>
                </a:cubicBezTo>
                <a:cubicBezTo>
                  <a:pt x="1042321" y="550736"/>
                  <a:pt x="1053941" y="616458"/>
                  <a:pt x="1034415" y="678561"/>
                </a:cubicBezTo>
                <a:cubicBezTo>
                  <a:pt x="1017556" y="732187"/>
                  <a:pt x="979551" y="775716"/>
                  <a:pt x="942689" y="817912"/>
                </a:cubicBezTo>
                <a:cubicBezTo>
                  <a:pt x="900494" y="866204"/>
                  <a:pt x="856964" y="916114"/>
                  <a:pt x="845058" y="981360"/>
                </a:cubicBezTo>
                <a:cubicBezTo>
                  <a:pt x="844772" y="982885"/>
                  <a:pt x="844868" y="984504"/>
                  <a:pt x="845344" y="985933"/>
                </a:cubicBezTo>
                <a:close/>
                <a:moveTo>
                  <a:pt x="1009079" y="829532"/>
                </a:moveTo>
                <a:cubicBezTo>
                  <a:pt x="1001078" y="836486"/>
                  <a:pt x="992981" y="842963"/>
                  <a:pt x="984980" y="849344"/>
                </a:cubicBezTo>
                <a:cubicBezTo>
                  <a:pt x="943832" y="882301"/>
                  <a:pt x="904970" y="913447"/>
                  <a:pt x="910590" y="981932"/>
                </a:cubicBezTo>
                <a:cubicBezTo>
                  <a:pt x="902399" y="984409"/>
                  <a:pt x="892207" y="985838"/>
                  <a:pt x="881063" y="986504"/>
                </a:cubicBezTo>
                <a:cubicBezTo>
                  <a:pt x="875919" y="983456"/>
                  <a:pt x="870680" y="980504"/>
                  <a:pt x="865156" y="977741"/>
                </a:cubicBezTo>
                <a:cubicBezTo>
                  <a:pt x="877824" y="921068"/>
                  <a:pt x="916305" y="876967"/>
                  <a:pt x="956977" y="830389"/>
                </a:cubicBezTo>
                <a:cubicBezTo>
                  <a:pt x="995077" y="786765"/>
                  <a:pt x="1034415" y="741712"/>
                  <a:pt x="1052513" y="684276"/>
                </a:cubicBezTo>
                <a:cubicBezTo>
                  <a:pt x="1073944" y="616268"/>
                  <a:pt x="1061180" y="544259"/>
                  <a:pt x="1017651" y="486727"/>
                </a:cubicBezTo>
                <a:cubicBezTo>
                  <a:pt x="1000887" y="464534"/>
                  <a:pt x="980408" y="445960"/>
                  <a:pt x="957358" y="431387"/>
                </a:cubicBezTo>
                <a:cubicBezTo>
                  <a:pt x="991553" y="443865"/>
                  <a:pt x="1022509" y="462534"/>
                  <a:pt x="1047179" y="486251"/>
                </a:cubicBezTo>
                <a:cubicBezTo>
                  <a:pt x="1091279" y="528638"/>
                  <a:pt x="1112901" y="583216"/>
                  <a:pt x="1109567" y="644271"/>
                </a:cubicBezTo>
                <a:cubicBezTo>
                  <a:pt x="1106329" y="704088"/>
                  <a:pt x="1064038" y="782098"/>
                  <a:pt x="1009079" y="82962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A96AB81-900B-60E5-4530-873CD74306E6}"/>
              </a:ext>
            </a:extLst>
          </p:cNvPr>
          <p:cNvSpPr>
            <a:spLocks noChangeAspect="1"/>
          </p:cNvSpPr>
          <p:nvPr/>
        </p:nvSpPr>
        <p:spPr>
          <a:xfrm>
            <a:off x="1562997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Graphic 95">
            <a:extLst>
              <a:ext uri="{FF2B5EF4-FFF2-40B4-BE49-F238E27FC236}">
                <a16:creationId xmlns:a16="http://schemas.microsoft.com/office/drawing/2014/main" id="{3599F5CC-E961-62DB-96A1-C8FD91864A78}"/>
              </a:ext>
            </a:extLst>
          </p:cNvPr>
          <p:cNvSpPr/>
          <p:nvPr/>
        </p:nvSpPr>
        <p:spPr>
          <a:xfrm>
            <a:off x="7262619" y="2245018"/>
            <a:ext cx="2439031" cy="2292192"/>
          </a:xfrm>
          <a:custGeom>
            <a:avLst/>
            <a:gdLst>
              <a:gd name="connsiteX0" fmla="*/ 1375367 w 1376770"/>
              <a:gd name="connsiteY0" fmla="*/ 681386 h 1293882"/>
              <a:gd name="connsiteX1" fmla="*/ 1375047 w 1376770"/>
              <a:gd name="connsiteY1" fmla="*/ 786857 h 1293882"/>
              <a:gd name="connsiteX2" fmla="*/ 1292257 w 1376770"/>
              <a:gd name="connsiteY2" fmla="*/ 1007263 h 1293882"/>
              <a:gd name="connsiteX3" fmla="*/ 858888 w 1376770"/>
              <a:gd name="connsiteY3" fmla="*/ 1270904 h 1293882"/>
              <a:gd name="connsiteX4" fmla="*/ 503115 w 1376770"/>
              <a:gd name="connsiteY4" fmla="*/ 1278597 h 1293882"/>
              <a:gd name="connsiteX5" fmla="*/ 61755 w 1376770"/>
              <a:gd name="connsiteY5" fmla="*/ 935410 h 1293882"/>
              <a:gd name="connsiteX6" fmla="*/ 62074 w 1376770"/>
              <a:gd name="connsiteY6" fmla="*/ 387434 h 1293882"/>
              <a:gd name="connsiteX7" fmla="*/ 813737 w 1376770"/>
              <a:gd name="connsiteY7" fmla="*/ 9398 h 1293882"/>
              <a:gd name="connsiteX8" fmla="*/ 1220655 w 1376770"/>
              <a:gd name="connsiteY8" fmla="*/ 242344 h 1293882"/>
              <a:gd name="connsiteX9" fmla="*/ 1375447 w 1376770"/>
              <a:gd name="connsiteY9" fmla="*/ 681386 h 129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6770" h="1293882">
                <a:moveTo>
                  <a:pt x="1375367" y="681386"/>
                </a:moveTo>
                <a:cubicBezTo>
                  <a:pt x="1376885" y="716774"/>
                  <a:pt x="1377684" y="752085"/>
                  <a:pt x="1375047" y="786857"/>
                </a:cubicBezTo>
                <a:cubicBezTo>
                  <a:pt x="1369214" y="865634"/>
                  <a:pt x="1331814" y="939488"/>
                  <a:pt x="1292257" y="1007263"/>
                </a:cubicBezTo>
                <a:cubicBezTo>
                  <a:pt x="1203713" y="1159201"/>
                  <a:pt x="1028943" y="1234593"/>
                  <a:pt x="858888" y="1270904"/>
                </a:cubicBezTo>
                <a:cubicBezTo>
                  <a:pt x="742135" y="1295830"/>
                  <a:pt x="619788" y="1303523"/>
                  <a:pt x="503115" y="1278597"/>
                </a:cubicBezTo>
                <a:cubicBezTo>
                  <a:pt x="311883" y="1237670"/>
                  <a:pt x="144864" y="1106119"/>
                  <a:pt x="61755" y="935410"/>
                </a:cubicBezTo>
                <a:cubicBezTo>
                  <a:pt x="-21355" y="764701"/>
                  <a:pt x="-19917" y="558682"/>
                  <a:pt x="62074" y="387434"/>
                </a:cubicBezTo>
                <a:cubicBezTo>
                  <a:pt x="189296" y="121486"/>
                  <a:pt x="514303" y="-41915"/>
                  <a:pt x="813737" y="9398"/>
                </a:cubicBezTo>
                <a:cubicBezTo>
                  <a:pt x="972924" y="36708"/>
                  <a:pt x="1117327" y="123717"/>
                  <a:pt x="1220655" y="242344"/>
                </a:cubicBezTo>
                <a:cubicBezTo>
                  <a:pt x="1338687" y="377741"/>
                  <a:pt x="1368335" y="512908"/>
                  <a:pt x="1375447" y="681386"/>
                </a:cubicBezTo>
              </a:path>
            </a:pathLst>
          </a:custGeom>
          <a:solidFill>
            <a:schemeClr val="tx1"/>
          </a:solidFill>
          <a:ln w="7974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7" name="Freeform: Shape 40">
            <a:extLst>
              <a:ext uri="{FF2B5EF4-FFF2-40B4-BE49-F238E27FC236}">
                <a16:creationId xmlns:a16="http://schemas.microsoft.com/office/drawing/2014/main" id="{EBF95836-0E63-8B49-668C-F80CF2154148}"/>
              </a:ext>
            </a:extLst>
          </p:cNvPr>
          <p:cNvSpPr/>
          <p:nvPr/>
        </p:nvSpPr>
        <p:spPr>
          <a:xfrm>
            <a:off x="7236360" y="2198097"/>
            <a:ext cx="2461389" cy="2461807"/>
          </a:xfrm>
          <a:custGeom>
            <a:avLst/>
            <a:gdLst>
              <a:gd name="connsiteX0" fmla="*/ 840677 w 1681162"/>
              <a:gd name="connsiteY0" fmla="*/ 190 h 1681447"/>
              <a:gd name="connsiteX1" fmla="*/ 0 w 1681162"/>
              <a:gd name="connsiteY1" fmla="*/ 840771 h 1681447"/>
              <a:gd name="connsiteX2" fmla="*/ 840677 w 1681162"/>
              <a:gd name="connsiteY2" fmla="*/ 1681448 h 1681447"/>
              <a:gd name="connsiteX3" fmla="*/ 1308354 w 1681162"/>
              <a:gd name="connsiteY3" fmla="*/ 1539431 h 1681447"/>
              <a:gd name="connsiteX4" fmla="*/ 1414463 w 1681162"/>
              <a:gd name="connsiteY4" fmla="*/ 1341596 h 1681447"/>
              <a:gd name="connsiteX5" fmla="*/ 1211009 w 1681162"/>
              <a:gd name="connsiteY5" fmla="*/ 1123379 h 1681447"/>
              <a:gd name="connsiteX6" fmla="*/ 1190720 w 1681162"/>
              <a:gd name="connsiteY6" fmla="*/ 1114711 h 1681447"/>
              <a:gd name="connsiteX7" fmla="*/ 1152335 w 1681162"/>
              <a:gd name="connsiteY7" fmla="*/ 1098899 h 1681447"/>
              <a:gd name="connsiteX8" fmla="*/ 1103376 w 1681162"/>
              <a:gd name="connsiteY8" fmla="*/ 1073468 h 1681447"/>
              <a:gd name="connsiteX9" fmla="*/ 1044512 w 1681162"/>
              <a:gd name="connsiteY9" fmla="*/ 854011 h 1681447"/>
              <a:gd name="connsiteX10" fmla="*/ 1052894 w 1681162"/>
              <a:gd name="connsiteY10" fmla="*/ 839438 h 1681447"/>
              <a:gd name="connsiteX11" fmla="*/ 1135761 w 1681162"/>
              <a:gd name="connsiteY11" fmla="*/ 551879 h 1681447"/>
              <a:gd name="connsiteX12" fmla="*/ 976694 w 1681162"/>
              <a:gd name="connsiteY12" fmla="*/ 390239 h 1681447"/>
              <a:gd name="connsiteX13" fmla="*/ 603790 w 1681162"/>
              <a:gd name="connsiteY13" fmla="*/ 512826 h 1681447"/>
              <a:gd name="connsiteX14" fmla="*/ 568166 w 1681162"/>
              <a:gd name="connsiteY14" fmla="*/ 665416 h 1681447"/>
              <a:gd name="connsiteX15" fmla="*/ 571500 w 1681162"/>
              <a:gd name="connsiteY15" fmla="*/ 671893 h 1681447"/>
              <a:gd name="connsiteX16" fmla="*/ 578453 w 1681162"/>
              <a:gd name="connsiteY16" fmla="*/ 674084 h 1681447"/>
              <a:gd name="connsiteX17" fmla="*/ 635032 w 1681162"/>
              <a:gd name="connsiteY17" fmla="*/ 676656 h 1681447"/>
              <a:gd name="connsiteX18" fmla="*/ 719328 w 1681162"/>
              <a:gd name="connsiteY18" fmla="*/ 673703 h 1681447"/>
              <a:gd name="connsiteX19" fmla="*/ 725996 w 1681162"/>
              <a:gd name="connsiteY19" fmla="*/ 665512 h 1681447"/>
              <a:gd name="connsiteX20" fmla="*/ 824389 w 1681162"/>
              <a:gd name="connsiteY20" fmla="*/ 528828 h 1681447"/>
              <a:gd name="connsiteX21" fmla="*/ 947357 w 1681162"/>
              <a:gd name="connsiteY21" fmla="*/ 589216 h 1681447"/>
              <a:gd name="connsiteX22" fmla="*/ 899827 w 1681162"/>
              <a:gd name="connsiteY22" fmla="*/ 727138 h 1681447"/>
              <a:gd name="connsiteX23" fmla="*/ 833723 w 1681162"/>
              <a:gd name="connsiteY23" fmla="*/ 771906 h 1681447"/>
              <a:gd name="connsiteX24" fmla="*/ 727615 w 1681162"/>
              <a:gd name="connsiteY24" fmla="*/ 917448 h 1681447"/>
              <a:gd name="connsiteX25" fmla="*/ 794576 w 1681162"/>
              <a:gd name="connsiteY25" fmla="*/ 997458 h 1681447"/>
              <a:gd name="connsiteX26" fmla="*/ 876110 w 1681162"/>
              <a:gd name="connsiteY26" fmla="*/ 1005650 h 1681447"/>
              <a:gd name="connsiteX27" fmla="*/ 941261 w 1681162"/>
              <a:gd name="connsiteY27" fmla="*/ 1204913 h 1681447"/>
              <a:gd name="connsiteX28" fmla="*/ 803148 w 1681162"/>
              <a:gd name="connsiteY28" fmla="*/ 1275493 h 1681447"/>
              <a:gd name="connsiteX29" fmla="*/ 735616 w 1681162"/>
              <a:gd name="connsiteY29" fmla="*/ 1219200 h 1681447"/>
              <a:gd name="connsiteX30" fmla="*/ 743140 w 1681162"/>
              <a:gd name="connsiteY30" fmla="*/ 1172147 h 1681447"/>
              <a:gd name="connsiteX31" fmla="*/ 763905 w 1681162"/>
              <a:gd name="connsiteY31" fmla="*/ 1213199 h 1681447"/>
              <a:gd name="connsiteX32" fmla="*/ 902399 w 1681162"/>
              <a:gd name="connsiteY32" fmla="*/ 1235773 h 1681447"/>
              <a:gd name="connsiteX33" fmla="*/ 938784 w 1681162"/>
              <a:gd name="connsiteY33" fmla="*/ 1157288 h 1681447"/>
              <a:gd name="connsiteX34" fmla="*/ 888587 w 1681162"/>
              <a:gd name="connsiteY34" fmla="*/ 1090898 h 1681447"/>
              <a:gd name="connsiteX35" fmla="*/ 765715 w 1681162"/>
              <a:gd name="connsiteY35" fmla="*/ 1117092 h 1681447"/>
              <a:gd name="connsiteX36" fmla="*/ 754475 w 1681162"/>
              <a:gd name="connsiteY36" fmla="*/ 1123188 h 1681447"/>
              <a:gd name="connsiteX37" fmla="*/ 752951 w 1681162"/>
              <a:gd name="connsiteY37" fmla="*/ 1125378 h 1681447"/>
              <a:gd name="connsiteX38" fmla="*/ 750665 w 1681162"/>
              <a:gd name="connsiteY38" fmla="*/ 1130046 h 1681447"/>
              <a:gd name="connsiteX39" fmla="*/ 716756 w 1681162"/>
              <a:gd name="connsiteY39" fmla="*/ 1222248 h 1681447"/>
              <a:gd name="connsiteX40" fmla="*/ 801338 w 1681162"/>
              <a:gd name="connsiteY40" fmla="*/ 1294257 h 1681447"/>
              <a:gd name="connsiteX41" fmla="*/ 959072 w 1681162"/>
              <a:gd name="connsiteY41" fmla="*/ 1211389 h 1681447"/>
              <a:gd name="connsiteX42" fmla="*/ 904875 w 1681162"/>
              <a:gd name="connsiteY42" fmla="*/ 1002602 h 1681447"/>
              <a:gd name="connsiteX43" fmla="*/ 924687 w 1681162"/>
              <a:gd name="connsiteY43" fmla="*/ 996696 h 1681447"/>
              <a:gd name="connsiteX44" fmla="*/ 930307 w 1681162"/>
              <a:gd name="connsiteY44" fmla="*/ 986790 h 1681447"/>
              <a:gd name="connsiteX45" fmla="*/ 996887 w 1681162"/>
              <a:gd name="connsiteY45" fmla="*/ 863918 h 1681447"/>
              <a:gd name="connsiteX46" fmla="*/ 1021461 w 1681162"/>
              <a:gd name="connsiteY46" fmla="*/ 843725 h 1681447"/>
              <a:gd name="connsiteX47" fmla="*/ 1036225 w 1681162"/>
              <a:gd name="connsiteY47" fmla="*/ 829913 h 1681447"/>
              <a:gd name="connsiteX48" fmla="*/ 1027938 w 1681162"/>
              <a:gd name="connsiteY48" fmla="*/ 844391 h 1681447"/>
              <a:gd name="connsiteX49" fmla="*/ 1092041 w 1681162"/>
              <a:gd name="connsiteY49" fmla="*/ 1088707 h 1681447"/>
              <a:gd name="connsiteX50" fmla="*/ 1093661 w 1681162"/>
              <a:gd name="connsiteY50" fmla="*/ 1089850 h 1681447"/>
              <a:gd name="connsiteX51" fmla="*/ 1144143 w 1681162"/>
              <a:gd name="connsiteY51" fmla="*/ 1116044 h 1681447"/>
              <a:gd name="connsiteX52" fmla="*/ 1145572 w 1681162"/>
              <a:gd name="connsiteY52" fmla="*/ 1116616 h 1681447"/>
              <a:gd name="connsiteX53" fmla="*/ 1182910 w 1681162"/>
              <a:gd name="connsiteY53" fmla="*/ 1131951 h 1681447"/>
              <a:gd name="connsiteX54" fmla="*/ 1203770 w 1681162"/>
              <a:gd name="connsiteY54" fmla="*/ 1140904 h 1681447"/>
              <a:gd name="connsiteX55" fmla="*/ 1395317 w 1681162"/>
              <a:gd name="connsiteY55" fmla="*/ 1342930 h 1681447"/>
              <a:gd name="connsiteX56" fmla="*/ 1298448 w 1681162"/>
              <a:gd name="connsiteY56" fmla="*/ 1522857 h 1681447"/>
              <a:gd name="connsiteX57" fmla="*/ 840486 w 1681162"/>
              <a:gd name="connsiteY57" fmla="*/ 1662208 h 1681447"/>
              <a:gd name="connsiteX58" fmla="*/ 18860 w 1681162"/>
              <a:gd name="connsiteY58" fmla="*/ 840581 h 1681447"/>
              <a:gd name="connsiteX59" fmla="*/ 840486 w 1681162"/>
              <a:gd name="connsiteY59" fmla="*/ 19050 h 1681447"/>
              <a:gd name="connsiteX60" fmla="*/ 1662113 w 1681162"/>
              <a:gd name="connsiteY60" fmla="*/ 840581 h 1681447"/>
              <a:gd name="connsiteX61" fmla="*/ 1647063 w 1681162"/>
              <a:gd name="connsiteY61" fmla="*/ 998125 h 1681447"/>
              <a:gd name="connsiteX62" fmla="*/ 1654588 w 1681162"/>
              <a:gd name="connsiteY62" fmla="*/ 1009269 h 1681447"/>
              <a:gd name="connsiteX63" fmla="*/ 1665732 w 1681162"/>
              <a:gd name="connsiteY63" fmla="*/ 1001744 h 1681447"/>
              <a:gd name="connsiteX64" fmla="*/ 1681163 w 1681162"/>
              <a:gd name="connsiteY64" fmla="*/ 840581 h 1681447"/>
              <a:gd name="connsiteX65" fmla="*/ 840486 w 1681162"/>
              <a:gd name="connsiteY65" fmla="*/ 0 h 1681447"/>
              <a:gd name="connsiteX66" fmla="*/ 765715 w 1681162"/>
              <a:gd name="connsiteY66" fmla="*/ 1143762 h 1681447"/>
              <a:gd name="connsiteX67" fmla="*/ 769906 w 1681162"/>
              <a:gd name="connsiteY67" fmla="*/ 1146524 h 1681447"/>
              <a:gd name="connsiteX68" fmla="*/ 782765 w 1681162"/>
              <a:gd name="connsiteY68" fmla="*/ 1142047 h 1681447"/>
              <a:gd name="connsiteX69" fmla="*/ 780002 w 1681162"/>
              <a:gd name="connsiteY69" fmla="*/ 1130522 h 1681447"/>
              <a:gd name="connsiteX70" fmla="*/ 881920 w 1681162"/>
              <a:gd name="connsiteY70" fmla="*/ 1108996 h 1681447"/>
              <a:gd name="connsiteX71" fmla="*/ 920020 w 1681162"/>
              <a:gd name="connsiteY71" fmla="*/ 1160621 h 1681447"/>
              <a:gd name="connsiteX72" fmla="*/ 893731 w 1681162"/>
              <a:gd name="connsiteY72" fmla="*/ 1219009 h 1681447"/>
              <a:gd name="connsiteX73" fmla="*/ 777431 w 1681162"/>
              <a:gd name="connsiteY73" fmla="*/ 1199959 h 1681447"/>
              <a:gd name="connsiteX74" fmla="*/ 765810 w 1681162"/>
              <a:gd name="connsiteY74" fmla="*/ 1143857 h 1681447"/>
              <a:gd name="connsiteX75" fmla="*/ 972407 w 1681162"/>
              <a:gd name="connsiteY75" fmla="*/ 408813 h 1681447"/>
              <a:gd name="connsiteX76" fmla="*/ 1116806 w 1681162"/>
              <a:gd name="connsiteY76" fmla="*/ 553878 h 1681447"/>
              <a:gd name="connsiteX77" fmla="*/ 1117473 w 1681162"/>
              <a:gd name="connsiteY77" fmla="*/ 560927 h 1681447"/>
              <a:gd name="connsiteX78" fmla="*/ 1060323 w 1681162"/>
              <a:gd name="connsiteY78" fmla="*/ 472344 h 1681447"/>
              <a:gd name="connsiteX79" fmla="*/ 924115 w 1681162"/>
              <a:gd name="connsiteY79" fmla="*/ 401479 h 1681447"/>
              <a:gd name="connsiteX80" fmla="*/ 972312 w 1681162"/>
              <a:gd name="connsiteY80" fmla="*/ 408813 h 1681447"/>
              <a:gd name="connsiteX81" fmla="*/ 845344 w 1681162"/>
              <a:gd name="connsiteY81" fmla="*/ 985838 h 1681447"/>
              <a:gd name="connsiteX82" fmla="*/ 798767 w 1681162"/>
              <a:gd name="connsiteY82" fmla="*/ 978979 h 1681447"/>
              <a:gd name="connsiteX83" fmla="*/ 746665 w 1681162"/>
              <a:gd name="connsiteY83" fmla="*/ 918115 h 1681447"/>
              <a:gd name="connsiteX84" fmla="*/ 843344 w 1681162"/>
              <a:gd name="connsiteY84" fmla="*/ 788479 h 1681447"/>
              <a:gd name="connsiteX85" fmla="*/ 912400 w 1681162"/>
              <a:gd name="connsiteY85" fmla="*/ 741521 h 1681447"/>
              <a:gd name="connsiteX86" fmla="*/ 964502 w 1681162"/>
              <a:gd name="connsiteY86" fmla="*/ 581025 h 1681447"/>
              <a:gd name="connsiteX87" fmla="*/ 843439 w 1681162"/>
              <a:gd name="connsiteY87" fmla="*/ 508254 h 1681447"/>
              <a:gd name="connsiteX88" fmla="*/ 821150 w 1681162"/>
              <a:gd name="connsiteY88" fmla="*/ 510159 h 1681447"/>
              <a:gd name="connsiteX89" fmla="*/ 707803 w 1681162"/>
              <a:gd name="connsiteY89" fmla="*/ 657225 h 1681447"/>
              <a:gd name="connsiteX90" fmla="*/ 637318 w 1681162"/>
              <a:gd name="connsiteY90" fmla="*/ 657797 h 1681447"/>
              <a:gd name="connsiteX91" fmla="*/ 586550 w 1681162"/>
              <a:gd name="connsiteY91" fmla="*/ 654558 h 1681447"/>
              <a:gd name="connsiteX92" fmla="*/ 619982 w 1681162"/>
              <a:gd name="connsiteY92" fmla="*/ 522922 h 1681447"/>
              <a:gd name="connsiteX93" fmla="*/ 816388 w 1681162"/>
              <a:gd name="connsiteY93" fmla="*/ 408051 h 1681447"/>
              <a:gd name="connsiteX94" fmla="*/ 825722 w 1681162"/>
              <a:gd name="connsiteY94" fmla="*/ 414528 h 1681447"/>
              <a:gd name="connsiteX95" fmla="*/ 1002506 w 1681162"/>
              <a:gd name="connsiteY95" fmla="*/ 498253 h 1681447"/>
              <a:gd name="connsiteX96" fmla="*/ 1034415 w 1681162"/>
              <a:gd name="connsiteY96" fmla="*/ 678561 h 1681447"/>
              <a:gd name="connsiteX97" fmla="*/ 942689 w 1681162"/>
              <a:gd name="connsiteY97" fmla="*/ 817912 h 1681447"/>
              <a:gd name="connsiteX98" fmla="*/ 845058 w 1681162"/>
              <a:gd name="connsiteY98" fmla="*/ 981360 h 1681447"/>
              <a:gd name="connsiteX99" fmla="*/ 845344 w 1681162"/>
              <a:gd name="connsiteY99" fmla="*/ 985933 h 1681447"/>
              <a:gd name="connsiteX100" fmla="*/ 1009079 w 1681162"/>
              <a:gd name="connsiteY100" fmla="*/ 829532 h 1681447"/>
              <a:gd name="connsiteX101" fmla="*/ 984980 w 1681162"/>
              <a:gd name="connsiteY101" fmla="*/ 849344 h 1681447"/>
              <a:gd name="connsiteX102" fmla="*/ 910590 w 1681162"/>
              <a:gd name="connsiteY102" fmla="*/ 981932 h 1681447"/>
              <a:gd name="connsiteX103" fmla="*/ 881063 w 1681162"/>
              <a:gd name="connsiteY103" fmla="*/ 986504 h 1681447"/>
              <a:gd name="connsiteX104" fmla="*/ 865156 w 1681162"/>
              <a:gd name="connsiteY104" fmla="*/ 977741 h 1681447"/>
              <a:gd name="connsiteX105" fmla="*/ 956977 w 1681162"/>
              <a:gd name="connsiteY105" fmla="*/ 830389 h 1681447"/>
              <a:gd name="connsiteX106" fmla="*/ 1052513 w 1681162"/>
              <a:gd name="connsiteY106" fmla="*/ 684276 h 1681447"/>
              <a:gd name="connsiteX107" fmla="*/ 1017651 w 1681162"/>
              <a:gd name="connsiteY107" fmla="*/ 486727 h 1681447"/>
              <a:gd name="connsiteX108" fmla="*/ 957358 w 1681162"/>
              <a:gd name="connsiteY108" fmla="*/ 431387 h 1681447"/>
              <a:gd name="connsiteX109" fmla="*/ 1047179 w 1681162"/>
              <a:gd name="connsiteY109" fmla="*/ 486251 h 1681447"/>
              <a:gd name="connsiteX110" fmla="*/ 1109567 w 1681162"/>
              <a:gd name="connsiteY110" fmla="*/ 644271 h 1681447"/>
              <a:gd name="connsiteX111" fmla="*/ 1009079 w 1681162"/>
              <a:gd name="connsiteY111" fmla="*/ 829627 h 168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681162" h="1681447">
                <a:moveTo>
                  <a:pt x="840677" y="190"/>
                </a:moveTo>
                <a:cubicBezTo>
                  <a:pt x="377190" y="190"/>
                  <a:pt x="0" y="377285"/>
                  <a:pt x="0" y="840771"/>
                </a:cubicBezTo>
                <a:cubicBezTo>
                  <a:pt x="0" y="1304258"/>
                  <a:pt x="377095" y="1681448"/>
                  <a:pt x="840677" y="1681448"/>
                </a:cubicBezTo>
                <a:cubicBezTo>
                  <a:pt x="995363" y="1681448"/>
                  <a:pt x="1148334" y="1634966"/>
                  <a:pt x="1308354" y="1539431"/>
                </a:cubicBezTo>
                <a:cubicBezTo>
                  <a:pt x="1377887" y="1497902"/>
                  <a:pt x="1420559" y="1418368"/>
                  <a:pt x="1414463" y="1341596"/>
                </a:cubicBezTo>
                <a:cubicBezTo>
                  <a:pt x="1407224" y="1250442"/>
                  <a:pt x="1335024" y="1173003"/>
                  <a:pt x="1211009" y="1123379"/>
                </a:cubicBezTo>
                <a:cubicBezTo>
                  <a:pt x="1205675" y="1121283"/>
                  <a:pt x="1198436" y="1118045"/>
                  <a:pt x="1190720" y="1114711"/>
                </a:cubicBezTo>
                <a:cubicBezTo>
                  <a:pt x="1177385" y="1108900"/>
                  <a:pt x="1162431" y="1102328"/>
                  <a:pt x="1152335" y="1098899"/>
                </a:cubicBezTo>
                <a:lnTo>
                  <a:pt x="1103376" y="1073468"/>
                </a:lnTo>
                <a:cubicBezTo>
                  <a:pt x="1018127" y="1003268"/>
                  <a:pt x="984695" y="958501"/>
                  <a:pt x="1044512" y="854011"/>
                </a:cubicBezTo>
                <a:lnTo>
                  <a:pt x="1052894" y="839438"/>
                </a:lnTo>
                <a:cubicBezTo>
                  <a:pt x="1108329" y="742950"/>
                  <a:pt x="1148429" y="673132"/>
                  <a:pt x="1135761" y="551879"/>
                </a:cubicBezTo>
                <a:cubicBezTo>
                  <a:pt x="1127093" y="469202"/>
                  <a:pt x="1070610" y="411766"/>
                  <a:pt x="976694" y="390239"/>
                </a:cubicBezTo>
                <a:cubicBezTo>
                  <a:pt x="838295" y="358426"/>
                  <a:pt x="663988" y="415766"/>
                  <a:pt x="603790" y="512826"/>
                </a:cubicBezTo>
                <a:cubicBezTo>
                  <a:pt x="572834" y="562832"/>
                  <a:pt x="563118" y="604171"/>
                  <a:pt x="568166" y="665416"/>
                </a:cubicBezTo>
                <a:cubicBezTo>
                  <a:pt x="568357" y="667988"/>
                  <a:pt x="569595" y="670274"/>
                  <a:pt x="571500" y="671893"/>
                </a:cubicBezTo>
                <a:cubicBezTo>
                  <a:pt x="573405" y="673512"/>
                  <a:pt x="575977" y="674370"/>
                  <a:pt x="578453" y="674084"/>
                </a:cubicBezTo>
                <a:cubicBezTo>
                  <a:pt x="598170" y="672369"/>
                  <a:pt x="616934" y="674561"/>
                  <a:pt x="635032" y="676656"/>
                </a:cubicBezTo>
                <a:cubicBezTo>
                  <a:pt x="661702" y="679799"/>
                  <a:pt x="689229" y="683037"/>
                  <a:pt x="719328" y="673703"/>
                </a:cubicBezTo>
                <a:cubicBezTo>
                  <a:pt x="722948" y="672560"/>
                  <a:pt x="725615" y="669321"/>
                  <a:pt x="725996" y="665512"/>
                </a:cubicBezTo>
                <a:cubicBezTo>
                  <a:pt x="733711" y="588264"/>
                  <a:pt x="769620" y="538448"/>
                  <a:pt x="824389" y="528828"/>
                </a:cubicBezTo>
                <a:cubicBezTo>
                  <a:pt x="872966" y="520255"/>
                  <a:pt x="926973" y="546830"/>
                  <a:pt x="947357" y="589216"/>
                </a:cubicBezTo>
                <a:cubicBezTo>
                  <a:pt x="968312" y="632841"/>
                  <a:pt x="951452" y="681800"/>
                  <a:pt x="899827" y="727138"/>
                </a:cubicBezTo>
                <a:cubicBezTo>
                  <a:pt x="879062" y="745427"/>
                  <a:pt x="856012" y="758857"/>
                  <a:pt x="833723" y="771906"/>
                </a:cubicBezTo>
                <a:cubicBezTo>
                  <a:pt x="780479" y="803053"/>
                  <a:pt x="730091" y="832485"/>
                  <a:pt x="727615" y="917448"/>
                </a:cubicBezTo>
                <a:cubicBezTo>
                  <a:pt x="725805" y="979837"/>
                  <a:pt x="737807" y="984695"/>
                  <a:pt x="794576" y="997458"/>
                </a:cubicBezTo>
                <a:cubicBezTo>
                  <a:pt x="813054" y="1001649"/>
                  <a:pt x="845534" y="1006411"/>
                  <a:pt x="876110" y="1005650"/>
                </a:cubicBezTo>
                <a:cubicBezTo>
                  <a:pt x="934307" y="1043083"/>
                  <a:pt x="976408" y="1110996"/>
                  <a:pt x="941261" y="1204913"/>
                </a:cubicBezTo>
                <a:cubicBezTo>
                  <a:pt x="923449" y="1252538"/>
                  <a:pt x="854202" y="1280350"/>
                  <a:pt x="803148" y="1275493"/>
                </a:cubicBezTo>
                <a:cubicBezTo>
                  <a:pt x="781145" y="1273397"/>
                  <a:pt x="743140" y="1263301"/>
                  <a:pt x="735616" y="1219200"/>
                </a:cubicBezTo>
                <a:cubicBezTo>
                  <a:pt x="732949" y="1203388"/>
                  <a:pt x="735616" y="1187386"/>
                  <a:pt x="743140" y="1172147"/>
                </a:cubicBezTo>
                <a:cubicBezTo>
                  <a:pt x="744855" y="1187196"/>
                  <a:pt x="751808" y="1201102"/>
                  <a:pt x="763905" y="1213199"/>
                </a:cubicBezTo>
                <a:cubicBezTo>
                  <a:pt x="796766" y="1246156"/>
                  <a:pt x="861441" y="1256633"/>
                  <a:pt x="902399" y="1235773"/>
                </a:cubicBezTo>
                <a:cubicBezTo>
                  <a:pt x="931640" y="1220819"/>
                  <a:pt x="944594" y="1192911"/>
                  <a:pt x="938784" y="1157288"/>
                </a:cubicBezTo>
                <a:cubicBezTo>
                  <a:pt x="932021" y="1115473"/>
                  <a:pt x="907733" y="1098137"/>
                  <a:pt x="888587" y="1090898"/>
                </a:cubicBezTo>
                <a:cubicBezTo>
                  <a:pt x="853250" y="1077659"/>
                  <a:pt x="803624" y="1088421"/>
                  <a:pt x="765715" y="1117092"/>
                </a:cubicBezTo>
                <a:cubicBezTo>
                  <a:pt x="760190" y="1117092"/>
                  <a:pt x="756285" y="1121283"/>
                  <a:pt x="754475" y="1123188"/>
                </a:cubicBezTo>
                <a:cubicBezTo>
                  <a:pt x="753904" y="1123855"/>
                  <a:pt x="753332" y="1124522"/>
                  <a:pt x="752951" y="1125378"/>
                </a:cubicBezTo>
                <a:cubicBezTo>
                  <a:pt x="752189" y="1126903"/>
                  <a:pt x="751427" y="1128522"/>
                  <a:pt x="750665" y="1130046"/>
                </a:cubicBezTo>
                <a:cubicBezTo>
                  <a:pt x="723519" y="1156716"/>
                  <a:pt x="711232" y="1189768"/>
                  <a:pt x="716756" y="1222248"/>
                </a:cubicBezTo>
                <a:cubicBezTo>
                  <a:pt x="723805" y="1263586"/>
                  <a:pt x="754666" y="1289875"/>
                  <a:pt x="801338" y="1294257"/>
                </a:cubicBezTo>
                <a:cubicBezTo>
                  <a:pt x="860488" y="1299877"/>
                  <a:pt x="937927" y="1267873"/>
                  <a:pt x="959072" y="1211389"/>
                </a:cubicBezTo>
                <a:cubicBezTo>
                  <a:pt x="989362" y="1130427"/>
                  <a:pt x="968026" y="1052989"/>
                  <a:pt x="904875" y="1002602"/>
                </a:cubicBezTo>
                <a:cubicBezTo>
                  <a:pt x="912114" y="1001268"/>
                  <a:pt x="918782" y="999268"/>
                  <a:pt x="924687" y="996696"/>
                </a:cubicBezTo>
                <a:cubicBezTo>
                  <a:pt x="928592" y="994981"/>
                  <a:pt x="930878" y="990981"/>
                  <a:pt x="930307" y="986790"/>
                </a:cubicBezTo>
                <a:cubicBezTo>
                  <a:pt x="922306" y="923639"/>
                  <a:pt x="955262" y="897255"/>
                  <a:pt x="996887" y="863918"/>
                </a:cubicBezTo>
                <a:cubicBezTo>
                  <a:pt x="1004983" y="857440"/>
                  <a:pt x="1013270" y="850773"/>
                  <a:pt x="1021461" y="843725"/>
                </a:cubicBezTo>
                <a:cubicBezTo>
                  <a:pt x="1026414" y="839438"/>
                  <a:pt x="1031272" y="834866"/>
                  <a:pt x="1036225" y="829913"/>
                </a:cubicBezTo>
                <a:lnTo>
                  <a:pt x="1027938" y="844391"/>
                </a:lnTo>
                <a:cubicBezTo>
                  <a:pt x="958501" y="965549"/>
                  <a:pt x="1008221" y="1019747"/>
                  <a:pt x="1092041" y="1088707"/>
                </a:cubicBezTo>
                <a:cubicBezTo>
                  <a:pt x="1092518" y="1089088"/>
                  <a:pt x="1093089" y="1089470"/>
                  <a:pt x="1093661" y="1089850"/>
                </a:cubicBezTo>
                <a:lnTo>
                  <a:pt x="1144143" y="1116044"/>
                </a:lnTo>
                <a:cubicBezTo>
                  <a:pt x="1144143" y="1116044"/>
                  <a:pt x="1145096" y="1116520"/>
                  <a:pt x="1145572" y="1116616"/>
                </a:cubicBezTo>
                <a:cubicBezTo>
                  <a:pt x="1154716" y="1119568"/>
                  <a:pt x="1169765" y="1126141"/>
                  <a:pt x="1182910" y="1131951"/>
                </a:cubicBezTo>
                <a:cubicBezTo>
                  <a:pt x="1190816" y="1135475"/>
                  <a:pt x="1198245" y="1138714"/>
                  <a:pt x="1203770" y="1140904"/>
                </a:cubicBezTo>
                <a:cubicBezTo>
                  <a:pt x="1320641" y="1187672"/>
                  <a:pt x="1388745" y="1259395"/>
                  <a:pt x="1395317" y="1342930"/>
                </a:cubicBezTo>
                <a:cubicBezTo>
                  <a:pt x="1400842" y="1412653"/>
                  <a:pt x="1361885" y="1484947"/>
                  <a:pt x="1298448" y="1522857"/>
                </a:cubicBezTo>
                <a:cubicBezTo>
                  <a:pt x="1141476" y="1616583"/>
                  <a:pt x="991648" y="1662208"/>
                  <a:pt x="840486" y="1662208"/>
                </a:cubicBezTo>
                <a:cubicBezTo>
                  <a:pt x="387477" y="1662208"/>
                  <a:pt x="18860" y="1293686"/>
                  <a:pt x="18860" y="840581"/>
                </a:cubicBezTo>
                <a:cubicBezTo>
                  <a:pt x="18860" y="387477"/>
                  <a:pt x="387382" y="19050"/>
                  <a:pt x="840486" y="19050"/>
                </a:cubicBezTo>
                <a:cubicBezTo>
                  <a:pt x="1293590" y="19050"/>
                  <a:pt x="1662113" y="387572"/>
                  <a:pt x="1662113" y="840581"/>
                </a:cubicBezTo>
                <a:cubicBezTo>
                  <a:pt x="1662113" y="893540"/>
                  <a:pt x="1657064" y="946595"/>
                  <a:pt x="1647063" y="998125"/>
                </a:cubicBezTo>
                <a:cubicBezTo>
                  <a:pt x="1646015" y="1003268"/>
                  <a:pt x="1649444" y="1008316"/>
                  <a:pt x="1654588" y="1009269"/>
                </a:cubicBezTo>
                <a:cubicBezTo>
                  <a:pt x="1659731" y="1010317"/>
                  <a:pt x="1664780" y="1006887"/>
                  <a:pt x="1665732" y="1001744"/>
                </a:cubicBezTo>
                <a:cubicBezTo>
                  <a:pt x="1676019" y="948976"/>
                  <a:pt x="1681163" y="894779"/>
                  <a:pt x="1681163" y="840581"/>
                </a:cubicBezTo>
                <a:cubicBezTo>
                  <a:pt x="1681163" y="377095"/>
                  <a:pt x="1304068" y="0"/>
                  <a:pt x="840486" y="0"/>
                </a:cubicBezTo>
                <a:close/>
                <a:moveTo>
                  <a:pt x="765715" y="1143762"/>
                </a:moveTo>
                <a:cubicBezTo>
                  <a:pt x="766858" y="1144810"/>
                  <a:pt x="768287" y="1145762"/>
                  <a:pt x="769906" y="1146524"/>
                </a:cubicBezTo>
                <a:cubicBezTo>
                  <a:pt x="774668" y="1148715"/>
                  <a:pt x="780479" y="1146810"/>
                  <a:pt x="782765" y="1142047"/>
                </a:cubicBezTo>
                <a:cubicBezTo>
                  <a:pt x="784670" y="1137856"/>
                  <a:pt x="783527" y="1133094"/>
                  <a:pt x="780002" y="1130522"/>
                </a:cubicBezTo>
                <a:cubicBezTo>
                  <a:pt x="812483" y="1107091"/>
                  <a:pt x="853250" y="1098232"/>
                  <a:pt x="881920" y="1108996"/>
                </a:cubicBezTo>
                <a:cubicBezTo>
                  <a:pt x="902875" y="1116902"/>
                  <a:pt x="915734" y="1134237"/>
                  <a:pt x="920020" y="1160621"/>
                </a:cubicBezTo>
                <a:cubicBezTo>
                  <a:pt x="924401" y="1187768"/>
                  <a:pt x="915353" y="1207961"/>
                  <a:pt x="893731" y="1219009"/>
                </a:cubicBezTo>
                <a:cubicBezTo>
                  <a:pt x="860012" y="1236250"/>
                  <a:pt x="804482" y="1227201"/>
                  <a:pt x="777431" y="1199959"/>
                </a:cubicBezTo>
                <a:cubicBezTo>
                  <a:pt x="761905" y="1184434"/>
                  <a:pt x="758000" y="1165098"/>
                  <a:pt x="765810" y="1143857"/>
                </a:cubicBezTo>
                <a:close/>
                <a:moveTo>
                  <a:pt x="972407" y="408813"/>
                </a:moveTo>
                <a:cubicBezTo>
                  <a:pt x="1021842" y="420148"/>
                  <a:pt x="1106424" y="454152"/>
                  <a:pt x="1116806" y="553878"/>
                </a:cubicBezTo>
                <a:cubicBezTo>
                  <a:pt x="1117092" y="556260"/>
                  <a:pt x="1117283" y="558641"/>
                  <a:pt x="1117473" y="560927"/>
                </a:cubicBezTo>
                <a:cubicBezTo>
                  <a:pt x="1106329" y="527971"/>
                  <a:pt x="1087184" y="498157"/>
                  <a:pt x="1060323" y="472344"/>
                </a:cubicBezTo>
                <a:cubicBezTo>
                  <a:pt x="1023842" y="437293"/>
                  <a:pt x="976217" y="412909"/>
                  <a:pt x="924115" y="401479"/>
                </a:cubicBezTo>
                <a:cubicBezTo>
                  <a:pt x="940499" y="402812"/>
                  <a:pt x="956691" y="405193"/>
                  <a:pt x="972312" y="408813"/>
                </a:cubicBezTo>
                <a:close/>
                <a:moveTo>
                  <a:pt x="845344" y="985838"/>
                </a:moveTo>
                <a:cubicBezTo>
                  <a:pt x="829056" y="984599"/>
                  <a:pt x="812768" y="982218"/>
                  <a:pt x="798767" y="978979"/>
                </a:cubicBezTo>
                <a:cubicBezTo>
                  <a:pt x="763079" y="970912"/>
                  <a:pt x="745712" y="950623"/>
                  <a:pt x="746665" y="918115"/>
                </a:cubicBezTo>
                <a:cubicBezTo>
                  <a:pt x="748856" y="843819"/>
                  <a:pt x="792575" y="818197"/>
                  <a:pt x="843344" y="788479"/>
                </a:cubicBezTo>
                <a:cubicBezTo>
                  <a:pt x="866394" y="774954"/>
                  <a:pt x="890302" y="761047"/>
                  <a:pt x="912400" y="741521"/>
                </a:cubicBezTo>
                <a:cubicBezTo>
                  <a:pt x="970121" y="690753"/>
                  <a:pt x="989076" y="632270"/>
                  <a:pt x="964502" y="581025"/>
                </a:cubicBezTo>
                <a:cubicBezTo>
                  <a:pt x="943356" y="537020"/>
                  <a:pt x="893826" y="508254"/>
                  <a:pt x="843439" y="508254"/>
                </a:cubicBezTo>
                <a:cubicBezTo>
                  <a:pt x="836009" y="508254"/>
                  <a:pt x="828485" y="508921"/>
                  <a:pt x="821150" y="510159"/>
                </a:cubicBezTo>
                <a:cubicBezTo>
                  <a:pt x="791528" y="515398"/>
                  <a:pt x="721995" y="540068"/>
                  <a:pt x="707803" y="657225"/>
                </a:cubicBezTo>
                <a:cubicBezTo>
                  <a:pt x="683800" y="663321"/>
                  <a:pt x="661130" y="660654"/>
                  <a:pt x="637318" y="657797"/>
                </a:cubicBezTo>
                <a:cubicBezTo>
                  <a:pt x="621125" y="655891"/>
                  <a:pt x="604457" y="653891"/>
                  <a:pt x="586550" y="654558"/>
                </a:cubicBezTo>
                <a:cubicBezTo>
                  <a:pt x="583502" y="602361"/>
                  <a:pt x="592646" y="567023"/>
                  <a:pt x="619982" y="522922"/>
                </a:cubicBezTo>
                <a:cubicBezTo>
                  <a:pt x="655034" y="466439"/>
                  <a:pt x="731806" y="424529"/>
                  <a:pt x="816388" y="408051"/>
                </a:cubicBezTo>
                <a:cubicBezTo>
                  <a:pt x="817721" y="411956"/>
                  <a:pt x="821341" y="414338"/>
                  <a:pt x="825722" y="414528"/>
                </a:cubicBezTo>
                <a:cubicBezTo>
                  <a:pt x="895160" y="412337"/>
                  <a:pt x="961168" y="443674"/>
                  <a:pt x="1002506" y="498253"/>
                </a:cubicBezTo>
                <a:cubicBezTo>
                  <a:pt x="1042321" y="550736"/>
                  <a:pt x="1053941" y="616458"/>
                  <a:pt x="1034415" y="678561"/>
                </a:cubicBezTo>
                <a:cubicBezTo>
                  <a:pt x="1017556" y="732187"/>
                  <a:pt x="979551" y="775716"/>
                  <a:pt x="942689" y="817912"/>
                </a:cubicBezTo>
                <a:cubicBezTo>
                  <a:pt x="900494" y="866204"/>
                  <a:pt x="856964" y="916114"/>
                  <a:pt x="845058" y="981360"/>
                </a:cubicBezTo>
                <a:cubicBezTo>
                  <a:pt x="844772" y="982885"/>
                  <a:pt x="844868" y="984504"/>
                  <a:pt x="845344" y="985933"/>
                </a:cubicBezTo>
                <a:close/>
                <a:moveTo>
                  <a:pt x="1009079" y="829532"/>
                </a:moveTo>
                <a:cubicBezTo>
                  <a:pt x="1001078" y="836486"/>
                  <a:pt x="992981" y="842963"/>
                  <a:pt x="984980" y="849344"/>
                </a:cubicBezTo>
                <a:cubicBezTo>
                  <a:pt x="943832" y="882301"/>
                  <a:pt x="904970" y="913447"/>
                  <a:pt x="910590" y="981932"/>
                </a:cubicBezTo>
                <a:cubicBezTo>
                  <a:pt x="902399" y="984409"/>
                  <a:pt x="892207" y="985838"/>
                  <a:pt x="881063" y="986504"/>
                </a:cubicBezTo>
                <a:cubicBezTo>
                  <a:pt x="875919" y="983456"/>
                  <a:pt x="870680" y="980504"/>
                  <a:pt x="865156" y="977741"/>
                </a:cubicBezTo>
                <a:cubicBezTo>
                  <a:pt x="877824" y="921068"/>
                  <a:pt x="916305" y="876967"/>
                  <a:pt x="956977" y="830389"/>
                </a:cubicBezTo>
                <a:cubicBezTo>
                  <a:pt x="995077" y="786765"/>
                  <a:pt x="1034415" y="741712"/>
                  <a:pt x="1052513" y="684276"/>
                </a:cubicBezTo>
                <a:cubicBezTo>
                  <a:pt x="1073944" y="616268"/>
                  <a:pt x="1061180" y="544259"/>
                  <a:pt x="1017651" y="486727"/>
                </a:cubicBezTo>
                <a:cubicBezTo>
                  <a:pt x="1000887" y="464534"/>
                  <a:pt x="980408" y="445960"/>
                  <a:pt x="957358" y="431387"/>
                </a:cubicBezTo>
                <a:cubicBezTo>
                  <a:pt x="991553" y="443865"/>
                  <a:pt x="1022509" y="462534"/>
                  <a:pt x="1047179" y="486251"/>
                </a:cubicBezTo>
                <a:cubicBezTo>
                  <a:pt x="1091279" y="528638"/>
                  <a:pt x="1112901" y="583216"/>
                  <a:pt x="1109567" y="644271"/>
                </a:cubicBezTo>
                <a:cubicBezTo>
                  <a:pt x="1106329" y="704088"/>
                  <a:pt x="1064038" y="782098"/>
                  <a:pt x="1009079" y="82962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079A78D-4743-F0FF-0CC7-6CBCC940944C}"/>
              </a:ext>
            </a:extLst>
          </p:cNvPr>
          <p:cNvSpPr>
            <a:spLocks noChangeAspect="1"/>
          </p:cNvSpPr>
          <p:nvPr/>
        </p:nvSpPr>
        <p:spPr>
          <a:xfrm>
            <a:off x="6309005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58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A96AB81-900B-60E5-4530-873CD74306E6}"/>
              </a:ext>
            </a:extLst>
          </p:cNvPr>
          <p:cNvSpPr>
            <a:spLocks noChangeAspect="1"/>
          </p:cNvSpPr>
          <p:nvPr/>
        </p:nvSpPr>
        <p:spPr>
          <a:xfrm>
            <a:off x="1562997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079A78D-4743-F0FF-0CC7-6CBCC940944C}"/>
              </a:ext>
            </a:extLst>
          </p:cNvPr>
          <p:cNvSpPr>
            <a:spLocks noChangeAspect="1"/>
          </p:cNvSpPr>
          <p:nvPr/>
        </p:nvSpPr>
        <p:spPr>
          <a:xfrm>
            <a:off x="6309005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5DD3063-4E14-81F6-3A28-908BBA25AD74}"/>
              </a:ext>
            </a:extLst>
          </p:cNvPr>
          <p:cNvGrpSpPr/>
          <p:nvPr/>
        </p:nvGrpSpPr>
        <p:grpSpPr>
          <a:xfrm flipH="1">
            <a:off x="2385061" y="2438174"/>
            <a:ext cx="2675873" cy="1981653"/>
            <a:chOff x="5983554" y="4034588"/>
            <a:chExt cx="3264483" cy="2577643"/>
          </a:xfrm>
          <a:solidFill>
            <a:schemeClr val="accent5"/>
          </a:solidFill>
        </p:grpSpPr>
        <p:sp>
          <p:nvSpPr>
            <p:cNvPr id="4" name="Vrije vorm 16">
              <a:extLst>
                <a:ext uri="{FF2B5EF4-FFF2-40B4-BE49-F238E27FC236}">
                  <a16:creationId xmlns:a16="http://schemas.microsoft.com/office/drawing/2014/main" id="{BD342000-2B87-F97A-8B3D-90111EE77018}"/>
                </a:ext>
              </a:extLst>
            </p:cNvPr>
            <p:cNvSpPr/>
            <p:nvPr/>
          </p:nvSpPr>
          <p:spPr>
            <a:xfrm>
              <a:off x="6026631" y="4071163"/>
              <a:ext cx="3221406" cy="2541068"/>
            </a:xfrm>
            <a:custGeom>
              <a:avLst/>
              <a:gdLst>
                <a:gd name="connsiteX0" fmla="*/ 312494 w 2250791"/>
                <a:gd name="connsiteY0" fmla="*/ 190927 h 1980171"/>
                <a:gd name="connsiteX1" fmla="*/ 326853 w 2250791"/>
                <a:gd name="connsiteY1" fmla="*/ 190179 h 1980171"/>
                <a:gd name="connsiteX2" fmla="*/ 355237 w 2250791"/>
                <a:gd name="connsiteY2" fmla="*/ 250119 h 1980171"/>
                <a:gd name="connsiteX3" fmla="*/ 705945 w 2250791"/>
                <a:gd name="connsiteY3" fmla="*/ 879 h 1980171"/>
                <a:gd name="connsiteX4" fmla="*/ 1096557 w 2250791"/>
                <a:gd name="connsiteY4" fmla="*/ 206972 h 1980171"/>
                <a:gd name="connsiteX5" fmla="*/ 1228793 w 2250791"/>
                <a:gd name="connsiteY5" fmla="*/ 94490 h 1980171"/>
                <a:gd name="connsiteX6" fmla="*/ 1357105 w 2250791"/>
                <a:gd name="connsiteY6" fmla="*/ 192174 h 1980171"/>
                <a:gd name="connsiteX7" fmla="*/ 1491845 w 2250791"/>
                <a:gd name="connsiteY7" fmla="*/ 127328 h 1980171"/>
                <a:gd name="connsiteX8" fmla="*/ 1843387 w 2250791"/>
                <a:gd name="connsiteY8" fmla="*/ 121924 h 1980171"/>
                <a:gd name="connsiteX9" fmla="*/ 1930376 w 2250791"/>
                <a:gd name="connsiteY9" fmla="*/ 319538 h 1980171"/>
                <a:gd name="connsiteX10" fmla="*/ 1939642 w 2250791"/>
                <a:gd name="connsiteY10" fmla="*/ 356782 h 1980171"/>
                <a:gd name="connsiteX11" fmla="*/ 2013440 w 2250791"/>
                <a:gd name="connsiteY11" fmla="*/ 293350 h 1980171"/>
                <a:gd name="connsiteX12" fmla="*/ 2137995 w 2250791"/>
                <a:gd name="connsiteY12" fmla="*/ 300416 h 1980171"/>
                <a:gd name="connsiteX13" fmla="*/ 2134239 w 2250791"/>
                <a:gd name="connsiteY13" fmla="*/ 556391 h 1980171"/>
                <a:gd name="connsiteX14" fmla="*/ 2116290 w 2250791"/>
                <a:gd name="connsiteY14" fmla="*/ 576759 h 1980171"/>
                <a:gd name="connsiteX15" fmla="*/ 2229742 w 2250791"/>
                <a:gd name="connsiteY15" fmla="*/ 709111 h 1980171"/>
                <a:gd name="connsiteX16" fmla="*/ 2105521 w 2250791"/>
                <a:gd name="connsiteY16" fmla="*/ 979052 h 1980171"/>
                <a:gd name="connsiteX17" fmla="*/ 2036648 w 2250791"/>
                <a:gd name="connsiteY17" fmla="*/ 1069338 h 1980171"/>
                <a:gd name="connsiteX18" fmla="*/ 1854156 w 2250791"/>
                <a:gd name="connsiteY18" fmla="*/ 1296880 h 1980171"/>
                <a:gd name="connsiteX19" fmla="*/ 1658892 w 2250791"/>
                <a:gd name="connsiteY19" fmla="*/ 1325063 h 1980171"/>
                <a:gd name="connsiteX20" fmla="*/ 1603627 w 2250791"/>
                <a:gd name="connsiteY20" fmla="*/ 1359148 h 1980171"/>
                <a:gd name="connsiteX21" fmla="*/ 1445929 w 2250791"/>
                <a:gd name="connsiteY21" fmla="*/ 1498317 h 1980171"/>
                <a:gd name="connsiteX22" fmla="*/ 1262686 w 2250791"/>
                <a:gd name="connsiteY22" fmla="*/ 1447937 h 1980171"/>
                <a:gd name="connsiteX23" fmla="*/ 1187886 w 2250791"/>
                <a:gd name="connsiteY23" fmla="*/ 1459909 h 1980171"/>
                <a:gd name="connsiteX24" fmla="*/ 747686 w 2250791"/>
                <a:gd name="connsiteY24" fmla="*/ 1881656 h 1980171"/>
                <a:gd name="connsiteX25" fmla="*/ 469440 w 2250791"/>
                <a:gd name="connsiteY25" fmla="*/ 1980171 h 1980171"/>
                <a:gd name="connsiteX26" fmla="*/ 634484 w 2250791"/>
                <a:gd name="connsiteY26" fmla="*/ 1409778 h 1980171"/>
                <a:gd name="connsiteX27" fmla="*/ 608939 w 2250791"/>
                <a:gd name="connsiteY27" fmla="*/ 1442616 h 1980171"/>
                <a:gd name="connsiteX28" fmla="*/ 449738 w 2250791"/>
                <a:gd name="connsiteY28" fmla="*/ 1516025 h 1980171"/>
                <a:gd name="connsiteX29" fmla="*/ 294378 w 2250791"/>
                <a:gd name="connsiteY29" fmla="*/ 1437795 h 1980171"/>
                <a:gd name="connsiteX30" fmla="*/ 313830 w 2250791"/>
                <a:gd name="connsiteY30" fmla="*/ 1238519 h 1980171"/>
                <a:gd name="connsiteX31" fmla="*/ 336871 w 2250791"/>
                <a:gd name="connsiteY31" fmla="*/ 1198613 h 1980171"/>
                <a:gd name="connsiteX32" fmla="*/ 237527 w 2250791"/>
                <a:gd name="connsiteY32" fmla="*/ 1184730 h 1980171"/>
                <a:gd name="connsiteX33" fmla="*/ 30408 w 2250791"/>
                <a:gd name="connsiteY33" fmla="*/ 1021535 h 1980171"/>
                <a:gd name="connsiteX34" fmla="*/ 111469 w 2250791"/>
                <a:gd name="connsiteY34" fmla="*/ 833648 h 1980171"/>
                <a:gd name="connsiteX35" fmla="*/ 106627 w 2250791"/>
                <a:gd name="connsiteY35" fmla="*/ 778696 h 1980171"/>
                <a:gd name="connsiteX36" fmla="*/ 3527 w 2250791"/>
                <a:gd name="connsiteY36" fmla="*/ 601700 h 1980171"/>
                <a:gd name="connsiteX37" fmla="*/ 95441 w 2250791"/>
                <a:gd name="connsiteY37" fmla="*/ 480322 h 1980171"/>
                <a:gd name="connsiteX38" fmla="*/ 165566 w 2250791"/>
                <a:gd name="connsiteY38" fmla="*/ 452638 h 1980171"/>
                <a:gd name="connsiteX39" fmla="*/ 250133 w 2250791"/>
                <a:gd name="connsiteY39" fmla="*/ 437174 h 1980171"/>
                <a:gd name="connsiteX40" fmla="*/ 201797 w 2250791"/>
                <a:gd name="connsiteY40" fmla="*/ 408160 h 1980171"/>
                <a:gd name="connsiteX41" fmla="*/ 197623 w 2250791"/>
                <a:gd name="connsiteY41" fmla="*/ 352792 h 1980171"/>
                <a:gd name="connsiteX42" fmla="*/ 286281 w 2250791"/>
                <a:gd name="connsiteY42" fmla="*/ 315547 h 1980171"/>
                <a:gd name="connsiteX43" fmla="*/ 280353 w 2250791"/>
                <a:gd name="connsiteY43" fmla="*/ 277222 h 1980171"/>
                <a:gd name="connsiteX44" fmla="*/ 277765 w 2250791"/>
                <a:gd name="connsiteY44" fmla="*/ 235654 h 1980171"/>
                <a:gd name="connsiteX45" fmla="*/ 312494 w 2250791"/>
                <a:gd name="connsiteY45" fmla="*/ 191093 h 19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0791" h="1980171">
                  <a:moveTo>
                    <a:pt x="312494" y="190927"/>
                  </a:moveTo>
                  <a:cubicBezTo>
                    <a:pt x="317002" y="189597"/>
                    <a:pt x="321760" y="189264"/>
                    <a:pt x="326853" y="190179"/>
                  </a:cubicBezTo>
                  <a:cubicBezTo>
                    <a:pt x="352816" y="194917"/>
                    <a:pt x="352064" y="230001"/>
                    <a:pt x="355237" y="250119"/>
                  </a:cubicBezTo>
                  <a:cubicBezTo>
                    <a:pt x="414926" y="100392"/>
                    <a:pt x="525206" y="10855"/>
                    <a:pt x="705945" y="879"/>
                  </a:cubicBezTo>
                  <a:cubicBezTo>
                    <a:pt x="882008" y="-8848"/>
                    <a:pt x="1008651" y="62316"/>
                    <a:pt x="1096557" y="206972"/>
                  </a:cubicBezTo>
                  <a:cubicBezTo>
                    <a:pt x="1123355" y="140297"/>
                    <a:pt x="1158501" y="95570"/>
                    <a:pt x="1228793" y="94490"/>
                  </a:cubicBezTo>
                  <a:cubicBezTo>
                    <a:pt x="1298250" y="93409"/>
                    <a:pt x="1336401" y="132815"/>
                    <a:pt x="1357105" y="192174"/>
                  </a:cubicBezTo>
                  <a:cubicBezTo>
                    <a:pt x="1404689" y="169062"/>
                    <a:pt x="1446681" y="145535"/>
                    <a:pt x="1491845" y="127328"/>
                  </a:cubicBezTo>
                  <a:cubicBezTo>
                    <a:pt x="1607467" y="80772"/>
                    <a:pt x="1724592" y="53254"/>
                    <a:pt x="1843387" y="121924"/>
                  </a:cubicBezTo>
                  <a:cubicBezTo>
                    <a:pt x="1923363" y="168065"/>
                    <a:pt x="1954669" y="239312"/>
                    <a:pt x="1930376" y="319538"/>
                  </a:cubicBezTo>
                  <a:cubicBezTo>
                    <a:pt x="1927454" y="329098"/>
                    <a:pt x="1928956" y="339573"/>
                    <a:pt x="1939642" y="356782"/>
                  </a:cubicBezTo>
                  <a:cubicBezTo>
                    <a:pt x="1964269" y="335666"/>
                    <a:pt x="1988980" y="314633"/>
                    <a:pt x="2013440" y="293350"/>
                  </a:cubicBezTo>
                  <a:cubicBezTo>
                    <a:pt x="2067036" y="246794"/>
                    <a:pt x="2091579" y="248207"/>
                    <a:pt x="2137995" y="300416"/>
                  </a:cubicBezTo>
                  <a:cubicBezTo>
                    <a:pt x="2208705" y="380060"/>
                    <a:pt x="2207202" y="477662"/>
                    <a:pt x="2134239" y="556391"/>
                  </a:cubicBezTo>
                  <a:cubicBezTo>
                    <a:pt x="2125807" y="565453"/>
                    <a:pt x="2117960" y="574847"/>
                    <a:pt x="2116290" y="576759"/>
                  </a:cubicBezTo>
                  <a:cubicBezTo>
                    <a:pt x="2157781" y="623731"/>
                    <a:pt x="2207703" y="661807"/>
                    <a:pt x="2229742" y="709111"/>
                  </a:cubicBezTo>
                  <a:cubicBezTo>
                    <a:pt x="2282503" y="822009"/>
                    <a:pt x="2234250" y="921772"/>
                    <a:pt x="2105521" y="979052"/>
                  </a:cubicBezTo>
                  <a:cubicBezTo>
                    <a:pt x="2058103" y="1000169"/>
                    <a:pt x="2035312" y="1014718"/>
                    <a:pt x="2036648" y="1069338"/>
                  </a:cubicBezTo>
                  <a:cubicBezTo>
                    <a:pt x="2039069" y="1174421"/>
                    <a:pt x="1966022" y="1254564"/>
                    <a:pt x="1854156" y="1296880"/>
                  </a:cubicBezTo>
                  <a:cubicBezTo>
                    <a:pt x="1795636" y="1319077"/>
                    <a:pt x="1724759" y="1321322"/>
                    <a:pt x="1658892" y="1325063"/>
                  </a:cubicBezTo>
                  <a:cubicBezTo>
                    <a:pt x="1626084" y="1326892"/>
                    <a:pt x="1610389" y="1324813"/>
                    <a:pt x="1603627" y="1359148"/>
                  </a:cubicBezTo>
                  <a:cubicBezTo>
                    <a:pt x="1589018" y="1433139"/>
                    <a:pt x="1536090" y="1483187"/>
                    <a:pt x="1445929" y="1498317"/>
                  </a:cubicBezTo>
                  <a:cubicBezTo>
                    <a:pt x="1374552" y="1510372"/>
                    <a:pt x="1313527" y="1490835"/>
                    <a:pt x="1262686" y="1447937"/>
                  </a:cubicBezTo>
                  <a:cubicBezTo>
                    <a:pt x="1215686" y="1408198"/>
                    <a:pt x="1212931" y="1407783"/>
                    <a:pt x="1187886" y="1459909"/>
                  </a:cubicBezTo>
                  <a:cubicBezTo>
                    <a:pt x="1099229" y="1643805"/>
                    <a:pt x="951549" y="1784803"/>
                    <a:pt x="747686" y="1881656"/>
                  </a:cubicBezTo>
                  <a:cubicBezTo>
                    <a:pt x="661616" y="1922558"/>
                    <a:pt x="568199" y="1952487"/>
                    <a:pt x="469440" y="1980171"/>
                  </a:cubicBezTo>
                  <a:cubicBezTo>
                    <a:pt x="587985" y="1801347"/>
                    <a:pt x="668294" y="1619446"/>
                    <a:pt x="634484" y="1409778"/>
                  </a:cubicBezTo>
                  <a:cubicBezTo>
                    <a:pt x="625885" y="1420669"/>
                    <a:pt x="616035" y="1431061"/>
                    <a:pt x="608939" y="1442616"/>
                  </a:cubicBezTo>
                  <a:cubicBezTo>
                    <a:pt x="575462" y="1497569"/>
                    <a:pt x="513686" y="1516607"/>
                    <a:pt x="449738" y="1516025"/>
                  </a:cubicBezTo>
                  <a:cubicBezTo>
                    <a:pt x="385290" y="1515443"/>
                    <a:pt x="320174" y="1494992"/>
                    <a:pt x="294378" y="1437795"/>
                  </a:cubicBezTo>
                  <a:cubicBezTo>
                    <a:pt x="264074" y="1370538"/>
                    <a:pt x="274844" y="1302699"/>
                    <a:pt x="313830" y="1238519"/>
                  </a:cubicBezTo>
                  <a:cubicBezTo>
                    <a:pt x="320675" y="1227212"/>
                    <a:pt x="327020" y="1215573"/>
                    <a:pt x="336871" y="1198613"/>
                  </a:cubicBezTo>
                  <a:cubicBezTo>
                    <a:pt x="298803" y="1193293"/>
                    <a:pt x="268248" y="1188554"/>
                    <a:pt x="237527" y="1184730"/>
                  </a:cubicBezTo>
                  <a:cubicBezTo>
                    <a:pt x="124075" y="1170430"/>
                    <a:pt x="57790" y="1110573"/>
                    <a:pt x="30408" y="1021535"/>
                  </a:cubicBezTo>
                  <a:cubicBezTo>
                    <a:pt x="7284" y="946214"/>
                    <a:pt x="45769" y="882864"/>
                    <a:pt x="111469" y="833648"/>
                  </a:cubicBezTo>
                  <a:cubicBezTo>
                    <a:pt x="144779" y="808624"/>
                    <a:pt x="141857" y="798814"/>
                    <a:pt x="106627" y="778696"/>
                  </a:cubicBezTo>
                  <a:cubicBezTo>
                    <a:pt x="33831" y="737128"/>
                    <a:pt x="-13670" y="681843"/>
                    <a:pt x="3527" y="601700"/>
                  </a:cubicBezTo>
                  <a:cubicBezTo>
                    <a:pt x="14797" y="549408"/>
                    <a:pt x="49359" y="506842"/>
                    <a:pt x="95441" y="480322"/>
                  </a:cubicBezTo>
                  <a:cubicBezTo>
                    <a:pt x="117313" y="467685"/>
                    <a:pt x="141105" y="458623"/>
                    <a:pt x="165566" y="452638"/>
                  </a:cubicBezTo>
                  <a:cubicBezTo>
                    <a:pt x="192864" y="445987"/>
                    <a:pt x="223753" y="446403"/>
                    <a:pt x="250133" y="437174"/>
                  </a:cubicBezTo>
                  <a:cubicBezTo>
                    <a:pt x="236943" y="425785"/>
                    <a:pt x="217909" y="415476"/>
                    <a:pt x="201797" y="408160"/>
                  </a:cubicBezTo>
                  <a:cubicBezTo>
                    <a:pt x="158720" y="388374"/>
                    <a:pt x="156383" y="373493"/>
                    <a:pt x="197623" y="352792"/>
                  </a:cubicBezTo>
                  <a:cubicBezTo>
                    <a:pt x="229262" y="336913"/>
                    <a:pt x="263573" y="324941"/>
                    <a:pt x="286281" y="315547"/>
                  </a:cubicBezTo>
                  <a:cubicBezTo>
                    <a:pt x="289453" y="314217"/>
                    <a:pt x="281105" y="280963"/>
                    <a:pt x="280353" y="277222"/>
                  </a:cubicBezTo>
                  <a:cubicBezTo>
                    <a:pt x="277682" y="263587"/>
                    <a:pt x="275177" y="249537"/>
                    <a:pt x="277765" y="235654"/>
                  </a:cubicBezTo>
                  <a:cubicBezTo>
                    <a:pt x="280938" y="218362"/>
                    <a:pt x="294128" y="196580"/>
                    <a:pt x="312494" y="191093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solidFill>
                <a:schemeClr val="accent5"/>
              </a:solidFill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 dirty="0"/>
            </a:p>
          </p:txBody>
        </p:sp>
        <p:sp>
          <p:nvSpPr>
            <p:cNvPr id="5" name="Vrije vorm 17">
              <a:extLst>
                <a:ext uri="{FF2B5EF4-FFF2-40B4-BE49-F238E27FC236}">
                  <a16:creationId xmlns:a16="http://schemas.microsoft.com/office/drawing/2014/main" id="{00917E5E-6710-0ADA-8FC8-48047C942DC0}"/>
                </a:ext>
              </a:extLst>
            </p:cNvPr>
            <p:cNvSpPr/>
            <p:nvPr/>
          </p:nvSpPr>
          <p:spPr>
            <a:xfrm>
              <a:off x="5983554" y="4034588"/>
              <a:ext cx="3221406" cy="2541068"/>
            </a:xfrm>
            <a:custGeom>
              <a:avLst/>
              <a:gdLst>
                <a:gd name="connsiteX0" fmla="*/ 312494 w 2250791"/>
                <a:gd name="connsiteY0" fmla="*/ 190927 h 1980171"/>
                <a:gd name="connsiteX1" fmla="*/ 326853 w 2250791"/>
                <a:gd name="connsiteY1" fmla="*/ 190179 h 1980171"/>
                <a:gd name="connsiteX2" fmla="*/ 355237 w 2250791"/>
                <a:gd name="connsiteY2" fmla="*/ 250119 h 1980171"/>
                <a:gd name="connsiteX3" fmla="*/ 705945 w 2250791"/>
                <a:gd name="connsiteY3" fmla="*/ 879 h 1980171"/>
                <a:gd name="connsiteX4" fmla="*/ 1096557 w 2250791"/>
                <a:gd name="connsiteY4" fmla="*/ 206972 h 1980171"/>
                <a:gd name="connsiteX5" fmla="*/ 1228793 w 2250791"/>
                <a:gd name="connsiteY5" fmla="*/ 94490 h 1980171"/>
                <a:gd name="connsiteX6" fmla="*/ 1357105 w 2250791"/>
                <a:gd name="connsiteY6" fmla="*/ 192174 h 1980171"/>
                <a:gd name="connsiteX7" fmla="*/ 1491845 w 2250791"/>
                <a:gd name="connsiteY7" fmla="*/ 127328 h 1980171"/>
                <a:gd name="connsiteX8" fmla="*/ 1843387 w 2250791"/>
                <a:gd name="connsiteY8" fmla="*/ 121924 h 1980171"/>
                <a:gd name="connsiteX9" fmla="*/ 1930376 w 2250791"/>
                <a:gd name="connsiteY9" fmla="*/ 319538 h 1980171"/>
                <a:gd name="connsiteX10" fmla="*/ 1939642 w 2250791"/>
                <a:gd name="connsiteY10" fmla="*/ 356782 h 1980171"/>
                <a:gd name="connsiteX11" fmla="*/ 2013440 w 2250791"/>
                <a:gd name="connsiteY11" fmla="*/ 293350 h 1980171"/>
                <a:gd name="connsiteX12" fmla="*/ 2137995 w 2250791"/>
                <a:gd name="connsiteY12" fmla="*/ 300416 h 1980171"/>
                <a:gd name="connsiteX13" fmla="*/ 2134239 w 2250791"/>
                <a:gd name="connsiteY13" fmla="*/ 556391 h 1980171"/>
                <a:gd name="connsiteX14" fmla="*/ 2116290 w 2250791"/>
                <a:gd name="connsiteY14" fmla="*/ 576759 h 1980171"/>
                <a:gd name="connsiteX15" fmla="*/ 2229742 w 2250791"/>
                <a:gd name="connsiteY15" fmla="*/ 709111 h 1980171"/>
                <a:gd name="connsiteX16" fmla="*/ 2105521 w 2250791"/>
                <a:gd name="connsiteY16" fmla="*/ 979052 h 1980171"/>
                <a:gd name="connsiteX17" fmla="*/ 2036648 w 2250791"/>
                <a:gd name="connsiteY17" fmla="*/ 1069338 h 1980171"/>
                <a:gd name="connsiteX18" fmla="*/ 1854156 w 2250791"/>
                <a:gd name="connsiteY18" fmla="*/ 1296880 h 1980171"/>
                <a:gd name="connsiteX19" fmla="*/ 1658892 w 2250791"/>
                <a:gd name="connsiteY19" fmla="*/ 1325063 h 1980171"/>
                <a:gd name="connsiteX20" fmla="*/ 1603627 w 2250791"/>
                <a:gd name="connsiteY20" fmla="*/ 1359148 h 1980171"/>
                <a:gd name="connsiteX21" fmla="*/ 1445929 w 2250791"/>
                <a:gd name="connsiteY21" fmla="*/ 1498317 h 1980171"/>
                <a:gd name="connsiteX22" fmla="*/ 1262686 w 2250791"/>
                <a:gd name="connsiteY22" fmla="*/ 1447937 h 1980171"/>
                <a:gd name="connsiteX23" fmla="*/ 1187886 w 2250791"/>
                <a:gd name="connsiteY23" fmla="*/ 1459909 h 1980171"/>
                <a:gd name="connsiteX24" fmla="*/ 747686 w 2250791"/>
                <a:gd name="connsiteY24" fmla="*/ 1881656 h 1980171"/>
                <a:gd name="connsiteX25" fmla="*/ 469440 w 2250791"/>
                <a:gd name="connsiteY25" fmla="*/ 1980171 h 1980171"/>
                <a:gd name="connsiteX26" fmla="*/ 634484 w 2250791"/>
                <a:gd name="connsiteY26" fmla="*/ 1409778 h 1980171"/>
                <a:gd name="connsiteX27" fmla="*/ 608939 w 2250791"/>
                <a:gd name="connsiteY27" fmla="*/ 1442616 h 1980171"/>
                <a:gd name="connsiteX28" fmla="*/ 449738 w 2250791"/>
                <a:gd name="connsiteY28" fmla="*/ 1516025 h 1980171"/>
                <a:gd name="connsiteX29" fmla="*/ 294378 w 2250791"/>
                <a:gd name="connsiteY29" fmla="*/ 1437795 h 1980171"/>
                <a:gd name="connsiteX30" fmla="*/ 313830 w 2250791"/>
                <a:gd name="connsiteY30" fmla="*/ 1238519 h 1980171"/>
                <a:gd name="connsiteX31" fmla="*/ 336871 w 2250791"/>
                <a:gd name="connsiteY31" fmla="*/ 1198613 h 1980171"/>
                <a:gd name="connsiteX32" fmla="*/ 237527 w 2250791"/>
                <a:gd name="connsiteY32" fmla="*/ 1184730 h 1980171"/>
                <a:gd name="connsiteX33" fmla="*/ 30408 w 2250791"/>
                <a:gd name="connsiteY33" fmla="*/ 1021535 h 1980171"/>
                <a:gd name="connsiteX34" fmla="*/ 111469 w 2250791"/>
                <a:gd name="connsiteY34" fmla="*/ 833648 h 1980171"/>
                <a:gd name="connsiteX35" fmla="*/ 106627 w 2250791"/>
                <a:gd name="connsiteY35" fmla="*/ 778696 h 1980171"/>
                <a:gd name="connsiteX36" fmla="*/ 3527 w 2250791"/>
                <a:gd name="connsiteY36" fmla="*/ 601700 h 1980171"/>
                <a:gd name="connsiteX37" fmla="*/ 95441 w 2250791"/>
                <a:gd name="connsiteY37" fmla="*/ 480322 h 1980171"/>
                <a:gd name="connsiteX38" fmla="*/ 165566 w 2250791"/>
                <a:gd name="connsiteY38" fmla="*/ 452638 h 1980171"/>
                <a:gd name="connsiteX39" fmla="*/ 250133 w 2250791"/>
                <a:gd name="connsiteY39" fmla="*/ 437174 h 1980171"/>
                <a:gd name="connsiteX40" fmla="*/ 201797 w 2250791"/>
                <a:gd name="connsiteY40" fmla="*/ 408160 h 1980171"/>
                <a:gd name="connsiteX41" fmla="*/ 197623 w 2250791"/>
                <a:gd name="connsiteY41" fmla="*/ 352792 h 1980171"/>
                <a:gd name="connsiteX42" fmla="*/ 286281 w 2250791"/>
                <a:gd name="connsiteY42" fmla="*/ 315547 h 1980171"/>
                <a:gd name="connsiteX43" fmla="*/ 280353 w 2250791"/>
                <a:gd name="connsiteY43" fmla="*/ 277222 h 1980171"/>
                <a:gd name="connsiteX44" fmla="*/ 277765 w 2250791"/>
                <a:gd name="connsiteY44" fmla="*/ 235654 h 1980171"/>
                <a:gd name="connsiteX45" fmla="*/ 312494 w 2250791"/>
                <a:gd name="connsiteY45" fmla="*/ 191093 h 19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0791" h="1980171">
                  <a:moveTo>
                    <a:pt x="312494" y="190927"/>
                  </a:moveTo>
                  <a:cubicBezTo>
                    <a:pt x="317002" y="189597"/>
                    <a:pt x="321760" y="189264"/>
                    <a:pt x="326853" y="190179"/>
                  </a:cubicBezTo>
                  <a:cubicBezTo>
                    <a:pt x="352816" y="194917"/>
                    <a:pt x="352064" y="230001"/>
                    <a:pt x="355237" y="250119"/>
                  </a:cubicBezTo>
                  <a:cubicBezTo>
                    <a:pt x="414926" y="100392"/>
                    <a:pt x="525206" y="10855"/>
                    <a:pt x="705945" y="879"/>
                  </a:cubicBezTo>
                  <a:cubicBezTo>
                    <a:pt x="882008" y="-8848"/>
                    <a:pt x="1008651" y="62316"/>
                    <a:pt x="1096557" y="206972"/>
                  </a:cubicBezTo>
                  <a:cubicBezTo>
                    <a:pt x="1123355" y="140297"/>
                    <a:pt x="1158501" y="95570"/>
                    <a:pt x="1228793" y="94490"/>
                  </a:cubicBezTo>
                  <a:cubicBezTo>
                    <a:pt x="1298250" y="93409"/>
                    <a:pt x="1336401" y="132815"/>
                    <a:pt x="1357105" y="192174"/>
                  </a:cubicBezTo>
                  <a:cubicBezTo>
                    <a:pt x="1404689" y="169062"/>
                    <a:pt x="1446681" y="145535"/>
                    <a:pt x="1491845" y="127328"/>
                  </a:cubicBezTo>
                  <a:cubicBezTo>
                    <a:pt x="1607467" y="80772"/>
                    <a:pt x="1724592" y="53254"/>
                    <a:pt x="1843387" y="121924"/>
                  </a:cubicBezTo>
                  <a:cubicBezTo>
                    <a:pt x="1923363" y="168065"/>
                    <a:pt x="1954669" y="239312"/>
                    <a:pt x="1930376" y="319538"/>
                  </a:cubicBezTo>
                  <a:cubicBezTo>
                    <a:pt x="1927454" y="329098"/>
                    <a:pt x="1928956" y="339573"/>
                    <a:pt x="1939642" y="356782"/>
                  </a:cubicBezTo>
                  <a:cubicBezTo>
                    <a:pt x="1964269" y="335666"/>
                    <a:pt x="1988980" y="314633"/>
                    <a:pt x="2013440" y="293350"/>
                  </a:cubicBezTo>
                  <a:cubicBezTo>
                    <a:pt x="2067036" y="246794"/>
                    <a:pt x="2091579" y="248207"/>
                    <a:pt x="2137995" y="300416"/>
                  </a:cubicBezTo>
                  <a:cubicBezTo>
                    <a:pt x="2208705" y="380060"/>
                    <a:pt x="2207202" y="477662"/>
                    <a:pt x="2134239" y="556391"/>
                  </a:cubicBezTo>
                  <a:cubicBezTo>
                    <a:pt x="2125807" y="565453"/>
                    <a:pt x="2117960" y="574847"/>
                    <a:pt x="2116290" y="576759"/>
                  </a:cubicBezTo>
                  <a:cubicBezTo>
                    <a:pt x="2157781" y="623731"/>
                    <a:pt x="2207703" y="661807"/>
                    <a:pt x="2229742" y="709111"/>
                  </a:cubicBezTo>
                  <a:cubicBezTo>
                    <a:pt x="2282503" y="822009"/>
                    <a:pt x="2234250" y="921772"/>
                    <a:pt x="2105521" y="979052"/>
                  </a:cubicBezTo>
                  <a:cubicBezTo>
                    <a:pt x="2058103" y="1000169"/>
                    <a:pt x="2035312" y="1014718"/>
                    <a:pt x="2036648" y="1069338"/>
                  </a:cubicBezTo>
                  <a:cubicBezTo>
                    <a:pt x="2039069" y="1174421"/>
                    <a:pt x="1966022" y="1254564"/>
                    <a:pt x="1854156" y="1296880"/>
                  </a:cubicBezTo>
                  <a:cubicBezTo>
                    <a:pt x="1795636" y="1319077"/>
                    <a:pt x="1724759" y="1321322"/>
                    <a:pt x="1658892" y="1325063"/>
                  </a:cubicBezTo>
                  <a:cubicBezTo>
                    <a:pt x="1626084" y="1326892"/>
                    <a:pt x="1610389" y="1324813"/>
                    <a:pt x="1603627" y="1359148"/>
                  </a:cubicBezTo>
                  <a:cubicBezTo>
                    <a:pt x="1589018" y="1433139"/>
                    <a:pt x="1536090" y="1483187"/>
                    <a:pt x="1445929" y="1498317"/>
                  </a:cubicBezTo>
                  <a:cubicBezTo>
                    <a:pt x="1374552" y="1510372"/>
                    <a:pt x="1313527" y="1490835"/>
                    <a:pt x="1262686" y="1447937"/>
                  </a:cubicBezTo>
                  <a:cubicBezTo>
                    <a:pt x="1215686" y="1408198"/>
                    <a:pt x="1212931" y="1407783"/>
                    <a:pt x="1187886" y="1459909"/>
                  </a:cubicBezTo>
                  <a:cubicBezTo>
                    <a:pt x="1099229" y="1643805"/>
                    <a:pt x="951549" y="1784803"/>
                    <a:pt x="747686" y="1881656"/>
                  </a:cubicBezTo>
                  <a:cubicBezTo>
                    <a:pt x="661616" y="1922558"/>
                    <a:pt x="568199" y="1952487"/>
                    <a:pt x="469440" y="1980171"/>
                  </a:cubicBezTo>
                  <a:cubicBezTo>
                    <a:pt x="587985" y="1801347"/>
                    <a:pt x="668294" y="1619446"/>
                    <a:pt x="634484" y="1409778"/>
                  </a:cubicBezTo>
                  <a:cubicBezTo>
                    <a:pt x="625885" y="1420669"/>
                    <a:pt x="616035" y="1431061"/>
                    <a:pt x="608939" y="1442616"/>
                  </a:cubicBezTo>
                  <a:cubicBezTo>
                    <a:pt x="575462" y="1497569"/>
                    <a:pt x="513686" y="1516607"/>
                    <a:pt x="449738" y="1516025"/>
                  </a:cubicBezTo>
                  <a:cubicBezTo>
                    <a:pt x="385290" y="1515443"/>
                    <a:pt x="320174" y="1494992"/>
                    <a:pt x="294378" y="1437795"/>
                  </a:cubicBezTo>
                  <a:cubicBezTo>
                    <a:pt x="264074" y="1370538"/>
                    <a:pt x="274844" y="1302699"/>
                    <a:pt x="313830" y="1238519"/>
                  </a:cubicBezTo>
                  <a:cubicBezTo>
                    <a:pt x="320675" y="1227212"/>
                    <a:pt x="327020" y="1215573"/>
                    <a:pt x="336871" y="1198613"/>
                  </a:cubicBezTo>
                  <a:cubicBezTo>
                    <a:pt x="298803" y="1193293"/>
                    <a:pt x="268248" y="1188554"/>
                    <a:pt x="237527" y="1184730"/>
                  </a:cubicBezTo>
                  <a:cubicBezTo>
                    <a:pt x="124075" y="1170430"/>
                    <a:pt x="57790" y="1110573"/>
                    <a:pt x="30408" y="1021535"/>
                  </a:cubicBezTo>
                  <a:cubicBezTo>
                    <a:pt x="7284" y="946214"/>
                    <a:pt x="45769" y="882864"/>
                    <a:pt x="111469" y="833648"/>
                  </a:cubicBezTo>
                  <a:cubicBezTo>
                    <a:pt x="144779" y="808624"/>
                    <a:pt x="141857" y="798814"/>
                    <a:pt x="106627" y="778696"/>
                  </a:cubicBezTo>
                  <a:cubicBezTo>
                    <a:pt x="33831" y="737128"/>
                    <a:pt x="-13670" y="681843"/>
                    <a:pt x="3527" y="601700"/>
                  </a:cubicBezTo>
                  <a:cubicBezTo>
                    <a:pt x="14797" y="549408"/>
                    <a:pt x="49359" y="506842"/>
                    <a:pt x="95441" y="480322"/>
                  </a:cubicBezTo>
                  <a:cubicBezTo>
                    <a:pt x="117313" y="467685"/>
                    <a:pt x="141105" y="458623"/>
                    <a:pt x="165566" y="452638"/>
                  </a:cubicBezTo>
                  <a:cubicBezTo>
                    <a:pt x="192864" y="445987"/>
                    <a:pt x="223753" y="446403"/>
                    <a:pt x="250133" y="437174"/>
                  </a:cubicBezTo>
                  <a:cubicBezTo>
                    <a:pt x="236943" y="425785"/>
                    <a:pt x="217909" y="415476"/>
                    <a:pt x="201797" y="408160"/>
                  </a:cubicBezTo>
                  <a:cubicBezTo>
                    <a:pt x="158720" y="388374"/>
                    <a:pt x="156383" y="373493"/>
                    <a:pt x="197623" y="352792"/>
                  </a:cubicBezTo>
                  <a:cubicBezTo>
                    <a:pt x="229262" y="336913"/>
                    <a:pt x="263573" y="324941"/>
                    <a:pt x="286281" y="315547"/>
                  </a:cubicBezTo>
                  <a:cubicBezTo>
                    <a:pt x="289453" y="314217"/>
                    <a:pt x="281105" y="280963"/>
                    <a:pt x="280353" y="277222"/>
                  </a:cubicBezTo>
                  <a:cubicBezTo>
                    <a:pt x="277682" y="263587"/>
                    <a:pt x="275177" y="249537"/>
                    <a:pt x="277765" y="235654"/>
                  </a:cubicBezTo>
                  <a:cubicBezTo>
                    <a:pt x="280938" y="218362"/>
                    <a:pt x="294128" y="196580"/>
                    <a:pt x="312494" y="191093"/>
                  </a:cubicBezTo>
                  <a:close/>
                </a:path>
              </a:pathLst>
            </a:custGeom>
            <a:no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752AF1C8-1192-1B16-B2E8-441053D1C369}"/>
              </a:ext>
            </a:extLst>
          </p:cNvPr>
          <p:cNvGrpSpPr/>
          <p:nvPr/>
        </p:nvGrpSpPr>
        <p:grpSpPr>
          <a:xfrm>
            <a:off x="7131069" y="2438174"/>
            <a:ext cx="2675873" cy="1981653"/>
            <a:chOff x="5983554" y="4034588"/>
            <a:chExt cx="3264483" cy="2577643"/>
          </a:xfrm>
          <a:solidFill>
            <a:schemeClr val="accent5"/>
          </a:solidFill>
        </p:grpSpPr>
        <p:sp>
          <p:nvSpPr>
            <p:cNvPr id="10" name="Vrije vorm 16">
              <a:extLst>
                <a:ext uri="{FF2B5EF4-FFF2-40B4-BE49-F238E27FC236}">
                  <a16:creationId xmlns:a16="http://schemas.microsoft.com/office/drawing/2014/main" id="{ED32A6F4-835B-0354-5C4C-DDF623B7E0F0}"/>
                </a:ext>
              </a:extLst>
            </p:cNvPr>
            <p:cNvSpPr/>
            <p:nvPr/>
          </p:nvSpPr>
          <p:spPr>
            <a:xfrm>
              <a:off x="6026631" y="4071163"/>
              <a:ext cx="3221406" cy="2541068"/>
            </a:xfrm>
            <a:custGeom>
              <a:avLst/>
              <a:gdLst>
                <a:gd name="connsiteX0" fmla="*/ 312494 w 2250791"/>
                <a:gd name="connsiteY0" fmla="*/ 190927 h 1980171"/>
                <a:gd name="connsiteX1" fmla="*/ 326853 w 2250791"/>
                <a:gd name="connsiteY1" fmla="*/ 190179 h 1980171"/>
                <a:gd name="connsiteX2" fmla="*/ 355237 w 2250791"/>
                <a:gd name="connsiteY2" fmla="*/ 250119 h 1980171"/>
                <a:gd name="connsiteX3" fmla="*/ 705945 w 2250791"/>
                <a:gd name="connsiteY3" fmla="*/ 879 h 1980171"/>
                <a:gd name="connsiteX4" fmla="*/ 1096557 w 2250791"/>
                <a:gd name="connsiteY4" fmla="*/ 206972 h 1980171"/>
                <a:gd name="connsiteX5" fmla="*/ 1228793 w 2250791"/>
                <a:gd name="connsiteY5" fmla="*/ 94490 h 1980171"/>
                <a:gd name="connsiteX6" fmla="*/ 1357105 w 2250791"/>
                <a:gd name="connsiteY6" fmla="*/ 192174 h 1980171"/>
                <a:gd name="connsiteX7" fmla="*/ 1491845 w 2250791"/>
                <a:gd name="connsiteY7" fmla="*/ 127328 h 1980171"/>
                <a:gd name="connsiteX8" fmla="*/ 1843387 w 2250791"/>
                <a:gd name="connsiteY8" fmla="*/ 121924 h 1980171"/>
                <a:gd name="connsiteX9" fmla="*/ 1930376 w 2250791"/>
                <a:gd name="connsiteY9" fmla="*/ 319538 h 1980171"/>
                <a:gd name="connsiteX10" fmla="*/ 1939642 w 2250791"/>
                <a:gd name="connsiteY10" fmla="*/ 356782 h 1980171"/>
                <a:gd name="connsiteX11" fmla="*/ 2013440 w 2250791"/>
                <a:gd name="connsiteY11" fmla="*/ 293350 h 1980171"/>
                <a:gd name="connsiteX12" fmla="*/ 2137995 w 2250791"/>
                <a:gd name="connsiteY12" fmla="*/ 300416 h 1980171"/>
                <a:gd name="connsiteX13" fmla="*/ 2134239 w 2250791"/>
                <a:gd name="connsiteY13" fmla="*/ 556391 h 1980171"/>
                <a:gd name="connsiteX14" fmla="*/ 2116290 w 2250791"/>
                <a:gd name="connsiteY14" fmla="*/ 576759 h 1980171"/>
                <a:gd name="connsiteX15" fmla="*/ 2229742 w 2250791"/>
                <a:gd name="connsiteY15" fmla="*/ 709111 h 1980171"/>
                <a:gd name="connsiteX16" fmla="*/ 2105521 w 2250791"/>
                <a:gd name="connsiteY16" fmla="*/ 979052 h 1980171"/>
                <a:gd name="connsiteX17" fmla="*/ 2036648 w 2250791"/>
                <a:gd name="connsiteY17" fmla="*/ 1069338 h 1980171"/>
                <a:gd name="connsiteX18" fmla="*/ 1854156 w 2250791"/>
                <a:gd name="connsiteY18" fmla="*/ 1296880 h 1980171"/>
                <a:gd name="connsiteX19" fmla="*/ 1658892 w 2250791"/>
                <a:gd name="connsiteY19" fmla="*/ 1325063 h 1980171"/>
                <a:gd name="connsiteX20" fmla="*/ 1603627 w 2250791"/>
                <a:gd name="connsiteY20" fmla="*/ 1359148 h 1980171"/>
                <a:gd name="connsiteX21" fmla="*/ 1445929 w 2250791"/>
                <a:gd name="connsiteY21" fmla="*/ 1498317 h 1980171"/>
                <a:gd name="connsiteX22" fmla="*/ 1262686 w 2250791"/>
                <a:gd name="connsiteY22" fmla="*/ 1447937 h 1980171"/>
                <a:gd name="connsiteX23" fmla="*/ 1187886 w 2250791"/>
                <a:gd name="connsiteY23" fmla="*/ 1459909 h 1980171"/>
                <a:gd name="connsiteX24" fmla="*/ 747686 w 2250791"/>
                <a:gd name="connsiteY24" fmla="*/ 1881656 h 1980171"/>
                <a:gd name="connsiteX25" fmla="*/ 469440 w 2250791"/>
                <a:gd name="connsiteY25" fmla="*/ 1980171 h 1980171"/>
                <a:gd name="connsiteX26" fmla="*/ 634484 w 2250791"/>
                <a:gd name="connsiteY26" fmla="*/ 1409778 h 1980171"/>
                <a:gd name="connsiteX27" fmla="*/ 608939 w 2250791"/>
                <a:gd name="connsiteY27" fmla="*/ 1442616 h 1980171"/>
                <a:gd name="connsiteX28" fmla="*/ 449738 w 2250791"/>
                <a:gd name="connsiteY28" fmla="*/ 1516025 h 1980171"/>
                <a:gd name="connsiteX29" fmla="*/ 294378 w 2250791"/>
                <a:gd name="connsiteY29" fmla="*/ 1437795 h 1980171"/>
                <a:gd name="connsiteX30" fmla="*/ 313830 w 2250791"/>
                <a:gd name="connsiteY30" fmla="*/ 1238519 h 1980171"/>
                <a:gd name="connsiteX31" fmla="*/ 336871 w 2250791"/>
                <a:gd name="connsiteY31" fmla="*/ 1198613 h 1980171"/>
                <a:gd name="connsiteX32" fmla="*/ 237527 w 2250791"/>
                <a:gd name="connsiteY32" fmla="*/ 1184730 h 1980171"/>
                <a:gd name="connsiteX33" fmla="*/ 30408 w 2250791"/>
                <a:gd name="connsiteY33" fmla="*/ 1021535 h 1980171"/>
                <a:gd name="connsiteX34" fmla="*/ 111469 w 2250791"/>
                <a:gd name="connsiteY34" fmla="*/ 833648 h 1980171"/>
                <a:gd name="connsiteX35" fmla="*/ 106627 w 2250791"/>
                <a:gd name="connsiteY35" fmla="*/ 778696 h 1980171"/>
                <a:gd name="connsiteX36" fmla="*/ 3527 w 2250791"/>
                <a:gd name="connsiteY36" fmla="*/ 601700 h 1980171"/>
                <a:gd name="connsiteX37" fmla="*/ 95441 w 2250791"/>
                <a:gd name="connsiteY37" fmla="*/ 480322 h 1980171"/>
                <a:gd name="connsiteX38" fmla="*/ 165566 w 2250791"/>
                <a:gd name="connsiteY38" fmla="*/ 452638 h 1980171"/>
                <a:gd name="connsiteX39" fmla="*/ 250133 w 2250791"/>
                <a:gd name="connsiteY39" fmla="*/ 437174 h 1980171"/>
                <a:gd name="connsiteX40" fmla="*/ 201797 w 2250791"/>
                <a:gd name="connsiteY40" fmla="*/ 408160 h 1980171"/>
                <a:gd name="connsiteX41" fmla="*/ 197623 w 2250791"/>
                <a:gd name="connsiteY41" fmla="*/ 352792 h 1980171"/>
                <a:gd name="connsiteX42" fmla="*/ 286281 w 2250791"/>
                <a:gd name="connsiteY42" fmla="*/ 315547 h 1980171"/>
                <a:gd name="connsiteX43" fmla="*/ 280353 w 2250791"/>
                <a:gd name="connsiteY43" fmla="*/ 277222 h 1980171"/>
                <a:gd name="connsiteX44" fmla="*/ 277765 w 2250791"/>
                <a:gd name="connsiteY44" fmla="*/ 235654 h 1980171"/>
                <a:gd name="connsiteX45" fmla="*/ 312494 w 2250791"/>
                <a:gd name="connsiteY45" fmla="*/ 191093 h 19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0791" h="1980171">
                  <a:moveTo>
                    <a:pt x="312494" y="190927"/>
                  </a:moveTo>
                  <a:cubicBezTo>
                    <a:pt x="317002" y="189597"/>
                    <a:pt x="321760" y="189264"/>
                    <a:pt x="326853" y="190179"/>
                  </a:cubicBezTo>
                  <a:cubicBezTo>
                    <a:pt x="352816" y="194917"/>
                    <a:pt x="352064" y="230001"/>
                    <a:pt x="355237" y="250119"/>
                  </a:cubicBezTo>
                  <a:cubicBezTo>
                    <a:pt x="414926" y="100392"/>
                    <a:pt x="525206" y="10855"/>
                    <a:pt x="705945" y="879"/>
                  </a:cubicBezTo>
                  <a:cubicBezTo>
                    <a:pt x="882008" y="-8848"/>
                    <a:pt x="1008651" y="62316"/>
                    <a:pt x="1096557" y="206972"/>
                  </a:cubicBezTo>
                  <a:cubicBezTo>
                    <a:pt x="1123355" y="140297"/>
                    <a:pt x="1158501" y="95570"/>
                    <a:pt x="1228793" y="94490"/>
                  </a:cubicBezTo>
                  <a:cubicBezTo>
                    <a:pt x="1298250" y="93409"/>
                    <a:pt x="1336401" y="132815"/>
                    <a:pt x="1357105" y="192174"/>
                  </a:cubicBezTo>
                  <a:cubicBezTo>
                    <a:pt x="1404689" y="169062"/>
                    <a:pt x="1446681" y="145535"/>
                    <a:pt x="1491845" y="127328"/>
                  </a:cubicBezTo>
                  <a:cubicBezTo>
                    <a:pt x="1607467" y="80772"/>
                    <a:pt x="1724592" y="53254"/>
                    <a:pt x="1843387" y="121924"/>
                  </a:cubicBezTo>
                  <a:cubicBezTo>
                    <a:pt x="1923363" y="168065"/>
                    <a:pt x="1954669" y="239312"/>
                    <a:pt x="1930376" y="319538"/>
                  </a:cubicBezTo>
                  <a:cubicBezTo>
                    <a:pt x="1927454" y="329098"/>
                    <a:pt x="1928956" y="339573"/>
                    <a:pt x="1939642" y="356782"/>
                  </a:cubicBezTo>
                  <a:cubicBezTo>
                    <a:pt x="1964269" y="335666"/>
                    <a:pt x="1988980" y="314633"/>
                    <a:pt x="2013440" y="293350"/>
                  </a:cubicBezTo>
                  <a:cubicBezTo>
                    <a:pt x="2067036" y="246794"/>
                    <a:pt x="2091579" y="248207"/>
                    <a:pt x="2137995" y="300416"/>
                  </a:cubicBezTo>
                  <a:cubicBezTo>
                    <a:pt x="2208705" y="380060"/>
                    <a:pt x="2207202" y="477662"/>
                    <a:pt x="2134239" y="556391"/>
                  </a:cubicBezTo>
                  <a:cubicBezTo>
                    <a:pt x="2125807" y="565453"/>
                    <a:pt x="2117960" y="574847"/>
                    <a:pt x="2116290" y="576759"/>
                  </a:cubicBezTo>
                  <a:cubicBezTo>
                    <a:pt x="2157781" y="623731"/>
                    <a:pt x="2207703" y="661807"/>
                    <a:pt x="2229742" y="709111"/>
                  </a:cubicBezTo>
                  <a:cubicBezTo>
                    <a:pt x="2282503" y="822009"/>
                    <a:pt x="2234250" y="921772"/>
                    <a:pt x="2105521" y="979052"/>
                  </a:cubicBezTo>
                  <a:cubicBezTo>
                    <a:pt x="2058103" y="1000169"/>
                    <a:pt x="2035312" y="1014718"/>
                    <a:pt x="2036648" y="1069338"/>
                  </a:cubicBezTo>
                  <a:cubicBezTo>
                    <a:pt x="2039069" y="1174421"/>
                    <a:pt x="1966022" y="1254564"/>
                    <a:pt x="1854156" y="1296880"/>
                  </a:cubicBezTo>
                  <a:cubicBezTo>
                    <a:pt x="1795636" y="1319077"/>
                    <a:pt x="1724759" y="1321322"/>
                    <a:pt x="1658892" y="1325063"/>
                  </a:cubicBezTo>
                  <a:cubicBezTo>
                    <a:pt x="1626084" y="1326892"/>
                    <a:pt x="1610389" y="1324813"/>
                    <a:pt x="1603627" y="1359148"/>
                  </a:cubicBezTo>
                  <a:cubicBezTo>
                    <a:pt x="1589018" y="1433139"/>
                    <a:pt x="1536090" y="1483187"/>
                    <a:pt x="1445929" y="1498317"/>
                  </a:cubicBezTo>
                  <a:cubicBezTo>
                    <a:pt x="1374552" y="1510372"/>
                    <a:pt x="1313527" y="1490835"/>
                    <a:pt x="1262686" y="1447937"/>
                  </a:cubicBezTo>
                  <a:cubicBezTo>
                    <a:pt x="1215686" y="1408198"/>
                    <a:pt x="1212931" y="1407783"/>
                    <a:pt x="1187886" y="1459909"/>
                  </a:cubicBezTo>
                  <a:cubicBezTo>
                    <a:pt x="1099229" y="1643805"/>
                    <a:pt x="951549" y="1784803"/>
                    <a:pt x="747686" y="1881656"/>
                  </a:cubicBezTo>
                  <a:cubicBezTo>
                    <a:pt x="661616" y="1922558"/>
                    <a:pt x="568199" y="1952487"/>
                    <a:pt x="469440" y="1980171"/>
                  </a:cubicBezTo>
                  <a:cubicBezTo>
                    <a:pt x="587985" y="1801347"/>
                    <a:pt x="668294" y="1619446"/>
                    <a:pt x="634484" y="1409778"/>
                  </a:cubicBezTo>
                  <a:cubicBezTo>
                    <a:pt x="625885" y="1420669"/>
                    <a:pt x="616035" y="1431061"/>
                    <a:pt x="608939" y="1442616"/>
                  </a:cubicBezTo>
                  <a:cubicBezTo>
                    <a:pt x="575462" y="1497569"/>
                    <a:pt x="513686" y="1516607"/>
                    <a:pt x="449738" y="1516025"/>
                  </a:cubicBezTo>
                  <a:cubicBezTo>
                    <a:pt x="385290" y="1515443"/>
                    <a:pt x="320174" y="1494992"/>
                    <a:pt x="294378" y="1437795"/>
                  </a:cubicBezTo>
                  <a:cubicBezTo>
                    <a:pt x="264074" y="1370538"/>
                    <a:pt x="274844" y="1302699"/>
                    <a:pt x="313830" y="1238519"/>
                  </a:cubicBezTo>
                  <a:cubicBezTo>
                    <a:pt x="320675" y="1227212"/>
                    <a:pt x="327020" y="1215573"/>
                    <a:pt x="336871" y="1198613"/>
                  </a:cubicBezTo>
                  <a:cubicBezTo>
                    <a:pt x="298803" y="1193293"/>
                    <a:pt x="268248" y="1188554"/>
                    <a:pt x="237527" y="1184730"/>
                  </a:cubicBezTo>
                  <a:cubicBezTo>
                    <a:pt x="124075" y="1170430"/>
                    <a:pt x="57790" y="1110573"/>
                    <a:pt x="30408" y="1021535"/>
                  </a:cubicBezTo>
                  <a:cubicBezTo>
                    <a:pt x="7284" y="946214"/>
                    <a:pt x="45769" y="882864"/>
                    <a:pt x="111469" y="833648"/>
                  </a:cubicBezTo>
                  <a:cubicBezTo>
                    <a:pt x="144779" y="808624"/>
                    <a:pt x="141857" y="798814"/>
                    <a:pt x="106627" y="778696"/>
                  </a:cubicBezTo>
                  <a:cubicBezTo>
                    <a:pt x="33831" y="737128"/>
                    <a:pt x="-13670" y="681843"/>
                    <a:pt x="3527" y="601700"/>
                  </a:cubicBezTo>
                  <a:cubicBezTo>
                    <a:pt x="14797" y="549408"/>
                    <a:pt x="49359" y="506842"/>
                    <a:pt x="95441" y="480322"/>
                  </a:cubicBezTo>
                  <a:cubicBezTo>
                    <a:pt x="117313" y="467685"/>
                    <a:pt x="141105" y="458623"/>
                    <a:pt x="165566" y="452638"/>
                  </a:cubicBezTo>
                  <a:cubicBezTo>
                    <a:pt x="192864" y="445987"/>
                    <a:pt x="223753" y="446403"/>
                    <a:pt x="250133" y="437174"/>
                  </a:cubicBezTo>
                  <a:cubicBezTo>
                    <a:pt x="236943" y="425785"/>
                    <a:pt x="217909" y="415476"/>
                    <a:pt x="201797" y="408160"/>
                  </a:cubicBezTo>
                  <a:cubicBezTo>
                    <a:pt x="158720" y="388374"/>
                    <a:pt x="156383" y="373493"/>
                    <a:pt x="197623" y="352792"/>
                  </a:cubicBezTo>
                  <a:cubicBezTo>
                    <a:pt x="229262" y="336913"/>
                    <a:pt x="263573" y="324941"/>
                    <a:pt x="286281" y="315547"/>
                  </a:cubicBezTo>
                  <a:cubicBezTo>
                    <a:pt x="289453" y="314217"/>
                    <a:pt x="281105" y="280963"/>
                    <a:pt x="280353" y="277222"/>
                  </a:cubicBezTo>
                  <a:cubicBezTo>
                    <a:pt x="277682" y="263587"/>
                    <a:pt x="275177" y="249537"/>
                    <a:pt x="277765" y="235654"/>
                  </a:cubicBezTo>
                  <a:cubicBezTo>
                    <a:pt x="280938" y="218362"/>
                    <a:pt x="294128" y="196580"/>
                    <a:pt x="312494" y="191093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 dirty="0"/>
            </a:p>
          </p:txBody>
        </p:sp>
        <p:sp>
          <p:nvSpPr>
            <p:cNvPr id="11" name="Vrije vorm 17">
              <a:extLst>
                <a:ext uri="{FF2B5EF4-FFF2-40B4-BE49-F238E27FC236}">
                  <a16:creationId xmlns:a16="http://schemas.microsoft.com/office/drawing/2014/main" id="{60FA3DFE-13A8-ABC2-BE8C-596A8A867B8F}"/>
                </a:ext>
              </a:extLst>
            </p:cNvPr>
            <p:cNvSpPr/>
            <p:nvPr/>
          </p:nvSpPr>
          <p:spPr>
            <a:xfrm>
              <a:off x="5983554" y="4034588"/>
              <a:ext cx="3221406" cy="2541068"/>
            </a:xfrm>
            <a:custGeom>
              <a:avLst/>
              <a:gdLst>
                <a:gd name="connsiteX0" fmla="*/ 312494 w 2250791"/>
                <a:gd name="connsiteY0" fmla="*/ 190927 h 1980171"/>
                <a:gd name="connsiteX1" fmla="*/ 326853 w 2250791"/>
                <a:gd name="connsiteY1" fmla="*/ 190179 h 1980171"/>
                <a:gd name="connsiteX2" fmla="*/ 355237 w 2250791"/>
                <a:gd name="connsiteY2" fmla="*/ 250119 h 1980171"/>
                <a:gd name="connsiteX3" fmla="*/ 705945 w 2250791"/>
                <a:gd name="connsiteY3" fmla="*/ 879 h 1980171"/>
                <a:gd name="connsiteX4" fmla="*/ 1096557 w 2250791"/>
                <a:gd name="connsiteY4" fmla="*/ 206972 h 1980171"/>
                <a:gd name="connsiteX5" fmla="*/ 1228793 w 2250791"/>
                <a:gd name="connsiteY5" fmla="*/ 94490 h 1980171"/>
                <a:gd name="connsiteX6" fmla="*/ 1357105 w 2250791"/>
                <a:gd name="connsiteY6" fmla="*/ 192174 h 1980171"/>
                <a:gd name="connsiteX7" fmla="*/ 1491845 w 2250791"/>
                <a:gd name="connsiteY7" fmla="*/ 127328 h 1980171"/>
                <a:gd name="connsiteX8" fmla="*/ 1843387 w 2250791"/>
                <a:gd name="connsiteY8" fmla="*/ 121924 h 1980171"/>
                <a:gd name="connsiteX9" fmla="*/ 1930376 w 2250791"/>
                <a:gd name="connsiteY9" fmla="*/ 319538 h 1980171"/>
                <a:gd name="connsiteX10" fmla="*/ 1939642 w 2250791"/>
                <a:gd name="connsiteY10" fmla="*/ 356782 h 1980171"/>
                <a:gd name="connsiteX11" fmla="*/ 2013440 w 2250791"/>
                <a:gd name="connsiteY11" fmla="*/ 293350 h 1980171"/>
                <a:gd name="connsiteX12" fmla="*/ 2137995 w 2250791"/>
                <a:gd name="connsiteY12" fmla="*/ 300416 h 1980171"/>
                <a:gd name="connsiteX13" fmla="*/ 2134239 w 2250791"/>
                <a:gd name="connsiteY13" fmla="*/ 556391 h 1980171"/>
                <a:gd name="connsiteX14" fmla="*/ 2116290 w 2250791"/>
                <a:gd name="connsiteY14" fmla="*/ 576759 h 1980171"/>
                <a:gd name="connsiteX15" fmla="*/ 2229742 w 2250791"/>
                <a:gd name="connsiteY15" fmla="*/ 709111 h 1980171"/>
                <a:gd name="connsiteX16" fmla="*/ 2105521 w 2250791"/>
                <a:gd name="connsiteY16" fmla="*/ 979052 h 1980171"/>
                <a:gd name="connsiteX17" fmla="*/ 2036648 w 2250791"/>
                <a:gd name="connsiteY17" fmla="*/ 1069338 h 1980171"/>
                <a:gd name="connsiteX18" fmla="*/ 1854156 w 2250791"/>
                <a:gd name="connsiteY18" fmla="*/ 1296880 h 1980171"/>
                <a:gd name="connsiteX19" fmla="*/ 1658892 w 2250791"/>
                <a:gd name="connsiteY19" fmla="*/ 1325063 h 1980171"/>
                <a:gd name="connsiteX20" fmla="*/ 1603627 w 2250791"/>
                <a:gd name="connsiteY20" fmla="*/ 1359148 h 1980171"/>
                <a:gd name="connsiteX21" fmla="*/ 1445929 w 2250791"/>
                <a:gd name="connsiteY21" fmla="*/ 1498317 h 1980171"/>
                <a:gd name="connsiteX22" fmla="*/ 1262686 w 2250791"/>
                <a:gd name="connsiteY22" fmla="*/ 1447937 h 1980171"/>
                <a:gd name="connsiteX23" fmla="*/ 1187886 w 2250791"/>
                <a:gd name="connsiteY23" fmla="*/ 1459909 h 1980171"/>
                <a:gd name="connsiteX24" fmla="*/ 747686 w 2250791"/>
                <a:gd name="connsiteY24" fmla="*/ 1881656 h 1980171"/>
                <a:gd name="connsiteX25" fmla="*/ 469440 w 2250791"/>
                <a:gd name="connsiteY25" fmla="*/ 1980171 h 1980171"/>
                <a:gd name="connsiteX26" fmla="*/ 634484 w 2250791"/>
                <a:gd name="connsiteY26" fmla="*/ 1409778 h 1980171"/>
                <a:gd name="connsiteX27" fmla="*/ 608939 w 2250791"/>
                <a:gd name="connsiteY27" fmla="*/ 1442616 h 1980171"/>
                <a:gd name="connsiteX28" fmla="*/ 449738 w 2250791"/>
                <a:gd name="connsiteY28" fmla="*/ 1516025 h 1980171"/>
                <a:gd name="connsiteX29" fmla="*/ 294378 w 2250791"/>
                <a:gd name="connsiteY29" fmla="*/ 1437795 h 1980171"/>
                <a:gd name="connsiteX30" fmla="*/ 313830 w 2250791"/>
                <a:gd name="connsiteY30" fmla="*/ 1238519 h 1980171"/>
                <a:gd name="connsiteX31" fmla="*/ 336871 w 2250791"/>
                <a:gd name="connsiteY31" fmla="*/ 1198613 h 1980171"/>
                <a:gd name="connsiteX32" fmla="*/ 237527 w 2250791"/>
                <a:gd name="connsiteY32" fmla="*/ 1184730 h 1980171"/>
                <a:gd name="connsiteX33" fmla="*/ 30408 w 2250791"/>
                <a:gd name="connsiteY33" fmla="*/ 1021535 h 1980171"/>
                <a:gd name="connsiteX34" fmla="*/ 111469 w 2250791"/>
                <a:gd name="connsiteY34" fmla="*/ 833648 h 1980171"/>
                <a:gd name="connsiteX35" fmla="*/ 106627 w 2250791"/>
                <a:gd name="connsiteY35" fmla="*/ 778696 h 1980171"/>
                <a:gd name="connsiteX36" fmla="*/ 3527 w 2250791"/>
                <a:gd name="connsiteY36" fmla="*/ 601700 h 1980171"/>
                <a:gd name="connsiteX37" fmla="*/ 95441 w 2250791"/>
                <a:gd name="connsiteY37" fmla="*/ 480322 h 1980171"/>
                <a:gd name="connsiteX38" fmla="*/ 165566 w 2250791"/>
                <a:gd name="connsiteY38" fmla="*/ 452638 h 1980171"/>
                <a:gd name="connsiteX39" fmla="*/ 250133 w 2250791"/>
                <a:gd name="connsiteY39" fmla="*/ 437174 h 1980171"/>
                <a:gd name="connsiteX40" fmla="*/ 201797 w 2250791"/>
                <a:gd name="connsiteY40" fmla="*/ 408160 h 1980171"/>
                <a:gd name="connsiteX41" fmla="*/ 197623 w 2250791"/>
                <a:gd name="connsiteY41" fmla="*/ 352792 h 1980171"/>
                <a:gd name="connsiteX42" fmla="*/ 286281 w 2250791"/>
                <a:gd name="connsiteY42" fmla="*/ 315547 h 1980171"/>
                <a:gd name="connsiteX43" fmla="*/ 280353 w 2250791"/>
                <a:gd name="connsiteY43" fmla="*/ 277222 h 1980171"/>
                <a:gd name="connsiteX44" fmla="*/ 277765 w 2250791"/>
                <a:gd name="connsiteY44" fmla="*/ 235654 h 1980171"/>
                <a:gd name="connsiteX45" fmla="*/ 312494 w 2250791"/>
                <a:gd name="connsiteY45" fmla="*/ 191093 h 198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250791" h="1980171">
                  <a:moveTo>
                    <a:pt x="312494" y="190927"/>
                  </a:moveTo>
                  <a:cubicBezTo>
                    <a:pt x="317002" y="189597"/>
                    <a:pt x="321760" y="189264"/>
                    <a:pt x="326853" y="190179"/>
                  </a:cubicBezTo>
                  <a:cubicBezTo>
                    <a:pt x="352816" y="194917"/>
                    <a:pt x="352064" y="230001"/>
                    <a:pt x="355237" y="250119"/>
                  </a:cubicBezTo>
                  <a:cubicBezTo>
                    <a:pt x="414926" y="100392"/>
                    <a:pt x="525206" y="10855"/>
                    <a:pt x="705945" y="879"/>
                  </a:cubicBezTo>
                  <a:cubicBezTo>
                    <a:pt x="882008" y="-8848"/>
                    <a:pt x="1008651" y="62316"/>
                    <a:pt x="1096557" y="206972"/>
                  </a:cubicBezTo>
                  <a:cubicBezTo>
                    <a:pt x="1123355" y="140297"/>
                    <a:pt x="1158501" y="95570"/>
                    <a:pt x="1228793" y="94490"/>
                  </a:cubicBezTo>
                  <a:cubicBezTo>
                    <a:pt x="1298250" y="93409"/>
                    <a:pt x="1336401" y="132815"/>
                    <a:pt x="1357105" y="192174"/>
                  </a:cubicBezTo>
                  <a:cubicBezTo>
                    <a:pt x="1404689" y="169062"/>
                    <a:pt x="1446681" y="145535"/>
                    <a:pt x="1491845" y="127328"/>
                  </a:cubicBezTo>
                  <a:cubicBezTo>
                    <a:pt x="1607467" y="80772"/>
                    <a:pt x="1724592" y="53254"/>
                    <a:pt x="1843387" y="121924"/>
                  </a:cubicBezTo>
                  <a:cubicBezTo>
                    <a:pt x="1923363" y="168065"/>
                    <a:pt x="1954669" y="239312"/>
                    <a:pt x="1930376" y="319538"/>
                  </a:cubicBezTo>
                  <a:cubicBezTo>
                    <a:pt x="1927454" y="329098"/>
                    <a:pt x="1928956" y="339573"/>
                    <a:pt x="1939642" y="356782"/>
                  </a:cubicBezTo>
                  <a:cubicBezTo>
                    <a:pt x="1964269" y="335666"/>
                    <a:pt x="1988980" y="314633"/>
                    <a:pt x="2013440" y="293350"/>
                  </a:cubicBezTo>
                  <a:cubicBezTo>
                    <a:pt x="2067036" y="246794"/>
                    <a:pt x="2091579" y="248207"/>
                    <a:pt x="2137995" y="300416"/>
                  </a:cubicBezTo>
                  <a:cubicBezTo>
                    <a:pt x="2208705" y="380060"/>
                    <a:pt x="2207202" y="477662"/>
                    <a:pt x="2134239" y="556391"/>
                  </a:cubicBezTo>
                  <a:cubicBezTo>
                    <a:pt x="2125807" y="565453"/>
                    <a:pt x="2117960" y="574847"/>
                    <a:pt x="2116290" y="576759"/>
                  </a:cubicBezTo>
                  <a:cubicBezTo>
                    <a:pt x="2157781" y="623731"/>
                    <a:pt x="2207703" y="661807"/>
                    <a:pt x="2229742" y="709111"/>
                  </a:cubicBezTo>
                  <a:cubicBezTo>
                    <a:pt x="2282503" y="822009"/>
                    <a:pt x="2234250" y="921772"/>
                    <a:pt x="2105521" y="979052"/>
                  </a:cubicBezTo>
                  <a:cubicBezTo>
                    <a:pt x="2058103" y="1000169"/>
                    <a:pt x="2035312" y="1014718"/>
                    <a:pt x="2036648" y="1069338"/>
                  </a:cubicBezTo>
                  <a:cubicBezTo>
                    <a:pt x="2039069" y="1174421"/>
                    <a:pt x="1966022" y="1254564"/>
                    <a:pt x="1854156" y="1296880"/>
                  </a:cubicBezTo>
                  <a:cubicBezTo>
                    <a:pt x="1795636" y="1319077"/>
                    <a:pt x="1724759" y="1321322"/>
                    <a:pt x="1658892" y="1325063"/>
                  </a:cubicBezTo>
                  <a:cubicBezTo>
                    <a:pt x="1626084" y="1326892"/>
                    <a:pt x="1610389" y="1324813"/>
                    <a:pt x="1603627" y="1359148"/>
                  </a:cubicBezTo>
                  <a:cubicBezTo>
                    <a:pt x="1589018" y="1433139"/>
                    <a:pt x="1536090" y="1483187"/>
                    <a:pt x="1445929" y="1498317"/>
                  </a:cubicBezTo>
                  <a:cubicBezTo>
                    <a:pt x="1374552" y="1510372"/>
                    <a:pt x="1313527" y="1490835"/>
                    <a:pt x="1262686" y="1447937"/>
                  </a:cubicBezTo>
                  <a:cubicBezTo>
                    <a:pt x="1215686" y="1408198"/>
                    <a:pt x="1212931" y="1407783"/>
                    <a:pt x="1187886" y="1459909"/>
                  </a:cubicBezTo>
                  <a:cubicBezTo>
                    <a:pt x="1099229" y="1643805"/>
                    <a:pt x="951549" y="1784803"/>
                    <a:pt x="747686" y="1881656"/>
                  </a:cubicBezTo>
                  <a:cubicBezTo>
                    <a:pt x="661616" y="1922558"/>
                    <a:pt x="568199" y="1952487"/>
                    <a:pt x="469440" y="1980171"/>
                  </a:cubicBezTo>
                  <a:cubicBezTo>
                    <a:pt x="587985" y="1801347"/>
                    <a:pt x="668294" y="1619446"/>
                    <a:pt x="634484" y="1409778"/>
                  </a:cubicBezTo>
                  <a:cubicBezTo>
                    <a:pt x="625885" y="1420669"/>
                    <a:pt x="616035" y="1431061"/>
                    <a:pt x="608939" y="1442616"/>
                  </a:cubicBezTo>
                  <a:cubicBezTo>
                    <a:pt x="575462" y="1497569"/>
                    <a:pt x="513686" y="1516607"/>
                    <a:pt x="449738" y="1516025"/>
                  </a:cubicBezTo>
                  <a:cubicBezTo>
                    <a:pt x="385290" y="1515443"/>
                    <a:pt x="320174" y="1494992"/>
                    <a:pt x="294378" y="1437795"/>
                  </a:cubicBezTo>
                  <a:cubicBezTo>
                    <a:pt x="264074" y="1370538"/>
                    <a:pt x="274844" y="1302699"/>
                    <a:pt x="313830" y="1238519"/>
                  </a:cubicBezTo>
                  <a:cubicBezTo>
                    <a:pt x="320675" y="1227212"/>
                    <a:pt x="327020" y="1215573"/>
                    <a:pt x="336871" y="1198613"/>
                  </a:cubicBezTo>
                  <a:cubicBezTo>
                    <a:pt x="298803" y="1193293"/>
                    <a:pt x="268248" y="1188554"/>
                    <a:pt x="237527" y="1184730"/>
                  </a:cubicBezTo>
                  <a:cubicBezTo>
                    <a:pt x="124075" y="1170430"/>
                    <a:pt x="57790" y="1110573"/>
                    <a:pt x="30408" y="1021535"/>
                  </a:cubicBezTo>
                  <a:cubicBezTo>
                    <a:pt x="7284" y="946214"/>
                    <a:pt x="45769" y="882864"/>
                    <a:pt x="111469" y="833648"/>
                  </a:cubicBezTo>
                  <a:cubicBezTo>
                    <a:pt x="144779" y="808624"/>
                    <a:pt x="141857" y="798814"/>
                    <a:pt x="106627" y="778696"/>
                  </a:cubicBezTo>
                  <a:cubicBezTo>
                    <a:pt x="33831" y="737128"/>
                    <a:pt x="-13670" y="681843"/>
                    <a:pt x="3527" y="601700"/>
                  </a:cubicBezTo>
                  <a:cubicBezTo>
                    <a:pt x="14797" y="549408"/>
                    <a:pt x="49359" y="506842"/>
                    <a:pt x="95441" y="480322"/>
                  </a:cubicBezTo>
                  <a:cubicBezTo>
                    <a:pt x="117313" y="467685"/>
                    <a:pt x="141105" y="458623"/>
                    <a:pt x="165566" y="452638"/>
                  </a:cubicBezTo>
                  <a:cubicBezTo>
                    <a:pt x="192864" y="445987"/>
                    <a:pt x="223753" y="446403"/>
                    <a:pt x="250133" y="437174"/>
                  </a:cubicBezTo>
                  <a:cubicBezTo>
                    <a:pt x="236943" y="425785"/>
                    <a:pt x="217909" y="415476"/>
                    <a:pt x="201797" y="408160"/>
                  </a:cubicBezTo>
                  <a:cubicBezTo>
                    <a:pt x="158720" y="388374"/>
                    <a:pt x="156383" y="373493"/>
                    <a:pt x="197623" y="352792"/>
                  </a:cubicBezTo>
                  <a:cubicBezTo>
                    <a:pt x="229262" y="336913"/>
                    <a:pt x="263573" y="324941"/>
                    <a:pt x="286281" y="315547"/>
                  </a:cubicBezTo>
                  <a:cubicBezTo>
                    <a:pt x="289453" y="314217"/>
                    <a:pt x="281105" y="280963"/>
                    <a:pt x="280353" y="277222"/>
                  </a:cubicBezTo>
                  <a:cubicBezTo>
                    <a:pt x="277682" y="263587"/>
                    <a:pt x="275177" y="249537"/>
                    <a:pt x="277765" y="235654"/>
                  </a:cubicBezTo>
                  <a:cubicBezTo>
                    <a:pt x="280938" y="218362"/>
                    <a:pt x="294128" y="196580"/>
                    <a:pt x="312494" y="191093"/>
                  </a:cubicBezTo>
                  <a:close/>
                </a:path>
              </a:pathLst>
            </a:custGeom>
            <a:no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95285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A96AB81-900B-60E5-4530-873CD74306E6}"/>
              </a:ext>
            </a:extLst>
          </p:cNvPr>
          <p:cNvSpPr>
            <a:spLocks noChangeAspect="1"/>
          </p:cNvSpPr>
          <p:nvPr/>
        </p:nvSpPr>
        <p:spPr>
          <a:xfrm>
            <a:off x="1562997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F9097675-2697-A358-868A-D42A2DF12B94}"/>
              </a:ext>
            </a:extLst>
          </p:cNvPr>
          <p:cNvGrpSpPr/>
          <p:nvPr/>
        </p:nvGrpSpPr>
        <p:grpSpPr>
          <a:xfrm>
            <a:off x="2657507" y="2127265"/>
            <a:ext cx="2130980" cy="2603471"/>
            <a:chOff x="2639852" y="2329428"/>
            <a:chExt cx="2130980" cy="2603471"/>
          </a:xfrm>
        </p:grpSpPr>
        <p:sp>
          <p:nvSpPr>
            <p:cNvPr id="13" name="Graphic 47" descr="Oudere man die glimlacht en opzij kijkt bij een meer">
              <a:extLst>
                <a:ext uri="{FF2B5EF4-FFF2-40B4-BE49-F238E27FC236}">
                  <a16:creationId xmlns:a16="http://schemas.microsoft.com/office/drawing/2014/main" id="{4738E761-5D30-007F-95E5-E733FFB6366F}"/>
                </a:ext>
              </a:extLst>
            </p:cNvPr>
            <p:cNvSpPr/>
            <p:nvPr/>
          </p:nvSpPr>
          <p:spPr>
            <a:xfrm>
              <a:off x="2639852" y="2329428"/>
              <a:ext cx="2078085" cy="2567034"/>
            </a:xfrm>
            <a:custGeom>
              <a:avLst/>
              <a:gdLst>
                <a:gd name="connsiteX0" fmla="*/ 1102989 w 2347683"/>
                <a:gd name="connsiteY0" fmla="*/ 3091888 h 3092104"/>
                <a:gd name="connsiteX1" fmla="*/ 1238566 w 2347683"/>
                <a:gd name="connsiteY1" fmla="*/ 2800146 h 3092104"/>
                <a:gd name="connsiteX2" fmla="*/ 1283325 w 2347683"/>
                <a:gd name="connsiteY2" fmla="*/ 2295105 h 3092104"/>
                <a:gd name="connsiteX3" fmla="*/ 1207679 w 2347683"/>
                <a:gd name="connsiteY3" fmla="*/ 2245306 h 3092104"/>
                <a:gd name="connsiteX4" fmla="*/ 465855 w 2347683"/>
                <a:gd name="connsiteY4" fmla="*/ 2292176 h 3092104"/>
                <a:gd name="connsiteX5" fmla="*/ 156336 w 2347683"/>
                <a:gd name="connsiteY5" fmla="*/ 2264075 h 3092104"/>
                <a:gd name="connsiteX6" fmla="*/ 819 w 2347683"/>
                <a:gd name="connsiteY6" fmla="*/ 2024845 h 3092104"/>
                <a:gd name="connsiteX7" fmla="*/ 30513 w 2347683"/>
                <a:gd name="connsiteY7" fmla="*/ 1745798 h 3092104"/>
                <a:gd name="connsiteX8" fmla="*/ 122090 w 2347683"/>
                <a:gd name="connsiteY8" fmla="*/ 848875 h 3092104"/>
                <a:gd name="connsiteX9" fmla="*/ 164139 w 2347683"/>
                <a:gd name="connsiteY9" fmla="*/ 262679 h 3092104"/>
                <a:gd name="connsiteX10" fmla="*/ 305135 w 2347683"/>
                <a:gd name="connsiteY10" fmla="*/ 104386 h 3092104"/>
                <a:gd name="connsiteX11" fmla="*/ 2029593 w 2347683"/>
                <a:gd name="connsiteY11" fmla="*/ 3595 h 3092104"/>
                <a:gd name="connsiteX12" fmla="*/ 2226943 w 2347683"/>
                <a:gd name="connsiteY12" fmla="*/ 21496 h 3092104"/>
                <a:gd name="connsiteX13" fmla="*/ 2347673 w 2347683"/>
                <a:gd name="connsiteY13" fmla="*/ 165251 h 3092104"/>
                <a:gd name="connsiteX14" fmla="*/ 2330116 w 2347683"/>
                <a:gd name="connsiteY14" fmla="*/ 976681 h 3092104"/>
                <a:gd name="connsiteX15" fmla="*/ 2317003 w 2347683"/>
                <a:gd name="connsiteY15" fmla="*/ 1689381 h 3092104"/>
                <a:gd name="connsiteX16" fmla="*/ 2216323 w 2347683"/>
                <a:gd name="connsiteY16" fmla="*/ 2118801 h 3092104"/>
                <a:gd name="connsiteX17" fmla="*/ 1869090 w 2347683"/>
                <a:gd name="connsiteY17" fmla="*/ 2264184 h 3092104"/>
                <a:gd name="connsiteX18" fmla="*/ 1782065 w 2347683"/>
                <a:gd name="connsiteY18" fmla="*/ 2313006 h 3092104"/>
                <a:gd name="connsiteX19" fmla="*/ 1164763 w 2347683"/>
                <a:gd name="connsiteY19" fmla="*/ 3058580 h 3092104"/>
                <a:gd name="connsiteX20" fmla="*/ 1103098 w 2347683"/>
                <a:gd name="connsiteY20" fmla="*/ 3092105 h 309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47683" h="3092104">
                  <a:moveTo>
                    <a:pt x="1102989" y="3091888"/>
                  </a:moveTo>
                  <a:cubicBezTo>
                    <a:pt x="1152517" y="2986214"/>
                    <a:pt x="1200635" y="2895296"/>
                    <a:pt x="1238566" y="2800146"/>
                  </a:cubicBezTo>
                  <a:cubicBezTo>
                    <a:pt x="1303483" y="2637296"/>
                    <a:pt x="1300340" y="2465658"/>
                    <a:pt x="1283325" y="2295105"/>
                  </a:cubicBezTo>
                  <a:cubicBezTo>
                    <a:pt x="1281374" y="2275359"/>
                    <a:pt x="1233039" y="2244004"/>
                    <a:pt x="1207679" y="2245306"/>
                  </a:cubicBezTo>
                  <a:cubicBezTo>
                    <a:pt x="960260" y="2258325"/>
                    <a:pt x="713382" y="2282194"/>
                    <a:pt x="465855" y="2292176"/>
                  </a:cubicBezTo>
                  <a:cubicBezTo>
                    <a:pt x="363224" y="2296298"/>
                    <a:pt x="259401" y="2275901"/>
                    <a:pt x="156336" y="2264075"/>
                  </a:cubicBezTo>
                  <a:cubicBezTo>
                    <a:pt x="40701" y="2250731"/>
                    <a:pt x="-6984" y="2118368"/>
                    <a:pt x="819" y="2024845"/>
                  </a:cubicBezTo>
                  <a:cubicBezTo>
                    <a:pt x="8622" y="1931649"/>
                    <a:pt x="20868" y="1838777"/>
                    <a:pt x="30513" y="1745798"/>
                  </a:cubicBezTo>
                  <a:cubicBezTo>
                    <a:pt x="61509" y="1446896"/>
                    <a:pt x="94238" y="1148102"/>
                    <a:pt x="122090" y="848875"/>
                  </a:cubicBezTo>
                  <a:cubicBezTo>
                    <a:pt x="140189" y="653802"/>
                    <a:pt x="153085" y="458186"/>
                    <a:pt x="164139" y="262679"/>
                  </a:cubicBezTo>
                  <a:cubicBezTo>
                    <a:pt x="169666" y="165685"/>
                    <a:pt x="208248" y="113608"/>
                    <a:pt x="305135" y="104386"/>
                  </a:cubicBezTo>
                  <a:cubicBezTo>
                    <a:pt x="878871" y="50139"/>
                    <a:pt x="1451739" y="-16260"/>
                    <a:pt x="2029593" y="3595"/>
                  </a:cubicBezTo>
                  <a:cubicBezTo>
                    <a:pt x="2095485" y="5873"/>
                    <a:pt x="2161485" y="12708"/>
                    <a:pt x="2226943" y="21496"/>
                  </a:cubicBezTo>
                  <a:cubicBezTo>
                    <a:pt x="2308983" y="32454"/>
                    <a:pt x="2348432" y="90065"/>
                    <a:pt x="2347673" y="165251"/>
                  </a:cubicBezTo>
                  <a:cubicBezTo>
                    <a:pt x="2344964" y="435728"/>
                    <a:pt x="2335968" y="706204"/>
                    <a:pt x="2330116" y="976681"/>
                  </a:cubicBezTo>
                  <a:cubicBezTo>
                    <a:pt x="2324914" y="1214284"/>
                    <a:pt x="2318520" y="1451778"/>
                    <a:pt x="2317003" y="1689381"/>
                  </a:cubicBezTo>
                  <a:cubicBezTo>
                    <a:pt x="2316028" y="1841056"/>
                    <a:pt x="2290126" y="1984702"/>
                    <a:pt x="2216323" y="2118801"/>
                  </a:cubicBezTo>
                  <a:cubicBezTo>
                    <a:pt x="2136884" y="2263208"/>
                    <a:pt x="2030027" y="2309535"/>
                    <a:pt x="1869090" y="2264184"/>
                  </a:cubicBezTo>
                  <a:cubicBezTo>
                    <a:pt x="1822597" y="2251056"/>
                    <a:pt x="1800489" y="2268307"/>
                    <a:pt x="1782065" y="2313006"/>
                  </a:cubicBezTo>
                  <a:cubicBezTo>
                    <a:pt x="1653750" y="2625253"/>
                    <a:pt x="1444803" y="2871753"/>
                    <a:pt x="1164763" y="3058580"/>
                  </a:cubicBezTo>
                  <a:cubicBezTo>
                    <a:pt x="1148182" y="3069646"/>
                    <a:pt x="1129758" y="3077675"/>
                    <a:pt x="1103098" y="3092105"/>
                  </a:cubicBezTo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" name="Graphic 48">
              <a:extLst>
                <a:ext uri="{FF2B5EF4-FFF2-40B4-BE49-F238E27FC236}">
                  <a16:creationId xmlns:a16="http://schemas.microsoft.com/office/drawing/2014/main" id="{DA90D25D-459B-239C-C16D-A93D095A2F76}"/>
                </a:ext>
              </a:extLst>
            </p:cNvPr>
            <p:cNvSpPr/>
            <p:nvPr/>
          </p:nvSpPr>
          <p:spPr>
            <a:xfrm>
              <a:off x="2692747" y="2365865"/>
              <a:ext cx="2078085" cy="2567034"/>
            </a:xfrm>
            <a:custGeom>
              <a:avLst/>
              <a:gdLst>
                <a:gd name="connsiteX0" fmla="*/ 1102989 w 2347683"/>
                <a:gd name="connsiteY0" fmla="*/ 3091888 h 3092104"/>
                <a:gd name="connsiteX1" fmla="*/ 1238566 w 2347683"/>
                <a:gd name="connsiteY1" fmla="*/ 2800146 h 3092104"/>
                <a:gd name="connsiteX2" fmla="*/ 1283325 w 2347683"/>
                <a:gd name="connsiteY2" fmla="*/ 2295105 h 3092104"/>
                <a:gd name="connsiteX3" fmla="*/ 1207679 w 2347683"/>
                <a:gd name="connsiteY3" fmla="*/ 2245306 h 3092104"/>
                <a:gd name="connsiteX4" fmla="*/ 465855 w 2347683"/>
                <a:gd name="connsiteY4" fmla="*/ 2292176 h 3092104"/>
                <a:gd name="connsiteX5" fmla="*/ 156336 w 2347683"/>
                <a:gd name="connsiteY5" fmla="*/ 2264075 h 3092104"/>
                <a:gd name="connsiteX6" fmla="*/ 819 w 2347683"/>
                <a:gd name="connsiteY6" fmla="*/ 2024845 h 3092104"/>
                <a:gd name="connsiteX7" fmla="*/ 30513 w 2347683"/>
                <a:gd name="connsiteY7" fmla="*/ 1745798 h 3092104"/>
                <a:gd name="connsiteX8" fmla="*/ 122090 w 2347683"/>
                <a:gd name="connsiteY8" fmla="*/ 848875 h 3092104"/>
                <a:gd name="connsiteX9" fmla="*/ 164139 w 2347683"/>
                <a:gd name="connsiteY9" fmla="*/ 262679 h 3092104"/>
                <a:gd name="connsiteX10" fmla="*/ 305135 w 2347683"/>
                <a:gd name="connsiteY10" fmla="*/ 104386 h 3092104"/>
                <a:gd name="connsiteX11" fmla="*/ 2029593 w 2347683"/>
                <a:gd name="connsiteY11" fmla="*/ 3595 h 3092104"/>
                <a:gd name="connsiteX12" fmla="*/ 2226943 w 2347683"/>
                <a:gd name="connsiteY12" fmla="*/ 21496 h 3092104"/>
                <a:gd name="connsiteX13" fmla="*/ 2347673 w 2347683"/>
                <a:gd name="connsiteY13" fmla="*/ 165251 h 3092104"/>
                <a:gd name="connsiteX14" fmla="*/ 2330116 w 2347683"/>
                <a:gd name="connsiteY14" fmla="*/ 976681 h 3092104"/>
                <a:gd name="connsiteX15" fmla="*/ 2317003 w 2347683"/>
                <a:gd name="connsiteY15" fmla="*/ 1689381 h 3092104"/>
                <a:gd name="connsiteX16" fmla="*/ 2216323 w 2347683"/>
                <a:gd name="connsiteY16" fmla="*/ 2118801 h 3092104"/>
                <a:gd name="connsiteX17" fmla="*/ 1869090 w 2347683"/>
                <a:gd name="connsiteY17" fmla="*/ 2264184 h 3092104"/>
                <a:gd name="connsiteX18" fmla="*/ 1782065 w 2347683"/>
                <a:gd name="connsiteY18" fmla="*/ 2313006 h 3092104"/>
                <a:gd name="connsiteX19" fmla="*/ 1164763 w 2347683"/>
                <a:gd name="connsiteY19" fmla="*/ 3058580 h 3092104"/>
                <a:gd name="connsiteX20" fmla="*/ 1103098 w 2347683"/>
                <a:gd name="connsiteY20" fmla="*/ 3092105 h 309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47683" h="3092104">
                  <a:moveTo>
                    <a:pt x="1102989" y="3091888"/>
                  </a:moveTo>
                  <a:cubicBezTo>
                    <a:pt x="1152517" y="2986214"/>
                    <a:pt x="1200635" y="2895296"/>
                    <a:pt x="1238566" y="2800146"/>
                  </a:cubicBezTo>
                  <a:cubicBezTo>
                    <a:pt x="1303483" y="2637296"/>
                    <a:pt x="1300340" y="2465658"/>
                    <a:pt x="1283325" y="2295105"/>
                  </a:cubicBezTo>
                  <a:cubicBezTo>
                    <a:pt x="1281374" y="2275359"/>
                    <a:pt x="1233039" y="2244004"/>
                    <a:pt x="1207679" y="2245306"/>
                  </a:cubicBezTo>
                  <a:cubicBezTo>
                    <a:pt x="960260" y="2258325"/>
                    <a:pt x="713382" y="2282194"/>
                    <a:pt x="465855" y="2292176"/>
                  </a:cubicBezTo>
                  <a:cubicBezTo>
                    <a:pt x="363224" y="2296298"/>
                    <a:pt x="259401" y="2275901"/>
                    <a:pt x="156336" y="2264075"/>
                  </a:cubicBezTo>
                  <a:cubicBezTo>
                    <a:pt x="40701" y="2250731"/>
                    <a:pt x="-6984" y="2118368"/>
                    <a:pt x="819" y="2024845"/>
                  </a:cubicBezTo>
                  <a:cubicBezTo>
                    <a:pt x="8622" y="1931649"/>
                    <a:pt x="20868" y="1838777"/>
                    <a:pt x="30513" y="1745798"/>
                  </a:cubicBezTo>
                  <a:cubicBezTo>
                    <a:pt x="61509" y="1446896"/>
                    <a:pt x="94238" y="1148102"/>
                    <a:pt x="122090" y="848875"/>
                  </a:cubicBezTo>
                  <a:cubicBezTo>
                    <a:pt x="140189" y="653802"/>
                    <a:pt x="153085" y="458186"/>
                    <a:pt x="164139" y="262679"/>
                  </a:cubicBezTo>
                  <a:cubicBezTo>
                    <a:pt x="169666" y="165685"/>
                    <a:pt x="208248" y="113608"/>
                    <a:pt x="305135" y="104386"/>
                  </a:cubicBezTo>
                  <a:cubicBezTo>
                    <a:pt x="878871" y="50139"/>
                    <a:pt x="1451739" y="-16260"/>
                    <a:pt x="2029593" y="3595"/>
                  </a:cubicBezTo>
                  <a:cubicBezTo>
                    <a:pt x="2095485" y="5873"/>
                    <a:pt x="2161485" y="12708"/>
                    <a:pt x="2226943" y="21496"/>
                  </a:cubicBezTo>
                  <a:cubicBezTo>
                    <a:pt x="2308983" y="32454"/>
                    <a:pt x="2348432" y="90065"/>
                    <a:pt x="2347673" y="165251"/>
                  </a:cubicBezTo>
                  <a:cubicBezTo>
                    <a:pt x="2344964" y="435728"/>
                    <a:pt x="2335968" y="706204"/>
                    <a:pt x="2330116" y="976681"/>
                  </a:cubicBezTo>
                  <a:cubicBezTo>
                    <a:pt x="2324914" y="1214284"/>
                    <a:pt x="2318520" y="1451778"/>
                    <a:pt x="2317003" y="1689381"/>
                  </a:cubicBezTo>
                  <a:cubicBezTo>
                    <a:pt x="2316028" y="1841056"/>
                    <a:pt x="2290126" y="1984702"/>
                    <a:pt x="2216323" y="2118801"/>
                  </a:cubicBezTo>
                  <a:cubicBezTo>
                    <a:pt x="2136884" y="2263208"/>
                    <a:pt x="2030027" y="2309535"/>
                    <a:pt x="1869090" y="2264184"/>
                  </a:cubicBezTo>
                  <a:cubicBezTo>
                    <a:pt x="1822597" y="2251056"/>
                    <a:pt x="1800489" y="2268307"/>
                    <a:pt x="1782065" y="2313006"/>
                  </a:cubicBezTo>
                  <a:cubicBezTo>
                    <a:pt x="1653750" y="2625253"/>
                    <a:pt x="1444803" y="2871753"/>
                    <a:pt x="1164763" y="3058580"/>
                  </a:cubicBezTo>
                  <a:cubicBezTo>
                    <a:pt x="1148182" y="3069646"/>
                    <a:pt x="1129758" y="3077675"/>
                    <a:pt x="1103098" y="3092105"/>
                  </a:cubicBezTo>
                </a:path>
              </a:pathLst>
            </a:custGeom>
            <a:no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/>
            </a:p>
          </p:txBody>
        </p:sp>
      </p:grpSp>
      <p:sp>
        <p:nvSpPr>
          <p:cNvPr id="19" name="Rechthoek 18">
            <a:extLst>
              <a:ext uri="{FF2B5EF4-FFF2-40B4-BE49-F238E27FC236}">
                <a16:creationId xmlns:a16="http://schemas.microsoft.com/office/drawing/2014/main" id="{405B0540-9E56-8FA8-0948-0C95617A7B67}"/>
              </a:ext>
            </a:extLst>
          </p:cNvPr>
          <p:cNvSpPr>
            <a:spLocks noChangeAspect="1"/>
          </p:cNvSpPr>
          <p:nvPr/>
        </p:nvSpPr>
        <p:spPr>
          <a:xfrm>
            <a:off x="6442673" y="1269000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57ECBAA5-A0FF-0B67-7CBF-BF922C3B5EBA}"/>
              </a:ext>
            </a:extLst>
          </p:cNvPr>
          <p:cNvGrpSpPr/>
          <p:nvPr/>
        </p:nvGrpSpPr>
        <p:grpSpPr>
          <a:xfrm flipH="1">
            <a:off x="7537183" y="2127265"/>
            <a:ext cx="2130980" cy="2603471"/>
            <a:chOff x="2639852" y="2329428"/>
            <a:chExt cx="2130980" cy="2603471"/>
          </a:xfrm>
        </p:grpSpPr>
        <p:sp>
          <p:nvSpPr>
            <p:cNvPr id="21" name="Graphic 47" descr="Oude vrouw thuis">
              <a:extLst>
                <a:ext uri="{FF2B5EF4-FFF2-40B4-BE49-F238E27FC236}">
                  <a16:creationId xmlns:a16="http://schemas.microsoft.com/office/drawing/2014/main" id="{AD46A59F-BE71-B5FC-E242-FE15DC4E8416}"/>
                </a:ext>
              </a:extLst>
            </p:cNvPr>
            <p:cNvSpPr/>
            <p:nvPr/>
          </p:nvSpPr>
          <p:spPr>
            <a:xfrm>
              <a:off x="2639852" y="2329428"/>
              <a:ext cx="2078085" cy="2567034"/>
            </a:xfrm>
            <a:custGeom>
              <a:avLst/>
              <a:gdLst>
                <a:gd name="connsiteX0" fmla="*/ 1102989 w 2347683"/>
                <a:gd name="connsiteY0" fmla="*/ 3091888 h 3092104"/>
                <a:gd name="connsiteX1" fmla="*/ 1238566 w 2347683"/>
                <a:gd name="connsiteY1" fmla="*/ 2800146 h 3092104"/>
                <a:gd name="connsiteX2" fmla="*/ 1283325 w 2347683"/>
                <a:gd name="connsiteY2" fmla="*/ 2295105 h 3092104"/>
                <a:gd name="connsiteX3" fmla="*/ 1207679 w 2347683"/>
                <a:gd name="connsiteY3" fmla="*/ 2245306 h 3092104"/>
                <a:gd name="connsiteX4" fmla="*/ 465855 w 2347683"/>
                <a:gd name="connsiteY4" fmla="*/ 2292176 h 3092104"/>
                <a:gd name="connsiteX5" fmla="*/ 156336 w 2347683"/>
                <a:gd name="connsiteY5" fmla="*/ 2264075 h 3092104"/>
                <a:gd name="connsiteX6" fmla="*/ 819 w 2347683"/>
                <a:gd name="connsiteY6" fmla="*/ 2024845 h 3092104"/>
                <a:gd name="connsiteX7" fmla="*/ 30513 w 2347683"/>
                <a:gd name="connsiteY7" fmla="*/ 1745798 h 3092104"/>
                <a:gd name="connsiteX8" fmla="*/ 122090 w 2347683"/>
                <a:gd name="connsiteY8" fmla="*/ 848875 h 3092104"/>
                <a:gd name="connsiteX9" fmla="*/ 164139 w 2347683"/>
                <a:gd name="connsiteY9" fmla="*/ 262679 h 3092104"/>
                <a:gd name="connsiteX10" fmla="*/ 305135 w 2347683"/>
                <a:gd name="connsiteY10" fmla="*/ 104386 h 3092104"/>
                <a:gd name="connsiteX11" fmla="*/ 2029593 w 2347683"/>
                <a:gd name="connsiteY11" fmla="*/ 3595 h 3092104"/>
                <a:gd name="connsiteX12" fmla="*/ 2226943 w 2347683"/>
                <a:gd name="connsiteY12" fmla="*/ 21496 h 3092104"/>
                <a:gd name="connsiteX13" fmla="*/ 2347673 w 2347683"/>
                <a:gd name="connsiteY13" fmla="*/ 165251 h 3092104"/>
                <a:gd name="connsiteX14" fmla="*/ 2330116 w 2347683"/>
                <a:gd name="connsiteY14" fmla="*/ 976681 h 3092104"/>
                <a:gd name="connsiteX15" fmla="*/ 2317003 w 2347683"/>
                <a:gd name="connsiteY15" fmla="*/ 1689381 h 3092104"/>
                <a:gd name="connsiteX16" fmla="*/ 2216323 w 2347683"/>
                <a:gd name="connsiteY16" fmla="*/ 2118801 h 3092104"/>
                <a:gd name="connsiteX17" fmla="*/ 1869090 w 2347683"/>
                <a:gd name="connsiteY17" fmla="*/ 2264184 h 3092104"/>
                <a:gd name="connsiteX18" fmla="*/ 1782065 w 2347683"/>
                <a:gd name="connsiteY18" fmla="*/ 2313006 h 3092104"/>
                <a:gd name="connsiteX19" fmla="*/ 1164763 w 2347683"/>
                <a:gd name="connsiteY19" fmla="*/ 3058580 h 3092104"/>
                <a:gd name="connsiteX20" fmla="*/ 1103098 w 2347683"/>
                <a:gd name="connsiteY20" fmla="*/ 3092105 h 309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47683" h="3092104">
                  <a:moveTo>
                    <a:pt x="1102989" y="3091888"/>
                  </a:moveTo>
                  <a:cubicBezTo>
                    <a:pt x="1152517" y="2986214"/>
                    <a:pt x="1200635" y="2895296"/>
                    <a:pt x="1238566" y="2800146"/>
                  </a:cubicBezTo>
                  <a:cubicBezTo>
                    <a:pt x="1303483" y="2637296"/>
                    <a:pt x="1300340" y="2465658"/>
                    <a:pt x="1283325" y="2295105"/>
                  </a:cubicBezTo>
                  <a:cubicBezTo>
                    <a:pt x="1281374" y="2275359"/>
                    <a:pt x="1233039" y="2244004"/>
                    <a:pt x="1207679" y="2245306"/>
                  </a:cubicBezTo>
                  <a:cubicBezTo>
                    <a:pt x="960260" y="2258325"/>
                    <a:pt x="713382" y="2282194"/>
                    <a:pt x="465855" y="2292176"/>
                  </a:cubicBezTo>
                  <a:cubicBezTo>
                    <a:pt x="363224" y="2296298"/>
                    <a:pt x="259401" y="2275901"/>
                    <a:pt x="156336" y="2264075"/>
                  </a:cubicBezTo>
                  <a:cubicBezTo>
                    <a:pt x="40701" y="2250731"/>
                    <a:pt x="-6984" y="2118368"/>
                    <a:pt x="819" y="2024845"/>
                  </a:cubicBezTo>
                  <a:cubicBezTo>
                    <a:pt x="8622" y="1931649"/>
                    <a:pt x="20868" y="1838777"/>
                    <a:pt x="30513" y="1745798"/>
                  </a:cubicBezTo>
                  <a:cubicBezTo>
                    <a:pt x="61509" y="1446896"/>
                    <a:pt x="94238" y="1148102"/>
                    <a:pt x="122090" y="848875"/>
                  </a:cubicBezTo>
                  <a:cubicBezTo>
                    <a:pt x="140189" y="653802"/>
                    <a:pt x="153085" y="458186"/>
                    <a:pt x="164139" y="262679"/>
                  </a:cubicBezTo>
                  <a:cubicBezTo>
                    <a:pt x="169666" y="165685"/>
                    <a:pt x="208248" y="113608"/>
                    <a:pt x="305135" y="104386"/>
                  </a:cubicBezTo>
                  <a:cubicBezTo>
                    <a:pt x="878871" y="50139"/>
                    <a:pt x="1451739" y="-16260"/>
                    <a:pt x="2029593" y="3595"/>
                  </a:cubicBezTo>
                  <a:cubicBezTo>
                    <a:pt x="2095485" y="5873"/>
                    <a:pt x="2161485" y="12708"/>
                    <a:pt x="2226943" y="21496"/>
                  </a:cubicBezTo>
                  <a:cubicBezTo>
                    <a:pt x="2308983" y="32454"/>
                    <a:pt x="2348432" y="90065"/>
                    <a:pt x="2347673" y="165251"/>
                  </a:cubicBezTo>
                  <a:cubicBezTo>
                    <a:pt x="2344964" y="435728"/>
                    <a:pt x="2335968" y="706204"/>
                    <a:pt x="2330116" y="976681"/>
                  </a:cubicBezTo>
                  <a:cubicBezTo>
                    <a:pt x="2324914" y="1214284"/>
                    <a:pt x="2318520" y="1451778"/>
                    <a:pt x="2317003" y="1689381"/>
                  </a:cubicBezTo>
                  <a:cubicBezTo>
                    <a:pt x="2316028" y="1841056"/>
                    <a:pt x="2290126" y="1984702"/>
                    <a:pt x="2216323" y="2118801"/>
                  </a:cubicBezTo>
                  <a:cubicBezTo>
                    <a:pt x="2136884" y="2263208"/>
                    <a:pt x="2030027" y="2309535"/>
                    <a:pt x="1869090" y="2264184"/>
                  </a:cubicBezTo>
                  <a:cubicBezTo>
                    <a:pt x="1822597" y="2251056"/>
                    <a:pt x="1800489" y="2268307"/>
                    <a:pt x="1782065" y="2313006"/>
                  </a:cubicBezTo>
                  <a:cubicBezTo>
                    <a:pt x="1653750" y="2625253"/>
                    <a:pt x="1444803" y="2871753"/>
                    <a:pt x="1164763" y="3058580"/>
                  </a:cubicBezTo>
                  <a:cubicBezTo>
                    <a:pt x="1148182" y="3069646"/>
                    <a:pt x="1129758" y="3077675"/>
                    <a:pt x="1103098" y="3092105"/>
                  </a:cubicBezTo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Graphic 48">
              <a:extLst>
                <a:ext uri="{FF2B5EF4-FFF2-40B4-BE49-F238E27FC236}">
                  <a16:creationId xmlns:a16="http://schemas.microsoft.com/office/drawing/2014/main" id="{C866EA4F-5D52-2695-F2CC-920762AAA80F}"/>
                </a:ext>
              </a:extLst>
            </p:cNvPr>
            <p:cNvSpPr/>
            <p:nvPr/>
          </p:nvSpPr>
          <p:spPr>
            <a:xfrm>
              <a:off x="2692747" y="2365865"/>
              <a:ext cx="2078085" cy="2567034"/>
            </a:xfrm>
            <a:custGeom>
              <a:avLst/>
              <a:gdLst>
                <a:gd name="connsiteX0" fmla="*/ 1102989 w 2347683"/>
                <a:gd name="connsiteY0" fmla="*/ 3091888 h 3092104"/>
                <a:gd name="connsiteX1" fmla="*/ 1238566 w 2347683"/>
                <a:gd name="connsiteY1" fmla="*/ 2800146 h 3092104"/>
                <a:gd name="connsiteX2" fmla="*/ 1283325 w 2347683"/>
                <a:gd name="connsiteY2" fmla="*/ 2295105 h 3092104"/>
                <a:gd name="connsiteX3" fmla="*/ 1207679 w 2347683"/>
                <a:gd name="connsiteY3" fmla="*/ 2245306 h 3092104"/>
                <a:gd name="connsiteX4" fmla="*/ 465855 w 2347683"/>
                <a:gd name="connsiteY4" fmla="*/ 2292176 h 3092104"/>
                <a:gd name="connsiteX5" fmla="*/ 156336 w 2347683"/>
                <a:gd name="connsiteY5" fmla="*/ 2264075 h 3092104"/>
                <a:gd name="connsiteX6" fmla="*/ 819 w 2347683"/>
                <a:gd name="connsiteY6" fmla="*/ 2024845 h 3092104"/>
                <a:gd name="connsiteX7" fmla="*/ 30513 w 2347683"/>
                <a:gd name="connsiteY7" fmla="*/ 1745798 h 3092104"/>
                <a:gd name="connsiteX8" fmla="*/ 122090 w 2347683"/>
                <a:gd name="connsiteY8" fmla="*/ 848875 h 3092104"/>
                <a:gd name="connsiteX9" fmla="*/ 164139 w 2347683"/>
                <a:gd name="connsiteY9" fmla="*/ 262679 h 3092104"/>
                <a:gd name="connsiteX10" fmla="*/ 305135 w 2347683"/>
                <a:gd name="connsiteY10" fmla="*/ 104386 h 3092104"/>
                <a:gd name="connsiteX11" fmla="*/ 2029593 w 2347683"/>
                <a:gd name="connsiteY11" fmla="*/ 3595 h 3092104"/>
                <a:gd name="connsiteX12" fmla="*/ 2226943 w 2347683"/>
                <a:gd name="connsiteY12" fmla="*/ 21496 h 3092104"/>
                <a:gd name="connsiteX13" fmla="*/ 2347673 w 2347683"/>
                <a:gd name="connsiteY13" fmla="*/ 165251 h 3092104"/>
                <a:gd name="connsiteX14" fmla="*/ 2330116 w 2347683"/>
                <a:gd name="connsiteY14" fmla="*/ 976681 h 3092104"/>
                <a:gd name="connsiteX15" fmla="*/ 2317003 w 2347683"/>
                <a:gd name="connsiteY15" fmla="*/ 1689381 h 3092104"/>
                <a:gd name="connsiteX16" fmla="*/ 2216323 w 2347683"/>
                <a:gd name="connsiteY16" fmla="*/ 2118801 h 3092104"/>
                <a:gd name="connsiteX17" fmla="*/ 1869090 w 2347683"/>
                <a:gd name="connsiteY17" fmla="*/ 2264184 h 3092104"/>
                <a:gd name="connsiteX18" fmla="*/ 1782065 w 2347683"/>
                <a:gd name="connsiteY18" fmla="*/ 2313006 h 3092104"/>
                <a:gd name="connsiteX19" fmla="*/ 1164763 w 2347683"/>
                <a:gd name="connsiteY19" fmla="*/ 3058580 h 3092104"/>
                <a:gd name="connsiteX20" fmla="*/ 1103098 w 2347683"/>
                <a:gd name="connsiteY20" fmla="*/ 3092105 h 309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47683" h="3092104">
                  <a:moveTo>
                    <a:pt x="1102989" y="3091888"/>
                  </a:moveTo>
                  <a:cubicBezTo>
                    <a:pt x="1152517" y="2986214"/>
                    <a:pt x="1200635" y="2895296"/>
                    <a:pt x="1238566" y="2800146"/>
                  </a:cubicBezTo>
                  <a:cubicBezTo>
                    <a:pt x="1303483" y="2637296"/>
                    <a:pt x="1300340" y="2465658"/>
                    <a:pt x="1283325" y="2295105"/>
                  </a:cubicBezTo>
                  <a:cubicBezTo>
                    <a:pt x="1281374" y="2275359"/>
                    <a:pt x="1233039" y="2244004"/>
                    <a:pt x="1207679" y="2245306"/>
                  </a:cubicBezTo>
                  <a:cubicBezTo>
                    <a:pt x="960260" y="2258325"/>
                    <a:pt x="713382" y="2282194"/>
                    <a:pt x="465855" y="2292176"/>
                  </a:cubicBezTo>
                  <a:cubicBezTo>
                    <a:pt x="363224" y="2296298"/>
                    <a:pt x="259401" y="2275901"/>
                    <a:pt x="156336" y="2264075"/>
                  </a:cubicBezTo>
                  <a:cubicBezTo>
                    <a:pt x="40701" y="2250731"/>
                    <a:pt x="-6984" y="2118368"/>
                    <a:pt x="819" y="2024845"/>
                  </a:cubicBezTo>
                  <a:cubicBezTo>
                    <a:pt x="8622" y="1931649"/>
                    <a:pt x="20868" y="1838777"/>
                    <a:pt x="30513" y="1745798"/>
                  </a:cubicBezTo>
                  <a:cubicBezTo>
                    <a:pt x="61509" y="1446896"/>
                    <a:pt x="94238" y="1148102"/>
                    <a:pt x="122090" y="848875"/>
                  </a:cubicBezTo>
                  <a:cubicBezTo>
                    <a:pt x="140189" y="653802"/>
                    <a:pt x="153085" y="458186"/>
                    <a:pt x="164139" y="262679"/>
                  </a:cubicBezTo>
                  <a:cubicBezTo>
                    <a:pt x="169666" y="165685"/>
                    <a:pt x="208248" y="113608"/>
                    <a:pt x="305135" y="104386"/>
                  </a:cubicBezTo>
                  <a:cubicBezTo>
                    <a:pt x="878871" y="50139"/>
                    <a:pt x="1451739" y="-16260"/>
                    <a:pt x="2029593" y="3595"/>
                  </a:cubicBezTo>
                  <a:cubicBezTo>
                    <a:pt x="2095485" y="5873"/>
                    <a:pt x="2161485" y="12708"/>
                    <a:pt x="2226943" y="21496"/>
                  </a:cubicBezTo>
                  <a:cubicBezTo>
                    <a:pt x="2308983" y="32454"/>
                    <a:pt x="2348432" y="90065"/>
                    <a:pt x="2347673" y="165251"/>
                  </a:cubicBezTo>
                  <a:cubicBezTo>
                    <a:pt x="2344964" y="435728"/>
                    <a:pt x="2335968" y="706204"/>
                    <a:pt x="2330116" y="976681"/>
                  </a:cubicBezTo>
                  <a:cubicBezTo>
                    <a:pt x="2324914" y="1214284"/>
                    <a:pt x="2318520" y="1451778"/>
                    <a:pt x="2317003" y="1689381"/>
                  </a:cubicBezTo>
                  <a:cubicBezTo>
                    <a:pt x="2316028" y="1841056"/>
                    <a:pt x="2290126" y="1984702"/>
                    <a:pt x="2216323" y="2118801"/>
                  </a:cubicBezTo>
                  <a:cubicBezTo>
                    <a:pt x="2136884" y="2263208"/>
                    <a:pt x="2030027" y="2309535"/>
                    <a:pt x="1869090" y="2264184"/>
                  </a:cubicBezTo>
                  <a:cubicBezTo>
                    <a:pt x="1822597" y="2251056"/>
                    <a:pt x="1800489" y="2268307"/>
                    <a:pt x="1782065" y="2313006"/>
                  </a:cubicBezTo>
                  <a:cubicBezTo>
                    <a:pt x="1653750" y="2625253"/>
                    <a:pt x="1444803" y="2871753"/>
                    <a:pt x="1164763" y="3058580"/>
                  </a:cubicBezTo>
                  <a:cubicBezTo>
                    <a:pt x="1148182" y="3069646"/>
                    <a:pt x="1129758" y="3077675"/>
                    <a:pt x="1103098" y="3092105"/>
                  </a:cubicBezTo>
                </a:path>
              </a:pathLst>
            </a:custGeom>
            <a:noFill/>
            <a:ln w="28575" cap="flat">
              <a:solidFill>
                <a:schemeClr val="bg2"/>
              </a:solidFill>
              <a:prstDash val="solid"/>
              <a:miter/>
            </a:ln>
          </p:spPr>
          <p:txBody>
            <a:bodyPr vert="horz" rtlCol="0" anchor="ctr" anchorCtr="0"/>
            <a:lstStyle/>
            <a:p>
              <a:endParaRPr lang="nl-B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48236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A96AB81-900B-60E5-4530-873CD74306E6}"/>
              </a:ext>
            </a:extLst>
          </p:cNvPr>
          <p:cNvSpPr>
            <a:spLocks noChangeAspect="1"/>
          </p:cNvSpPr>
          <p:nvPr/>
        </p:nvSpPr>
        <p:spPr>
          <a:xfrm>
            <a:off x="958479" y="1759973"/>
            <a:ext cx="10275042" cy="1199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C9C9B7BE-3284-BD00-C05D-7A4157B338D8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595104" y="1925417"/>
            <a:ext cx="1001792" cy="860006"/>
            <a:chOff x="981488" y="2086394"/>
            <a:chExt cx="1631412" cy="1454815"/>
          </a:xfrm>
          <a:solidFill>
            <a:schemeClr val="accent1"/>
          </a:solidFill>
        </p:grpSpPr>
        <p:sp>
          <p:nvSpPr>
            <p:cNvPr id="4" name="Graphic 25">
              <a:extLst>
                <a:ext uri="{FF2B5EF4-FFF2-40B4-BE49-F238E27FC236}">
                  <a16:creationId xmlns:a16="http://schemas.microsoft.com/office/drawing/2014/main" id="{ABDD8108-ED49-E365-C631-0721A1476F12}"/>
                </a:ext>
              </a:extLst>
            </p:cNvPr>
            <p:cNvSpPr/>
            <p:nvPr/>
          </p:nvSpPr>
          <p:spPr>
            <a:xfrm>
              <a:off x="981488" y="2086394"/>
              <a:ext cx="1574146" cy="1422109"/>
            </a:xfrm>
            <a:custGeom>
              <a:avLst/>
              <a:gdLst>
                <a:gd name="connsiteX0" fmla="*/ 907373 w 1574146"/>
                <a:gd name="connsiteY0" fmla="*/ 99 h 1422109"/>
                <a:gd name="connsiteX1" fmla="*/ 1141860 w 1574146"/>
                <a:gd name="connsiteY1" fmla="*/ 242968 h 1422109"/>
                <a:gd name="connsiteX2" fmla="*/ 1534020 w 1574146"/>
                <a:gd name="connsiteY2" fmla="*/ 663526 h 1422109"/>
                <a:gd name="connsiteX3" fmla="*/ 1573265 w 1574146"/>
                <a:gd name="connsiteY3" fmla="*/ 734819 h 1422109"/>
                <a:gd name="connsiteX4" fmla="*/ 1554925 w 1574146"/>
                <a:gd name="connsiteY4" fmla="*/ 790236 h 1422109"/>
                <a:gd name="connsiteX5" fmla="*/ 1213547 w 1574146"/>
                <a:gd name="connsiteY5" fmla="*/ 1145024 h 1422109"/>
                <a:gd name="connsiteX6" fmla="*/ 925615 w 1574146"/>
                <a:gd name="connsiteY6" fmla="*/ 1391245 h 1422109"/>
                <a:gd name="connsiteX7" fmla="*/ 869310 w 1574146"/>
                <a:gd name="connsiteY7" fmla="*/ 1422109 h 1422109"/>
                <a:gd name="connsiteX8" fmla="*/ 869310 w 1574146"/>
                <a:gd name="connsiteY8" fmla="*/ 1358015 h 1422109"/>
                <a:gd name="connsiteX9" fmla="*/ 862704 w 1574146"/>
                <a:gd name="connsiteY9" fmla="*/ 1185058 h 1422109"/>
                <a:gd name="connsiteX10" fmla="*/ 802948 w 1574146"/>
                <a:gd name="connsiteY10" fmla="*/ 1128852 h 1422109"/>
                <a:gd name="connsiteX11" fmla="*/ 667659 w 1574146"/>
                <a:gd name="connsiteY11" fmla="*/ 1135065 h 1422109"/>
                <a:gd name="connsiteX12" fmla="*/ 43182 w 1574146"/>
                <a:gd name="connsiteY12" fmla="*/ 1120175 h 1422109"/>
                <a:gd name="connsiteX13" fmla="*/ 287 w 1574146"/>
                <a:gd name="connsiteY13" fmla="*/ 1073928 h 1422109"/>
                <a:gd name="connsiteX14" fmla="*/ 10444 w 1574146"/>
                <a:gd name="connsiteY14" fmla="*/ 939527 h 1422109"/>
                <a:gd name="connsiteX15" fmla="*/ 16262 w 1574146"/>
                <a:gd name="connsiteY15" fmla="*/ 713914 h 1422109"/>
                <a:gd name="connsiteX16" fmla="*/ 15473 w 1574146"/>
                <a:gd name="connsiteY16" fmla="*/ 401725 h 1422109"/>
                <a:gd name="connsiteX17" fmla="*/ 53239 w 1574146"/>
                <a:gd name="connsiteY17" fmla="*/ 374805 h 1422109"/>
                <a:gd name="connsiteX18" fmla="*/ 504662 w 1574146"/>
                <a:gd name="connsiteY18" fmla="*/ 383877 h 1422109"/>
                <a:gd name="connsiteX19" fmla="*/ 741812 w 1574146"/>
                <a:gd name="connsiteY19" fmla="*/ 386638 h 1422109"/>
                <a:gd name="connsiteX20" fmla="*/ 848702 w 1574146"/>
                <a:gd name="connsiteY20" fmla="*/ 296906 h 1422109"/>
                <a:gd name="connsiteX21" fmla="*/ 866648 w 1574146"/>
                <a:gd name="connsiteY21" fmla="*/ 117737 h 1422109"/>
                <a:gd name="connsiteX22" fmla="*/ 887750 w 1574146"/>
                <a:gd name="connsiteY22" fmla="*/ 5916 h 1422109"/>
                <a:gd name="connsiteX23" fmla="*/ 907373 w 1574146"/>
                <a:gd name="connsiteY23" fmla="*/ 0 h 142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74146" h="1422109">
                  <a:moveTo>
                    <a:pt x="907373" y="99"/>
                  </a:moveTo>
                  <a:cubicBezTo>
                    <a:pt x="985568" y="80956"/>
                    <a:pt x="1064651" y="161124"/>
                    <a:pt x="1141860" y="242968"/>
                  </a:cubicBezTo>
                  <a:cubicBezTo>
                    <a:pt x="1273402" y="382398"/>
                    <a:pt x="1404253" y="522420"/>
                    <a:pt x="1534020" y="663526"/>
                  </a:cubicBezTo>
                  <a:cubicBezTo>
                    <a:pt x="1552065" y="683149"/>
                    <a:pt x="1567053" y="709280"/>
                    <a:pt x="1573265" y="734819"/>
                  </a:cubicBezTo>
                  <a:cubicBezTo>
                    <a:pt x="1577210" y="751188"/>
                    <a:pt x="1567349" y="776924"/>
                    <a:pt x="1554925" y="790236"/>
                  </a:cubicBezTo>
                  <a:cubicBezTo>
                    <a:pt x="1442611" y="909945"/>
                    <a:pt x="1331678" y="1031231"/>
                    <a:pt x="1213547" y="1145024"/>
                  </a:cubicBezTo>
                  <a:cubicBezTo>
                    <a:pt x="1122730" y="1232488"/>
                    <a:pt x="1022447" y="1310092"/>
                    <a:pt x="925615" y="1391245"/>
                  </a:cubicBezTo>
                  <a:cubicBezTo>
                    <a:pt x="912205" y="1402487"/>
                    <a:pt x="894455" y="1408600"/>
                    <a:pt x="869310" y="1422109"/>
                  </a:cubicBezTo>
                  <a:cubicBezTo>
                    <a:pt x="869310" y="1394204"/>
                    <a:pt x="869803" y="1376060"/>
                    <a:pt x="869310" y="1358015"/>
                  </a:cubicBezTo>
                  <a:cubicBezTo>
                    <a:pt x="867437" y="1300330"/>
                    <a:pt x="866056" y="1242645"/>
                    <a:pt x="862704" y="1185058"/>
                  </a:cubicBezTo>
                  <a:cubicBezTo>
                    <a:pt x="860436" y="1145813"/>
                    <a:pt x="843180" y="1128852"/>
                    <a:pt x="802948" y="1128852"/>
                  </a:cubicBezTo>
                  <a:cubicBezTo>
                    <a:pt x="757885" y="1128852"/>
                    <a:pt x="712723" y="1135952"/>
                    <a:pt x="667659" y="1135065"/>
                  </a:cubicBezTo>
                  <a:cubicBezTo>
                    <a:pt x="459500" y="1130923"/>
                    <a:pt x="251341" y="1124809"/>
                    <a:pt x="43182" y="1120175"/>
                  </a:cubicBezTo>
                  <a:cubicBezTo>
                    <a:pt x="11134" y="1119485"/>
                    <a:pt x="-2178" y="1104990"/>
                    <a:pt x="287" y="1073928"/>
                  </a:cubicBezTo>
                  <a:cubicBezTo>
                    <a:pt x="3837" y="1029161"/>
                    <a:pt x="8669" y="984393"/>
                    <a:pt x="10444" y="939527"/>
                  </a:cubicBezTo>
                  <a:cubicBezTo>
                    <a:pt x="13501" y="864389"/>
                    <a:pt x="15670" y="789151"/>
                    <a:pt x="16262" y="713914"/>
                  </a:cubicBezTo>
                  <a:cubicBezTo>
                    <a:pt x="17051" y="609884"/>
                    <a:pt x="16558" y="505854"/>
                    <a:pt x="15473" y="401725"/>
                  </a:cubicBezTo>
                  <a:cubicBezTo>
                    <a:pt x="15177" y="371748"/>
                    <a:pt x="34307" y="374411"/>
                    <a:pt x="53239" y="374805"/>
                  </a:cubicBezTo>
                  <a:cubicBezTo>
                    <a:pt x="203714" y="377763"/>
                    <a:pt x="354188" y="381116"/>
                    <a:pt x="504662" y="383877"/>
                  </a:cubicBezTo>
                  <a:cubicBezTo>
                    <a:pt x="583646" y="385356"/>
                    <a:pt x="662729" y="387723"/>
                    <a:pt x="741812" y="386638"/>
                  </a:cubicBezTo>
                  <a:cubicBezTo>
                    <a:pt x="812118" y="385652"/>
                    <a:pt x="837658" y="365043"/>
                    <a:pt x="848702" y="296906"/>
                  </a:cubicBezTo>
                  <a:cubicBezTo>
                    <a:pt x="858266" y="237741"/>
                    <a:pt x="859351" y="177295"/>
                    <a:pt x="866648" y="117737"/>
                  </a:cubicBezTo>
                  <a:cubicBezTo>
                    <a:pt x="871283" y="80167"/>
                    <a:pt x="880552" y="43190"/>
                    <a:pt x="887750" y="5916"/>
                  </a:cubicBezTo>
                  <a:cubicBezTo>
                    <a:pt x="894258" y="3944"/>
                    <a:pt x="900766" y="1972"/>
                    <a:pt x="907373" y="0"/>
                  </a:cubicBezTo>
                </a:path>
              </a:pathLst>
            </a:custGeom>
            <a:solidFill>
              <a:schemeClr val="accent5"/>
            </a:solidFill>
            <a:ln w="8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5" name="Graphic 26">
              <a:extLst>
                <a:ext uri="{FF2B5EF4-FFF2-40B4-BE49-F238E27FC236}">
                  <a16:creationId xmlns:a16="http://schemas.microsoft.com/office/drawing/2014/main" id="{D73CCE44-2A6F-48B6-D70E-9EA63C0F8C6A}"/>
                </a:ext>
              </a:extLst>
            </p:cNvPr>
            <p:cNvSpPr/>
            <p:nvPr/>
          </p:nvSpPr>
          <p:spPr>
            <a:xfrm>
              <a:off x="1025052" y="2106722"/>
              <a:ext cx="1587848" cy="1434487"/>
            </a:xfrm>
            <a:custGeom>
              <a:avLst/>
              <a:gdLst>
                <a:gd name="connsiteX0" fmla="*/ 915271 w 1587848"/>
                <a:gd name="connsiteY0" fmla="*/ 99 h 1434487"/>
                <a:gd name="connsiteX1" fmla="*/ 1151799 w 1587848"/>
                <a:gd name="connsiteY1" fmla="*/ 245082 h 1434487"/>
                <a:gd name="connsiteX2" fmla="*/ 1547373 w 1587848"/>
                <a:gd name="connsiteY2" fmla="*/ 669301 h 1434487"/>
                <a:gd name="connsiteX3" fmla="*/ 1586960 w 1587848"/>
                <a:gd name="connsiteY3" fmla="*/ 741215 h 1434487"/>
                <a:gd name="connsiteX4" fmla="*/ 1568459 w 1587848"/>
                <a:gd name="connsiteY4" fmla="*/ 797114 h 1434487"/>
                <a:gd name="connsiteX5" fmla="*/ 1224110 w 1587848"/>
                <a:gd name="connsiteY5" fmla="*/ 1154990 h 1434487"/>
                <a:gd name="connsiteX6" fmla="*/ 933672 w 1587848"/>
                <a:gd name="connsiteY6" fmla="*/ 1403355 h 1434487"/>
                <a:gd name="connsiteX7" fmla="*/ 876877 w 1587848"/>
                <a:gd name="connsiteY7" fmla="*/ 1434487 h 1434487"/>
                <a:gd name="connsiteX8" fmla="*/ 876877 w 1587848"/>
                <a:gd name="connsiteY8" fmla="*/ 1369835 h 1434487"/>
                <a:gd name="connsiteX9" fmla="*/ 870213 w 1587848"/>
                <a:gd name="connsiteY9" fmla="*/ 1195373 h 1434487"/>
                <a:gd name="connsiteX10" fmla="*/ 809937 w 1587848"/>
                <a:gd name="connsiteY10" fmla="*/ 1138678 h 1434487"/>
                <a:gd name="connsiteX11" fmla="*/ 673471 w 1587848"/>
                <a:gd name="connsiteY11" fmla="*/ 1144944 h 1434487"/>
                <a:gd name="connsiteX12" fmla="*/ 43557 w 1587848"/>
                <a:gd name="connsiteY12" fmla="*/ 1129925 h 1434487"/>
                <a:gd name="connsiteX13" fmla="*/ 290 w 1587848"/>
                <a:gd name="connsiteY13" fmla="*/ 1083276 h 1434487"/>
                <a:gd name="connsiteX14" fmla="*/ 10535 w 1587848"/>
                <a:gd name="connsiteY14" fmla="*/ 947705 h 1434487"/>
                <a:gd name="connsiteX15" fmla="*/ 16403 w 1587848"/>
                <a:gd name="connsiteY15" fmla="*/ 720128 h 1434487"/>
                <a:gd name="connsiteX16" fmla="*/ 15608 w 1587848"/>
                <a:gd name="connsiteY16" fmla="*/ 405221 h 1434487"/>
                <a:gd name="connsiteX17" fmla="*/ 53703 w 1587848"/>
                <a:gd name="connsiteY17" fmla="*/ 378067 h 1434487"/>
                <a:gd name="connsiteX18" fmla="*/ 509055 w 1587848"/>
                <a:gd name="connsiteY18" fmla="*/ 387218 h 1434487"/>
                <a:gd name="connsiteX19" fmla="*/ 748269 w 1587848"/>
                <a:gd name="connsiteY19" fmla="*/ 390003 h 1434487"/>
                <a:gd name="connsiteX20" fmla="*/ 856089 w 1587848"/>
                <a:gd name="connsiteY20" fmla="*/ 299490 h 1434487"/>
                <a:gd name="connsiteX21" fmla="*/ 874192 w 1587848"/>
                <a:gd name="connsiteY21" fmla="*/ 118761 h 1434487"/>
                <a:gd name="connsiteX22" fmla="*/ 895477 w 1587848"/>
                <a:gd name="connsiteY22" fmla="*/ 5968 h 1434487"/>
                <a:gd name="connsiteX23" fmla="*/ 915271 w 1587848"/>
                <a:gd name="connsiteY23" fmla="*/ 0 h 143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87848" h="1434487">
                  <a:moveTo>
                    <a:pt x="915271" y="99"/>
                  </a:moveTo>
                  <a:cubicBezTo>
                    <a:pt x="994147" y="81661"/>
                    <a:pt x="1073918" y="162526"/>
                    <a:pt x="1151799" y="245082"/>
                  </a:cubicBezTo>
                  <a:cubicBezTo>
                    <a:pt x="1284486" y="385726"/>
                    <a:pt x="1416476" y="526967"/>
                    <a:pt x="1547373" y="669301"/>
                  </a:cubicBezTo>
                  <a:cubicBezTo>
                    <a:pt x="1565575" y="689095"/>
                    <a:pt x="1580693" y="715453"/>
                    <a:pt x="1586960" y="741215"/>
                  </a:cubicBezTo>
                  <a:cubicBezTo>
                    <a:pt x="1590938" y="757726"/>
                    <a:pt x="1580992" y="783686"/>
                    <a:pt x="1568459" y="797114"/>
                  </a:cubicBezTo>
                  <a:cubicBezTo>
                    <a:pt x="1455168" y="917865"/>
                    <a:pt x="1343270" y="1040207"/>
                    <a:pt x="1224110" y="1154990"/>
                  </a:cubicBezTo>
                  <a:cubicBezTo>
                    <a:pt x="1132503" y="1243216"/>
                    <a:pt x="1031347" y="1321495"/>
                    <a:pt x="933672" y="1403355"/>
                  </a:cubicBezTo>
                  <a:cubicBezTo>
                    <a:pt x="920145" y="1414694"/>
                    <a:pt x="902241" y="1420861"/>
                    <a:pt x="876877" y="1434487"/>
                  </a:cubicBezTo>
                  <a:cubicBezTo>
                    <a:pt x="876877" y="1406339"/>
                    <a:pt x="877375" y="1388037"/>
                    <a:pt x="876877" y="1369835"/>
                  </a:cubicBezTo>
                  <a:cubicBezTo>
                    <a:pt x="874987" y="1311648"/>
                    <a:pt x="873595" y="1253461"/>
                    <a:pt x="870213" y="1195373"/>
                  </a:cubicBezTo>
                  <a:cubicBezTo>
                    <a:pt x="867925" y="1155786"/>
                    <a:pt x="850519" y="1138678"/>
                    <a:pt x="809937" y="1138678"/>
                  </a:cubicBezTo>
                  <a:cubicBezTo>
                    <a:pt x="764482" y="1138678"/>
                    <a:pt x="718926" y="1145839"/>
                    <a:pt x="673471" y="1144944"/>
                  </a:cubicBezTo>
                  <a:cubicBezTo>
                    <a:pt x="463500" y="1140767"/>
                    <a:pt x="253529" y="1134600"/>
                    <a:pt x="43557" y="1129925"/>
                  </a:cubicBezTo>
                  <a:cubicBezTo>
                    <a:pt x="11231" y="1129229"/>
                    <a:pt x="-2197" y="1114607"/>
                    <a:pt x="290" y="1083276"/>
                  </a:cubicBezTo>
                  <a:cubicBezTo>
                    <a:pt x="3871" y="1038118"/>
                    <a:pt x="8745" y="992961"/>
                    <a:pt x="10535" y="947705"/>
                  </a:cubicBezTo>
                  <a:cubicBezTo>
                    <a:pt x="13618" y="871912"/>
                    <a:pt x="15807" y="796020"/>
                    <a:pt x="16403" y="720128"/>
                  </a:cubicBezTo>
                  <a:cubicBezTo>
                    <a:pt x="17199" y="615192"/>
                    <a:pt x="16702" y="510257"/>
                    <a:pt x="15608" y="405221"/>
                  </a:cubicBezTo>
                  <a:cubicBezTo>
                    <a:pt x="15309" y="374984"/>
                    <a:pt x="34606" y="377669"/>
                    <a:pt x="53703" y="378067"/>
                  </a:cubicBezTo>
                  <a:cubicBezTo>
                    <a:pt x="205487" y="381051"/>
                    <a:pt x="357271" y="384433"/>
                    <a:pt x="509055" y="387218"/>
                  </a:cubicBezTo>
                  <a:cubicBezTo>
                    <a:pt x="588726" y="388710"/>
                    <a:pt x="668498" y="391097"/>
                    <a:pt x="748269" y="390003"/>
                  </a:cubicBezTo>
                  <a:cubicBezTo>
                    <a:pt x="819187" y="389008"/>
                    <a:pt x="844949" y="368220"/>
                    <a:pt x="856089" y="299490"/>
                  </a:cubicBezTo>
                  <a:cubicBezTo>
                    <a:pt x="865737" y="239811"/>
                    <a:pt x="866831" y="178838"/>
                    <a:pt x="874192" y="118761"/>
                  </a:cubicBezTo>
                  <a:cubicBezTo>
                    <a:pt x="878867" y="80865"/>
                    <a:pt x="888216" y="43566"/>
                    <a:pt x="895477" y="5968"/>
                  </a:cubicBezTo>
                  <a:cubicBezTo>
                    <a:pt x="902042" y="3979"/>
                    <a:pt x="908607" y="1989"/>
                    <a:pt x="915271" y="0"/>
                  </a:cubicBezTo>
                </a:path>
              </a:pathLst>
            </a:custGeom>
            <a:noFill/>
            <a:ln w="95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5012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C0E2403A-8FDE-941C-9C26-F0500E12D75E}"/>
              </a:ext>
            </a:extLst>
          </p:cNvPr>
          <p:cNvGrpSpPr>
            <a:grpSpLocks noChangeAspect="1"/>
          </p:cNvGrpSpPr>
          <p:nvPr/>
        </p:nvGrpSpPr>
        <p:grpSpPr>
          <a:xfrm>
            <a:off x="1837880" y="1870168"/>
            <a:ext cx="3400786" cy="3113392"/>
            <a:chOff x="8089218" y="4841470"/>
            <a:chExt cx="1817607" cy="1728520"/>
          </a:xfrm>
        </p:grpSpPr>
        <p:sp>
          <p:nvSpPr>
            <p:cNvPr id="11" name="Graphic 34" descr="Persoon die een bundel kleine lichtsnoertjes in de handen houdt">
              <a:extLst>
                <a:ext uri="{FF2B5EF4-FFF2-40B4-BE49-F238E27FC236}">
                  <a16:creationId xmlns:a16="http://schemas.microsoft.com/office/drawing/2014/main" id="{2BA11FF1-7BC6-2461-EC1F-70501231F906}"/>
                </a:ext>
              </a:extLst>
            </p:cNvPr>
            <p:cNvSpPr/>
            <p:nvPr/>
          </p:nvSpPr>
          <p:spPr>
            <a:xfrm>
              <a:off x="8089218" y="4876160"/>
              <a:ext cx="1735067" cy="1693830"/>
            </a:xfrm>
            <a:custGeom>
              <a:avLst/>
              <a:gdLst>
                <a:gd name="connsiteX0" fmla="*/ 1733299 w 1735067"/>
                <a:gd name="connsiteY0" fmla="*/ 892006 h 1693830"/>
                <a:gd name="connsiteX1" fmla="*/ 1732896 w 1735067"/>
                <a:gd name="connsiteY1" fmla="*/ 1030080 h 1693830"/>
                <a:gd name="connsiteX2" fmla="*/ 1628560 w 1735067"/>
                <a:gd name="connsiteY2" fmla="*/ 1318615 h 1693830"/>
                <a:gd name="connsiteX3" fmla="*/ 1082409 w 1735067"/>
                <a:gd name="connsiteY3" fmla="*/ 1663749 h 1693830"/>
                <a:gd name="connsiteX4" fmla="*/ 634048 w 1735067"/>
                <a:gd name="connsiteY4" fmla="*/ 1673820 h 1693830"/>
                <a:gd name="connsiteX5" fmla="*/ 77826 w 1735067"/>
                <a:gd name="connsiteY5" fmla="*/ 1224551 h 1693830"/>
                <a:gd name="connsiteX6" fmla="*/ 78229 w 1735067"/>
                <a:gd name="connsiteY6" fmla="*/ 507193 h 1693830"/>
                <a:gd name="connsiteX7" fmla="*/ 1025508 w 1735067"/>
                <a:gd name="connsiteY7" fmla="*/ 12303 h 1693830"/>
                <a:gd name="connsiteX8" fmla="*/ 1538324 w 1735067"/>
                <a:gd name="connsiteY8" fmla="*/ 317253 h 1693830"/>
                <a:gd name="connsiteX9" fmla="*/ 1733400 w 1735067"/>
                <a:gd name="connsiteY9" fmla="*/ 892006 h 16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5067" h="1693830">
                  <a:moveTo>
                    <a:pt x="1733299" y="892006"/>
                  </a:moveTo>
                  <a:cubicBezTo>
                    <a:pt x="1735212" y="938333"/>
                    <a:pt x="1736219" y="984559"/>
                    <a:pt x="1732896" y="1030080"/>
                  </a:cubicBezTo>
                  <a:cubicBezTo>
                    <a:pt x="1725544" y="1133207"/>
                    <a:pt x="1678412" y="1229889"/>
                    <a:pt x="1628560" y="1318615"/>
                  </a:cubicBezTo>
                  <a:cubicBezTo>
                    <a:pt x="1516974" y="1517517"/>
                    <a:pt x="1296721" y="1616213"/>
                    <a:pt x="1082409" y="1663749"/>
                  </a:cubicBezTo>
                  <a:cubicBezTo>
                    <a:pt x="935272" y="1696379"/>
                    <a:pt x="781085" y="1706450"/>
                    <a:pt x="634048" y="1673820"/>
                  </a:cubicBezTo>
                  <a:cubicBezTo>
                    <a:pt x="393049" y="1620242"/>
                    <a:pt x="182564" y="1448027"/>
                    <a:pt x="77826" y="1224551"/>
                  </a:cubicBezTo>
                  <a:cubicBezTo>
                    <a:pt x="-26913" y="1001076"/>
                    <a:pt x="-25100" y="731374"/>
                    <a:pt x="78229" y="507193"/>
                  </a:cubicBezTo>
                  <a:cubicBezTo>
                    <a:pt x="238559" y="159038"/>
                    <a:pt x="648147" y="-54871"/>
                    <a:pt x="1025508" y="12303"/>
                  </a:cubicBezTo>
                  <a:cubicBezTo>
                    <a:pt x="1226123" y="48055"/>
                    <a:pt x="1408106" y="161958"/>
                    <a:pt x="1538324" y="317253"/>
                  </a:cubicBezTo>
                  <a:cubicBezTo>
                    <a:pt x="1687073" y="494503"/>
                    <a:pt x="1724436" y="671451"/>
                    <a:pt x="1733400" y="892006"/>
                  </a:cubicBezTo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67"/>
              </a:stretch>
            </a:blipFill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2" name="Graphic 35">
              <a:extLst>
                <a:ext uri="{FF2B5EF4-FFF2-40B4-BE49-F238E27FC236}">
                  <a16:creationId xmlns:a16="http://schemas.microsoft.com/office/drawing/2014/main" id="{6A45947A-34D2-9E64-4ACF-E43D62769585}"/>
                </a:ext>
              </a:extLst>
            </p:cNvPr>
            <p:cNvSpPr/>
            <p:nvPr/>
          </p:nvSpPr>
          <p:spPr>
            <a:xfrm>
              <a:off x="8171757" y="4841470"/>
              <a:ext cx="1735068" cy="1693830"/>
            </a:xfrm>
            <a:custGeom>
              <a:avLst/>
              <a:gdLst>
                <a:gd name="connsiteX0" fmla="*/ 1733300 w 1735068"/>
                <a:gd name="connsiteY0" fmla="*/ 892006 h 1693830"/>
                <a:gd name="connsiteX1" fmla="*/ 1732897 w 1735068"/>
                <a:gd name="connsiteY1" fmla="*/ 1030080 h 1693830"/>
                <a:gd name="connsiteX2" fmla="*/ 1628561 w 1735068"/>
                <a:gd name="connsiteY2" fmla="*/ 1318615 h 1693830"/>
                <a:gd name="connsiteX3" fmla="*/ 1082410 w 1735068"/>
                <a:gd name="connsiteY3" fmla="*/ 1663749 h 1693830"/>
                <a:gd name="connsiteX4" fmla="*/ 634048 w 1735068"/>
                <a:gd name="connsiteY4" fmla="*/ 1673820 h 1693830"/>
                <a:gd name="connsiteX5" fmla="*/ 77826 w 1735068"/>
                <a:gd name="connsiteY5" fmla="*/ 1224551 h 1693830"/>
                <a:gd name="connsiteX6" fmla="*/ 78229 w 1735068"/>
                <a:gd name="connsiteY6" fmla="*/ 507193 h 1693830"/>
                <a:gd name="connsiteX7" fmla="*/ 1025509 w 1735068"/>
                <a:gd name="connsiteY7" fmla="*/ 12303 h 1693830"/>
                <a:gd name="connsiteX8" fmla="*/ 1538325 w 1735068"/>
                <a:gd name="connsiteY8" fmla="*/ 317253 h 1693830"/>
                <a:gd name="connsiteX9" fmla="*/ 1733401 w 1735068"/>
                <a:gd name="connsiteY9" fmla="*/ 892006 h 16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5068" h="1693830">
                  <a:moveTo>
                    <a:pt x="1733300" y="892006"/>
                  </a:moveTo>
                  <a:cubicBezTo>
                    <a:pt x="1735213" y="938333"/>
                    <a:pt x="1736220" y="984559"/>
                    <a:pt x="1732897" y="1030080"/>
                  </a:cubicBezTo>
                  <a:cubicBezTo>
                    <a:pt x="1725545" y="1133207"/>
                    <a:pt x="1678413" y="1229889"/>
                    <a:pt x="1628561" y="1318615"/>
                  </a:cubicBezTo>
                  <a:cubicBezTo>
                    <a:pt x="1516974" y="1517517"/>
                    <a:pt x="1296721" y="1616213"/>
                    <a:pt x="1082410" y="1663749"/>
                  </a:cubicBezTo>
                  <a:cubicBezTo>
                    <a:pt x="935272" y="1696379"/>
                    <a:pt x="781085" y="1706450"/>
                    <a:pt x="634048" y="1673820"/>
                  </a:cubicBezTo>
                  <a:cubicBezTo>
                    <a:pt x="393049" y="1620242"/>
                    <a:pt x="182565" y="1448027"/>
                    <a:pt x="77826" y="1224551"/>
                  </a:cubicBezTo>
                  <a:cubicBezTo>
                    <a:pt x="-26913" y="1001076"/>
                    <a:pt x="-25100" y="731374"/>
                    <a:pt x="78229" y="507193"/>
                  </a:cubicBezTo>
                  <a:cubicBezTo>
                    <a:pt x="238559" y="159038"/>
                    <a:pt x="648148" y="-54871"/>
                    <a:pt x="1025509" y="12303"/>
                  </a:cubicBezTo>
                  <a:cubicBezTo>
                    <a:pt x="1226123" y="48055"/>
                    <a:pt x="1408107" y="161958"/>
                    <a:pt x="1538325" y="317253"/>
                  </a:cubicBezTo>
                  <a:cubicBezTo>
                    <a:pt x="1687074" y="494503"/>
                    <a:pt x="1724437" y="671451"/>
                    <a:pt x="1733401" y="892006"/>
                  </a:cubicBezTo>
                </a:path>
              </a:pathLst>
            </a:custGeom>
            <a:noFill/>
            <a:ln w="10633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13" name="Rechthoek 12">
            <a:extLst>
              <a:ext uri="{FF2B5EF4-FFF2-40B4-BE49-F238E27FC236}">
                <a16:creationId xmlns:a16="http://schemas.microsoft.com/office/drawing/2014/main" id="{1D74C8E6-ECCC-36E2-3423-076585393EFE}"/>
              </a:ext>
            </a:extLst>
          </p:cNvPr>
          <p:cNvSpPr>
            <a:spLocks noChangeAspect="1"/>
          </p:cNvSpPr>
          <p:nvPr/>
        </p:nvSpPr>
        <p:spPr>
          <a:xfrm>
            <a:off x="1378273" y="1266864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5E9B2D66-6372-6F83-4628-DA76169DB4A6}"/>
              </a:ext>
            </a:extLst>
          </p:cNvPr>
          <p:cNvGrpSpPr>
            <a:grpSpLocks noChangeAspect="1"/>
          </p:cNvGrpSpPr>
          <p:nvPr/>
        </p:nvGrpSpPr>
        <p:grpSpPr>
          <a:xfrm>
            <a:off x="6953334" y="1870168"/>
            <a:ext cx="3400786" cy="3113392"/>
            <a:chOff x="8089218" y="4841470"/>
            <a:chExt cx="1817607" cy="1728520"/>
          </a:xfrm>
        </p:grpSpPr>
        <p:sp>
          <p:nvSpPr>
            <p:cNvPr id="15" name="Graphic 34" descr="Persoon die een bundel kleine lichtsnoertjes in de handen houdt">
              <a:extLst>
                <a:ext uri="{FF2B5EF4-FFF2-40B4-BE49-F238E27FC236}">
                  <a16:creationId xmlns:a16="http://schemas.microsoft.com/office/drawing/2014/main" id="{76A5B10F-C4A7-EFBA-A6EC-EE15F3598421}"/>
                </a:ext>
              </a:extLst>
            </p:cNvPr>
            <p:cNvSpPr/>
            <p:nvPr/>
          </p:nvSpPr>
          <p:spPr>
            <a:xfrm>
              <a:off x="8089218" y="4876160"/>
              <a:ext cx="1735067" cy="1693830"/>
            </a:xfrm>
            <a:custGeom>
              <a:avLst/>
              <a:gdLst>
                <a:gd name="connsiteX0" fmla="*/ 1733299 w 1735067"/>
                <a:gd name="connsiteY0" fmla="*/ 892006 h 1693830"/>
                <a:gd name="connsiteX1" fmla="*/ 1732896 w 1735067"/>
                <a:gd name="connsiteY1" fmla="*/ 1030080 h 1693830"/>
                <a:gd name="connsiteX2" fmla="*/ 1628560 w 1735067"/>
                <a:gd name="connsiteY2" fmla="*/ 1318615 h 1693830"/>
                <a:gd name="connsiteX3" fmla="*/ 1082409 w 1735067"/>
                <a:gd name="connsiteY3" fmla="*/ 1663749 h 1693830"/>
                <a:gd name="connsiteX4" fmla="*/ 634048 w 1735067"/>
                <a:gd name="connsiteY4" fmla="*/ 1673820 h 1693830"/>
                <a:gd name="connsiteX5" fmla="*/ 77826 w 1735067"/>
                <a:gd name="connsiteY5" fmla="*/ 1224551 h 1693830"/>
                <a:gd name="connsiteX6" fmla="*/ 78229 w 1735067"/>
                <a:gd name="connsiteY6" fmla="*/ 507193 h 1693830"/>
                <a:gd name="connsiteX7" fmla="*/ 1025508 w 1735067"/>
                <a:gd name="connsiteY7" fmla="*/ 12303 h 1693830"/>
                <a:gd name="connsiteX8" fmla="*/ 1538324 w 1735067"/>
                <a:gd name="connsiteY8" fmla="*/ 317253 h 1693830"/>
                <a:gd name="connsiteX9" fmla="*/ 1733400 w 1735067"/>
                <a:gd name="connsiteY9" fmla="*/ 892006 h 16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5067" h="1693830">
                  <a:moveTo>
                    <a:pt x="1733299" y="892006"/>
                  </a:moveTo>
                  <a:cubicBezTo>
                    <a:pt x="1735212" y="938333"/>
                    <a:pt x="1736219" y="984559"/>
                    <a:pt x="1732896" y="1030080"/>
                  </a:cubicBezTo>
                  <a:cubicBezTo>
                    <a:pt x="1725544" y="1133207"/>
                    <a:pt x="1678412" y="1229889"/>
                    <a:pt x="1628560" y="1318615"/>
                  </a:cubicBezTo>
                  <a:cubicBezTo>
                    <a:pt x="1516974" y="1517517"/>
                    <a:pt x="1296721" y="1616213"/>
                    <a:pt x="1082409" y="1663749"/>
                  </a:cubicBezTo>
                  <a:cubicBezTo>
                    <a:pt x="935272" y="1696379"/>
                    <a:pt x="781085" y="1706450"/>
                    <a:pt x="634048" y="1673820"/>
                  </a:cubicBezTo>
                  <a:cubicBezTo>
                    <a:pt x="393049" y="1620242"/>
                    <a:pt x="182564" y="1448027"/>
                    <a:pt x="77826" y="1224551"/>
                  </a:cubicBezTo>
                  <a:cubicBezTo>
                    <a:pt x="-26913" y="1001076"/>
                    <a:pt x="-25100" y="731374"/>
                    <a:pt x="78229" y="507193"/>
                  </a:cubicBezTo>
                  <a:cubicBezTo>
                    <a:pt x="238559" y="159038"/>
                    <a:pt x="648147" y="-54871"/>
                    <a:pt x="1025508" y="12303"/>
                  </a:cubicBezTo>
                  <a:cubicBezTo>
                    <a:pt x="1226123" y="48055"/>
                    <a:pt x="1408106" y="161958"/>
                    <a:pt x="1538324" y="317253"/>
                  </a:cubicBezTo>
                  <a:cubicBezTo>
                    <a:pt x="1687073" y="494503"/>
                    <a:pt x="1724436" y="671451"/>
                    <a:pt x="1733400" y="892006"/>
                  </a:cubicBezTo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67"/>
              </a:stretch>
            </a:blipFill>
            <a:ln w="38100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6" name="Graphic 35">
              <a:extLst>
                <a:ext uri="{FF2B5EF4-FFF2-40B4-BE49-F238E27FC236}">
                  <a16:creationId xmlns:a16="http://schemas.microsoft.com/office/drawing/2014/main" id="{345E1B04-82BB-A824-4396-A36AC238E2CF}"/>
                </a:ext>
              </a:extLst>
            </p:cNvPr>
            <p:cNvSpPr/>
            <p:nvPr/>
          </p:nvSpPr>
          <p:spPr>
            <a:xfrm>
              <a:off x="8171757" y="4841470"/>
              <a:ext cx="1735068" cy="1693830"/>
            </a:xfrm>
            <a:custGeom>
              <a:avLst/>
              <a:gdLst>
                <a:gd name="connsiteX0" fmla="*/ 1733300 w 1735068"/>
                <a:gd name="connsiteY0" fmla="*/ 892006 h 1693830"/>
                <a:gd name="connsiteX1" fmla="*/ 1732897 w 1735068"/>
                <a:gd name="connsiteY1" fmla="*/ 1030080 h 1693830"/>
                <a:gd name="connsiteX2" fmla="*/ 1628561 w 1735068"/>
                <a:gd name="connsiteY2" fmla="*/ 1318615 h 1693830"/>
                <a:gd name="connsiteX3" fmla="*/ 1082410 w 1735068"/>
                <a:gd name="connsiteY3" fmla="*/ 1663749 h 1693830"/>
                <a:gd name="connsiteX4" fmla="*/ 634048 w 1735068"/>
                <a:gd name="connsiteY4" fmla="*/ 1673820 h 1693830"/>
                <a:gd name="connsiteX5" fmla="*/ 77826 w 1735068"/>
                <a:gd name="connsiteY5" fmla="*/ 1224551 h 1693830"/>
                <a:gd name="connsiteX6" fmla="*/ 78229 w 1735068"/>
                <a:gd name="connsiteY6" fmla="*/ 507193 h 1693830"/>
                <a:gd name="connsiteX7" fmla="*/ 1025509 w 1735068"/>
                <a:gd name="connsiteY7" fmla="*/ 12303 h 1693830"/>
                <a:gd name="connsiteX8" fmla="*/ 1538325 w 1735068"/>
                <a:gd name="connsiteY8" fmla="*/ 317253 h 1693830"/>
                <a:gd name="connsiteX9" fmla="*/ 1733401 w 1735068"/>
                <a:gd name="connsiteY9" fmla="*/ 892006 h 16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5068" h="1693830">
                  <a:moveTo>
                    <a:pt x="1733300" y="892006"/>
                  </a:moveTo>
                  <a:cubicBezTo>
                    <a:pt x="1735213" y="938333"/>
                    <a:pt x="1736220" y="984559"/>
                    <a:pt x="1732897" y="1030080"/>
                  </a:cubicBezTo>
                  <a:cubicBezTo>
                    <a:pt x="1725545" y="1133207"/>
                    <a:pt x="1678413" y="1229889"/>
                    <a:pt x="1628561" y="1318615"/>
                  </a:cubicBezTo>
                  <a:cubicBezTo>
                    <a:pt x="1516974" y="1517517"/>
                    <a:pt x="1296721" y="1616213"/>
                    <a:pt x="1082410" y="1663749"/>
                  </a:cubicBezTo>
                  <a:cubicBezTo>
                    <a:pt x="935272" y="1696379"/>
                    <a:pt x="781085" y="1706450"/>
                    <a:pt x="634048" y="1673820"/>
                  </a:cubicBezTo>
                  <a:cubicBezTo>
                    <a:pt x="393049" y="1620242"/>
                    <a:pt x="182565" y="1448027"/>
                    <a:pt x="77826" y="1224551"/>
                  </a:cubicBezTo>
                  <a:cubicBezTo>
                    <a:pt x="-26913" y="1001076"/>
                    <a:pt x="-25100" y="731374"/>
                    <a:pt x="78229" y="507193"/>
                  </a:cubicBezTo>
                  <a:cubicBezTo>
                    <a:pt x="238559" y="159038"/>
                    <a:pt x="648148" y="-54871"/>
                    <a:pt x="1025509" y="12303"/>
                  </a:cubicBezTo>
                  <a:cubicBezTo>
                    <a:pt x="1226123" y="48055"/>
                    <a:pt x="1408107" y="161958"/>
                    <a:pt x="1538325" y="317253"/>
                  </a:cubicBezTo>
                  <a:cubicBezTo>
                    <a:pt x="1687074" y="494503"/>
                    <a:pt x="1724437" y="671451"/>
                    <a:pt x="1733401" y="892006"/>
                  </a:cubicBezTo>
                </a:path>
              </a:pathLst>
            </a:custGeom>
            <a:noFill/>
            <a:ln w="10633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sp>
        <p:nvSpPr>
          <p:cNvPr id="17" name="Rechthoek 16">
            <a:extLst>
              <a:ext uri="{FF2B5EF4-FFF2-40B4-BE49-F238E27FC236}">
                <a16:creationId xmlns:a16="http://schemas.microsoft.com/office/drawing/2014/main" id="{3881349C-17CD-4E20-3A4B-188FAB35B152}"/>
              </a:ext>
            </a:extLst>
          </p:cNvPr>
          <p:cNvSpPr>
            <a:spLocks noChangeAspect="1"/>
          </p:cNvSpPr>
          <p:nvPr/>
        </p:nvSpPr>
        <p:spPr>
          <a:xfrm>
            <a:off x="6493727" y="1266864"/>
            <a:ext cx="4320000" cy="43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76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" name="Groep 1039">
            <a:extLst>
              <a:ext uri="{FF2B5EF4-FFF2-40B4-BE49-F238E27FC236}">
                <a16:creationId xmlns:a16="http://schemas.microsoft.com/office/drawing/2014/main" id="{23719104-C126-8F53-C21E-4D6893D260F9}"/>
              </a:ext>
            </a:extLst>
          </p:cNvPr>
          <p:cNvGrpSpPr>
            <a:grpSpLocks noChangeAspect="1"/>
          </p:cNvGrpSpPr>
          <p:nvPr/>
        </p:nvGrpSpPr>
        <p:grpSpPr>
          <a:xfrm>
            <a:off x="5366082" y="1838346"/>
            <a:ext cx="1323587" cy="1190023"/>
            <a:chOff x="4962050" y="1475086"/>
            <a:chExt cx="2131651" cy="1916543"/>
          </a:xfrm>
        </p:grpSpPr>
        <p:sp>
          <p:nvSpPr>
            <p:cNvPr id="1031" name="Graphic 95">
              <a:extLst>
                <a:ext uri="{FF2B5EF4-FFF2-40B4-BE49-F238E27FC236}">
                  <a16:creationId xmlns:a16="http://schemas.microsoft.com/office/drawing/2014/main" id="{49181FA8-E47F-5D3C-641C-34923C78EEF2}"/>
                </a:ext>
              </a:extLst>
            </p:cNvPr>
            <p:cNvSpPr/>
            <p:nvPr/>
          </p:nvSpPr>
          <p:spPr>
            <a:xfrm>
              <a:off x="5243864" y="1595208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" name="Vrije vorm: vorm 5">
              <a:extLst>
                <a:ext uri="{FF2B5EF4-FFF2-40B4-BE49-F238E27FC236}">
                  <a16:creationId xmlns:a16="http://schemas.microsoft.com/office/drawing/2014/main" id="{F5B0E771-1091-0EDD-EF08-1C3443245C0A}"/>
                </a:ext>
              </a:extLst>
            </p:cNvPr>
            <p:cNvSpPr/>
            <p:nvPr/>
          </p:nvSpPr>
          <p:spPr>
            <a:xfrm>
              <a:off x="4962050" y="1475086"/>
              <a:ext cx="2125419" cy="1916543"/>
            </a:xfrm>
            <a:custGeom>
              <a:avLst/>
              <a:gdLst>
                <a:gd name="connsiteX0" fmla="*/ 720492 w 2125419"/>
                <a:gd name="connsiteY0" fmla="*/ 793372 h 1916543"/>
                <a:gd name="connsiteX1" fmla="*/ 717270 w 2125419"/>
                <a:gd name="connsiteY1" fmla="*/ 779275 h 1916543"/>
                <a:gd name="connsiteX2" fmla="*/ 753086 w 2125419"/>
                <a:gd name="connsiteY2" fmla="*/ 649933 h 1916543"/>
                <a:gd name="connsiteX3" fmla="*/ 658151 w 2125419"/>
                <a:gd name="connsiteY3" fmla="*/ 438630 h 1916543"/>
                <a:gd name="connsiteX4" fmla="*/ 421934 w 2125419"/>
                <a:gd name="connsiteY4" fmla="*/ 349247 h 1916543"/>
                <a:gd name="connsiteX5" fmla="*/ 159194 w 2125419"/>
                <a:gd name="connsiteY5" fmla="*/ 456725 h 1916543"/>
                <a:gd name="connsiteX6" fmla="*/ 69897 w 2125419"/>
                <a:gd name="connsiteY6" fmla="*/ 649070 h 1916543"/>
                <a:gd name="connsiteX7" fmla="*/ 266039 w 2125419"/>
                <a:gd name="connsiteY7" fmla="*/ 649070 h 1916543"/>
                <a:gd name="connsiteX8" fmla="*/ 321044 w 2125419"/>
                <a:gd name="connsiteY8" fmla="*/ 575366 h 1916543"/>
                <a:gd name="connsiteX9" fmla="*/ 414713 w 2125419"/>
                <a:gd name="connsiteY9" fmla="*/ 544008 h 1916543"/>
                <a:gd name="connsiteX10" fmla="*/ 510109 w 2125419"/>
                <a:gd name="connsiteY10" fmla="*/ 578530 h 1916543"/>
                <a:gd name="connsiteX11" fmla="*/ 547076 w 2125419"/>
                <a:gd name="connsiteY11" fmla="*/ 665957 h 1916543"/>
                <a:gd name="connsiteX12" fmla="*/ 523256 w 2125419"/>
                <a:gd name="connsiteY12" fmla="*/ 741560 h 1916543"/>
                <a:gd name="connsiteX13" fmla="*/ 457291 w 2125419"/>
                <a:gd name="connsiteY13" fmla="*/ 796910 h 1916543"/>
                <a:gd name="connsiteX14" fmla="*/ 342592 w 2125419"/>
                <a:gd name="connsiteY14" fmla="*/ 822342 h 1916543"/>
                <a:gd name="connsiteX15" fmla="*/ 342592 w 2125419"/>
                <a:gd name="connsiteY15" fmla="*/ 994923 h 1916543"/>
                <a:gd name="connsiteX16" fmla="*/ 539913 w 2125419"/>
                <a:gd name="connsiteY16" fmla="*/ 1053926 h 1916543"/>
                <a:gd name="connsiteX17" fmla="*/ 613646 w 2125419"/>
                <a:gd name="connsiteY17" fmla="*/ 1197653 h 1916543"/>
                <a:gd name="connsiteX18" fmla="*/ 558757 w 2125419"/>
                <a:gd name="connsiteY18" fmla="*/ 1328635 h 1916543"/>
                <a:gd name="connsiteX19" fmla="*/ 421129 w 2125419"/>
                <a:gd name="connsiteY19" fmla="*/ 1382144 h 1916543"/>
                <a:gd name="connsiteX20" fmla="*/ 289399 w 2125419"/>
                <a:gd name="connsiteY20" fmla="*/ 1334935 h 1916543"/>
                <a:gd name="connsiteX21" fmla="*/ 223807 w 2125419"/>
                <a:gd name="connsiteY21" fmla="*/ 1201709 h 1916543"/>
                <a:gd name="connsiteX22" fmla="*/ 21710 w 2125419"/>
                <a:gd name="connsiteY22" fmla="*/ 1201709 h 1916543"/>
                <a:gd name="connsiteX23" fmla="*/ 136438 w 2125419"/>
                <a:gd name="connsiteY23" fmla="*/ 1466349 h 1916543"/>
                <a:gd name="connsiteX24" fmla="*/ 409075 w 2125419"/>
                <a:gd name="connsiteY24" fmla="*/ 1567296 h 1916543"/>
                <a:gd name="connsiteX25" fmla="*/ 447365 w 2125419"/>
                <a:gd name="connsiteY25" fmla="*/ 1565973 h 1916543"/>
                <a:gd name="connsiteX26" fmla="*/ 447625 w 2125419"/>
                <a:gd name="connsiteY26" fmla="*/ 1565973 h 1916543"/>
                <a:gd name="connsiteX27" fmla="*/ 447912 w 2125419"/>
                <a:gd name="connsiteY27" fmla="*/ 1565973 h 1916543"/>
                <a:gd name="connsiteX28" fmla="*/ 448085 w 2125419"/>
                <a:gd name="connsiteY28" fmla="*/ 1565973 h 1916543"/>
                <a:gd name="connsiteX29" fmla="*/ 449926 w 2125419"/>
                <a:gd name="connsiteY29" fmla="*/ 1566031 h 1916543"/>
                <a:gd name="connsiteX30" fmla="*/ 450242 w 2125419"/>
                <a:gd name="connsiteY30" fmla="*/ 1566088 h 1916543"/>
                <a:gd name="connsiteX31" fmla="*/ 451911 w 2125419"/>
                <a:gd name="connsiteY31" fmla="*/ 1566491 h 1916543"/>
                <a:gd name="connsiteX32" fmla="*/ 452227 w 2125419"/>
                <a:gd name="connsiteY32" fmla="*/ 1566606 h 1916543"/>
                <a:gd name="connsiteX33" fmla="*/ 453752 w 2125419"/>
                <a:gd name="connsiteY33" fmla="*/ 1567296 h 1916543"/>
                <a:gd name="connsiteX34" fmla="*/ 454040 w 2125419"/>
                <a:gd name="connsiteY34" fmla="*/ 1567498 h 1916543"/>
                <a:gd name="connsiteX35" fmla="*/ 455363 w 2125419"/>
                <a:gd name="connsiteY35" fmla="*/ 1568447 h 1916543"/>
                <a:gd name="connsiteX36" fmla="*/ 455737 w 2125419"/>
                <a:gd name="connsiteY36" fmla="*/ 1568792 h 1916543"/>
                <a:gd name="connsiteX37" fmla="*/ 456543 w 2125419"/>
                <a:gd name="connsiteY37" fmla="*/ 1569569 h 1916543"/>
                <a:gd name="connsiteX38" fmla="*/ 1167148 w 2125419"/>
                <a:gd name="connsiteY38" fmla="*/ 1895629 h 1916543"/>
                <a:gd name="connsiteX39" fmla="*/ 2104477 w 2125419"/>
                <a:gd name="connsiteY39" fmla="*/ 958300 h 1916543"/>
                <a:gd name="connsiteX40" fmla="*/ 1167148 w 2125419"/>
                <a:gd name="connsiteY40" fmla="*/ 20972 h 1916543"/>
                <a:gd name="connsiteX41" fmla="*/ 522307 w 2125419"/>
                <a:gd name="connsiteY41" fmla="*/ 278046 h 1916543"/>
                <a:gd name="connsiteX42" fmla="*/ 507836 w 2125419"/>
                <a:gd name="connsiteY42" fmla="*/ 278822 h 1916543"/>
                <a:gd name="connsiteX43" fmla="*/ 507434 w 2125419"/>
                <a:gd name="connsiteY43" fmla="*/ 263259 h 1916543"/>
                <a:gd name="connsiteX44" fmla="*/ 1167148 w 2125419"/>
                <a:gd name="connsiteY44" fmla="*/ 0 h 1916543"/>
                <a:gd name="connsiteX45" fmla="*/ 1844757 w 2125419"/>
                <a:gd name="connsiteY45" fmla="*/ 280663 h 1916543"/>
                <a:gd name="connsiteX46" fmla="*/ 2125391 w 2125419"/>
                <a:gd name="connsiteY46" fmla="*/ 950619 h 1916543"/>
                <a:gd name="connsiteX47" fmla="*/ 1851459 w 2125419"/>
                <a:gd name="connsiteY47" fmla="*/ 1629091 h 1916543"/>
                <a:gd name="connsiteX48" fmla="*/ 1167148 w 2125419"/>
                <a:gd name="connsiteY48" fmla="*/ 1916544 h 1916543"/>
                <a:gd name="connsiteX49" fmla="*/ 444143 w 2125419"/>
                <a:gd name="connsiteY49" fmla="*/ 1587118 h 1916543"/>
                <a:gd name="connsiteX50" fmla="*/ 409046 w 2125419"/>
                <a:gd name="connsiteY50" fmla="*/ 1588240 h 1916543"/>
                <a:gd name="connsiteX51" fmla="*/ 121910 w 2125419"/>
                <a:gd name="connsiteY51" fmla="*/ 1481481 h 1916543"/>
                <a:gd name="connsiteX52" fmla="*/ 19 w 2125419"/>
                <a:gd name="connsiteY52" fmla="*/ 1191841 h 1916543"/>
                <a:gd name="connsiteX53" fmla="*/ 2867 w 2125419"/>
                <a:gd name="connsiteY53" fmla="*/ 1184045 h 1916543"/>
                <a:gd name="connsiteX54" fmla="*/ 10490 w 2125419"/>
                <a:gd name="connsiteY54" fmla="*/ 1180766 h 1916543"/>
                <a:gd name="connsiteX55" fmla="*/ 232639 w 2125419"/>
                <a:gd name="connsiteY55" fmla="*/ 1180766 h 1916543"/>
                <a:gd name="connsiteX56" fmla="*/ 242996 w 2125419"/>
                <a:gd name="connsiteY56" fmla="*/ 1189713 h 1916543"/>
                <a:gd name="connsiteX57" fmla="*/ 303409 w 2125419"/>
                <a:gd name="connsiteY57" fmla="*/ 1319371 h 1916543"/>
                <a:gd name="connsiteX58" fmla="*/ 421100 w 2125419"/>
                <a:gd name="connsiteY58" fmla="*/ 1361172 h 1916543"/>
                <a:gd name="connsiteX59" fmla="*/ 544113 w 2125419"/>
                <a:gd name="connsiteY59" fmla="*/ 1313618 h 1916543"/>
                <a:gd name="connsiteX60" fmla="*/ 592674 w 2125419"/>
                <a:gd name="connsiteY60" fmla="*/ 1197624 h 1916543"/>
                <a:gd name="connsiteX61" fmla="*/ 526881 w 2125419"/>
                <a:gd name="connsiteY61" fmla="*/ 1070295 h 1916543"/>
                <a:gd name="connsiteX62" fmla="*/ 332062 w 2125419"/>
                <a:gd name="connsiteY62" fmla="*/ 1015636 h 1916543"/>
                <a:gd name="connsiteX63" fmla="*/ 321619 w 2125419"/>
                <a:gd name="connsiteY63" fmla="*/ 1005164 h 1916543"/>
                <a:gd name="connsiteX64" fmla="*/ 321619 w 2125419"/>
                <a:gd name="connsiteY64" fmla="*/ 812704 h 1916543"/>
                <a:gd name="connsiteX65" fmla="*/ 331228 w 2125419"/>
                <a:gd name="connsiteY65" fmla="*/ 802261 h 1916543"/>
                <a:gd name="connsiteX66" fmla="*/ 448315 w 2125419"/>
                <a:gd name="connsiteY66" fmla="*/ 777981 h 1916543"/>
                <a:gd name="connsiteX67" fmla="*/ 505852 w 2125419"/>
                <a:gd name="connsiteY67" fmla="*/ 729880 h 1916543"/>
                <a:gd name="connsiteX68" fmla="*/ 526133 w 2125419"/>
                <a:gd name="connsiteY68" fmla="*/ 665957 h 1916543"/>
                <a:gd name="connsiteX69" fmla="*/ 495754 w 2125419"/>
                <a:gd name="connsiteY69" fmla="*/ 593806 h 1916543"/>
                <a:gd name="connsiteX70" fmla="*/ 414713 w 2125419"/>
                <a:gd name="connsiteY70" fmla="*/ 564981 h 1916543"/>
                <a:gd name="connsiteX71" fmla="*/ 333558 w 2125419"/>
                <a:gd name="connsiteY71" fmla="*/ 592166 h 1916543"/>
                <a:gd name="connsiteX72" fmla="*/ 283559 w 2125419"/>
                <a:gd name="connsiteY72" fmla="*/ 662735 h 1916543"/>
                <a:gd name="connsiteX73" fmla="*/ 273576 w 2125419"/>
                <a:gd name="connsiteY73" fmla="*/ 670042 h 1916543"/>
                <a:gd name="connsiteX74" fmla="*/ 57843 w 2125419"/>
                <a:gd name="connsiteY74" fmla="*/ 670042 h 1916543"/>
                <a:gd name="connsiteX75" fmla="*/ 49989 w 2125419"/>
                <a:gd name="connsiteY75" fmla="*/ 666475 h 1916543"/>
                <a:gd name="connsiteX76" fmla="*/ 47457 w 2125419"/>
                <a:gd name="connsiteY76" fmla="*/ 658218 h 1916543"/>
                <a:gd name="connsiteX77" fmla="*/ 144148 w 2125419"/>
                <a:gd name="connsiteY77" fmla="*/ 442140 h 1916543"/>
                <a:gd name="connsiteX78" fmla="*/ 421934 w 2125419"/>
                <a:gd name="connsiteY78" fmla="*/ 328275 h 1916543"/>
                <a:gd name="connsiteX79" fmla="*/ 672506 w 2125419"/>
                <a:gd name="connsiteY79" fmla="*/ 423325 h 1916543"/>
                <a:gd name="connsiteX80" fmla="*/ 774058 w 2125419"/>
                <a:gd name="connsiteY80" fmla="*/ 649904 h 1916543"/>
                <a:gd name="connsiteX81" fmla="*/ 735279 w 2125419"/>
                <a:gd name="connsiteY81" fmla="*/ 789948 h 1916543"/>
                <a:gd name="connsiteX82" fmla="*/ 720463 w 2125419"/>
                <a:gd name="connsiteY82" fmla="*/ 793343 h 1916543"/>
                <a:gd name="connsiteX83" fmla="*/ 720463 w 2125419"/>
                <a:gd name="connsiteY83" fmla="*/ 793343 h 191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125419" h="1916543">
                  <a:moveTo>
                    <a:pt x="720492" y="793372"/>
                  </a:moveTo>
                  <a:cubicBezTo>
                    <a:pt x="715831" y="790294"/>
                    <a:pt x="714393" y="784080"/>
                    <a:pt x="717270" y="779275"/>
                  </a:cubicBezTo>
                  <a:cubicBezTo>
                    <a:pt x="741061" y="740064"/>
                    <a:pt x="753086" y="696595"/>
                    <a:pt x="753086" y="649933"/>
                  </a:cubicBezTo>
                  <a:cubicBezTo>
                    <a:pt x="753086" y="568864"/>
                    <a:pt x="721153" y="497778"/>
                    <a:pt x="658151" y="438630"/>
                  </a:cubicBezTo>
                  <a:cubicBezTo>
                    <a:pt x="594947" y="379310"/>
                    <a:pt x="515489" y="349247"/>
                    <a:pt x="421934" y="349247"/>
                  </a:cubicBezTo>
                  <a:cubicBezTo>
                    <a:pt x="316844" y="349247"/>
                    <a:pt x="228439" y="385409"/>
                    <a:pt x="159194" y="456725"/>
                  </a:cubicBezTo>
                  <a:cubicBezTo>
                    <a:pt x="112042" y="505344"/>
                    <a:pt x="82037" y="570015"/>
                    <a:pt x="69897" y="649070"/>
                  </a:cubicBezTo>
                  <a:lnTo>
                    <a:pt x="266039" y="649070"/>
                  </a:lnTo>
                  <a:cubicBezTo>
                    <a:pt x="276770" y="619353"/>
                    <a:pt x="295268" y="594583"/>
                    <a:pt x="321044" y="575366"/>
                  </a:cubicBezTo>
                  <a:cubicBezTo>
                    <a:pt x="348978" y="554566"/>
                    <a:pt x="380479" y="544008"/>
                    <a:pt x="414713" y="544008"/>
                  </a:cubicBezTo>
                  <a:cubicBezTo>
                    <a:pt x="453637" y="544008"/>
                    <a:pt x="485743" y="555631"/>
                    <a:pt x="510109" y="578530"/>
                  </a:cubicBezTo>
                  <a:cubicBezTo>
                    <a:pt x="534649" y="601631"/>
                    <a:pt x="547076" y="631032"/>
                    <a:pt x="547076" y="665957"/>
                  </a:cubicBezTo>
                  <a:cubicBezTo>
                    <a:pt x="547076" y="692539"/>
                    <a:pt x="539050" y="717999"/>
                    <a:pt x="523256" y="741560"/>
                  </a:cubicBezTo>
                  <a:cubicBezTo>
                    <a:pt x="507549" y="764978"/>
                    <a:pt x="485369" y="783591"/>
                    <a:pt x="457291" y="796910"/>
                  </a:cubicBezTo>
                  <a:cubicBezTo>
                    <a:pt x="431054" y="809367"/>
                    <a:pt x="393454" y="817710"/>
                    <a:pt x="342592" y="822342"/>
                  </a:cubicBezTo>
                  <a:lnTo>
                    <a:pt x="342592" y="994923"/>
                  </a:lnTo>
                  <a:cubicBezTo>
                    <a:pt x="427285" y="997397"/>
                    <a:pt x="493654" y="1017218"/>
                    <a:pt x="539913" y="1053926"/>
                  </a:cubicBezTo>
                  <a:cubicBezTo>
                    <a:pt x="588848" y="1092735"/>
                    <a:pt x="613646" y="1141094"/>
                    <a:pt x="613646" y="1197653"/>
                  </a:cubicBezTo>
                  <a:cubicBezTo>
                    <a:pt x="613646" y="1249004"/>
                    <a:pt x="595177" y="1293077"/>
                    <a:pt x="558757" y="1328635"/>
                  </a:cubicBezTo>
                  <a:cubicBezTo>
                    <a:pt x="522393" y="1364135"/>
                    <a:pt x="476105" y="1382144"/>
                    <a:pt x="421129" y="1382144"/>
                  </a:cubicBezTo>
                  <a:cubicBezTo>
                    <a:pt x="366153" y="1382144"/>
                    <a:pt x="324122" y="1366264"/>
                    <a:pt x="289399" y="1334935"/>
                  </a:cubicBezTo>
                  <a:cubicBezTo>
                    <a:pt x="256488" y="1305217"/>
                    <a:pt x="234423" y="1260425"/>
                    <a:pt x="223807" y="1201709"/>
                  </a:cubicBezTo>
                  <a:lnTo>
                    <a:pt x="21710" y="1201709"/>
                  </a:lnTo>
                  <a:cubicBezTo>
                    <a:pt x="30225" y="1312496"/>
                    <a:pt x="68804" y="1401476"/>
                    <a:pt x="136438" y="1466349"/>
                  </a:cubicBezTo>
                  <a:cubicBezTo>
                    <a:pt x="206259" y="1533321"/>
                    <a:pt x="297972" y="1567296"/>
                    <a:pt x="409075" y="1567296"/>
                  </a:cubicBezTo>
                  <a:cubicBezTo>
                    <a:pt x="422050" y="1567296"/>
                    <a:pt x="434909" y="1566836"/>
                    <a:pt x="447365" y="1565973"/>
                  </a:cubicBezTo>
                  <a:cubicBezTo>
                    <a:pt x="447452" y="1565973"/>
                    <a:pt x="447538" y="1565973"/>
                    <a:pt x="447625" y="1565973"/>
                  </a:cubicBezTo>
                  <a:cubicBezTo>
                    <a:pt x="447711" y="1565973"/>
                    <a:pt x="447826" y="1565973"/>
                    <a:pt x="447912" y="1565973"/>
                  </a:cubicBezTo>
                  <a:cubicBezTo>
                    <a:pt x="447970" y="1565973"/>
                    <a:pt x="448027" y="1565973"/>
                    <a:pt x="448085" y="1565973"/>
                  </a:cubicBezTo>
                  <a:cubicBezTo>
                    <a:pt x="448689" y="1565944"/>
                    <a:pt x="449322" y="1565973"/>
                    <a:pt x="449926" y="1566031"/>
                  </a:cubicBezTo>
                  <a:cubicBezTo>
                    <a:pt x="450041" y="1566031"/>
                    <a:pt x="450127" y="1566059"/>
                    <a:pt x="450242" y="1566088"/>
                  </a:cubicBezTo>
                  <a:cubicBezTo>
                    <a:pt x="450818" y="1566174"/>
                    <a:pt x="451364" y="1566290"/>
                    <a:pt x="451911" y="1566491"/>
                  </a:cubicBezTo>
                  <a:cubicBezTo>
                    <a:pt x="452026" y="1566520"/>
                    <a:pt x="452112" y="1566577"/>
                    <a:pt x="452227" y="1566606"/>
                  </a:cubicBezTo>
                  <a:cubicBezTo>
                    <a:pt x="452745" y="1566807"/>
                    <a:pt x="453263" y="1567038"/>
                    <a:pt x="453752" y="1567296"/>
                  </a:cubicBezTo>
                  <a:cubicBezTo>
                    <a:pt x="453867" y="1567354"/>
                    <a:pt x="453953" y="1567412"/>
                    <a:pt x="454040" y="1567498"/>
                  </a:cubicBezTo>
                  <a:cubicBezTo>
                    <a:pt x="454500" y="1567786"/>
                    <a:pt x="454960" y="1568073"/>
                    <a:pt x="455363" y="1568447"/>
                  </a:cubicBezTo>
                  <a:cubicBezTo>
                    <a:pt x="455507" y="1568562"/>
                    <a:pt x="455622" y="1568677"/>
                    <a:pt x="455737" y="1568792"/>
                  </a:cubicBezTo>
                  <a:cubicBezTo>
                    <a:pt x="455996" y="1569051"/>
                    <a:pt x="456312" y="1569281"/>
                    <a:pt x="456543" y="1569569"/>
                  </a:cubicBezTo>
                  <a:cubicBezTo>
                    <a:pt x="634964" y="1776787"/>
                    <a:pt x="893964" y="1895629"/>
                    <a:pt x="1167148" y="1895629"/>
                  </a:cubicBezTo>
                  <a:cubicBezTo>
                    <a:pt x="1683999" y="1895629"/>
                    <a:pt x="2104477" y="1475152"/>
                    <a:pt x="2104477" y="958300"/>
                  </a:cubicBezTo>
                  <a:cubicBezTo>
                    <a:pt x="2104477" y="441449"/>
                    <a:pt x="1683999" y="20972"/>
                    <a:pt x="1167148" y="20972"/>
                  </a:cubicBezTo>
                  <a:cubicBezTo>
                    <a:pt x="926099" y="20972"/>
                    <a:pt x="697132" y="112254"/>
                    <a:pt x="522307" y="278046"/>
                  </a:cubicBezTo>
                  <a:cubicBezTo>
                    <a:pt x="518337" y="281814"/>
                    <a:pt x="512008" y="282418"/>
                    <a:pt x="507836" y="278822"/>
                  </a:cubicBezTo>
                  <a:cubicBezTo>
                    <a:pt x="503061" y="274708"/>
                    <a:pt x="502975" y="267488"/>
                    <a:pt x="507434" y="263259"/>
                  </a:cubicBezTo>
                  <a:cubicBezTo>
                    <a:pt x="686229" y="93497"/>
                    <a:pt x="920518" y="0"/>
                    <a:pt x="1167148" y="0"/>
                  </a:cubicBezTo>
                  <a:cubicBezTo>
                    <a:pt x="1413779" y="0"/>
                    <a:pt x="1663746" y="99682"/>
                    <a:pt x="1844757" y="280663"/>
                  </a:cubicBezTo>
                  <a:cubicBezTo>
                    <a:pt x="2023954" y="459861"/>
                    <a:pt x="2123435" y="697516"/>
                    <a:pt x="2125391" y="950619"/>
                  </a:cubicBezTo>
                  <a:cubicBezTo>
                    <a:pt x="2127347" y="1203665"/>
                    <a:pt x="2028672" y="1448426"/>
                    <a:pt x="1851459" y="1629091"/>
                  </a:cubicBezTo>
                  <a:cubicBezTo>
                    <a:pt x="1669730" y="1814359"/>
                    <a:pt x="1426293" y="1916544"/>
                    <a:pt x="1167148" y="1916544"/>
                  </a:cubicBezTo>
                  <a:cubicBezTo>
                    <a:pt x="889592" y="1916544"/>
                    <a:pt x="626419" y="1796522"/>
                    <a:pt x="444143" y="1587118"/>
                  </a:cubicBezTo>
                  <a:cubicBezTo>
                    <a:pt x="432665" y="1587808"/>
                    <a:pt x="420928" y="1588240"/>
                    <a:pt x="409046" y="1588240"/>
                  </a:cubicBezTo>
                  <a:cubicBezTo>
                    <a:pt x="292362" y="1588240"/>
                    <a:pt x="195758" y="1552308"/>
                    <a:pt x="121910" y="1481481"/>
                  </a:cubicBezTo>
                  <a:cubicBezTo>
                    <a:pt x="48091" y="1410682"/>
                    <a:pt x="7096" y="1313215"/>
                    <a:pt x="19" y="1191841"/>
                  </a:cubicBezTo>
                  <a:cubicBezTo>
                    <a:pt x="-154" y="1188965"/>
                    <a:pt x="882" y="1186145"/>
                    <a:pt x="2867" y="1184045"/>
                  </a:cubicBezTo>
                  <a:cubicBezTo>
                    <a:pt x="4852" y="1181945"/>
                    <a:pt x="7613" y="1180766"/>
                    <a:pt x="10490" y="1180766"/>
                  </a:cubicBezTo>
                  <a:lnTo>
                    <a:pt x="232639" y="1180766"/>
                  </a:lnTo>
                  <a:cubicBezTo>
                    <a:pt x="237846" y="1180766"/>
                    <a:pt x="242190" y="1184592"/>
                    <a:pt x="242996" y="1189713"/>
                  </a:cubicBezTo>
                  <a:cubicBezTo>
                    <a:pt x="252201" y="1247882"/>
                    <a:pt x="272512" y="1291524"/>
                    <a:pt x="303409" y="1319371"/>
                  </a:cubicBezTo>
                  <a:cubicBezTo>
                    <a:pt x="334162" y="1347104"/>
                    <a:pt x="373747" y="1361172"/>
                    <a:pt x="421100" y="1361172"/>
                  </a:cubicBezTo>
                  <a:cubicBezTo>
                    <a:pt x="468453" y="1361172"/>
                    <a:pt x="511806" y="1345177"/>
                    <a:pt x="544113" y="1313618"/>
                  </a:cubicBezTo>
                  <a:cubicBezTo>
                    <a:pt x="576794" y="1281685"/>
                    <a:pt x="592674" y="1243740"/>
                    <a:pt x="592674" y="1197624"/>
                  </a:cubicBezTo>
                  <a:cubicBezTo>
                    <a:pt x="592674" y="1147078"/>
                    <a:pt x="571155" y="1105422"/>
                    <a:pt x="526881" y="1070295"/>
                  </a:cubicBezTo>
                  <a:cubicBezTo>
                    <a:pt x="482463" y="1035083"/>
                    <a:pt x="416929" y="1016671"/>
                    <a:pt x="332062" y="1015636"/>
                  </a:cubicBezTo>
                  <a:cubicBezTo>
                    <a:pt x="326337" y="1015578"/>
                    <a:pt x="321619" y="1010889"/>
                    <a:pt x="321619" y="1005164"/>
                  </a:cubicBezTo>
                  <a:lnTo>
                    <a:pt x="321619" y="812704"/>
                  </a:lnTo>
                  <a:cubicBezTo>
                    <a:pt x="321619" y="807267"/>
                    <a:pt x="325791" y="802693"/>
                    <a:pt x="331228" y="802261"/>
                  </a:cubicBezTo>
                  <a:cubicBezTo>
                    <a:pt x="383730" y="798119"/>
                    <a:pt x="423114" y="789948"/>
                    <a:pt x="448315" y="777981"/>
                  </a:cubicBezTo>
                  <a:cubicBezTo>
                    <a:pt x="472912" y="766301"/>
                    <a:pt x="492273" y="750133"/>
                    <a:pt x="505852" y="729880"/>
                  </a:cubicBezTo>
                  <a:cubicBezTo>
                    <a:pt x="519315" y="709829"/>
                    <a:pt x="526133" y="688310"/>
                    <a:pt x="526133" y="665957"/>
                  </a:cubicBezTo>
                  <a:cubicBezTo>
                    <a:pt x="526133" y="636642"/>
                    <a:pt x="516208" y="613024"/>
                    <a:pt x="495754" y="593806"/>
                  </a:cubicBezTo>
                  <a:cubicBezTo>
                    <a:pt x="475127" y="574417"/>
                    <a:pt x="448603" y="564981"/>
                    <a:pt x="414713" y="564981"/>
                  </a:cubicBezTo>
                  <a:cubicBezTo>
                    <a:pt x="385082" y="564981"/>
                    <a:pt x="357781" y="574129"/>
                    <a:pt x="333558" y="592166"/>
                  </a:cubicBezTo>
                  <a:cubicBezTo>
                    <a:pt x="309278" y="610262"/>
                    <a:pt x="292448" y="633996"/>
                    <a:pt x="283559" y="662735"/>
                  </a:cubicBezTo>
                  <a:cubicBezTo>
                    <a:pt x="282207" y="667108"/>
                    <a:pt x="278151" y="670042"/>
                    <a:pt x="273576" y="670042"/>
                  </a:cubicBezTo>
                  <a:lnTo>
                    <a:pt x="57843" y="670042"/>
                  </a:lnTo>
                  <a:cubicBezTo>
                    <a:pt x="54822" y="670042"/>
                    <a:pt x="51974" y="668748"/>
                    <a:pt x="49989" y="666475"/>
                  </a:cubicBezTo>
                  <a:cubicBezTo>
                    <a:pt x="48004" y="664202"/>
                    <a:pt x="47083" y="661210"/>
                    <a:pt x="47457" y="658218"/>
                  </a:cubicBezTo>
                  <a:cubicBezTo>
                    <a:pt x="58936" y="569181"/>
                    <a:pt x="91473" y="496483"/>
                    <a:pt x="144148" y="442140"/>
                  </a:cubicBezTo>
                  <a:cubicBezTo>
                    <a:pt x="217507" y="366594"/>
                    <a:pt x="310975" y="328275"/>
                    <a:pt x="421934" y="328275"/>
                  </a:cubicBezTo>
                  <a:cubicBezTo>
                    <a:pt x="520984" y="328275"/>
                    <a:pt x="605303" y="360265"/>
                    <a:pt x="672506" y="423325"/>
                  </a:cubicBezTo>
                  <a:cubicBezTo>
                    <a:pt x="739882" y="486587"/>
                    <a:pt x="774058" y="562823"/>
                    <a:pt x="774058" y="649904"/>
                  </a:cubicBezTo>
                  <a:cubicBezTo>
                    <a:pt x="774058" y="700422"/>
                    <a:pt x="761026" y="747487"/>
                    <a:pt x="735279" y="789948"/>
                  </a:cubicBezTo>
                  <a:cubicBezTo>
                    <a:pt x="732171" y="795069"/>
                    <a:pt x="725469" y="796623"/>
                    <a:pt x="720463" y="793343"/>
                  </a:cubicBezTo>
                  <a:lnTo>
                    <a:pt x="720463" y="793343"/>
                  </a:lnTo>
                  <a:close/>
                </a:path>
              </a:pathLst>
            </a:custGeom>
            <a:solidFill>
              <a:schemeClr val="bg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043" name="Groep 1042">
            <a:extLst>
              <a:ext uri="{FF2B5EF4-FFF2-40B4-BE49-F238E27FC236}">
                <a16:creationId xmlns:a16="http://schemas.microsoft.com/office/drawing/2014/main" id="{E41CFC27-3AF0-AE29-9AE9-8B65B9AA32F5}"/>
              </a:ext>
            </a:extLst>
          </p:cNvPr>
          <p:cNvGrpSpPr>
            <a:grpSpLocks noChangeAspect="1"/>
          </p:cNvGrpSpPr>
          <p:nvPr/>
        </p:nvGrpSpPr>
        <p:grpSpPr>
          <a:xfrm>
            <a:off x="8939780" y="3642774"/>
            <a:ext cx="1260814" cy="1190005"/>
            <a:chOff x="8554911" y="3279519"/>
            <a:chExt cx="2030552" cy="1916514"/>
          </a:xfrm>
        </p:grpSpPr>
        <p:sp>
          <p:nvSpPr>
            <p:cNvPr id="1034" name="Graphic 95">
              <a:extLst>
                <a:ext uri="{FF2B5EF4-FFF2-40B4-BE49-F238E27FC236}">
                  <a16:creationId xmlns:a16="http://schemas.microsoft.com/office/drawing/2014/main" id="{F62FF6B7-4C16-1682-7598-701DA7487AFE}"/>
                </a:ext>
              </a:extLst>
            </p:cNvPr>
            <p:cNvSpPr/>
            <p:nvPr/>
          </p:nvSpPr>
          <p:spPr>
            <a:xfrm>
              <a:off x="8724983" y="3386086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FB78EFE2-2EFE-9849-725C-54F9F8883D30}"/>
                </a:ext>
              </a:extLst>
            </p:cNvPr>
            <p:cNvSpPr/>
            <p:nvPr/>
          </p:nvSpPr>
          <p:spPr>
            <a:xfrm>
              <a:off x="8554911" y="3279519"/>
              <a:ext cx="2030552" cy="1916514"/>
            </a:xfrm>
            <a:custGeom>
              <a:avLst/>
              <a:gdLst>
                <a:gd name="connsiteX0" fmla="*/ 1749946 w 2030552"/>
                <a:gd name="connsiteY0" fmla="*/ 280663 h 1916514"/>
                <a:gd name="connsiteX1" fmla="*/ 1072338 w 2030552"/>
                <a:gd name="connsiteY1" fmla="*/ 0 h 1916514"/>
                <a:gd name="connsiteX2" fmla="*/ 454856 w 2030552"/>
                <a:gd name="connsiteY2" fmla="*/ 225457 h 1916514"/>
                <a:gd name="connsiteX3" fmla="*/ 453589 w 2030552"/>
                <a:gd name="connsiteY3" fmla="*/ 240215 h 1916514"/>
                <a:gd name="connsiteX4" fmla="*/ 468348 w 2030552"/>
                <a:gd name="connsiteY4" fmla="*/ 241481 h 1916514"/>
                <a:gd name="connsiteX5" fmla="*/ 1072338 w 2030552"/>
                <a:gd name="connsiteY5" fmla="*/ 20972 h 1916514"/>
                <a:gd name="connsiteX6" fmla="*/ 2009666 w 2030552"/>
                <a:gd name="connsiteY6" fmla="*/ 958301 h 1916514"/>
                <a:gd name="connsiteX7" fmla="*/ 1072338 w 2030552"/>
                <a:gd name="connsiteY7" fmla="*/ 1895629 h 1916514"/>
                <a:gd name="connsiteX8" fmla="*/ 367774 w 2030552"/>
                <a:gd name="connsiteY8" fmla="*/ 1576416 h 1916514"/>
                <a:gd name="connsiteX9" fmla="*/ 667741 w 2030552"/>
                <a:gd name="connsiteY9" fmla="*/ 988363 h 1916514"/>
                <a:gd name="connsiteX10" fmla="*/ 744264 w 2030552"/>
                <a:gd name="connsiteY10" fmla="*/ 817163 h 1916514"/>
                <a:gd name="connsiteX11" fmla="*/ 761152 w 2030552"/>
                <a:gd name="connsiteY11" fmla="*/ 704823 h 1916514"/>
                <a:gd name="connsiteX12" fmla="*/ 651976 w 2030552"/>
                <a:gd name="connsiteY12" fmla="*/ 442456 h 1916514"/>
                <a:gd name="connsiteX13" fmla="*/ 378562 w 2030552"/>
                <a:gd name="connsiteY13" fmla="*/ 328304 h 1916514"/>
                <a:gd name="connsiteX14" fmla="*/ 110959 w 2030552"/>
                <a:gd name="connsiteY14" fmla="*/ 438285 h 1916514"/>
                <a:gd name="connsiteX15" fmla="*/ 0 w 2030552"/>
                <a:gd name="connsiteY15" fmla="*/ 707269 h 1916514"/>
                <a:gd name="connsiteX16" fmla="*/ 108227 w 2030552"/>
                <a:gd name="connsiteY16" fmla="*/ 981373 h 1916514"/>
                <a:gd name="connsiteX17" fmla="*/ 354196 w 2030552"/>
                <a:gd name="connsiteY17" fmla="*/ 1091498 h 1916514"/>
                <a:gd name="connsiteX18" fmla="*/ 155176 w 2030552"/>
                <a:gd name="connsiteY18" fmla="*/ 1478230 h 1916514"/>
                <a:gd name="connsiteX19" fmla="*/ 159693 w 2030552"/>
                <a:gd name="connsiteY19" fmla="*/ 1492326 h 1916514"/>
                <a:gd name="connsiteX20" fmla="*/ 173789 w 2030552"/>
                <a:gd name="connsiteY20" fmla="*/ 1487810 h 1916514"/>
                <a:gd name="connsiteX21" fmla="*/ 380489 w 2030552"/>
                <a:gd name="connsiteY21" fmla="*/ 1086147 h 1916514"/>
                <a:gd name="connsiteX22" fmla="*/ 380116 w 2030552"/>
                <a:gd name="connsiteY22" fmla="*/ 1075905 h 1916514"/>
                <a:gd name="connsiteX23" fmla="*/ 371169 w 2030552"/>
                <a:gd name="connsiteY23" fmla="*/ 1070871 h 1916514"/>
                <a:gd name="connsiteX24" fmla="*/ 123157 w 2030552"/>
                <a:gd name="connsiteY24" fmla="*/ 966672 h 1916514"/>
                <a:gd name="connsiteX25" fmla="*/ 20915 w 2030552"/>
                <a:gd name="connsiteY25" fmla="*/ 707240 h 1916514"/>
                <a:gd name="connsiteX26" fmla="*/ 125688 w 2030552"/>
                <a:gd name="connsiteY26" fmla="*/ 453129 h 1916514"/>
                <a:gd name="connsiteX27" fmla="*/ 378533 w 2030552"/>
                <a:gd name="connsiteY27" fmla="*/ 349218 h 1916514"/>
                <a:gd name="connsiteX28" fmla="*/ 636815 w 2030552"/>
                <a:gd name="connsiteY28" fmla="*/ 456927 h 1916514"/>
                <a:gd name="connsiteX29" fmla="*/ 740151 w 2030552"/>
                <a:gd name="connsiteY29" fmla="*/ 704795 h 1916514"/>
                <a:gd name="connsiteX30" fmla="*/ 724155 w 2030552"/>
                <a:gd name="connsiteY30" fmla="*/ 811122 h 1916514"/>
                <a:gd name="connsiteX31" fmla="*/ 649070 w 2030552"/>
                <a:gd name="connsiteY31" fmla="*/ 978755 h 1916514"/>
                <a:gd name="connsiteX32" fmla="*/ 346255 w 2030552"/>
                <a:gd name="connsiteY32" fmla="*/ 1572360 h 1916514"/>
                <a:gd name="connsiteX33" fmla="*/ 347147 w 2030552"/>
                <a:gd name="connsiteY33" fmla="*/ 1584759 h 1916514"/>
                <a:gd name="connsiteX34" fmla="*/ 1072280 w 2030552"/>
                <a:gd name="connsiteY34" fmla="*/ 1916515 h 1916514"/>
                <a:gd name="connsiteX35" fmla="*/ 1749889 w 2030552"/>
                <a:gd name="connsiteY35" fmla="*/ 1635851 h 1916514"/>
                <a:gd name="connsiteX36" fmla="*/ 2030552 w 2030552"/>
                <a:gd name="connsiteY36" fmla="*/ 958243 h 1916514"/>
                <a:gd name="connsiteX37" fmla="*/ 1749889 w 2030552"/>
                <a:gd name="connsiteY37" fmla="*/ 280635 h 191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30552" h="1916514">
                  <a:moveTo>
                    <a:pt x="1749946" y="280663"/>
                  </a:moveTo>
                  <a:cubicBezTo>
                    <a:pt x="1568965" y="99682"/>
                    <a:pt x="1328318" y="0"/>
                    <a:pt x="1072338" y="0"/>
                  </a:cubicBezTo>
                  <a:cubicBezTo>
                    <a:pt x="846507" y="0"/>
                    <a:pt x="627206" y="80062"/>
                    <a:pt x="454856" y="225457"/>
                  </a:cubicBezTo>
                  <a:cubicBezTo>
                    <a:pt x="450425" y="229197"/>
                    <a:pt x="449879" y="235785"/>
                    <a:pt x="453589" y="240215"/>
                  </a:cubicBezTo>
                  <a:cubicBezTo>
                    <a:pt x="457329" y="244646"/>
                    <a:pt x="463917" y="245192"/>
                    <a:pt x="468348" y="241481"/>
                  </a:cubicBezTo>
                  <a:cubicBezTo>
                    <a:pt x="636930" y="99279"/>
                    <a:pt x="851426" y="20972"/>
                    <a:pt x="1072338" y="20972"/>
                  </a:cubicBezTo>
                  <a:cubicBezTo>
                    <a:pt x="1589189" y="20972"/>
                    <a:pt x="2009666" y="441449"/>
                    <a:pt x="2009666" y="958301"/>
                  </a:cubicBezTo>
                  <a:cubicBezTo>
                    <a:pt x="2009666" y="1475152"/>
                    <a:pt x="1589189" y="1895629"/>
                    <a:pt x="1072338" y="1895629"/>
                  </a:cubicBezTo>
                  <a:cubicBezTo>
                    <a:pt x="802290" y="1895629"/>
                    <a:pt x="545965" y="1779348"/>
                    <a:pt x="367774" y="1576416"/>
                  </a:cubicBezTo>
                  <a:lnTo>
                    <a:pt x="667741" y="988363"/>
                  </a:lnTo>
                  <a:cubicBezTo>
                    <a:pt x="707412" y="911782"/>
                    <a:pt x="733160" y="854159"/>
                    <a:pt x="744264" y="817163"/>
                  </a:cubicBezTo>
                  <a:cubicBezTo>
                    <a:pt x="755456" y="779764"/>
                    <a:pt x="761152" y="741963"/>
                    <a:pt x="761152" y="704823"/>
                  </a:cubicBezTo>
                  <a:cubicBezTo>
                    <a:pt x="761152" y="606378"/>
                    <a:pt x="724414" y="518088"/>
                    <a:pt x="651976" y="442456"/>
                  </a:cubicBezTo>
                  <a:cubicBezTo>
                    <a:pt x="579393" y="366709"/>
                    <a:pt x="487421" y="328304"/>
                    <a:pt x="378562" y="328304"/>
                  </a:cubicBezTo>
                  <a:cubicBezTo>
                    <a:pt x="269703" y="328304"/>
                    <a:pt x="184548" y="365300"/>
                    <a:pt x="110959" y="438285"/>
                  </a:cubicBezTo>
                  <a:cubicBezTo>
                    <a:pt x="37341" y="511299"/>
                    <a:pt x="0" y="601775"/>
                    <a:pt x="0" y="707269"/>
                  </a:cubicBezTo>
                  <a:cubicBezTo>
                    <a:pt x="0" y="812762"/>
                    <a:pt x="36420" y="908129"/>
                    <a:pt x="108227" y="981373"/>
                  </a:cubicBezTo>
                  <a:cubicBezTo>
                    <a:pt x="176091" y="1050618"/>
                    <a:pt x="258771" y="1087614"/>
                    <a:pt x="354196" y="1091498"/>
                  </a:cubicBezTo>
                  <a:lnTo>
                    <a:pt x="155176" y="1478230"/>
                  </a:lnTo>
                  <a:cubicBezTo>
                    <a:pt x="152530" y="1483380"/>
                    <a:pt x="154543" y="1489680"/>
                    <a:pt x="159693" y="1492326"/>
                  </a:cubicBezTo>
                  <a:cubicBezTo>
                    <a:pt x="164842" y="1494973"/>
                    <a:pt x="171143" y="1492959"/>
                    <a:pt x="173789" y="1487810"/>
                  </a:cubicBezTo>
                  <a:lnTo>
                    <a:pt x="380489" y="1086147"/>
                  </a:lnTo>
                  <a:cubicBezTo>
                    <a:pt x="382158" y="1082896"/>
                    <a:pt x="382014" y="1079012"/>
                    <a:pt x="380116" y="1075905"/>
                  </a:cubicBezTo>
                  <a:cubicBezTo>
                    <a:pt x="378217" y="1072798"/>
                    <a:pt x="374822" y="1070871"/>
                    <a:pt x="371169" y="1070871"/>
                  </a:cubicBezTo>
                  <a:cubicBezTo>
                    <a:pt x="274392" y="1070871"/>
                    <a:pt x="190935" y="1035802"/>
                    <a:pt x="123157" y="966672"/>
                  </a:cubicBezTo>
                  <a:cubicBezTo>
                    <a:pt x="55321" y="897484"/>
                    <a:pt x="20915" y="810202"/>
                    <a:pt x="20915" y="707240"/>
                  </a:cubicBezTo>
                  <a:cubicBezTo>
                    <a:pt x="20915" y="604278"/>
                    <a:pt x="56156" y="522058"/>
                    <a:pt x="125688" y="453129"/>
                  </a:cubicBezTo>
                  <a:cubicBezTo>
                    <a:pt x="195222" y="384172"/>
                    <a:pt x="280289" y="349218"/>
                    <a:pt x="378533" y="349218"/>
                  </a:cubicBezTo>
                  <a:cubicBezTo>
                    <a:pt x="476777" y="349218"/>
                    <a:pt x="568346" y="385466"/>
                    <a:pt x="636815" y="456927"/>
                  </a:cubicBezTo>
                  <a:cubicBezTo>
                    <a:pt x="705398" y="528531"/>
                    <a:pt x="740151" y="611930"/>
                    <a:pt x="740151" y="704795"/>
                  </a:cubicBezTo>
                  <a:cubicBezTo>
                    <a:pt x="740151" y="739892"/>
                    <a:pt x="734771" y="775651"/>
                    <a:pt x="724155" y="811122"/>
                  </a:cubicBezTo>
                  <a:cubicBezTo>
                    <a:pt x="713425" y="846881"/>
                    <a:pt x="688195" y="903267"/>
                    <a:pt x="649070" y="978755"/>
                  </a:cubicBezTo>
                  <a:lnTo>
                    <a:pt x="346255" y="1572360"/>
                  </a:lnTo>
                  <a:cubicBezTo>
                    <a:pt x="343867" y="1576157"/>
                    <a:pt x="344069" y="1581192"/>
                    <a:pt x="347147" y="1584759"/>
                  </a:cubicBezTo>
                  <a:cubicBezTo>
                    <a:pt x="529480" y="1795602"/>
                    <a:pt x="793774" y="1916515"/>
                    <a:pt x="1072280" y="1916515"/>
                  </a:cubicBezTo>
                  <a:cubicBezTo>
                    <a:pt x="1328261" y="1916515"/>
                    <a:pt x="1568879" y="1816833"/>
                    <a:pt x="1749889" y="1635851"/>
                  </a:cubicBezTo>
                  <a:cubicBezTo>
                    <a:pt x="1930870" y="1454870"/>
                    <a:pt x="2030552" y="1214223"/>
                    <a:pt x="2030552" y="958243"/>
                  </a:cubicBezTo>
                  <a:cubicBezTo>
                    <a:pt x="2030552" y="702263"/>
                    <a:pt x="1930870" y="461645"/>
                    <a:pt x="1749889" y="280635"/>
                  </a:cubicBezTo>
                  <a:close/>
                </a:path>
              </a:pathLst>
            </a:custGeom>
            <a:solidFill>
              <a:schemeClr val="bg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71D7E5E1-C04F-90D2-2BB3-FBFBE824E507}"/>
                </a:ext>
              </a:extLst>
            </p:cNvPr>
            <p:cNvSpPr/>
            <p:nvPr/>
          </p:nvSpPr>
          <p:spPr>
            <a:xfrm>
              <a:off x="8774644" y="3817918"/>
              <a:ext cx="321686" cy="340933"/>
            </a:xfrm>
            <a:custGeom>
              <a:avLst/>
              <a:gdLst>
                <a:gd name="connsiteX0" fmla="*/ 321686 w 321686"/>
                <a:gd name="connsiteY0" fmla="*/ 172063 h 340933"/>
                <a:gd name="connsiteX1" fmla="*/ 274276 w 321686"/>
                <a:gd name="connsiteY1" fmla="*/ 49625 h 340933"/>
                <a:gd name="connsiteX2" fmla="*/ 162857 w 321686"/>
                <a:gd name="connsiteY2" fmla="*/ 0 h 340933"/>
                <a:gd name="connsiteX3" fmla="*/ 47899 w 321686"/>
                <a:gd name="connsiteY3" fmla="*/ 49165 h 340933"/>
                <a:gd name="connsiteX4" fmla="*/ 0 w 321686"/>
                <a:gd name="connsiteY4" fmla="*/ 171287 h 340933"/>
                <a:gd name="connsiteX5" fmla="*/ 46633 w 321686"/>
                <a:gd name="connsiteY5" fmla="*/ 292113 h 340933"/>
                <a:gd name="connsiteX6" fmla="*/ 163662 w 321686"/>
                <a:gd name="connsiteY6" fmla="*/ 340933 h 340933"/>
                <a:gd name="connsiteX7" fmla="*/ 276376 w 321686"/>
                <a:gd name="connsiteY7" fmla="*/ 291998 h 340933"/>
                <a:gd name="connsiteX8" fmla="*/ 321686 w 321686"/>
                <a:gd name="connsiteY8" fmla="*/ 172063 h 340933"/>
                <a:gd name="connsiteX9" fmla="*/ 261043 w 321686"/>
                <a:gd name="connsiteY9" fmla="*/ 277700 h 340933"/>
                <a:gd name="connsiteX10" fmla="*/ 163662 w 321686"/>
                <a:gd name="connsiteY10" fmla="*/ 319961 h 340933"/>
                <a:gd name="connsiteX11" fmla="*/ 61765 w 321686"/>
                <a:gd name="connsiteY11" fmla="*/ 277586 h 340933"/>
                <a:gd name="connsiteX12" fmla="*/ 20971 w 321686"/>
                <a:gd name="connsiteY12" fmla="*/ 171229 h 340933"/>
                <a:gd name="connsiteX13" fmla="*/ 62887 w 321686"/>
                <a:gd name="connsiteY13" fmla="*/ 63751 h 340933"/>
                <a:gd name="connsiteX14" fmla="*/ 162857 w 321686"/>
                <a:gd name="connsiteY14" fmla="*/ 20915 h 340933"/>
                <a:gd name="connsiteX15" fmla="*/ 259144 w 321686"/>
                <a:gd name="connsiteY15" fmla="*/ 64096 h 340933"/>
                <a:gd name="connsiteX16" fmla="*/ 300743 w 321686"/>
                <a:gd name="connsiteY16" fmla="*/ 172035 h 340933"/>
                <a:gd name="connsiteX17" fmla="*/ 261043 w 321686"/>
                <a:gd name="connsiteY17" fmla="*/ 277672 h 34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1686" h="340933">
                  <a:moveTo>
                    <a:pt x="321686" y="172063"/>
                  </a:moveTo>
                  <a:cubicBezTo>
                    <a:pt x="321686" y="123618"/>
                    <a:pt x="305720" y="82421"/>
                    <a:pt x="274276" y="49625"/>
                  </a:cubicBezTo>
                  <a:cubicBezTo>
                    <a:pt x="242689" y="16686"/>
                    <a:pt x="205204" y="0"/>
                    <a:pt x="162857" y="0"/>
                  </a:cubicBezTo>
                  <a:cubicBezTo>
                    <a:pt x="118410" y="0"/>
                    <a:pt x="79746" y="16542"/>
                    <a:pt x="47899" y="49165"/>
                  </a:cubicBezTo>
                  <a:cubicBezTo>
                    <a:pt x="16110" y="81702"/>
                    <a:pt x="0" y="122783"/>
                    <a:pt x="0" y="171287"/>
                  </a:cubicBezTo>
                  <a:cubicBezTo>
                    <a:pt x="0" y="219790"/>
                    <a:pt x="15679" y="259864"/>
                    <a:pt x="46633" y="292113"/>
                  </a:cubicBezTo>
                  <a:cubicBezTo>
                    <a:pt x="77674" y="324506"/>
                    <a:pt x="117058" y="340933"/>
                    <a:pt x="163662" y="340933"/>
                  </a:cubicBezTo>
                  <a:cubicBezTo>
                    <a:pt x="210267" y="340933"/>
                    <a:pt x="246112" y="324478"/>
                    <a:pt x="276376" y="291998"/>
                  </a:cubicBezTo>
                  <a:cubicBezTo>
                    <a:pt x="306439" y="259720"/>
                    <a:pt x="321686" y="219387"/>
                    <a:pt x="321686" y="172063"/>
                  </a:cubicBezTo>
                  <a:close/>
                  <a:moveTo>
                    <a:pt x="261043" y="277700"/>
                  </a:moveTo>
                  <a:cubicBezTo>
                    <a:pt x="234518" y="306152"/>
                    <a:pt x="202672" y="319961"/>
                    <a:pt x="163662" y="319961"/>
                  </a:cubicBezTo>
                  <a:cubicBezTo>
                    <a:pt x="122409" y="319961"/>
                    <a:pt x="89095" y="306095"/>
                    <a:pt x="61765" y="277586"/>
                  </a:cubicBezTo>
                  <a:cubicBezTo>
                    <a:pt x="34320" y="248961"/>
                    <a:pt x="20971" y="214180"/>
                    <a:pt x="20971" y="171229"/>
                  </a:cubicBezTo>
                  <a:cubicBezTo>
                    <a:pt x="20971" y="128278"/>
                    <a:pt x="34694" y="92663"/>
                    <a:pt x="62887" y="63751"/>
                  </a:cubicBezTo>
                  <a:cubicBezTo>
                    <a:pt x="91023" y="34925"/>
                    <a:pt x="123732" y="20915"/>
                    <a:pt x="162857" y="20915"/>
                  </a:cubicBezTo>
                  <a:cubicBezTo>
                    <a:pt x="199767" y="20915"/>
                    <a:pt x="231268" y="35040"/>
                    <a:pt x="259144" y="64096"/>
                  </a:cubicBezTo>
                  <a:cubicBezTo>
                    <a:pt x="287136" y="93267"/>
                    <a:pt x="300743" y="128566"/>
                    <a:pt x="300743" y="172035"/>
                  </a:cubicBezTo>
                  <a:cubicBezTo>
                    <a:pt x="300743" y="215503"/>
                    <a:pt x="287769" y="249018"/>
                    <a:pt x="261043" y="277672"/>
                  </a:cubicBezTo>
                  <a:close/>
                </a:path>
              </a:pathLst>
            </a:custGeom>
            <a:solidFill>
              <a:schemeClr val="bg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039" name="Groep 1038">
            <a:extLst>
              <a:ext uri="{FF2B5EF4-FFF2-40B4-BE49-F238E27FC236}">
                <a16:creationId xmlns:a16="http://schemas.microsoft.com/office/drawing/2014/main" id="{18AB0912-37E2-4E8B-CC86-016476288642}"/>
              </a:ext>
            </a:extLst>
          </p:cNvPr>
          <p:cNvGrpSpPr>
            <a:grpSpLocks noChangeAspect="1"/>
          </p:cNvGrpSpPr>
          <p:nvPr/>
        </p:nvGrpSpPr>
        <p:grpSpPr>
          <a:xfrm>
            <a:off x="3045730" y="1838410"/>
            <a:ext cx="1393587" cy="1190041"/>
            <a:chOff x="2620330" y="1475144"/>
            <a:chExt cx="2244386" cy="1916572"/>
          </a:xfrm>
        </p:grpSpPr>
        <p:sp>
          <p:nvSpPr>
            <p:cNvPr id="1030" name="Graphic 95">
              <a:extLst>
                <a:ext uri="{FF2B5EF4-FFF2-40B4-BE49-F238E27FC236}">
                  <a16:creationId xmlns:a16="http://schemas.microsoft.com/office/drawing/2014/main" id="{791D8B96-61A3-624D-9868-C416347B8A36}"/>
                </a:ext>
              </a:extLst>
            </p:cNvPr>
            <p:cNvSpPr/>
            <p:nvPr/>
          </p:nvSpPr>
          <p:spPr>
            <a:xfrm>
              <a:off x="2927593" y="1564123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3EB4EED7-8C47-EF4A-48E4-3C8F76A62A34}"/>
                </a:ext>
              </a:extLst>
            </p:cNvPr>
            <p:cNvSpPr/>
            <p:nvPr/>
          </p:nvSpPr>
          <p:spPr>
            <a:xfrm>
              <a:off x="2620330" y="1475144"/>
              <a:ext cx="2244386" cy="1916572"/>
            </a:xfrm>
            <a:custGeom>
              <a:avLst/>
              <a:gdLst>
                <a:gd name="connsiteX0" fmla="*/ 1963723 w 2244386"/>
                <a:gd name="connsiteY0" fmla="*/ 280663 h 1916572"/>
                <a:gd name="connsiteX1" fmla="*/ 1286115 w 2244386"/>
                <a:gd name="connsiteY1" fmla="*/ 0 h 1916572"/>
                <a:gd name="connsiteX2" fmla="*/ 613915 w 2244386"/>
                <a:gd name="connsiteY2" fmla="*/ 275313 h 1916572"/>
                <a:gd name="connsiteX3" fmla="*/ 613800 w 2244386"/>
                <a:gd name="connsiteY3" fmla="*/ 290128 h 1916572"/>
                <a:gd name="connsiteX4" fmla="*/ 628616 w 2244386"/>
                <a:gd name="connsiteY4" fmla="*/ 290243 h 1916572"/>
                <a:gd name="connsiteX5" fmla="*/ 1286115 w 2244386"/>
                <a:gd name="connsiteY5" fmla="*/ 20943 h 1916572"/>
                <a:gd name="connsiteX6" fmla="*/ 2223443 w 2244386"/>
                <a:gd name="connsiteY6" fmla="*/ 958272 h 1916572"/>
                <a:gd name="connsiteX7" fmla="*/ 1286115 w 2244386"/>
                <a:gd name="connsiteY7" fmla="*/ 1895600 h 1916572"/>
                <a:gd name="connsiteX8" fmla="*/ 562823 w 2244386"/>
                <a:gd name="connsiteY8" fmla="*/ 1554495 h 1916572"/>
                <a:gd name="connsiteX9" fmla="*/ 548985 w 2244386"/>
                <a:gd name="connsiteY9" fmla="*/ 1552452 h 1916572"/>
                <a:gd name="connsiteX10" fmla="*/ 20943 w 2244386"/>
                <a:gd name="connsiteY10" fmla="*/ 1552452 h 1916572"/>
                <a:gd name="connsiteX11" fmla="*/ 20943 w 2244386"/>
                <a:gd name="connsiteY11" fmla="*/ 1459732 h 1916572"/>
                <a:gd name="connsiteX12" fmla="*/ 382820 w 2244386"/>
                <a:gd name="connsiteY12" fmla="*/ 1090721 h 1916572"/>
                <a:gd name="connsiteX13" fmla="*/ 560636 w 2244386"/>
                <a:gd name="connsiteY13" fmla="*/ 873002 h 1916572"/>
                <a:gd name="connsiteX14" fmla="*/ 605601 w 2244386"/>
                <a:gd name="connsiteY14" fmla="*/ 720905 h 1916572"/>
                <a:gd name="connsiteX15" fmla="*/ 557155 w 2244386"/>
                <a:gd name="connsiteY15" fmla="*/ 600768 h 1916572"/>
                <a:gd name="connsiteX16" fmla="*/ 433135 w 2244386"/>
                <a:gd name="connsiteY16" fmla="*/ 553272 h 1916572"/>
                <a:gd name="connsiteX17" fmla="*/ 305030 w 2244386"/>
                <a:gd name="connsiteY17" fmla="*/ 610492 h 1916572"/>
                <a:gd name="connsiteX18" fmla="*/ 251521 w 2244386"/>
                <a:gd name="connsiteY18" fmla="*/ 752952 h 1916572"/>
                <a:gd name="connsiteX19" fmla="*/ 53624 w 2244386"/>
                <a:gd name="connsiteY19" fmla="*/ 752952 h 1916572"/>
                <a:gd name="connsiteX20" fmla="*/ 169819 w 2244386"/>
                <a:gd name="connsiteY20" fmla="*/ 470563 h 1916572"/>
                <a:gd name="connsiteX21" fmla="*/ 447548 w 2244386"/>
                <a:gd name="connsiteY21" fmla="*/ 364120 h 1916572"/>
                <a:gd name="connsiteX22" fmla="*/ 632154 w 2244386"/>
                <a:gd name="connsiteY22" fmla="*/ 408136 h 1916572"/>
                <a:gd name="connsiteX23" fmla="*/ 759655 w 2244386"/>
                <a:gd name="connsiteY23" fmla="*/ 534918 h 1916572"/>
                <a:gd name="connsiteX24" fmla="*/ 807583 w 2244386"/>
                <a:gd name="connsiteY24" fmla="*/ 703298 h 1916572"/>
                <a:gd name="connsiteX25" fmla="*/ 748896 w 2244386"/>
                <a:gd name="connsiteY25" fmla="*/ 924814 h 1916572"/>
                <a:gd name="connsiteX26" fmla="*/ 532070 w 2244386"/>
                <a:gd name="connsiteY26" fmla="*/ 1208527 h 1916572"/>
                <a:gd name="connsiteX27" fmla="*/ 399678 w 2244386"/>
                <a:gd name="connsiteY27" fmla="*/ 1348053 h 1916572"/>
                <a:gd name="connsiteX28" fmla="*/ 397664 w 2244386"/>
                <a:gd name="connsiteY28" fmla="*/ 1359388 h 1916572"/>
                <a:gd name="connsiteX29" fmla="*/ 407301 w 2244386"/>
                <a:gd name="connsiteY29" fmla="*/ 1365717 h 1916572"/>
                <a:gd name="connsiteX30" fmla="*/ 756491 w 2244386"/>
                <a:gd name="connsiteY30" fmla="*/ 1365717 h 1916572"/>
                <a:gd name="connsiteX31" fmla="*/ 766962 w 2244386"/>
                <a:gd name="connsiteY31" fmla="*/ 1355245 h 1916572"/>
                <a:gd name="connsiteX32" fmla="*/ 756491 w 2244386"/>
                <a:gd name="connsiteY32" fmla="*/ 1344774 h 1916572"/>
                <a:gd name="connsiteX33" fmla="*/ 431668 w 2244386"/>
                <a:gd name="connsiteY33" fmla="*/ 1344774 h 1916572"/>
                <a:gd name="connsiteX34" fmla="*/ 547230 w 2244386"/>
                <a:gd name="connsiteY34" fmla="*/ 1222969 h 1916572"/>
                <a:gd name="connsiteX35" fmla="*/ 767710 w 2244386"/>
                <a:gd name="connsiteY35" fmla="*/ 934049 h 1916572"/>
                <a:gd name="connsiteX36" fmla="*/ 828584 w 2244386"/>
                <a:gd name="connsiteY36" fmla="*/ 703270 h 1916572"/>
                <a:gd name="connsiteX37" fmla="*/ 777866 w 2244386"/>
                <a:gd name="connsiteY37" fmla="*/ 524417 h 1916572"/>
                <a:gd name="connsiteX38" fmla="*/ 642338 w 2244386"/>
                <a:gd name="connsiteY38" fmla="*/ 389753 h 1916572"/>
                <a:gd name="connsiteX39" fmla="*/ 447606 w 2244386"/>
                <a:gd name="connsiteY39" fmla="*/ 343148 h 1916572"/>
                <a:gd name="connsiteX40" fmla="*/ 155147 w 2244386"/>
                <a:gd name="connsiteY40" fmla="*/ 455632 h 1916572"/>
                <a:gd name="connsiteX41" fmla="*/ 32134 w 2244386"/>
                <a:gd name="connsiteY41" fmla="*/ 762935 h 1916572"/>
                <a:gd name="connsiteX42" fmla="*/ 35011 w 2244386"/>
                <a:gd name="connsiteY42" fmla="*/ 770645 h 1916572"/>
                <a:gd name="connsiteX43" fmla="*/ 42577 w 2244386"/>
                <a:gd name="connsiteY43" fmla="*/ 773896 h 1916572"/>
                <a:gd name="connsiteX44" fmla="*/ 261504 w 2244386"/>
                <a:gd name="connsiteY44" fmla="*/ 773896 h 1916572"/>
                <a:gd name="connsiteX45" fmla="*/ 271975 w 2244386"/>
                <a:gd name="connsiteY45" fmla="*/ 763769 h 1916572"/>
                <a:gd name="connsiteX46" fmla="*/ 320622 w 2244386"/>
                <a:gd name="connsiteY46" fmla="*/ 624445 h 1916572"/>
                <a:gd name="connsiteX47" fmla="*/ 433107 w 2244386"/>
                <a:gd name="connsiteY47" fmla="*/ 574186 h 1916572"/>
                <a:gd name="connsiteX48" fmla="*/ 542455 w 2244386"/>
                <a:gd name="connsiteY48" fmla="*/ 615699 h 1916572"/>
                <a:gd name="connsiteX49" fmla="*/ 584629 w 2244386"/>
                <a:gd name="connsiteY49" fmla="*/ 720905 h 1916572"/>
                <a:gd name="connsiteX50" fmla="*/ 542167 w 2244386"/>
                <a:gd name="connsiteY50" fmla="*/ 863106 h 1916572"/>
                <a:gd name="connsiteX51" fmla="*/ 367889 w 2244386"/>
                <a:gd name="connsiteY51" fmla="*/ 1076049 h 1916572"/>
                <a:gd name="connsiteX52" fmla="*/ 2992 w 2244386"/>
                <a:gd name="connsiteY52" fmla="*/ 1448167 h 1916572"/>
                <a:gd name="connsiteX53" fmla="*/ 0 w 2244386"/>
                <a:gd name="connsiteY53" fmla="*/ 1455503 h 1916572"/>
                <a:gd name="connsiteX54" fmla="*/ 0 w 2244386"/>
                <a:gd name="connsiteY54" fmla="*/ 1562952 h 1916572"/>
                <a:gd name="connsiteX55" fmla="*/ 10472 w 2244386"/>
                <a:gd name="connsiteY55" fmla="*/ 1573424 h 1916572"/>
                <a:gd name="connsiteX56" fmla="*/ 551402 w 2244386"/>
                <a:gd name="connsiteY56" fmla="*/ 1573424 h 1916572"/>
                <a:gd name="connsiteX57" fmla="*/ 1286115 w 2244386"/>
                <a:gd name="connsiteY57" fmla="*/ 1916572 h 1916572"/>
                <a:gd name="connsiteX58" fmla="*/ 1963723 w 2244386"/>
                <a:gd name="connsiteY58" fmla="*/ 1635909 h 1916572"/>
                <a:gd name="connsiteX59" fmla="*/ 2244387 w 2244386"/>
                <a:gd name="connsiteY59" fmla="*/ 958301 h 1916572"/>
                <a:gd name="connsiteX60" fmla="*/ 1963723 w 2244386"/>
                <a:gd name="connsiteY60" fmla="*/ 280692 h 191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44386" h="1916572">
                  <a:moveTo>
                    <a:pt x="1963723" y="280663"/>
                  </a:moveTo>
                  <a:cubicBezTo>
                    <a:pt x="1782713" y="99653"/>
                    <a:pt x="1542095" y="0"/>
                    <a:pt x="1286115" y="0"/>
                  </a:cubicBezTo>
                  <a:cubicBezTo>
                    <a:pt x="1030135" y="0"/>
                    <a:pt x="794264" y="97783"/>
                    <a:pt x="613915" y="275313"/>
                  </a:cubicBezTo>
                  <a:cubicBezTo>
                    <a:pt x="609802" y="279369"/>
                    <a:pt x="609744" y="286014"/>
                    <a:pt x="613800" y="290128"/>
                  </a:cubicBezTo>
                  <a:cubicBezTo>
                    <a:pt x="617856" y="294242"/>
                    <a:pt x="624502" y="294300"/>
                    <a:pt x="628616" y="290243"/>
                  </a:cubicBezTo>
                  <a:cubicBezTo>
                    <a:pt x="805023" y="116598"/>
                    <a:pt x="1038535" y="20943"/>
                    <a:pt x="1286115" y="20943"/>
                  </a:cubicBezTo>
                  <a:cubicBezTo>
                    <a:pt x="1802966" y="20943"/>
                    <a:pt x="2223443" y="441421"/>
                    <a:pt x="2223443" y="958272"/>
                  </a:cubicBezTo>
                  <a:cubicBezTo>
                    <a:pt x="2223443" y="1475123"/>
                    <a:pt x="1802966" y="1895600"/>
                    <a:pt x="1286115" y="1895600"/>
                  </a:cubicBezTo>
                  <a:cubicBezTo>
                    <a:pt x="1005365" y="1895600"/>
                    <a:pt x="741733" y="1771264"/>
                    <a:pt x="562823" y="1554495"/>
                  </a:cubicBezTo>
                  <a:cubicBezTo>
                    <a:pt x="559371" y="1550323"/>
                    <a:pt x="553415" y="1549546"/>
                    <a:pt x="548985" y="1552452"/>
                  </a:cubicBezTo>
                  <a:lnTo>
                    <a:pt x="20943" y="1552452"/>
                  </a:lnTo>
                  <a:lnTo>
                    <a:pt x="20943" y="1459732"/>
                  </a:lnTo>
                  <a:lnTo>
                    <a:pt x="382820" y="1090721"/>
                  </a:lnTo>
                  <a:cubicBezTo>
                    <a:pt x="471311" y="1001165"/>
                    <a:pt x="531120" y="927921"/>
                    <a:pt x="560636" y="873002"/>
                  </a:cubicBezTo>
                  <a:cubicBezTo>
                    <a:pt x="590469" y="817451"/>
                    <a:pt x="605601" y="766272"/>
                    <a:pt x="605601" y="720905"/>
                  </a:cubicBezTo>
                  <a:cubicBezTo>
                    <a:pt x="605601" y="672775"/>
                    <a:pt x="589290" y="632327"/>
                    <a:pt x="557155" y="600768"/>
                  </a:cubicBezTo>
                  <a:cubicBezTo>
                    <a:pt x="525050" y="569238"/>
                    <a:pt x="483336" y="553272"/>
                    <a:pt x="433135" y="553272"/>
                  </a:cubicBezTo>
                  <a:cubicBezTo>
                    <a:pt x="382934" y="553272"/>
                    <a:pt x="339063" y="572518"/>
                    <a:pt x="305030" y="610492"/>
                  </a:cubicBezTo>
                  <a:cubicBezTo>
                    <a:pt x="273212" y="646021"/>
                    <a:pt x="255232" y="693920"/>
                    <a:pt x="251521" y="752952"/>
                  </a:cubicBezTo>
                  <a:lnTo>
                    <a:pt x="53624" y="752952"/>
                  </a:lnTo>
                  <a:cubicBezTo>
                    <a:pt x="61104" y="634139"/>
                    <a:pt x="100171" y="539175"/>
                    <a:pt x="169819" y="470563"/>
                  </a:cubicBezTo>
                  <a:cubicBezTo>
                    <a:pt x="241481" y="399937"/>
                    <a:pt x="334920" y="364120"/>
                    <a:pt x="447548" y="364120"/>
                  </a:cubicBezTo>
                  <a:cubicBezTo>
                    <a:pt x="517052" y="364120"/>
                    <a:pt x="579163" y="378936"/>
                    <a:pt x="632154" y="408136"/>
                  </a:cubicBezTo>
                  <a:cubicBezTo>
                    <a:pt x="685001" y="437278"/>
                    <a:pt x="727895" y="479941"/>
                    <a:pt x="759655" y="534918"/>
                  </a:cubicBezTo>
                  <a:cubicBezTo>
                    <a:pt x="791444" y="589980"/>
                    <a:pt x="807583" y="646625"/>
                    <a:pt x="807583" y="703298"/>
                  </a:cubicBezTo>
                  <a:cubicBezTo>
                    <a:pt x="807583" y="771364"/>
                    <a:pt x="787848" y="845903"/>
                    <a:pt x="748896" y="924814"/>
                  </a:cubicBezTo>
                  <a:cubicBezTo>
                    <a:pt x="709714" y="1004215"/>
                    <a:pt x="636757" y="1099639"/>
                    <a:pt x="532070" y="1208527"/>
                  </a:cubicBezTo>
                  <a:lnTo>
                    <a:pt x="399678" y="1348053"/>
                  </a:lnTo>
                  <a:cubicBezTo>
                    <a:pt x="396801" y="1351103"/>
                    <a:pt x="395995" y="1355562"/>
                    <a:pt x="397664" y="1359388"/>
                  </a:cubicBezTo>
                  <a:cubicBezTo>
                    <a:pt x="399304" y="1363243"/>
                    <a:pt x="403101" y="1365717"/>
                    <a:pt x="407301" y="1365717"/>
                  </a:cubicBezTo>
                  <a:lnTo>
                    <a:pt x="756491" y="1365717"/>
                  </a:lnTo>
                  <a:cubicBezTo>
                    <a:pt x="762273" y="1365717"/>
                    <a:pt x="766962" y="1361028"/>
                    <a:pt x="766962" y="1355245"/>
                  </a:cubicBezTo>
                  <a:cubicBezTo>
                    <a:pt x="766962" y="1349463"/>
                    <a:pt x="762273" y="1344774"/>
                    <a:pt x="756491" y="1344774"/>
                  </a:cubicBezTo>
                  <a:lnTo>
                    <a:pt x="431668" y="1344774"/>
                  </a:lnTo>
                  <a:lnTo>
                    <a:pt x="547230" y="1222969"/>
                  </a:lnTo>
                  <a:cubicBezTo>
                    <a:pt x="653385" y="1112585"/>
                    <a:pt x="727579" y="1015377"/>
                    <a:pt x="767710" y="934049"/>
                  </a:cubicBezTo>
                  <a:cubicBezTo>
                    <a:pt x="808101" y="852232"/>
                    <a:pt x="828584" y="774586"/>
                    <a:pt x="828584" y="703270"/>
                  </a:cubicBezTo>
                  <a:cubicBezTo>
                    <a:pt x="828584" y="642885"/>
                    <a:pt x="811525" y="582702"/>
                    <a:pt x="777866" y="524417"/>
                  </a:cubicBezTo>
                  <a:cubicBezTo>
                    <a:pt x="744178" y="466075"/>
                    <a:pt x="698580" y="420765"/>
                    <a:pt x="642338" y="389753"/>
                  </a:cubicBezTo>
                  <a:cubicBezTo>
                    <a:pt x="586211" y="358827"/>
                    <a:pt x="520677" y="343148"/>
                    <a:pt x="447606" y="343148"/>
                  </a:cubicBezTo>
                  <a:cubicBezTo>
                    <a:pt x="329282" y="343148"/>
                    <a:pt x="230894" y="380978"/>
                    <a:pt x="155147" y="455632"/>
                  </a:cubicBezTo>
                  <a:cubicBezTo>
                    <a:pt x="79515" y="530171"/>
                    <a:pt x="38118" y="633564"/>
                    <a:pt x="32134" y="762935"/>
                  </a:cubicBezTo>
                  <a:cubicBezTo>
                    <a:pt x="31990" y="765783"/>
                    <a:pt x="33055" y="768574"/>
                    <a:pt x="35011" y="770645"/>
                  </a:cubicBezTo>
                  <a:cubicBezTo>
                    <a:pt x="36996" y="772716"/>
                    <a:pt x="39729" y="773896"/>
                    <a:pt x="42577" y="773896"/>
                  </a:cubicBezTo>
                  <a:lnTo>
                    <a:pt x="261504" y="773896"/>
                  </a:lnTo>
                  <a:cubicBezTo>
                    <a:pt x="267142" y="773896"/>
                    <a:pt x="271774" y="769437"/>
                    <a:pt x="271975" y="763769"/>
                  </a:cubicBezTo>
                  <a:cubicBezTo>
                    <a:pt x="274018" y="705111"/>
                    <a:pt x="290387" y="658219"/>
                    <a:pt x="320622" y="624445"/>
                  </a:cubicBezTo>
                  <a:cubicBezTo>
                    <a:pt x="350915" y="590642"/>
                    <a:pt x="387710" y="574186"/>
                    <a:pt x="433107" y="574186"/>
                  </a:cubicBezTo>
                  <a:cubicBezTo>
                    <a:pt x="478503" y="574186"/>
                    <a:pt x="514003" y="587765"/>
                    <a:pt x="542455" y="615699"/>
                  </a:cubicBezTo>
                  <a:cubicBezTo>
                    <a:pt x="570849" y="643575"/>
                    <a:pt x="584629" y="678011"/>
                    <a:pt x="584629" y="720905"/>
                  </a:cubicBezTo>
                  <a:cubicBezTo>
                    <a:pt x="584629" y="763798"/>
                    <a:pt x="570331" y="810633"/>
                    <a:pt x="542167" y="863106"/>
                  </a:cubicBezTo>
                  <a:cubicBezTo>
                    <a:pt x="513629" y="916270"/>
                    <a:pt x="454999" y="987903"/>
                    <a:pt x="367889" y="1076049"/>
                  </a:cubicBezTo>
                  <a:lnTo>
                    <a:pt x="2992" y="1448167"/>
                  </a:lnTo>
                  <a:cubicBezTo>
                    <a:pt x="1064" y="1450123"/>
                    <a:pt x="0" y="1452770"/>
                    <a:pt x="0" y="1455503"/>
                  </a:cubicBezTo>
                  <a:lnTo>
                    <a:pt x="0" y="1562952"/>
                  </a:lnTo>
                  <a:cubicBezTo>
                    <a:pt x="0" y="1568735"/>
                    <a:pt x="4689" y="1573424"/>
                    <a:pt x="10472" y="1573424"/>
                  </a:cubicBezTo>
                  <a:lnTo>
                    <a:pt x="551402" y="1573424"/>
                  </a:lnTo>
                  <a:cubicBezTo>
                    <a:pt x="734196" y="1791545"/>
                    <a:pt x="1001510" y="1916572"/>
                    <a:pt x="1286115" y="1916572"/>
                  </a:cubicBezTo>
                  <a:cubicBezTo>
                    <a:pt x="1542095" y="1916572"/>
                    <a:pt x="1782713" y="1816890"/>
                    <a:pt x="1963723" y="1635909"/>
                  </a:cubicBezTo>
                  <a:cubicBezTo>
                    <a:pt x="2144705" y="1454928"/>
                    <a:pt x="2244387" y="1214281"/>
                    <a:pt x="2244387" y="958301"/>
                  </a:cubicBezTo>
                  <a:cubicBezTo>
                    <a:pt x="2244387" y="702320"/>
                    <a:pt x="2144705" y="461674"/>
                    <a:pt x="1963723" y="280692"/>
                  </a:cubicBezTo>
                  <a:close/>
                </a:path>
              </a:pathLst>
            </a:custGeom>
            <a:solidFill>
              <a:schemeClr val="bg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042" name="Groep 1041">
            <a:extLst>
              <a:ext uri="{FF2B5EF4-FFF2-40B4-BE49-F238E27FC236}">
                <a16:creationId xmlns:a16="http://schemas.microsoft.com/office/drawing/2014/main" id="{99720A75-93F8-AD04-5EC2-AE12D662ED2F}"/>
              </a:ext>
            </a:extLst>
          </p:cNvPr>
          <p:cNvGrpSpPr>
            <a:grpSpLocks noChangeAspect="1"/>
          </p:cNvGrpSpPr>
          <p:nvPr/>
        </p:nvGrpSpPr>
        <p:grpSpPr>
          <a:xfrm>
            <a:off x="9974369" y="1838432"/>
            <a:ext cx="1334565" cy="1190023"/>
            <a:chOff x="9566987" y="1475172"/>
            <a:chExt cx="2149328" cy="1916543"/>
          </a:xfrm>
        </p:grpSpPr>
        <p:sp>
          <p:nvSpPr>
            <p:cNvPr id="1033" name="Graphic 95">
              <a:extLst>
                <a:ext uri="{FF2B5EF4-FFF2-40B4-BE49-F238E27FC236}">
                  <a16:creationId xmlns:a16="http://schemas.microsoft.com/office/drawing/2014/main" id="{305DA680-403F-A58D-346E-C1EA46BDFC9B}"/>
                </a:ext>
              </a:extLst>
            </p:cNvPr>
            <p:cNvSpPr/>
            <p:nvPr/>
          </p:nvSpPr>
          <p:spPr>
            <a:xfrm>
              <a:off x="9863681" y="1524553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078695B-F12D-F2D0-53FC-06159F765721}"/>
                </a:ext>
              </a:extLst>
            </p:cNvPr>
            <p:cNvSpPr/>
            <p:nvPr/>
          </p:nvSpPr>
          <p:spPr>
            <a:xfrm>
              <a:off x="9566987" y="1475172"/>
              <a:ext cx="2149328" cy="1916543"/>
            </a:xfrm>
            <a:custGeom>
              <a:avLst/>
              <a:gdLst>
                <a:gd name="connsiteX0" fmla="*/ 708527 w 2149328"/>
                <a:gd name="connsiteY0" fmla="*/ 873722 h 1916543"/>
                <a:gd name="connsiteX1" fmla="*/ 708642 w 2149328"/>
                <a:gd name="connsiteY1" fmla="*/ 858791 h 1916543"/>
                <a:gd name="connsiteX2" fmla="*/ 441959 w 2149328"/>
                <a:gd name="connsiteY2" fmla="*/ 753672 h 1916543"/>
                <a:gd name="connsiteX3" fmla="*/ 403554 w 2149328"/>
                <a:gd name="connsiteY3" fmla="*/ 756577 h 1916543"/>
                <a:gd name="connsiteX4" fmla="*/ 379734 w 2149328"/>
                <a:gd name="connsiteY4" fmla="*/ 761036 h 1916543"/>
                <a:gd name="connsiteX5" fmla="*/ 422282 w 2149328"/>
                <a:gd name="connsiteY5" fmla="*/ 571712 h 1916543"/>
                <a:gd name="connsiteX6" fmla="*/ 798830 w 2149328"/>
                <a:gd name="connsiteY6" fmla="*/ 571712 h 1916543"/>
                <a:gd name="connsiteX7" fmla="*/ 809302 w 2149328"/>
                <a:gd name="connsiteY7" fmla="*/ 561241 h 1916543"/>
                <a:gd name="connsiteX8" fmla="*/ 809302 w 2149328"/>
                <a:gd name="connsiteY8" fmla="*/ 353534 h 1916543"/>
                <a:gd name="connsiteX9" fmla="*/ 798830 w 2149328"/>
                <a:gd name="connsiteY9" fmla="*/ 343062 h 1916543"/>
                <a:gd name="connsiteX10" fmla="*/ 246278 w 2149328"/>
                <a:gd name="connsiteY10" fmla="*/ 343062 h 1916543"/>
                <a:gd name="connsiteX11" fmla="*/ 236037 w 2149328"/>
                <a:gd name="connsiteY11" fmla="*/ 351318 h 1916543"/>
                <a:gd name="connsiteX12" fmla="*/ 93288 w 2149328"/>
                <a:gd name="connsiteY12" fmla="*/ 1006516 h 1916543"/>
                <a:gd name="connsiteX13" fmla="*/ 101228 w 2149328"/>
                <a:gd name="connsiteY13" fmla="*/ 1018973 h 1916543"/>
                <a:gd name="connsiteX14" fmla="*/ 284079 w 2149328"/>
                <a:gd name="connsiteY14" fmla="*/ 1059881 h 1916543"/>
                <a:gd name="connsiteX15" fmla="*/ 294004 w 2149328"/>
                <a:gd name="connsiteY15" fmla="*/ 1056803 h 1916543"/>
                <a:gd name="connsiteX16" fmla="*/ 361322 w 2149328"/>
                <a:gd name="connsiteY16" fmla="*/ 1003611 h 1916543"/>
                <a:gd name="connsiteX17" fmla="*/ 429100 w 2149328"/>
                <a:gd name="connsiteY17" fmla="*/ 986321 h 1916543"/>
                <a:gd name="connsiteX18" fmla="*/ 538880 w 2149328"/>
                <a:gd name="connsiteY18" fmla="*/ 1035486 h 1916543"/>
                <a:gd name="connsiteX19" fmla="*/ 584622 w 2149328"/>
                <a:gd name="connsiteY19" fmla="*/ 1162699 h 1916543"/>
                <a:gd name="connsiteX20" fmla="*/ 535456 w 2149328"/>
                <a:gd name="connsiteY20" fmla="*/ 1293336 h 1916543"/>
                <a:gd name="connsiteX21" fmla="*/ 416270 w 2149328"/>
                <a:gd name="connsiteY21" fmla="*/ 1343882 h 1916543"/>
                <a:gd name="connsiteX22" fmla="*/ 323665 w 2149328"/>
                <a:gd name="connsiteY22" fmla="*/ 1317070 h 1916543"/>
                <a:gd name="connsiteX23" fmla="*/ 255714 w 2149328"/>
                <a:gd name="connsiteY23" fmla="*/ 1237583 h 1916543"/>
                <a:gd name="connsiteX24" fmla="*/ 246249 w 2149328"/>
                <a:gd name="connsiteY24" fmla="*/ 1231628 h 1916543"/>
                <a:gd name="connsiteX25" fmla="*/ 10464 w 2149328"/>
                <a:gd name="connsiteY25" fmla="*/ 1231628 h 1916543"/>
                <a:gd name="connsiteX26" fmla="*/ 2294 w 2149328"/>
                <a:gd name="connsiteY26" fmla="*/ 1235569 h 1916543"/>
                <a:gd name="connsiteX27" fmla="*/ 252 w 2149328"/>
                <a:gd name="connsiteY27" fmla="*/ 1244430 h 1916543"/>
                <a:gd name="connsiteX28" fmla="*/ 145905 w 2149328"/>
                <a:gd name="connsiteY28" fmla="*/ 1485307 h 1916543"/>
                <a:gd name="connsiteX29" fmla="*/ 411437 w 2149328"/>
                <a:gd name="connsiteY29" fmla="*/ 1573395 h 1916543"/>
                <a:gd name="connsiteX30" fmla="*/ 454647 w 2149328"/>
                <a:gd name="connsiteY30" fmla="*/ 1571382 h 1916543"/>
                <a:gd name="connsiteX31" fmla="*/ 1191057 w 2149328"/>
                <a:gd name="connsiteY31" fmla="*/ 1916543 h 1916543"/>
                <a:gd name="connsiteX32" fmla="*/ 1868666 w 2149328"/>
                <a:gd name="connsiteY32" fmla="*/ 1635880 h 1916543"/>
                <a:gd name="connsiteX33" fmla="*/ 2149300 w 2149328"/>
                <a:gd name="connsiteY33" fmla="*/ 965924 h 1916543"/>
                <a:gd name="connsiteX34" fmla="*/ 1875368 w 2149328"/>
                <a:gd name="connsiteY34" fmla="*/ 287453 h 1916543"/>
                <a:gd name="connsiteX35" fmla="*/ 1191057 w 2149328"/>
                <a:gd name="connsiteY35" fmla="*/ 0 h 1916543"/>
                <a:gd name="connsiteX36" fmla="*/ 539398 w 2149328"/>
                <a:gd name="connsiteY36" fmla="*/ 255693 h 1916543"/>
                <a:gd name="connsiteX37" fmla="*/ 537729 w 2149328"/>
                <a:gd name="connsiteY37" fmla="*/ 270077 h 1916543"/>
                <a:gd name="connsiteX38" fmla="*/ 553236 w 2149328"/>
                <a:gd name="connsiteY38" fmla="*/ 271458 h 1916543"/>
                <a:gd name="connsiteX39" fmla="*/ 1191086 w 2149328"/>
                <a:gd name="connsiteY39" fmla="*/ 20972 h 1916543"/>
                <a:gd name="connsiteX40" fmla="*/ 2128414 w 2149328"/>
                <a:gd name="connsiteY40" fmla="*/ 958301 h 1916543"/>
                <a:gd name="connsiteX41" fmla="*/ 1191086 w 2149328"/>
                <a:gd name="connsiteY41" fmla="*/ 1895629 h 1916543"/>
                <a:gd name="connsiteX42" fmla="*/ 467218 w 2149328"/>
                <a:gd name="connsiteY42" fmla="*/ 1553804 h 1916543"/>
                <a:gd name="connsiteX43" fmla="*/ 467218 w 2149328"/>
                <a:gd name="connsiteY43" fmla="*/ 1553804 h 1916543"/>
                <a:gd name="connsiteX44" fmla="*/ 465751 w 2149328"/>
                <a:gd name="connsiteY44" fmla="*/ 1552337 h 1916543"/>
                <a:gd name="connsiteX45" fmla="*/ 464629 w 2149328"/>
                <a:gd name="connsiteY45" fmla="*/ 1551589 h 1916543"/>
                <a:gd name="connsiteX46" fmla="*/ 464083 w 2149328"/>
                <a:gd name="connsiteY46" fmla="*/ 1551215 h 1916543"/>
                <a:gd name="connsiteX47" fmla="*/ 457897 w 2149328"/>
                <a:gd name="connsiteY47" fmla="*/ 1550093 h 1916543"/>
                <a:gd name="connsiteX48" fmla="*/ 411523 w 2149328"/>
                <a:gd name="connsiteY48" fmla="*/ 1552481 h 1916543"/>
                <a:gd name="connsiteX49" fmla="*/ 158995 w 2149328"/>
                <a:gd name="connsiteY49" fmla="*/ 1468938 h 1916543"/>
                <a:gd name="connsiteX50" fmla="*/ 23813 w 2149328"/>
                <a:gd name="connsiteY50" fmla="*/ 1252658 h 1916543"/>
                <a:gd name="connsiteX51" fmla="*/ 239891 w 2149328"/>
                <a:gd name="connsiteY51" fmla="*/ 1252658 h 1916543"/>
                <a:gd name="connsiteX52" fmla="*/ 312445 w 2149328"/>
                <a:gd name="connsiteY52" fmla="*/ 1334820 h 1916543"/>
                <a:gd name="connsiteX53" fmla="*/ 416327 w 2149328"/>
                <a:gd name="connsiteY53" fmla="*/ 1364940 h 1916543"/>
                <a:gd name="connsiteX54" fmla="*/ 550560 w 2149328"/>
                <a:gd name="connsiteY54" fmla="*/ 1308037 h 1916543"/>
                <a:gd name="connsiteX55" fmla="*/ 605651 w 2149328"/>
                <a:gd name="connsiteY55" fmla="*/ 1162814 h 1916543"/>
                <a:gd name="connsiteX56" fmla="*/ 554357 w 2149328"/>
                <a:gd name="connsiteY56" fmla="*/ 1021389 h 1916543"/>
                <a:gd name="connsiteX57" fmla="*/ 429187 w 2149328"/>
                <a:gd name="connsiteY57" fmla="*/ 965493 h 1916543"/>
                <a:gd name="connsiteX58" fmla="*/ 351800 w 2149328"/>
                <a:gd name="connsiteY58" fmla="*/ 985113 h 1916543"/>
                <a:gd name="connsiteX59" fmla="*/ 282928 w 2149328"/>
                <a:gd name="connsiteY59" fmla="*/ 1038248 h 1916543"/>
                <a:gd name="connsiteX60" fmla="*/ 116044 w 2149328"/>
                <a:gd name="connsiteY60" fmla="*/ 1000906 h 1916543"/>
                <a:gd name="connsiteX61" fmla="*/ 254765 w 2149328"/>
                <a:gd name="connsiteY61" fmla="*/ 364120 h 1916543"/>
                <a:gd name="connsiteX62" fmla="*/ 788388 w 2149328"/>
                <a:gd name="connsiteY62" fmla="*/ 364120 h 1916543"/>
                <a:gd name="connsiteX63" fmla="*/ 788388 w 2149328"/>
                <a:gd name="connsiteY63" fmla="*/ 550884 h 1916543"/>
                <a:gd name="connsiteX64" fmla="*/ 413910 w 2149328"/>
                <a:gd name="connsiteY64" fmla="*/ 550884 h 1916543"/>
                <a:gd name="connsiteX65" fmla="*/ 403698 w 2149328"/>
                <a:gd name="connsiteY65" fmla="*/ 559054 h 1916543"/>
                <a:gd name="connsiteX66" fmla="*/ 355568 w 2149328"/>
                <a:gd name="connsiteY66" fmla="*/ 773177 h 1916543"/>
                <a:gd name="connsiteX67" fmla="*/ 358560 w 2149328"/>
                <a:gd name="connsiteY67" fmla="*/ 783073 h 1916543"/>
                <a:gd name="connsiteX68" fmla="*/ 368600 w 2149328"/>
                <a:gd name="connsiteY68" fmla="*/ 785576 h 1916543"/>
                <a:gd name="connsiteX69" fmla="*/ 406575 w 2149328"/>
                <a:gd name="connsiteY69" fmla="*/ 777434 h 1916543"/>
                <a:gd name="connsiteX70" fmla="*/ 441959 w 2149328"/>
                <a:gd name="connsiteY70" fmla="*/ 774730 h 1916543"/>
                <a:gd name="connsiteX71" fmla="*/ 693797 w 2149328"/>
                <a:gd name="connsiteY71" fmla="*/ 873693 h 1916543"/>
                <a:gd name="connsiteX72" fmla="*/ 708498 w 2149328"/>
                <a:gd name="connsiteY72" fmla="*/ 873808 h 1916543"/>
                <a:gd name="connsiteX73" fmla="*/ 708498 w 2149328"/>
                <a:gd name="connsiteY73" fmla="*/ 873808 h 191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149328" h="1916543">
                  <a:moveTo>
                    <a:pt x="708527" y="873722"/>
                  </a:moveTo>
                  <a:cubicBezTo>
                    <a:pt x="712727" y="869665"/>
                    <a:pt x="712813" y="862876"/>
                    <a:pt x="708642" y="858791"/>
                  </a:cubicBezTo>
                  <a:cubicBezTo>
                    <a:pt x="637268" y="789028"/>
                    <a:pt x="547597" y="753672"/>
                    <a:pt x="441959" y="753672"/>
                  </a:cubicBezTo>
                  <a:cubicBezTo>
                    <a:pt x="429762" y="753672"/>
                    <a:pt x="416845" y="754650"/>
                    <a:pt x="403554" y="756577"/>
                  </a:cubicBezTo>
                  <a:cubicBezTo>
                    <a:pt x="395729" y="757728"/>
                    <a:pt x="387760" y="759224"/>
                    <a:pt x="379734" y="761036"/>
                  </a:cubicBezTo>
                  <a:lnTo>
                    <a:pt x="422282" y="571712"/>
                  </a:lnTo>
                  <a:lnTo>
                    <a:pt x="798830" y="571712"/>
                  </a:lnTo>
                  <a:cubicBezTo>
                    <a:pt x="804613" y="571712"/>
                    <a:pt x="809302" y="567023"/>
                    <a:pt x="809302" y="561241"/>
                  </a:cubicBezTo>
                  <a:lnTo>
                    <a:pt x="809302" y="353534"/>
                  </a:lnTo>
                  <a:cubicBezTo>
                    <a:pt x="809302" y="347751"/>
                    <a:pt x="804613" y="343062"/>
                    <a:pt x="798830" y="343062"/>
                  </a:cubicBezTo>
                  <a:lnTo>
                    <a:pt x="246278" y="343062"/>
                  </a:lnTo>
                  <a:cubicBezTo>
                    <a:pt x="241358" y="343062"/>
                    <a:pt x="237101" y="346485"/>
                    <a:pt x="236037" y="351318"/>
                  </a:cubicBezTo>
                  <a:lnTo>
                    <a:pt x="93288" y="1006516"/>
                  </a:lnTo>
                  <a:cubicBezTo>
                    <a:pt x="92051" y="1012155"/>
                    <a:pt x="95618" y="1017707"/>
                    <a:pt x="101228" y="1018973"/>
                  </a:cubicBezTo>
                  <a:lnTo>
                    <a:pt x="284079" y="1059881"/>
                  </a:lnTo>
                  <a:cubicBezTo>
                    <a:pt x="287704" y="1060687"/>
                    <a:pt x="291473" y="1059536"/>
                    <a:pt x="294004" y="1056803"/>
                  </a:cubicBezTo>
                  <a:cubicBezTo>
                    <a:pt x="316069" y="1033213"/>
                    <a:pt x="338710" y="1015319"/>
                    <a:pt x="361322" y="1003611"/>
                  </a:cubicBezTo>
                  <a:cubicBezTo>
                    <a:pt x="383503" y="992161"/>
                    <a:pt x="406287" y="986321"/>
                    <a:pt x="429100" y="986321"/>
                  </a:cubicBezTo>
                  <a:cubicBezTo>
                    <a:pt x="472397" y="986321"/>
                    <a:pt x="508328" y="1002402"/>
                    <a:pt x="538880" y="1035486"/>
                  </a:cubicBezTo>
                  <a:cubicBezTo>
                    <a:pt x="569230" y="1068339"/>
                    <a:pt x="584622" y="1111147"/>
                    <a:pt x="584622" y="1162699"/>
                  </a:cubicBezTo>
                  <a:cubicBezTo>
                    <a:pt x="584622" y="1214252"/>
                    <a:pt x="568080" y="1259706"/>
                    <a:pt x="535456" y="1293336"/>
                  </a:cubicBezTo>
                  <a:cubicBezTo>
                    <a:pt x="502459" y="1327340"/>
                    <a:pt x="463478" y="1343882"/>
                    <a:pt x="416270" y="1343882"/>
                  </a:cubicBezTo>
                  <a:cubicBezTo>
                    <a:pt x="382640" y="1343882"/>
                    <a:pt x="351483" y="1334849"/>
                    <a:pt x="323665" y="1317070"/>
                  </a:cubicBezTo>
                  <a:cubicBezTo>
                    <a:pt x="295788" y="1299262"/>
                    <a:pt x="272917" y="1272508"/>
                    <a:pt x="255714" y="1237583"/>
                  </a:cubicBezTo>
                  <a:cubicBezTo>
                    <a:pt x="253930" y="1233958"/>
                    <a:pt x="250306" y="1231628"/>
                    <a:pt x="246249" y="1231628"/>
                  </a:cubicBezTo>
                  <a:lnTo>
                    <a:pt x="10464" y="1231628"/>
                  </a:lnTo>
                  <a:cubicBezTo>
                    <a:pt x="7271" y="1231628"/>
                    <a:pt x="4279" y="1233067"/>
                    <a:pt x="2294" y="1235569"/>
                  </a:cubicBezTo>
                  <a:cubicBezTo>
                    <a:pt x="309" y="1238043"/>
                    <a:pt x="-439" y="1241323"/>
                    <a:pt x="252" y="1244430"/>
                  </a:cubicBezTo>
                  <a:cubicBezTo>
                    <a:pt x="23151" y="1345809"/>
                    <a:pt x="72144" y="1426850"/>
                    <a:pt x="145905" y="1485307"/>
                  </a:cubicBezTo>
                  <a:cubicBezTo>
                    <a:pt x="219638" y="1543735"/>
                    <a:pt x="308993" y="1573395"/>
                    <a:pt x="411437" y="1573395"/>
                  </a:cubicBezTo>
                  <a:cubicBezTo>
                    <a:pt x="426051" y="1573395"/>
                    <a:pt x="440550" y="1572705"/>
                    <a:pt x="454647" y="1571382"/>
                  </a:cubicBezTo>
                  <a:cubicBezTo>
                    <a:pt x="637497" y="1790769"/>
                    <a:pt x="905532" y="1916543"/>
                    <a:pt x="1191057" y="1916543"/>
                  </a:cubicBezTo>
                  <a:cubicBezTo>
                    <a:pt x="1447038" y="1916543"/>
                    <a:pt x="1687655" y="1816861"/>
                    <a:pt x="1868666" y="1635880"/>
                  </a:cubicBezTo>
                  <a:cubicBezTo>
                    <a:pt x="2047863" y="1456682"/>
                    <a:pt x="2147344" y="1219028"/>
                    <a:pt x="2149300" y="965924"/>
                  </a:cubicBezTo>
                  <a:cubicBezTo>
                    <a:pt x="2151257" y="712878"/>
                    <a:pt x="2052581" y="468118"/>
                    <a:pt x="1875368" y="287453"/>
                  </a:cubicBezTo>
                  <a:cubicBezTo>
                    <a:pt x="1693639" y="102156"/>
                    <a:pt x="1450202" y="0"/>
                    <a:pt x="1191057" y="0"/>
                  </a:cubicBezTo>
                  <a:cubicBezTo>
                    <a:pt x="948483" y="0"/>
                    <a:pt x="717071" y="90793"/>
                    <a:pt x="539398" y="255693"/>
                  </a:cubicBezTo>
                  <a:cubicBezTo>
                    <a:pt x="535370" y="259404"/>
                    <a:pt x="534421" y="265704"/>
                    <a:pt x="537729" y="270077"/>
                  </a:cubicBezTo>
                  <a:cubicBezTo>
                    <a:pt x="541527" y="275082"/>
                    <a:pt x="548719" y="275629"/>
                    <a:pt x="553236" y="271458"/>
                  </a:cubicBezTo>
                  <a:cubicBezTo>
                    <a:pt x="727082" y="109924"/>
                    <a:pt x="953633" y="20972"/>
                    <a:pt x="1191086" y="20972"/>
                  </a:cubicBezTo>
                  <a:cubicBezTo>
                    <a:pt x="1707937" y="20972"/>
                    <a:pt x="2128414" y="441449"/>
                    <a:pt x="2128414" y="958301"/>
                  </a:cubicBezTo>
                  <a:cubicBezTo>
                    <a:pt x="2128414" y="1475152"/>
                    <a:pt x="1707937" y="1895629"/>
                    <a:pt x="1191086" y="1895629"/>
                  </a:cubicBezTo>
                  <a:cubicBezTo>
                    <a:pt x="909963" y="1895629"/>
                    <a:pt x="646128" y="1771034"/>
                    <a:pt x="467218" y="1553804"/>
                  </a:cubicBezTo>
                  <a:cubicBezTo>
                    <a:pt x="467218" y="1553804"/>
                    <a:pt x="467218" y="1553804"/>
                    <a:pt x="467218" y="1553804"/>
                  </a:cubicBezTo>
                  <a:cubicBezTo>
                    <a:pt x="466787" y="1553258"/>
                    <a:pt x="466298" y="1552769"/>
                    <a:pt x="465751" y="1552337"/>
                  </a:cubicBezTo>
                  <a:cubicBezTo>
                    <a:pt x="465406" y="1552049"/>
                    <a:pt x="465003" y="1551819"/>
                    <a:pt x="464629" y="1551589"/>
                  </a:cubicBezTo>
                  <a:cubicBezTo>
                    <a:pt x="464428" y="1551474"/>
                    <a:pt x="464255" y="1551330"/>
                    <a:pt x="464083" y="1551215"/>
                  </a:cubicBezTo>
                  <a:cubicBezTo>
                    <a:pt x="462184" y="1550208"/>
                    <a:pt x="459997" y="1549834"/>
                    <a:pt x="457897" y="1550093"/>
                  </a:cubicBezTo>
                  <a:cubicBezTo>
                    <a:pt x="442851" y="1551675"/>
                    <a:pt x="427259" y="1552481"/>
                    <a:pt x="411523" y="1552481"/>
                  </a:cubicBezTo>
                  <a:cubicBezTo>
                    <a:pt x="313912" y="1552481"/>
                    <a:pt x="228960" y="1524374"/>
                    <a:pt x="158995" y="1468938"/>
                  </a:cubicBezTo>
                  <a:cubicBezTo>
                    <a:pt x="92195" y="1416004"/>
                    <a:pt x="46770" y="1343278"/>
                    <a:pt x="23813" y="1252658"/>
                  </a:cubicBezTo>
                  <a:lnTo>
                    <a:pt x="239891" y="1252658"/>
                  </a:lnTo>
                  <a:cubicBezTo>
                    <a:pt x="258504" y="1288273"/>
                    <a:pt x="282871" y="1315890"/>
                    <a:pt x="312445" y="1334820"/>
                  </a:cubicBezTo>
                  <a:cubicBezTo>
                    <a:pt x="343687" y="1354814"/>
                    <a:pt x="378640" y="1364940"/>
                    <a:pt x="416327" y="1364940"/>
                  </a:cubicBezTo>
                  <a:cubicBezTo>
                    <a:pt x="468743" y="1364940"/>
                    <a:pt x="513909" y="1345781"/>
                    <a:pt x="550560" y="1308037"/>
                  </a:cubicBezTo>
                  <a:cubicBezTo>
                    <a:pt x="587096" y="1270379"/>
                    <a:pt x="605651" y="1221502"/>
                    <a:pt x="605651" y="1162814"/>
                  </a:cubicBezTo>
                  <a:cubicBezTo>
                    <a:pt x="605651" y="1104127"/>
                    <a:pt x="588391" y="1058242"/>
                    <a:pt x="554357" y="1021389"/>
                  </a:cubicBezTo>
                  <a:cubicBezTo>
                    <a:pt x="520095" y="984307"/>
                    <a:pt x="477977" y="965493"/>
                    <a:pt x="429187" y="965493"/>
                  </a:cubicBezTo>
                  <a:cubicBezTo>
                    <a:pt x="403008" y="965493"/>
                    <a:pt x="376972" y="972081"/>
                    <a:pt x="351800" y="985113"/>
                  </a:cubicBezTo>
                  <a:cubicBezTo>
                    <a:pt x="328498" y="997167"/>
                    <a:pt x="305339" y="1015032"/>
                    <a:pt x="282928" y="1038248"/>
                  </a:cubicBezTo>
                  <a:lnTo>
                    <a:pt x="116044" y="1000906"/>
                  </a:lnTo>
                  <a:lnTo>
                    <a:pt x="254765" y="364120"/>
                  </a:lnTo>
                  <a:lnTo>
                    <a:pt x="788388" y="364120"/>
                  </a:lnTo>
                  <a:lnTo>
                    <a:pt x="788388" y="550884"/>
                  </a:lnTo>
                  <a:lnTo>
                    <a:pt x="413910" y="550884"/>
                  </a:lnTo>
                  <a:cubicBezTo>
                    <a:pt x="409020" y="550884"/>
                    <a:pt x="404762" y="554279"/>
                    <a:pt x="403698" y="559054"/>
                  </a:cubicBezTo>
                  <a:lnTo>
                    <a:pt x="355568" y="773177"/>
                  </a:lnTo>
                  <a:cubicBezTo>
                    <a:pt x="354763" y="776773"/>
                    <a:pt x="355914" y="780541"/>
                    <a:pt x="358560" y="783073"/>
                  </a:cubicBezTo>
                  <a:cubicBezTo>
                    <a:pt x="361236" y="785605"/>
                    <a:pt x="365062" y="786554"/>
                    <a:pt x="368600" y="785576"/>
                  </a:cubicBezTo>
                  <a:cubicBezTo>
                    <a:pt x="381460" y="781980"/>
                    <a:pt x="394233" y="779247"/>
                    <a:pt x="406575" y="777434"/>
                  </a:cubicBezTo>
                  <a:cubicBezTo>
                    <a:pt x="418858" y="775651"/>
                    <a:pt x="430769" y="774730"/>
                    <a:pt x="441959" y="774730"/>
                  </a:cubicBezTo>
                  <a:cubicBezTo>
                    <a:pt x="541786" y="774730"/>
                    <a:pt x="626480" y="808015"/>
                    <a:pt x="693797" y="873693"/>
                  </a:cubicBezTo>
                  <a:cubicBezTo>
                    <a:pt x="697911" y="877692"/>
                    <a:pt x="704384" y="877807"/>
                    <a:pt x="708498" y="873808"/>
                  </a:cubicBezTo>
                  <a:lnTo>
                    <a:pt x="708498" y="873808"/>
                  </a:lnTo>
                  <a:close/>
                </a:path>
              </a:pathLst>
            </a:custGeom>
            <a:solidFill>
              <a:schemeClr val="bg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041" name="Groep 1040">
            <a:extLst>
              <a:ext uri="{FF2B5EF4-FFF2-40B4-BE49-F238E27FC236}">
                <a16:creationId xmlns:a16="http://schemas.microsoft.com/office/drawing/2014/main" id="{2DA99EBB-E661-6838-9CBF-077EC2602172}"/>
              </a:ext>
            </a:extLst>
          </p:cNvPr>
          <p:cNvGrpSpPr>
            <a:grpSpLocks noChangeAspect="1"/>
          </p:cNvGrpSpPr>
          <p:nvPr/>
        </p:nvGrpSpPr>
        <p:grpSpPr>
          <a:xfrm>
            <a:off x="7626892" y="1838375"/>
            <a:ext cx="1372903" cy="1190023"/>
            <a:chOff x="7207807" y="1475115"/>
            <a:chExt cx="2211073" cy="1916543"/>
          </a:xfrm>
        </p:grpSpPr>
        <p:sp>
          <p:nvSpPr>
            <p:cNvPr id="1032" name="Graphic 95">
              <a:extLst>
                <a:ext uri="{FF2B5EF4-FFF2-40B4-BE49-F238E27FC236}">
                  <a16:creationId xmlns:a16="http://schemas.microsoft.com/office/drawing/2014/main" id="{067A1AE2-F752-A13D-DF0A-65FA50600C8B}"/>
                </a:ext>
              </a:extLst>
            </p:cNvPr>
            <p:cNvSpPr/>
            <p:nvPr/>
          </p:nvSpPr>
          <p:spPr>
            <a:xfrm>
              <a:off x="7490421" y="1508054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F387DA57-02D4-7CDD-3A8C-6ED009FAC52D}"/>
                </a:ext>
              </a:extLst>
            </p:cNvPr>
            <p:cNvSpPr/>
            <p:nvPr/>
          </p:nvSpPr>
          <p:spPr>
            <a:xfrm>
              <a:off x="7207807" y="1475115"/>
              <a:ext cx="2211073" cy="1916543"/>
            </a:xfrm>
            <a:custGeom>
              <a:avLst/>
              <a:gdLst>
                <a:gd name="connsiteX0" fmla="*/ 1930381 w 2211073"/>
                <a:gd name="connsiteY0" fmla="*/ 280663 h 1916543"/>
                <a:gd name="connsiteX1" fmla="*/ 1252773 w 2211073"/>
                <a:gd name="connsiteY1" fmla="*/ 0 h 1916543"/>
                <a:gd name="connsiteX2" fmla="*/ 580314 w 2211073"/>
                <a:gd name="connsiteY2" fmla="*/ 275543 h 1916543"/>
                <a:gd name="connsiteX3" fmla="*/ 580199 w 2211073"/>
                <a:gd name="connsiteY3" fmla="*/ 290358 h 1916543"/>
                <a:gd name="connsiteX4" fmla="*/ 595015 w 2211073"/>
                <a:gd name="connsiteY4" fmla="*/ 290473 h 1916543"/>
                <a:gd name="connsiteX5" fmla="*/ 1252773 w 2211073"/>
                <a:gd name="connsiteY5" fmla="*/ 20943 h 1916543"/>
                <a:gd name="connsiteX6" fmla="*/ 2190101 w 2211073"/>
                <a:gd name="connsiteY6" fmla="*/ 958272 h 1916543"/>
                <a:gd name="connsiteX7" fmla="*/ 1252773 w 2211073"/>
                <a:gd name="connsiteY7" fmla="*/ 1895600 h 1916543"/>
                <a:gd name="connsiteX8" fmla="*/ 535809 w 2211073"/>
                <a:gd name="connsiteY8" fmla="*/ 1561946 h 1916543"/>
                <a:gd name="connsiteX9" fmla="*/ 535809 w 2211073"/>
                <a:gd name="connsiteY9" fmla="*/ 1324924 h 1916543"/>
                <a:gd name="connsiteX10" fmla="*/ 525338 w 2211073"/>
                <a:gd name="connsiteY10" fmla="*/ 1314452 h 1916543"/>
                <a:gd name="connsiteX11" fmla="*/ 20943 w 2211073"/>
                <a:gd name="connsiteY11" fmla="*/ 1314452 h 1916543"/>
                <a:gd name="connsiteX12" fmla="*/ 20943 w 2211073"/>
                <a:gd name="connsiteY12" fmla="*/ 1120410 h 1916543"/>
                <a:gd name="connsiteX13" fmla="*/ 526834 w 2211073"/>
                <a:gd name="connsiteY13" fmla="*/ 368234 h 1916543"/>
                <a:gd name="connsiteX14" fmla="*/ 734599 w 2211073"/>
                <a:gd name="connsiteY14" fmla="*/ 368234 h 1916543"/>
                <a:gd name="connsiteX15" fmla="*/ 734599 w 2211073"/>
                <a:gd name="connsiteY15" fmla="*/ 1117217 h 1916543"/>
                <a:gd name="connsiteX16" fmla="*/ 745070 w 2211073"/>
                <a:gd name="connsiteY16" fmla="*/ 1127688 h 1916543"/>
                <a:gd name="connsiteX17" fmla="*/ 818861 w 2211073"/>
                <a:gd name="connsiteY17" fmla="*/ 1127688 h 1916543"/>
                <a:gd name="connsiteX18" fmla="*/ 829332 w 2211073"/>
                <a:gd name="connsiteY18" fmla="*/ 1117217 h 1916543"/>
                <a:gd name="connsiteX19" fmla="*/ 818861 w 2211073"/>
                <a:gd name="connsiteY19" fmla="*/ 1106745 h 1916543"/>
                <a:gd name="connsiteX20" fmla="*/ 755542 w 2211073"/>
                <a:gd name="connsiteY20" fmla="*/ 1106745 h 1916543"/>
                <a:gd name="connsiteX21" fmla="*/ 755542 w 2211073"/>
                <a:gd name="connsiteY21" fmla="*/ 357762 h 1916543"/>
                <a:gd name="connsiteX22" fmla="*/ 745070 w 2211073"/>
                <a:gd name="connsiteY22" fmla="*/ 347291 h 1916543"/>
                <a:gd name="connsiteX23" fmla="*/ 521252 w 2211073"/>
                <a:gd name="connsiteY23" fmla="*/ 347291 h 1916543"/>
                <a:gd name="connsiteX24" fmla="*/ 512564 w 2211073"/>
                <a:gd name="connsiteY24" fmla="*/ 351922 h 1916543"/>
                <a:gd name="connsiteX25" fmla="*/ 1784 w 2211073"/>
                <a:gd name="connsiteY25" fmla="*/ 1111377 h 1916543"/>
                <a:gd name="connsiteX26" fmla="*/ 0 w 2211073"/>
                <a:gd name="connsiteY26" fmla="*/ 1117217 h 1916543"/>
                <a:gd name="connsiteX27" fmla="*/ 0 w 2211073"/>
                <a:gd name="connsiteY27" fmla="*/ 1324924 h 1916543"/>
                <a:gd name="connsiteX28" fmla="*/ 10472 w 2211073"/>
                <a:gd name="connsiteY28" fmla="*/ 1335395 h 1916543"/>
                <a:gd name="connsiteX29" fmla="*/ 514866 w 2211073"/>
                <a:gd name="connsiteY29" fmla="*/ 1335395 h 1916543"/>
                <a:gd name="connsiteX30" fmla="*/ 514866 w 2211073"/>
                <a:gd name="connsiteY30" fmla="*/ 1552970 h 1916543"/>
                <a:gd name="connsiteX31" fmla="*/ 514751 w 2211073"/>
                <a:gd name="connsiteY31" fmla="*/ 1553056 h 1916543"/>
                <a:gd name="connsiteX32" fmla="*/ 513341 w 2211073"/>
                <a:gd name="connsiteY32" fmla="*/ 1567814 h 1916543"/>
                <a:gd name="connsiteX33" fmla="*/ 515412 w 2211073"/>
                <a:gd name="connsiteY33" fmla="*/ 1570260 h 1916543"/>
                <a:gd name="connsiteX34" fmla="*/ 520648 w 2211073"/>
                <a:gd name="connsiteY34" fmla="*/ 1576445 h 1916543"/>
                <a:gd name="connsiteX35" fmla="*/ 1252801 w 2211073"/>
                <a:gd name="connsiteY35" fmla="*/ 1916544 h 1916543"/>
                <a:gd name="connsiteX36" fmla="*/ 1930410 w 2211073"/>
                <a:gd name="connsiteY36" fmla="*/ 1635880 h 1916543"/>
                <a:gd name="connsiteX37" fmla="*/ 2211073 w 2211073"/>
                <a:gd name="connsiteY37" fmla="*/ 958272 h 1916543"/>
                <a:gd name="connsiteX38" fmla="*/ 1930410 w 2211073"/>
                <a:gd name="connsiteY38" fmla="*/ 280663 h 191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11073" h="1916543">
                  <a:moveTo>
                    <a:pt x="1930381" y="280663"/>
                  </a:moveTo>
                  <a:cubicBezTo>
                    <a:pt x="1749400" y="99682"/>
                    <a:pt x="1508753" y="0"/>
                    <a:pt x="1252773" y="0"/>
                  </a:cubicBezTo>
                  <a:cubicBezTo>
                    <a:pt x="996792" y="0"/>
                    <a:pt x="760720" y="97870"/>
                    <a:pt x="580314" y="275543"/>
                  </a:cubicBezTo>
                  <a:cubicBezTo>
                    <a:pt x="576200" y="279599"/>
                    <a:pt x="576143" y="286244"/>
                    <a:pt x="580199" y="290358"/>
                  </a:cubicBezTo>
                  <a:cubicBezTo>
                    <a:pt x="584255" y="294472"/>
                    <a:pt x="590901" y="294530"/>
                    <a:pt x="595015" y="290473"/>
                  </a:cubicBezTo>
                  <a:cubicBezTo>
                    <a:pt x="771450" y="116655"/>
                    <a:pt x="1005049" y="20943"/>
                    <a:pt x="1252773" y="20943"/>
                  </a:cubicBezTo>
                  <a:cubicBezTo>
                    <a:pt x="1769624" y="20943"/>
                    <a:pt x="2190101" y="441421"/>
                    <a:pt x="2190101" y="958272"/>
                  </a:cubicBezTo>
                  <a:cubicBezTo>
                    <a:pt x="2190101" y="1475123"/>
                    <a:pt x="1769624" y="1895600"/>
                    <a:pt x="1252773" y="1895600"/>
                  </a:cubicBezTo>
                  <a:cubicBezTo>
                    <a:pt x="975274" y="1895600"/>
                    <a:pt x="714576" y="1774083"/>
                    <a:pt x="535809" y="1561946"/>
                  </a:cubicBezTo>
                  <a:lnTo>
                    <a:pt x="535809" y="1324924"/>
                  </a:lnTo>
                  <a:cubicBezTo>
                    <a:pt x="535809" y="1319141"/>
                    <a:pt x="531120" y="1314452"/>
                    <a:pt x="525338" y="1314452"/>
                  </a:cubicBezTo>
                  <a:lnTo>
                    <a:pt x="20943" y="1314452"/>
                  </a:lnTo>
                  <a:lnTo>
                    <a:pt x="20943" y="1120410"/>
                  </a:lnTo>
                  <a:lnTo>
                    <a:pt x="526834" y="368234"/>
                  </a:lnTo>
                  <a:lnTo>
                    <a:pt x="734599" y="368234"/>
                  </a:lnTo>
                  <a:lnTo>
                    <a:pt x="734599" y="1117217"/>
                  </a:lnTo>
                  <a:cubicBezTo>
                    <a:pt x="734599" y="1122999"/>
                    <a:pt x="739287" y="1127688"/>
                    <a:pt x="745070" y="1127688"/>
                  </a:cubicBezTo>
                  <a:lnTo>
                    <a:pt x="818861" y="1127688"/>
                  </a:lnTo>
                  <a:cubicBezTo>
                    <a:pt x="824643" y="1127688"/>
                    <a:pt x="829332" y="1122999"/>
                    <a:pt x="829332" y="1117217"/>
                  </a:cubicBezTo>
                  <a:cubicBezTo>
                    <a:pt x="829332" y="1111434"/>
                    <a:pt x="824643" y="1106745"/>
                    <a:pt x="818861" y="1106745"/>
                  </a:cubicBezTo>
                  <a:lnTo>
                    <a:pt x="755542" y="1106745"/>
                  </a:lnTo>
                  <a:lnTo>
                    <a:pt x="755542" y="357762"/>
                  </a:lnTo>
                  <a:cubicBezTo>
                    <a:pt x="755542" y="351980"/>
                    <a:pt x="750852" y="347291"/>
                    <a:pt x="745070" y="347291"/>
                  </a:cubicBezTo>
                  <a:lnTo>
                    <a:pt x="521252" y="347291"/>
                  </a:lnTo>
                  <a:cubicBezTo>
                    <a:pt x="517772" y="347291"/>
                    <a:pt x="514521" y="349017"/>
                    <a:pt x="512564" y="351922"/>
                  </a:cubicBezTo>
                  <a:lnTo>
                    <a:pt x="1784" y="1111377"/>
                  </a:lnTo>
                  <a:cubicBezTo>
                    <a:pt x="633" y="1113103"/>
                    <a:pt x="0" y="1115145"/>
                    <a:pt x="0" y="1117217"/>
                  </a:cubicBezTo>
                  <a:lnTo>
                    <a:pt x="0" y="1324924"/>
                  </a:lnTo>
                  <a:cubicBezTo>
                    <a:pt x="0" y="1330706"/>
                    <a:pt x="4690" y="1335395"/>
                    <a:pt x="10472" y="1335395"/>
                  </a:cubicBezTo>
                  <a:lnTo>
                    <a:pt x="514866" y="1335395"/>
                  </a:lnTo>
                  <a:lnTo>
                    <a:pt x="514866" y="1552970"/>
                  </a:lnTo>
                  <a:cubicBezTo>
                    <a:pt x="514866" y="1552970"/>
                    <a:pt x="514780" y="1553027"/>
                    <a:pt x="514751" y="1553056"/>
                  </a:cubicBezTo>
                  <a:cubicBezTo>
                    <a:pt x="510292" y="1556739"/>
                    <a:pt x="509659" y="1563326"/>
                    <a:pt x="513341" y="1567814"/>
                  </a:cubicBezTo>
                  <a:cubicBezTo>
                    <a:pt x="514032" y="1568649"/>
                    <a:pt x="514722" y="1569425"/>
                    <a:pt x="515412" y="1570260"/>
                  </a:cubicBezTo>
                  <a:cubicBezTo>
                    <a:pt x="516276" y="1572964"/>
                    <a:pt x="518175" y="1575179"/>
                    <a:pt x="520648" y="1576445"/>
                  </a:cubicBezTo>
                  <a:cubicBezTo>
                    <a:pt x="703385" y="1792696"/>
                    <a:pt x="969520" y="1916544"/>
                    <a:pt x="1252801" y="1916544"/>
                  </a:cubicBezTo>
                  <a:cubicBezTo>
                    <a:pt x="1508782" y="1916544"/>
                    <a:pt x="1749400" y="1816861"/>
                    <a:pt x="1930410" y="1635880"/>
                  </a:cubicBezTo>
                  <a:cubicBezTo>
                    <a:pt x="2111391" y="1454899"/>
                    <a:pt x="2211073" y="1214252"/>
                    <a:pt x="2211073" y="958272"/>
                  </a:cubicBezTo>
                  <a:cubicBezTo>
                    <a:pt x="2211073" y="702291"/>
                    <a:pt x="2111391" y="461673"/>
                    <a:pt x="1930410" y="280663"/>
                  </a:cubicBezTo>
                  <a:close/>
                </a:path>
              </a:pathLst>
            </a:custGeom>
            <a:solidFill>
              <a:schemeClr val="bg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C132C28-6EB5-73F8-6B7D-DA397077750D}"/>
                </a:ext>
              </a:extLst>
            </p:cNvPr>
            <p:cNvSpPr/>
            <p:nvPr/>
          </p:nvSpPr>
          <p:spPr>
            <a:xfrm>
              <a:off x="7453224" y="2186522"/>
              <a:ext cx="290392" cy="416310"/>
            </a:xfrm>
            <a:custGeom>
              <a:avLst/>
              <a:gdLst>
                <a:gd name="connsiteX0" fmla="*/ 271262 w 290392"/>
                <a:gd name="connsiteY0" fmla="*/ 4578 h 416310"/>
                <a:gd name="connsiteX1" fmla="*/ 1818 w 290392"/>
                <a:gd name="connsiteY1" fmla="*/ 399941 h 416310"/>
                <a:gd name="connsiteX2" fmla="*/ 1214 w 290392"/>
                <a:gd name="connsiteY2" fmla="*/ 410729 h 416310"/>
                <a:gd name="connsiteX3" fmla="*/ 10477 w 290392"/>
                <a:gd name="connsiteY3" fmla="*/ 416310 h 416310"/>
                <a:gd name="connsiteX4" fmla="*/ 279921 w 290392"/>
                <a:gd name="connsiteY4" fmla="*/ 416310 h 416310"/>
                <a:gd name="connsiteX5" fmla="*/ 290393 w 290392"/>
                <a:gd name="connsiteY5" fmla="*/ 405838 h 416310"/>
                <a:gd name="connsiteX6" fmla="*/ 290393 w 290392"/>
                <a:gd name="connsiteY6" fmla="*/ 10476 h 416310"/>
                <a:gd name="connsiteX7" fmla="*/ 282999 w 290392"/>
                <a:gd name="connsiteY7" fmla="*/ 464 h 416310"/>
                <a:gd name="connsiteX8" fmla="*/ 271262 w 290392"/>
                <a:gd name="connsiteY8" fmla="*/ 4578 h 416310"/>
                <a:gd name="connsiteX9" fmla="*/ 269449 w 290392"/>
                <a:gd name="connsiteY9" fmla="*/ 395367 h 416310"/>
                <a:gd name="connsiteX10" fmla="*/ 30270 w 290392"/>
                <a:gd name="connsiteY10" fmla="*/ 395367 h 416310"/>
                <a:gd name="connsiteX11" fmla="*/ 269449 w 290392"/>
                <a:gd name="connsiteY11" fmla="*/ 44451 h 416310"/>
                <a:gd name="connsiteX12" fmla="*/ 269449 w 290392"/>
                <a:gd name="connsiteY12" fmla="*/ 395367 h 41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392" h="416310">
                  <a:moveTo>
                    <a:pt x="271262" y="4578"/>
                  </a:moveTo>
                  <a:lnTo>
                    <a:pt x="1818" y="399941"/>
                  </a:lnTo>
                  <a:cubicBezTo>
                    <a:pt x="-369" y="403163"/>
                    <a:pt x="-598" y="407306"/>
                    <a:pt x="1214" y="410729"/>
                  </a:cubicBezTo>
                  <a:cubicBezTo>
                    <a:pt x="3026" y="414153"/>
                    <a:pt x="6594" y="416310"/>
                    <a:pt x="10477" y="416310"/>
                  </a:cubicBezTo>
                  <a:lnTo>
                    <a:pt x="279921" y="416310"/>
                  </a:lnTo>
                  <a:cubicBezTo>
                    <a:pt x="285704" y="416310"/>
                    <a:pt x="290393" y="411621"/>
                    <a:pt x="290393" y="405838"/>
                  </a:cubicBezTo>
                  <a:lnTo>
                    <a:pt x="290393" y="10476"/>
                  </a:lnTo>
                  <a:cubicBezTo>
                    <a:pt x="290393" y="5873"/>
                    <a:pt x="287401" y="1817"/>
                    <a:pt x="282999" y="464"/>
                  </a:cubicBezTo>
                  <a:cubicBezTo>
                    <a:pt x="278598" y="-888"/>
                    <a:pt x="273851" y="781"/>
                    <a:pt x="271262" y="4578"/>
                  </a:cubicBezTo>
                  <a:close/>
                  <a:moveTo>
                    <a:pt x="269449" y="395367"/>
                  </a:moveTo>
                  <a:lnTo>
                    <a:pt x="30270" y="395367"/>
                  </a:lnTo>
                  <a:lnTo>
                    <a:pt x="269449" y="44451"/>
                  </a:lnTo>
                  <a:lnTo>
                    <a:pt x="269449" y="395367"/>
                  </a:lnTo>
                  <a:close/>
                </a:path>
              </a:pathLst>
            </a:custGeom>
            <a:solidFill>
              <a:schemeClr val="bg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046" name="Groep 1045">
            <a:extLst>
              <a:ext uri="{FF2B5EF4-FFF2-40B4-BE49-F238E27FC236}">
                <a16:creationId xmlns:a16="http://schemas.microsoft.com/office/drawing/2014/main" id="{CAD129E1-0506-981A-F260-56F1B86CAA77}"/>
              </a:ext>
            </a:extLst>
          </p:cNvPr>
          <p:cNvGrpSpPr>
            <a:grpSpLocks noChangeAspect="1"/>
          </p:cNvGrpSpPr>
          <p:nvPr/>
        </p:nvGrpSpPr>
        <p:grpSpPr>
          <a:xfrm>
            <a:off x="2013315" y="3642779"/>
            <a:ext cx="1297716" cy="1190023"/>
            <a:chOff x="1617180" y="3279519"/>
            <a:chExt cx="2089986" cy="1916543"/>
          </a:xfrm>
        </p:grpSpPr>
        <p:sp>
          <p:nvSpPr>
            <p:cNvPr id="1037" name="Graphic 95">
              <a:extLst>
                <a:ext uri="{FF2B5EF4-FFF2-40B4-BE49-F238E27FC236}">
                  <a16:creationId xmlns:a16="http://schemas.microsoft.com/office/drawing/2014/main" id="{EDFCA997-07C5-0E4C-D9FD-BE980DAEFB88}"/>
                </a:ext>
              </a:extLst>
            </p:cNvPr>
            <p:cNvSpPr/>
            <p:nvPr/>
          </p:nvSpPr>
          <p:spPr>
            <a:xfrm>
              <a:off x="1801998" y="3381304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B20AE3E-C6B5-F272-6E1B-8BD6E258417A}"/>
                </a:ext>
              </a:extLst>
            </p:cNvPr>
            <p:cNvSpPr/>
            <p:nvPr/>
          </p:nvSpPr>
          <p:spPr>
            <a:xfrm>
              <a:off x="1617180" y="3279519"/>
              <a:ext cx="2089986" cy="1916543"/>
            </a:xfrm>
            <a:custGeom>
              <a:avLst/>
              <a:gdLst>
                <a:gd name="connsiteX0" fmla="*/ 645532 w 2089986"/>
                <a:gd name="connsiteY0" fmla="*/ 942737 h 1916543"/>
                <a:gd name="connsiteX1" fmla="*/ 630831 w 2089986"/>
                <a:gd name="connsiteY1" fmla="*/ 942679 h 1916543"/>
                <a:gd name="connsiteX2" fmla="*/ 390616 w 2089986"/>
                <a:gd name="connsiteY2" fmla="*/ 845644 h 1916543"/>
                <a:gd name="connsiteX3" fmla="*/ 381669 w 2089986"/>
                <a:gd name="connsiteY3" fmla="*/ 840609 h 1916543"/>
                <a:gd name="connsiteX4" fmla="*/ 381295 w 2089986"/>
                <a:gd name="connsiteY4" fmla="*/ 830368 h 1916543"/>
                <a:gd name="connsiteX5" fmla="*/ 582961 w 2089986"/>
                <a:gd name="connsiteY5" fmla="*/ 439033 h 1916543"/>
                <a:gd name="connsiteX6" fmla="*/ 410466 w 2089986"/>
                <a:gd name="connsiteY6" fmla="*/ 352786 h 1916543"/>
                <a:gd name="connsiteX7" fmla="*/ 112053 w 2089986"/>
                <a:gd name="connsiteY7" fmla="*/ 936983 h 1916543"/>
                <a:gd name="connsiteX8" fmla="*/ 36967 w 2089986"/>
                <a:gd name="connsiteY8" fmla="*/ 1105220 h 1916543"/>
                <a:gd name="connsiteX9" fmla="*/ 20972 w 2089986"/>
                <a:gd name="connsiteY9" fmla="*/ 1212094 h 1916543"/>
                <a:gd name="connsiteX10" fmla="*/ 124336 w 2089986"/>
                <a:gd name="connsiteY10" fmla="*/ 1459473 h 1916543"/>
                <a:gd name="connsiteX11" fmla="*/ 382618 w 2089986"/>
                <a:gd name="connsiteY11" fmla="*/ 1567296 h 1916543"/>
                <a:gd name="connsiteX12" fmla="*/ 413487 w 2089986"/>
                <a:gd name="connsiteY12" fmla="*/ 1566146 h 1916543"/>
                <a:gd name="connsiteX13" fmla="*/ 424016 w 2089986"/>
                <a:gd name="connsiteY13" fmla="*/ 1572878 h 1916543"/>
                <a:gd name="connsiteX14" fmla="*/ 1131687 w 2089986"/>
                <a:gd name="connsiteY14" fmla="*/ 1895600 h 1916543"/>
                <a:gd name="connsiteX15" fmla="*/ 2069015 w 2089986"/>
                <a:gd name="connsiteY15" fmla="*/ 958272 h 1916543"/>
                <a:gd name="connsiteX16" fmla="*/ 1131687 w 2089986"/>
                <a:gd name="connsiteY16" fmla="*/ 20943 h 1916543"/>
                <a:gd name="connsiteX17" fmla="*/ 494786 w 2089986"/>
                <a:gd name="connsiteY17" fmla="*/ 270566 h 1916543"/>
                <a:gd name="connsiteX18" fmla="*/ 479280 w 2089986"/>
                <a:gd name="connsiteY18" fmla="*/ 269185 h 1916543"/>
                <a:gd name="connsiteX19" fmla="*/ 480977 w 2089986"/>
                <a:gd name="connsiteY19" fmla="*/ 254801 h 1916543"/>
                <a:gd name="connsiteX20" fmla="*/ 1131687 w 2089986"/>
                <a:gd name="connsiteY20" fmla="*/ 0 h 1916543"/>
                <a:gd name="connsiteX21" fmla="*/ 1815998 w 2089986"/>
                <a:gd name="connsiteY21" fmla="*/ 287424 h 1916543"/>
                <a:gd name="connsiteX22" fmla="*/ 2089959 w 2089986"/>
                <a:gd name="connsiteY22" fmla="*/ 965896 h 1916543"/>
                <a:gd name="connsiteX23" fmla="*/ 1809324 w 2089986"/>
                <a:gd name="connsiteY23" fmla="*/ 1635880 h 1916543"/>
                <a:gd name="connsiteX24" fmla="*/ 1131716 w 2089986"/>
                <a:gd name="connsiteY24" fmla="*/ 1916544 h 1916543"/>
                <a:gd name="connsiteX25" fmla="*/ 408884 w 2089986"/>
                <a:gd name="connsiteY25" fmla="*/ 1587377 h 1916543"/>
                <a:gd name="connsiteX26" fmla="*/ 382589 w 2089986"/>
                <a:gd name="connsiteY26" fmla="*/ 1588240 h 1916543"/>
                <a:gd name="connsiteX27" fmla="*/ 109176 w 2089986"/>
                <a:gd name="connsiteY27" fmla="*/ 1473943 h 1916543"/>
                <a:gd name="connsiteX28" fmla="*/ 0 w 2089986"/>
                <a:gd name="connsiteY28" fmla="*/ 1212094 h 1916543"/>
                <a:gd name="connsiteX29" fmla="*/ 16858 w 2089986"/>
                <a:gd name="connsiteY29" fmla="*/ 1099237 h 1916543"/>
                <a:gd name="connsiteX30" fmla="*/ 93382 w 2089986"/>
                <a:gd name="connsiteY30" fmla="*/ 927404 h 1916543"/>
                <a:gd name="connsiteX31" fmla="*/ 396485 w 2089986"/>
                <a:gd name="connsiteY31" fmla="*/ 334000 h 1916543"/>
                <a:gd name="connsiteX32" fmla="*/ 410495 w 2089986"/>
                <a:gd name="connsiteY32" fmla="*/ 329397 h 1916543"/>
                <a:gd name="connsiteX33" fmla="*/ 601775 w 2089986"/>
                <a:gd name="connsiteY33" fmla="*/ 425051 h 1916543"/>
                <a:gd name="connsiteX34" fmla="*/ 607040 w 2089986"/>
                <a:gd name="connsiteY34" fmla="*/ 431179 h 1916543"/>
                <a:gd name="connsiteX35" fmla="*/ 606407 w 2089986"/>
                <a:gd name="connsiteY35" fmla="*/ 439234 h 1916543"/>
                <a:gd name="connsiteX36" fmla="*/ 407589 w 2089986"/>
                <a:gd name="connsiteY36" fmla="*/ 825075 h 1916543"/>
                <a:gd name="connsiteX37" fmla="*/ 645416 w 2089986"/>
                <a:gd name="connsiteY37" fmla="*/ 927691 h 1916543"/>
                <a:gd name="connsiteX38" fmla="*/ 645532 w 2089986"/>
                <a:gd name="connsiteY38" fmla="*/ 942766 h 1916543"/>
                <a:gd name="connsiteX39" fmla="*/ 645532 w 2089986"/>
                <a:gd name="connsiteY39" fmla="*/ 942766 h 191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9986" h="1916543">
                  <a:moveTo>
                    <a:pt x="645532" y="942737"/>
                  </a:moveTo>
                  <a:cubicBezTo>
                    <a:pt x="641446" y="946736"/>
                    <a:pt x="634945" y="946649"/>
                    <a:pt x="630831" y="942679"/>
                  </a:cubicBezTo>
                  <a:cubicBezTo>
                    <a:pt x="564491" y="878296"/>
                    <a:pt x="483739" y="845644"/>
                    <a:pt x="390616" y="845644"/>
                  </a:cubicBezTo>
                  <a:cubicBezTo>
                    <a:pt x="386962" y="845644"/>
                    <a:pt x="383567" y="843745"/>
                    <a:pt x="381669" y="840609"/>
                  </a:cubicBezTo>
                  <a:cubicBezTo>
                    <a:pt x="379770" y="837503"/>
                    <a:pt x="379626" y="833619"/>
                    <a:pt x="381295" y="830368"/>
                  </a:cubicBezTo>
                  <a:lnTo>
                    <a:pt x="582961" y="439033"/>
                  </a:lnTo>
                  <a:lnTo>
                    <a:pt x="410466" y="352786"/>
                  </a:lnTo>
                  <a:lnTo>
                    <a:pt x="112053" y="936983"/>
                  </a:lnTo>
                  <a:cubicBezTo>
                    <a:pt x="72928" y="1012558"/>
                    <a:pt x="47698" y="1069145"/>
                    <a:pt x="36967" y="1105220"/>
                  </a:cubicBezTo>
                  <a:cubicBezTo>
                    <a:pt x="26352" y="1140951"/>
                    <a:pt x="20972" y="1176911"/>
                    <a:pt x="20972" y="1212094"/>
                  </a:cubicBezTo>
                  <a:cubicBezTo>
                    <a:pt x="20972" y="1304585"/>
                    <a:pt x="55753" y="1387811"/>
                    <a:pt x="124336" y="1459473"/>
                  </a:cubicBezTo>
                  <a:cubicBezTo>
                    <a:pt x="192776" y="1531020"/>
                    <a:pt x="279685" y="1567296"/>
                    <a:pt x="382618" y="1567296"/>
                  </a:cubicBezTo>
                  <a:cubicBezTo>
                    <a:pt x="393004" y="1567296"/>
                    <a:pt x="403418" y="1566894"/>
                    <a:pt x="413487" y="1566146"/>
                  </a:cubicBezTo>
                  <a:cubicBezTo>
                    <a:pt x="418176" y="1565772"/>
                    <a:pt x="422405" y="1568649"/>
                    <a:pt x="424016" y="1572878"/>
                  </a:cubicBezTo>
                  <a:cubicBezTo>
                    <a:pt x="602322" y="1777995"/>
                    <a:pt x="860085" y="1895600"/>
                    <a:pt x="1131687" y="1895600"/>
                  </a:cubicBezTo>
                  <a:cubicBezTo>
                    <a:pt x="1648538" y="1895600"/>
                    <a:pt x="2069015" y="1475123"/>
                    <a:pt x="2069015" y="958272"/>
                  </a:cubicBezTo>
                  <a:cubicBezTo>
                    <a:pt x="2069015" y="441421"/>
                    <a:pt x="1648538" y="20943"/>
                    <a:pt x="1131687" y="20943"/>
                  </a:cubicBezTo>
                  <a:cubicBezTo>
                    <a:pt x="894694" y="20943"/>
                    <a:pt x="668517" y="109578"/>
                    <a:pt x="494786" y="270566"/>
                  </a:cubicBezTo>
                  <a:cubicBezTo>
                    <a:pt x="490298" y="274737"/>
                    <a:pt x="483106" y="274191"/>
                    <a:pt x="479280" y="269185"/>
                  </a:cubicBezTo>
                  <a:cubicBezTo>
                    <a:pt x="475971" y="264812"/>
                    <a:pt x="476949" y="258512"/>
                    <a:pt x="480977" y="254801"/>
                  </a:cubicBezTo>
                  <a:cubicBezTo>
                    <a:pt x="658535" y="90476"/>
                    <a:pt x="889602" y="0"/>
                    <a:pt x="1131687" y="0"/>
                  </a:cubicBezTo>
                  <a:cubicBezTo>
                    <a:pt x="1390832" y="0"/>
                    <a:pt x="1634240" y="102156"/>
                    <a:pt x="1815998" y="287424"/>
                  </a:cubicBezTo>
                  <a:cubicBezTo>
                    <a:pt x="1993211" y="468089"/>
                    <a:pt x="2091915" y="712821"/>
                    <a:pt x="2089959" y="965896"/>
                  </a:cubicBezTo>
                  <a:cubicBezTo>
                    <a:pt x="2088002" y="1219028"/>
                    <a:pt x="1988522" y="1456683"/>
                    <a:pt x="1809324" y="1635880"/>
                  </a:cubicBezTo>
                  <a:cubicBezTo>
                    <a:pt x="1628343" y="1816861"/>
                    <a:pt x="1387696" y="1916544"/>
                    <a:pt x="1131716" y="1916544"/>
                  </a:cubicBezTo>
                  <a:cubicBezTo>
                    <a:pt x="854361" y="1916544"/>
                    <a:pt x="591160" y="1796580"/>
                    <a:pt x="408884" y="1587377"/>
                  </a:cubicBezTo>
                  <a:cubicBezTo>
                    <a:pt x="400224" y="1587895"/>
                    <a:pt x="391421" y="1588240"/>
                    <a:pt x="382589" y="1588240"/>
                  </a:cubicBezTo>
                  <a:cubicBezTo>
                    <a:pt x="273702" y="1588240"/>
                    <a:pt x="181729" y="1549777"/>
                    <a:pt x="109176" y="1473943"/>
                  </a:cubicBezTo>
                  <a:cubicBezTo>
                    <a:pt x="36737" y="1398254"/>
                    <a:pt x="0" y="1310137"/>
                    <a:pt x="0" y="1212094"/>
                  </a:cubicBezTo>
                  <a:cubicBezTo>
                    <a:pt x="0" y="1174897"/>
                    <a:pt x="5667" y="1136923"/>
                    <a:pt x="16858" y="1099237"/>
                  </a:cubicBezTo>
                  <a:cubicBezTo>
                    <a:pt x="27934" y="1061895"/>
                    <a:pt x="53682" y="1004071"/>
                    <a:pt x="93382" y="927404"/>
                  </a:cubicBezTo>
                  <a:lnTo>
                    <a:pt x="396485" y="334000"/>
                  </a:lnTo>
                  <a:cubicBezTo>
                    <a:pt x="399102" y="328879"/>
                    <a:pt x="405345" y="326808"/>
                    <a:pt x="410495" y="329397"/>
                  </a:cubicBezTo>
                  <a:lnTo>
                    <a:pt x="601775" y="425051"/>
                  </a:lnTo>
                  <a:cubicBezTo>
                    <a:pt x="604278" y="426317"/>
                    <a:pt x="606176" y="428504"/>
                    <a:pt x="607040" y="431179"/>
                  </a:cubicBezTo>
                  <a:cubicBezTo>
                    <a:pt x="607903" y="433855"/>
                    <a:pt x="607672" y="436731"/>
                    <a:pt x="606407" y="439234"/>
                  </a:cubicBezTo>
                  <a:lnTo>
                    <a:pt x="407589" y="825075"/>
                  </a:lnTo>
                  <a:cubicBezTo>
                    <a:pt x="499245" y="828843"/>
                    <a:pt x="579134" y="863308"/>
                    <a:pt x="645416" y="927691"/>
                  </a:cubicBezTo>
                  <a:cubicBezTo>
                    <a:pt x="649674" y="931834"/>
                    <a:pt x="649761" y="938623"/>
                    <a:pt x="645532" y="942766"/>
                  </a:cubicBezTo>
                  <a:lnTo>
                    <a:pt x="645532" y="942766"/>
                  </a:lnTo>
                  <a:close/>
                </a:path>
              </a:pathLst>
            </a:custGeom>
            <a:solidFill>
              <a:schemeClr val="bg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360FA38-FA47-1B20-957B-EDF6A977C5B9}"/>
                </a:ext>
              </a:extLst>
            </p:cNvPr>
            <p:cNvSpPr/>
            <p:nvPr/>
          </p:nvSpPr>
          <p:spPr>
            <a:xfrm>
              <a:off x="1836941" y="4316760"/>
              <a:ext cx="321686" cy="340904"/>
            </a:xfrm>
            <a:custGeom>
              <a:avLst/>
              <a:gdLst>
                <a:gd name="connsiteX0" fmla="*/ 45339 w 321686"/>
                <a:gd name="connsiteY0" fmla="*/ 48590 h 340904"/>
                <a:gd name="connsiteX1" fmla="*/ 0 w 321686"/>
                <a:gd name="connsiteY1" fmla="*/ 169244 h 340904"/>
                <a:gd name="connsiteX2" fmla="*/ 47410 w 321686"/>
                <a:gd name="connsiteY2" fmla="*/ 291164 h 340904"/>
                <a:gd name="connsiteX3" fmla="*/ 158830 w 321686"/>
                <a:gd name="connsiteY3" fmla="*/ 340904 h 340904"/>
                <a:gd name="connsiteX4" fmla="*/ 273759 w 321686"/>
                <a:gd name="connsiteY4" fmla="*/ 292056 h 340904"/>
                <a:gd name="connsiteX5" fmla="*/ 321687 w 321686"/>
                <a:gd name="connsiteY5" fmla="*/ 169244 h 340904"/>
                <a:gd name="connsiteX6" fmla="*/ 275054 w 321686"/>
                <a:gd name="connsiteY6" fmla="*/ 48503 h 340904"/>
                <a:gd name="connsiteX7" fmla="*/ 158053 w 321686"/>
                <a:gd name="connsiteY7" fmla="*/ 0 h 340904"/>
                <a:gd name="connsiteX8" fmla="*/ 45367 w 321686"/>
                <a:gd name="connsiteY8" fmla="*/ 48618 h 340904"/>
                <a:gd name="connsiteX9" fmla="*/ 300744 w 321686"/>
                <a:gd name="connsiteY9" fmla="*/ 169244 h 340904"/>
                <a:gd name="connsiteX10" fmla="*/ 258828 w 321686"/>
                <a:gd name="connsiteY10" fmla="*/ 277384 h 340904"/>
                <a:gd name="connsiteX11" fmla="*/ 158830 w 321686"/>
                <a:gd name="connsiteY11" fmla="*/ 319961 h 340904"/>
                <a:gd name="connsiteX12" fmla="*/ 62542 w 321686"/>
                <a:gd name="connsiteY12" fmla="*/ 276694 h 340904"/>
                <a:gd name="connsiteX13" fmla="*/ 20943 w 321686"/>
                <a:gd name="connsiteY13" fmla="*/ 169244 h 340904"/>
                <a:gd name="connsiteX14" fmla="*/ 60615 w 321686"/>
                <a:gd name="connsiteY14" fmla="*/ 62945 h 340904"/>
                <a:gd name="connsiteX15" fmla="*/ 158024 w 321686"/>
                <a:gd name="connsiteY15" fmla="*/ 20943 h 340904"/>
                <a:gd name="connsiteX16" fmla="*/ 259950 w 321686"/>
                <a:gd name="connsiteY16" fmla="*/ 63060 h 340904"/>
                <a:gd name="connsiteX17" fmla="*/ 300715 w 321686"/>
                <a:gd name="connsiteY17" fmla="*/ 169273 h 34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1686" h="340904">
                  <a:moveTo>
                    <a:pt x="45339" y="48590"/>
                  </a:moveTo>
                  <a:cubicBezTo>
                    <a:pt x="15247" y="80666"/>
                    <a:pt x="0" y="121258"/>
                    <a:pt x="0" y="169244"/>
                  </a:cubicBezTo>
                  <a:cubicBezTo>
                    <a:pt x="0" y="217229"/>
                    <a:pt x="15966" y="258282"/>
                    <a:pt x="47410" y="291164"/>
                  </a:cubicBezTo>
                  <a:cubicBezTo>
                    <a:pt x="78998" y="324161"/>
                    <a:pt x="116483" y="340904"/>
                    <a:pt x="158830" y="340904"/>
                  </a:cubicBezTo>
                  <a:cubicBezTo>
                    <a:pt x="201177" y="340904"/>
                    <a:pt x="241912" y="324478"/>
                    <a:pt x="273759" y="292056"/>
                  </a:cubicBezTo>
                  <a:cubicBezTo>
                    <a:pt x="305548" y="259691"/>
                    <a:pt x="321687" y="218380"/>
                    <a:pt x="321687" y="169244"/>
                  </a:cubicBezTo>
                  <a:cubicBezTo>
                    <a:pt x="321687" y="120108"/>
                    <a:pt x="305979" y="80580"/>
                    <a:pt x="275054" y="48503"/>
                  </a:cubicBezTo>
                  <a:cubicBezTo>
                    <a:pt x="243984" y="16312"/>
                    <a:pt x="204629" y="0"/>
                    <a:pt x="158053" y="0"/>
                  </a:cubicBezTo>
                  <a:cubicBezTo>
                    <a:pt x="111477" y="0"/>
                    <a:pt x="75632" y="16369"/>
                    <a:pt x="45367" y="48618"/>
                  </a:cubicBezTo>
                  <a:close/>
                  <a:moveTo>
                    <a:pt x="300744" y="169244"/>
                  </a:moveTo>
                  <a:cubicBezTo>
                    <a:pt x="300744" y="213317"/>
                    <a:pt x="287021" y="248673"/>
                    <a:pt x="258828" y="277384"/>
                  </a:cubicBezTo>
                  <a:cubicBezTo>
                    <a:pt x="230664" y="306037"/>
                    <a:pt x="197955" y="319961"/>
                    <a:pt x="158830" y="319961"/>
                  </a:cubicBezTo>
                  <a:cubicBezTo>
                    <a:pt x="121891" y="319961"/>
                    <a:pt x="90419" y="305807"/>
                    <a:pt x="62542" y="276694"/>
                  </a:cubicBezTo>
                  <a:cubicBezTo>
                    <a:pt x="34551" y="247436"/>
                    <a:pt x="20943" y="212310"/>
                    <a:pt x="20943" y="169244"/>
                  </a:cubicBezTo>
                  <a:cubicBezTo>
                    <a:pt x="20943" y="126178"/>
                    <a:pt x="34292" y="90994"/>
                    <a:pt x="60615" y="62945"/>
                  </a:cubicBezTo>
                  <a:cubicBezTo>
                    <a:pt x="87139" y="34695"/>
                    <a:pt x="118986" y="20943"/>
                    <a:pt x="158024" y="20943"/>
                  </a:cubicBezTo>
                  <a:cubicBezTo>
                    <a:pt x="199278" y="20943"/>
                    <a:pt x="232592" y="34724"/>
                    <a:pt x="259950" y="63060"/>
                  </a:cubicBezTo>
                  <a:cubicBezTo>
                    <a:pt x="287395" y="91512"/>
                    <a:pt x="300715" y="126264"/>
                    <a:pt x="300715" y="169273"/>
                  </a:cubicBezTo>
                  <a:close/>
                </a:path>
              </a:pathLst>
            </a:custGeom>
            <a:solidFill>
              <a:schemeClr val="bg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044" name="Groep 1043">
            <a:extLst>
              <a:ext uri="{FF2B5EF4-FFF2-40B4-BE49-F238E27FC236}">
                <a16:creationId xmlns:a16="http://schemas.microsoft.com/office/drawing/2014/main" id="{C5F9BCFA-072C-A320-9882-E7610E87A45A}"/>
              </a:ext>
            </a:extLst>
          </p:cNvPr>
          <p:cNvGrpSpPr>
            <a:grpSpLocks noChangeAspect="1"/>
          </p:cNvGrpSpPr>
          <p:nvPr/>
        </p:nvGrpSpPr>
        <p:grpSpPr>
          <a:xfrm>
            <a:off x="6601199" y="3642808"/>
            <a:ext cx="1331657" cy="1190023"/>
            <a:chOff x="6194704" y="3279548"/>
            <a:chExt cx="2144646" cy="1916543"/>
          </a:xfrm>
        </p:grpSpPr>
        <p:sp>
          <p:nvSpPr>
            <p:cNvPr id="1035" name="Graphic 95">
              <a:extLst>
                <a:ext uri="{FF2B5EF4-FFF2-40B4-BE49-F238E27FC236}">
                  <a16:creationId xmlns:a16="http://schemas.microsoft.com/office/drawing/2014/main" id="{A41A0023-FE6D-EA11-C1A6-B202AFE764C5}"/>
                </a:ext>
              </a:extLst>
            </p:cNvPr>
            <p:cNvSpPr/>
            <p:nvPr/>
          </p:nvSpPr>
          <p:spPr>
            <a:xfrm>
              <a:off x="6368594" y="3357786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6E4D7ACB-B9F8-821A-C3CE-183FA79351AE}"/>
                </a:ext>
              </a:extLst>
            </p:cNvPr>
            <p:cNvSpPr/>
            <p:nvPr/>
          </p:nvSpPr>
          <p:spPr>
            <a:xfrm>
              <a:off x="6194704" y="3279548"/>
              <a:ext cx="2144646" cy="1916543"/>
            </a:xfrm>
            <a:custGeom>
              <a:avLst/>
              <a:gdLst>
                <a:gd name="connsiteX0" fmla="*/ 785345 w 2144646"/>
                <a:gd name="connsiteY0" fmla="*/ 1040549 h 1916543"/>
                <a:gd name="connsiteX1" fmla="*/ 771364 w 2144646"/>
                <a:gd name="connsiteY1" fmla="*/ 1036723 h 1916543"/>
                <a:gd name="connsiteX2" fmla="*/ 655917 w 2144646"/>
                <a:gd name="connsiteY2" fmla="*/ 917277 h 1916543"/>
                <a:gd name="connsiteX3" fmla="*/ 651170 w 2144646"/>
                <a:gd name="connsiteY3" fmla="*/ 909769 h 1916543"/>
                <a:gd name="connsiteX4" fmla="*/ 653903 w 2144646"/>
                <a:gd name="connsiteY4" fmla="*/ 901311 h 1916543"/>
                <a:gd name="connsiteX5" fmla="*/ 738194 w 2144646"/>
                <a:gd name="connsiteY5" fmla="*/ 782843 h 1916543"/>
                <a:gd name="connsiteX6" fmla="*/ 760979 w 2144646"/>
                <a:gd name="connsiteY6" fmla="*/ 669668 h 1916543"/>
                <a:gd name="connsiteX7" fmla="*/ 717078 w 2144646"/>
                <a:gd name="connsiteY7" fmla="*/ 507041 h 1916543"/>
                <a:gd name="connsiteX8" fmla="*/ 597258 w 2144646"/>
                <a:gd name="connsiteY8" fmla="*/ 390415 h 1916543"/>
                <a:gd name="connsiteX9" fmla="*/ 420190 w 2144646"/>
                <a:gd name="connsiteY9" fmla="*/ 349218 h 1916543"/>
                <a:gd name="connsiteX10" fmla="*/ 239812 w 2144646"/>
                <a:gd name="connsiteY10" fmla="*/ 390098 h 1916543"/>
                <a:gd name="connsiteX11" fmla="*/ 119273 w 2144646"/>
                <a:gd name="connsiteY11" fmla="*/ 503905 h 1916543"/>
                <a:gd name="connsiteX12" fmla="*/ 76207 w 2144646"/>
                <a:gd name="connsiteY12" fmla="*/ 666475 h 1916543"/>
                <a:gd name="connsiteX13" fmla="*/ 102185 w 2144646"/>
                <a:gd name="connsiteY13" fmla="*/ 790035 h 1916543"/>
                <a:gd name="connsiteX14" fmla="*/ 179859 w 2144646"/>
                <a:gd name="connsiteY14" fmla="*/ 901109 h 1916543"/>
                <a:gd name="connsiteX15" fmla="*/ 182851 w 2144646"/>
                <a:gd name="connsiteY15" fmla="*/ 909279 h 1916543"/>
                <a:gd name="connsiteX16" fmla="*/ 178651 w 2144646"/>
                <a:gd name="connsiteY16" fmla="*/ 916874 h 1916543"/>
                <a:gd name="connsiteX17" fmla="*/ 60183 w 2144646"/>
                <a:gd name="connsiteY17" fmla="*/ 1050186 h 1916543"/>
                <a:gd name="connsiteX18" fmla="*/ 20886 w 2144646"/>
                <a:gd name="connsiteY18" fmla="*/ 1215029 h 1916543"/>
                <a:gd name="connsiteX19" fmla="*/ 69964 w 2144646"/>
                <a:gd name="connsiteY19" fmla="*/ 1402713 h 1916543"/>
                <a:gd name="connsiteX20" fmla="*/ 200371 w 2144646"/>
                <a:gd name="connsiteY20" fmla="*/ 1526273 h 1916543"/>
                <a:gd name="connsiteX21" fmla="*/ 422635 w 2144646"/>
                <a:gd name="connsiteY21" fmla="*/ 1567296 h 1916543"/>
                <a:gd name="connsiteX22" fmla="*/ 468261 w 2144646"/>
                <a:gd name="connsiteY22" fmla="*/ 1565916 h 1916543"/>
                <a:gd name="connsiteX23" fmla="*/ 478819 w 2144646"/>
                <a:gd name="connsiteY23" fmla="*/ 1573050 h 1916543"/>
                <a:gd name="connsiteX24" fmla="*/ 1186346 w 2144646"/>
                <a:gd name="connsiteY24" fmla="*/ 1895600 h 1916543"/>
                <a:gd name="connsiteX25" fmla="*/ 2123675 w 2144646"/>
                <a:gd name="connsiteY25" fmla="*/ 958272 h 1916543"/>
                <a:gd name="connsiteX26" fmla="*/ 1186346 w 2144646"/>
                <a:gd name="connsiteY26" fmla="*/ 20943 h 1916543"/>
                <a:gd name="connsiteX27" fmla="*/ 569123 w 2144646"/>
                <a:gd name="connsiteY27" fmla="*/ 252845 h 1916543"/>
                <a:gd name="connsiteX28" fmla="*/ 553674 w 2144646"/>
                <a:gd name="connsiteY28" fmla="*/ 251003 h 1916543"/>
                <a:gd name="connsiteX29" fmla="*/ 555774 w 2144646"/>
                <a:gd name="connsiteY29" fmla="*/ 236677 h 1916543"/>
                <a:gd name="connsiteX30" fmla="*/ 1186346 w 2144646"/>
                <a:gd name="connsiteY30" fmla="*/ 0 h 1916543"/>
                <a:gd name="connsiteX31" fmla="*/ 1870658 w 2144646"/>
                <a:gd name="connsiteY31" fmla="*/ 287424 h 1916543"/>
                <a:gd name="connsiteX32" fmla="*/ 2144618 w 2144646"/>
                <a:gd name="connsiteY32" fmla="*/ 965896 h 1916543"/>
                <a:gd name="connsiteX33" fmla="*/ 1863983 w 2144646"/>
                <a:gd name="connsiteY33" fmla="*/ 1635880 h 1916543"/>
                <a:gd name="connsiteX34" fmla="*/ 1186375 w 2144646"/>
                <a:gd name="connsiteY34" fmla="*/ 1916544 h 1916543"/>
                <a:gd name="connsiteX35" fmla="*/ 463370 w 2144646"/>
                <a:gd name="connsiteY35" fmla="*/ 1587147 h 1916543"/>
                <a:gd name="connsiteX36" fmla="*/ 422692 w 2144646"/>
                <a:gd name="connsiteY36" fmla="*/ 1588240 h 1916543"/>
                <a:gd name="connsiteX37" fmla="*/ 191050 w 2144646"/>
                <a:gd name="connsiteY37" fmla="*/ 1545001 h 1916543"/>
                <a:gd name="connsiteX38" fmla="*/ 51984 w 2144646"/>
                <a:gd name="connsiteY38" fmla="*/ 1413357 h 1916543"/>
                <a:gd name="connsiteX39" fmla="*/ 0 w 2144646"/>
                <a:gd name="connsiteY39" fmla="*/ 1215029 h 1916543"/>
                <a:gd name="connsiteX40" fmla="*/ 41714 w 2144646"/>
                <a:gd name="connsiteY40" fmla="*/ 1040405 h 1916543"/>
                <a:gd name="connsiteX41" fmla="*/ 156758 w 2144646"/>
                <a:gd name="connsiteY41" fmla="*/ 907237 h 1916543"/>
                <a:gd name="connsiteX42" fmla="*/ 83082 w 2144646"/>
                <a:gd name="connsiteY42" fmla="*/ 798521 h 1916543"/>
                <a:gd name="connsiteX43" fmla="*/ 55321 w 2144646"/>
                <a:gd name="connsiteY43" fmla="*/ 666475 h 1916543"/>
                <a:gd name="connsiteX44" fmla="*/ 101264 w 2144646"/>
                <a:gd name="connsiteY44" fmla="*/ 493290 h 1916543"/>
                <a:gd name="connsiteX45" fmla="*/ 230146 w 2144646"/>
                <a:gd name="connsiteY45" fmla="*/ 371543 h 1916543"/>
                <a:gd name="connsiteX46" fmla="*/ 420275 w 2144646"/>
                <a:gd name="connsiteY46" fmla="*/ 328275 h 1916543"/>
                <a:gd name="connsiteX47" fmla="*/ 607298 w 2144646"/>
                <a:gd name="connsiteY47" fmla="*/ 372003 h 1916543"/>
                <a:gd name="connsiteX48" fmla="*/ 735288 w 2144646"/>
                <a:gd name="connsiteY48" fmla="*/ 496570 h 1916543"/>
                <a:gd name="connsiteX49" fmla="*/ 782008 w 2144646"/>
                <a:gd name="connsiteY49" fmla="*/ 669697 h 1916543"/>
                <a:gd name="connsiteX50" fmla="*/ 757469 w 2144646"/>
                <a:gd name="connsiteY50" fmla="*/ 791272 h 1916543"/>
                <a:gd name="connsiteX51" fmla="*/ 677666 w 2144646"/>
                <a:gd name="connsiteY51" fmla="*/ 906518 h 1916543"/>
                <a:gd name="connsiteX52" fmla="*/ 789430 w 2144646"/>
                <a:gd name="connsiteY52" fmla="*/ 1026021 h 1916543"/>
                <a:gd name="connsiteX53" fmla="*/ 785403 w 2144646"/>
                <a:gd name="connsiteY53" fmla="*/ 1040578 h 1916543"/>
                <a:gd name="connsiteX54" fmla="*/ 785403 w 2144646"/>
                <a:gd name="connsiteY54" fmla="*/ 1040578 h 191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144646" h="1916543">
                  <a:moveTo>
                    <a:pt x="785345" y="1040549"/>
                  </a:moveTo>
                  <a:cubicBezTo>
                    <a:pt x="780426" y="1043225"/>
                    <a:pt x="774183" y="1041585"/>
                    <a:pt x="771364" y="1036723"/>
                  </a:cubicBezTo>
                  <a:cubicBezTo>
                    <a:pt x="743487" y="988680"/>
                    <a:pt x="704708" y="948519"/>
                    <a:pt x="655917" y="917277"/>
                  </a:cubicBezTo>
                  <a:cubicBezTo>
                    <a:pt x="653299" y="915608"/>
                    <a:pt x="651573" y="912847"/>
                    <a:pt x="651170" y="909769"/>
                  </a:cubicBezTo>
                  <a:cubicBezTo>
                    <a:pt x="650767" y="906690"/>
                    <a:pt x="651775" y="903583"/>
                    <a:pt x="653903" y="901311"/>
                  </a:cubicBezTo>
                  <a:cubicBezTo>
                    <a:pt x="694610" y="857525"/>
                    <a:pt x="722947" y="817652"/>
                    <a:pt x="738194" y="782843"/>
                  </a:cubicBezTo>
                  <a:cubicBezTo>
                    <a:pt x="753297" y="748263"/>
                    <a:pt x="760979" y="710174"/>
                    <a:pt x="760979" y="669668"/>
                  </a:cubicBezTo>
                  <a:cubicBezTo>
                    <a:pt x="760979" y="611988"/>
                    <a:pt x="746220" y="557271"/>
                    <a:pt x="717078" y="507041"/>
                  </a:cubicBezTo>
                  <a:cubicBezTo>
                    <a:pt x="687993" y="456898"/>
                    <a:pt x="647689" y="417658"/>
                    <a:pt x="597258" y="390415"/>
                  </a:cubicBezTo>
                  <a:cubicBezTo>
                    <a:pt x="546655" y="363085"/>
                    <a:pt x="487076" y="349218"/>
                    <a:pt x="420190" y="349218"/>
                  </a:cubicBezTo>
                  <a:cubicBezTo>
                    <a:pt x="353304" y="349218"/>
                    <a:pt x="291509" y="362969"/>
                    <a:pt x="239812" y="390098"/>
                  </a:cubicBezTo>
                  <a:cubicBezTo>
                    <a:pt x="188375" y="417083"/>
                    <a:pt x="147811" y="455373"/>
                    <a:pt x="119273" y="503905"/>
                  </a:cubicBezTo>
                  <a:cubicBezTo>
                    <a:pt x="90706" y="552524"/>
                    <a:pt x="76207" y="607212"/>
                    <a:pt x="76207" y="666475"/>
                  </a:cubicBezTo>
                  <a:cubicBezTo>
                    <a:pt x="76207" y="709685"/>
                    <a:pt x="84953" y="751255"/>
                    <a:pt x="102185" y="790035"/>
                  </a:cubicBezTo>
                  <a:cubicBezTo>
                    <a:pt x="119504" y="829016"/>
                    <a:pt x="145625" y="866415"/>
                    <a:pt x="179859" y="901109"/>
                  </a:cubicBezTo>
                  <a:cubicBezTo>
                    <a:pt x="181988" y="903267"/>
                    <a:pt x="183081" y="906230"/>
                    <a:pt x="182851" y="909279"/>
                  </a:cubicBezTo>
                  <a:cubicBezTo>
                    <a:pt x="182621" y="912300"/>
                    <a:pt x="181096" y="915091"/>
                    <a:pt x="178651" y="916874"/>
                  </a:cubicBezTo>
                  <a:cubicBezTo>
                    <a:pt x="126149" y="955884"/>
                    <a:pt x="86305" y="1000734"/>
                    <a:pt x="60183" y="1050186"/>
                  </a:cubicBezTo>
                  <a:cubicBezTo>
                    <a:pt x="34119" y="1099524"/>
                    <a:pt x="20886" y="1154989"/>
                    <a:pt x="20886" y="1215029"/>
                  </a:cubicBezTo>
                  <a:cubicBezTo>
                    <a:pt x="20886" y="1284476"/>
                    <a:pt x="37399" y="1347622"/>
                    <a:pt x="69964" y="1402713"/>
                  </a:cubicBezTo>
                  <a:cubicBezTo>
                    <a:pt x="102443" y="1457661"/>
                    <a:pt x="146315" y="1499231"/>
                    <a:pt x="200371" y="1526273"/>
                  </a:cubicBezTo>
                  <a:cubicBezTo>
                    <a:pt x="254800" y="1553488"/>
                    <a:pt x="329570" y="1567296"/>
                    <a:pt x="422635" y="1567296"/>
                  </a:cubicBezTo>
                  <a:cubicBezTo>
                    <a:pt x="438284" y="1567296"/>
                    <a:pt x="453618" y="1566836"/>
                    <a:pt x="468261" y="1565916"/>
                  </a:cubicBezTo>
                  <a:cubicBezTo>
                    <a:pt x="473066" y="1565599"/>
                    <a:pt x="477323" y="1568648"/>
                    <a:pt x="478819" y="1573050"/>
                  </a:cubicBezTo>
                  <a:cubicBezTo>
                    <a:pt x="657096" y="1778053"/>
                    <a:pt x="914803" y="1895600"/>
                    <a:pt x="1186346" y="1895600"/>
                  </a:cubicBezTo>
                  <a:cubicBezTo>
                    <a:pt x="1703198" y="1895600"/>
                    <a:pt x="2123675" y="1475123"/>
                    <a:pt x="2123675" y="958272"/>
                  </a:cubicBezTo>
                  <a:cubicBezTo>
                    <a:pt x="2123675" y="441421"/>
                    <a:pt x="1703198" y="20943"/>
                    <a:pt x="1186346" y="20943"/>
                  </a:cubicBezTo>
                  <a:cubicBezTo>
                    <a:pt x="959077" y="20943"/>
                    <a:pt x="739891" y="103307"/>
                    <a:pt x="569123" y="252845"/>
                  </a:cubicBezTo>
                  <a:cubicBezTo>
                    <a:pt x="564491" y="256901"/>
                    <a:pt x="557328" y="256153"/>
                    <a:pt x="553674" y="251003"/>
                  </a:cubicBezTo>
                  <a:cubicBezTo>
                    <a:pt x="550510" y="246544"/>
                    <a:pt x="551661" y="240273"/>
                    <a:pt x="555774" y="236677"/>
                  </a:cubicBezTo>
                  <a:cubicBezTo>
                    <a:pt x="730311" y="84032"/>
                    <a:pt x="954215" y="0"/>
                    <a:pt x="1186346" y="0"/>
                  </a:cubicBezTo>
                  <a:cubicBezTo>
                    <a:pt x="1445491" y="0"/>
                    <a:pt x="1688899" y="102156"/>
                    <a:pt x="1870658" y="287424"/>
                  </a:cubicBezTo>
                  <a:cubicBezTo>
                    <a:pt x="2047870" y="468089"/>
                    <a:pt x="2146574" y="712821"/>
                    <a:pt x="2144618" y="965896"/>
                  </a:cubicBezTo>
                  <a:cubicBezTo>
                    <a:pt x="2142662" y="1219028"/>
                    <a:pt x="2043181" y="1456683"/>
                    <a:pt x="1863983" y="1635880"/>
                  </a:cubicBezTo>
                  <a:cubicBezTo>
                    <a:pt x="1683002" y="1816861"/>
                    <a:pt x="1442355" y="1916544"/>
                    <a:pt x="1186375" y="1916544"/>
                  </a:cubicBezTo>
                  <a:cubicBezTo>
                    <a:pt x="908934" y="1916544"/>
                    <a:pt x="645618" y="1796522"/>
                    <a:pt x="463370" y="1587147"/>
                  </a:cubicBezTo>
                  <a:cubicBezTo>
                    <a:pt x="450195" y="1587866"/>
                    <a:pt x="436559" y="1588240"/>
                    <a:pt x="422692" y="1588240"/>
                  </a:cubicBezTo>
                  <a:cubicBezTo>
                    <a:pt x="326347" y="1588240"/>
                    <a:pt x="248414" y="1573683"/>
                    <a:pt x="191050" y="1545001"/>
                  </a:cubicBezTo>
                  <a:cubicBezTo>
                    <a:pt x="133341" y="1516118"/>
                    <a:pt x="86563" y="1471843"/>
                    <a:pt x="51984" y="1413357"/>
                  </a:cubicBezTo>
                  <a:cubicBezTo>
                    <a:pt x="17491" y="1355015"/>
                    <a:pt x="0" y="1288273"/>
                    <a:pt x="0" y="1215029"/>
                  </a:cubicBezTo>
                  <a:cubicBezTo>
                    <a:pt x="0" y="1151537"/>
                    <a:pt x="14039" y="1092792"/>
                    <a:pt x="41714" y="1040405"/>
                  </a:cubicBezTo>
                  <a:cubicBezTo>
                    <a:pt x="67721" y="991183"/>
                    <a:pt x="106385" y="946448"/>
                    <a:pt x="156758" y="907237"/>
                  </a:cubicBezTo>
                  <a:cubicBezTo>
                    <a:pt x="124768" y="873147"/>
                    <a:pt x="99999" y="836611"/>
                    <a:pt x="83082" y="798521"/>
                  </a:cubicBezTo>
                  <a:cubicBezTo>
                    <a:pt x="64671" y="757066"/>
                    <a:pt x="55321" y="712648"/>
                    <a:pt x="55321" y="666475"/>
                  </a:cubicBezTo>
                  <a:cubicBezTo>
                    <a:pt x="55321" y="603444"/>
                    <a:pt x="70770" y="545188"/>
                    <a:pt x="101264" y="493290"/>
                  </a:cubicBezTo>
                  <a:cubicBezTo>
                    <a:pt x="131816" y="441334"/>
                    <a:pt x="175170" y="400368"/>
                    <a:pt x="230146" y="371543"/>
                  </a:cubicBezTo>
                  <a:cubicBezTo>
                    <a:pt x="284892" y="342832"/>
                    <a:pt x="348844" y="328275"/>
                    <a:pt x="420275" y="328275"/>
                  </a:cubicBezTo>
                  <a:cubicBezTo>
                    <a:pt x="491707" y="328275"/>
                    <a:pt x="553588" y="342976"/>
                    <a:pt x="607298" y="372003"/>
                  </a:cubicBezTo>
                  <a:cubicBezTo>
                    <a:pt x="661181" y="401116"/>
                    <a:pt x="704219" y="443032"/>
                    <a:pt x="735288" y="496570"/>
                  </a:cubicBezTo>
                  <a:cubicBezTo>
                    <a:pt x="766301" y="550050"/>
                    <a:pt x="782008" y="608306"/>
                    <a:pt x="782008" y="669697"/>
                  </a:cubicBezTo>
                  <a:cubicBezTo>
                    <a:pt x="782008" y="713137"/>
                    <a:pt x="773752" y="754046"/>
                    <a:pt x="757469" y="791272"/>
                  </a:cubicBezTo>
                  <a:cubicBezTo>
                    <a:pt x="742366" y="825765"/>
                    <a:pt x="715554" y="864487"/>
                    <a:pt x="677666" y="906518"/>
                  </a:cubicBezTo>
                  <a:cubicBezTo>
                    <a:pt x="724357" y="938479"/>
                    <a:pt x="761899" y="978611"/>
                    <a:pt x="789430" y="1026021"/>
                  </a:cubicBezTo>
                  <a:cubicBezTo>
                    <a:pt x="792422" y="1031171"/>
                    <a:pt x="790638" y="1037759"/>
                    <a:pt x="785403" y="1040578"/>
                  </a:cubicBezTo>
                  <a:lnTo>
                    <a:pt x="785403" y="1040578"/>
                  </a:lnTo>
                  <a:close/>
                </a:path>
              </a:pathLst>
            </a:custGeom>
            <a:solidFill>
              <a:schemeClr val="bg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8AFC4491-1708-7D57-452B-E957A42676F0}"/>
                </a:ext>
              </a:extLst>
            </p:cNvPr>
            <p:cNvSpPr/>
            <p:nvPr/>
          </p:nvSpPr>
          <p:spPr>
            <a:xfrm>
              <a:off x="6470476" y="3824305"/>
              <a:ext cx="281613" cy="284029"/>
            </a:xfrm>
            <a:custGeom>
              <a:avLst/>
              <a:gdLst>
                <a:gd name="connsiteX0" fmla="*/ 141224 w 281613"/>
                <a:gd name="connsiteY0" fmla="*/ 284000 h 284029"/>
                <a:gd name="connsiteX1" fmla="*/ 242172 w 281613"/>
                <a:gd name="connsiteY1" fmla="*/ 243236 h 284029"/>
                <a:gd name="connsiteX2" fmla="*/ 281613 w 281613"/>
                <a:gd name="connsiteY2" fmla="*/ 138404 h 284029"/>
                <a:gd name="connsiteX3" fmla="*/ 241510 w 281613"/>
                <a:gd name="connsiteY3" fmla="*/ 38521 h 284029"/>
                <a:gd name="connsiteX4" fmla="*/ 137197 w 281613"/>
                <a:gd name="connsiteY4" fmla="*/ 0 h 284029"/>
                <a:gd name="connsiteX5" fmla="*/ 38694 w 281613"/>
                <a:gd name="connsiteY5" fmla="*/ 39528 h 284029"/>
                <a:gd name="connsiteX6" fmla="*/ 0 w 281613"/>
                <a:gd name="connsiteY6" fmla="*/ 140015 h 284029"/>
                <a:gd name="connsiteX7" fmla="*/ 40679 w 281613"/>
                <a:gd name="connsiteY7" fmla="*/ 242516 h 284029"/>
                <a:gd name="connsiteX8" fmla="*/ 141166 w 281613"/>
                <a:gd name="connsiteY8" fmla="*/ 284029 h 284029"/>
                <a:gd name="connsiteX9" fmla="*/ 53682 w 281613"/>
                <a:gd name="connsiteY9" fmla="*/ 54199 h 284029"/>
                <a:gd name="connsiteX10" fmla="*/ 137225 w 281613"/>
                <a:gd name="connsiteY10" fmla="*/ 20972 h 284029"/>
                <a:gd name="connsiteX11" fmla="*/ 226982 w 281613"/>
                <a:gd name="connsiteY11" fmla="*/ 53624 h 284029"/>
                <a:gd name="connsiteX12" fmla="*/ 260670 w 281613"/>
                <a:gd name="connsiteY12" fmla="*/ 138433 h 284029"/>
                <a:gd name="connsiteX13" fmla="*/ 227154 w 281613"/>
                <a:gd name="connsiteY13" fmla="*/ 228679 h 284029"/>
                <a:gd name="connsiteX14" fmla="*/ 141253 w 281613"/>
                <a:gd name="connsiteY14" fmla="*/ 263086 h 284029"/>
                <a:gd name="connsiteX15" fmla="*/ 55696 w 281613"/>
                <a:gd name="connsiteY15" fmla="*/ 227845 h 284029"/>
                <a:gd name="connsiteX16" fmla="*/ 21001 w 281613"/>
                <a:gd name="connsiteY16" fmla="*/ 140015 h 284029"/>
                <a:gd name="connsiteX17" fmla="*/ 53682 w 281613"/>
                <a:gd name="connsiteY17" fmla="*/ 54199 h 28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1613" h="284029">
                  <a:moveTo>
                    <a:pt x="141224" y="284000"/>
                  </a:moveTo>
                  <a:cubicBezTo>
                    <a:pt x="181931" y="284000"/>
                    <a:pt x="215906" y="270278"/>
                    <a:pt x="242172" y="243236"/>
                  </a:cubicBezTo>
                  <a:cubicBezTo>
                    <a:pt x="268351" y="216280"/>
                    <a:pt x="281613" y="181010"/>
                    <a:pt x="281613" y="138404"/>
                  </a:cubicBezTo>
                  <a:cubicBezTo>
                    <a:pt x="281613" y="95798"/>
                    <a:pt x="268121" y="64211"/>
                    <a:pt x="241510" y="38521"/>
                  </a:cubicBezTo>
                  <a:cubicBezTo>
                    <a:pt x="215014" y="12946"/>
                    <a:pt x="179917" y="0"/>
                    <a:pt x="137197" y="0"/>
                  </a:cubicBezTo>
                  <a:cubicBezTo>
                    <a:pt x="97554" y="0"/>
                    <a:pt x="64413" y="13291"/>
                    <a:pt x="38694" y="39528"/>
                  </a:cubicBezTo>
                  <a:cubicBezTo>
                    <a:pt x="13032" y="65707"/>
                    <a:pt x="0" y="99509"/>
                    <a:pt x="0" y="140015"/>
                  </a:cubicBezTo>
                  <a:cubicBezTo>
                    <a:pt x="0" y="180521"/>
                    <a:pt x="13694" y="215014"/>
                    <a:pt x="40679" y="242516"/>
                  </a:cubicBezTo>
                  <a:cubicBezTo>
                    <a:pt x="67721" y="270048"/>
                    <a:pt x="101523" y="284029"/>
                    <a:pt x="141166" y="284029"/>
                  </a:cubicBezTo>
                  <a:close/>
                  <a:moveTo>
                    <a:pt x="53682" y="54199"/>
                  </a:moveTo>
                  <a:cubicBezTo>
                    <a:pt x="75632" y="31846"/>
                    <a:pt x="102962" y="20972"/>
                    <a:pt x="137225" y="20972"/>
                  </a:cubicBezTo>
                  <a:cubicBezTo>
                    <a:pt x="174854" y="20972"/>
                    <a:pt x="204197" y="31645"/>
                    <a:pt x="226982" y="53624"/>
                  </a:cubicBezTo>
                  <a:cubicBezTo>
                    <a:pt x="249651" y="75488"/>
                    <a:pt x="260670" y="103221"/>
                    <a:pt x="260670" y="138433"/>
                  </a:cubicBezTo>
                  <a:cubicBezTo>
                    <a:pt x="260670" y="175918"/>
                    <a:pt x="249709" y="205434"/>
                    <a:pt x="227154" y="228679"/>
                  </a:cubicBezTo>
                  <a:cubicBezTo>
                    <a:pt x="204687" y="251837"/>
                    <a:pt x="176580" y="263086"/>
                    <a:pt x="141253" y="263086"/>
                  </a:cubicBezTo>
                  <a:cubicBezTo>
                    <a:pt x="105925" y="263086"/>
                    <a:pt x="78970" y="251550"/>
                    <a:pt x="55696" y="227845"/>
                  </a:cubicBezTo>
                  <a:cubicBezTo>
                    <a:pt x="32364" y="204082"/>
                    <a:pt x="21001" y="175371"/>
                    <a:pt x="21001" y="140015"/>
                  </a:cubicBezTo>
                  <a:cubicBezTo>
                    <a:pt x="21001" y="104659"/>
                    <a:pt x="31703" y="76639"/>
                    <a:pt x="53682" y="54199"/>
                  </a:cubicBezTo>
                  <a:close/>
                </a:path>
              </a:pathLst>
            </a:custGeom>
            <a:solidFill>
              <a:schemeClr val="bg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9131CBFD-639B-38BA-0F7A-B82037547637}"/>
                </a:ext>
              </a:extLst>
            </p:cNvPr>
            <p:cNvSpPr/>
            <p:nvPr/>
          </p:nvSpPr>
          <p:spPr>
            <a:xfrm>
              <a:off x="6414378" y="4297485"/>
              <a:ext cx="397865" cy="357762"/>
            </a:xfrm>
            <a:custGeom>
              <a:avLst/>
              <a:gdLst>
                <a:gd name="connsiteX0" fmla="*/ 0 w 397865"/>
                <a:gd name="connsiteY0" fmla="*/ 177270 h 357762"/>
                <a:gd name="connsiteX1" fmla="*/ 55408 w 397865"/>
                <a:gd name="connsiteY1" fmla="*/ 305577 h 357762"/>
                <a:gd name="connsiteX2" fmla="*/ 199739 w 397865"/>
                <a:gd name="connsiteY2" fmla="*/ 357762 h 357762"/>
                <a:gd name="connsiteX3" fmla="*/ 343494 w 397865"/>
                <a:gd name="connsiteY3" fmla="*/ 308943 h 357762"/>
                <a:gd name="connsiteX4" fmla="*/ 397866 w 397865"/>
                <a:gd name="connsiteY4" fmla="*/ 182103 h 357762"/>
                <a:gd name="connsiteX5" fmla="*/ 341595 w 397865"/>
                <a:gd name="connsiteY5" fmla="*/ 52128 h 357762"/>
                <a:gd name="connsiteX6" fmla="*/ 202126 w 397865"/>
                <a:gd name="connsiteY6" fmla="*/ 0 h 357762"/>
                <a:gd name="connsiteX7" fmla="*/ 58832 w 397865"/>
                <a:gd name="connsiteY7" fmla="*/ 51984 h 357762"/>
                <a:gd name="connsiteX8" fmla="*/ 0 w 397865"/>
                <a:gd name="connsiteY8" fmla="*/ 177299 h 357762"/>
                <a:gd name="connsiteX9" fmla="*/ 72784 w 397865"/>
                <a:gd name="connsiteY9" fmla="*/ 67605 h 357762"/>
                <a:gd name="connsiteX10" fmla="*/ 202155 w 397865"/>
                <a:gd name="connsiteY10" fmla="*/ 20943 h 357762"/>
                <a:gd name="connsiteX11" fmla="*/ 327326 w 397865"/>
                <a:gd name="connsiteY11" fmla="*/ 67462 h 357762"/>
                <a:gd name="connsiteX12" fmla="*/ 376922 w 397865"/>
                <a:gd name="connsiteY12" fmla="*/ 182103 h 357762"/>
                <a:gd name="connsiteX13" fmla="*/ 329454 w 397865"/>
                <a:gd name="connsiteY13" fmla="*/ 293437 h 357762"/>
                <a:gd name="connsiteX14" fmla="*/ 199768 w 397865"/>
                <a:gd name="connsiteY14" fmla="*/ 336848 h 357762"/>
                <a:gd name="connsiteX15" fmla="*/ 69821 w 397865"/>
                <a:gd name="connsiteY15" fmla="*/ 290387 h 357762"/>
                <a:gd name="connsiteX16" fmla="*/ 20972 w 397865"/>
                <a:gd name="connsiteY16" fmla="*/ 177299 h 357762"/>
                <a:gd name="connsiteX17" fmla="*/ 72813 w 397865"/>
                <a:gd name="connsiteY17" fmla="*/ 67634 h 35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7865" h="357762">
                  <a:moveTo>
                    <a:pt x="0" y="177270"/>
                  </a:moveTo>
                  <a:cubicBezTo>
                    <a:pt x="0" y="227643"/>
                    <a:pt x="18642" y="270796"/>
                    <a:pt x="55408" y="305577"/>
                  </a:cubicBezTo>
                  <a:cubicBezTo>
                    <a:pt x="92001" y="340214"/>
                    <a:pt x="140562" y="357762"/>
                    <a:pt x="199739" y="357762"/>
                  </a:cubicBezTo>
                  <a:cubicBezTo>
                    <a:pt x="258915" y="357762"/>
                    <a:pt x="307734" y="341336"/>
                    <a:pt x="343494" y="308943"/>
                  </a:cubicBezTo>
                  <a:cubicBezTo>
                    <a:pt x="379569" y="276291"/>
                    <a:pt x="397866" y="233598"/>
                    <a:pt x="397866" y="182103"/>
                  </a:cubicBezTo>
                  <a:cubicBezTo>
                    <a:pt x="397866" y="130608"/>
                    <a:pt x="378936" y="86938"/>
                    <a:pt x="341595" y="52128"/>
                  </a:cubicBezTo>
                  <a:cubicBezTo>
                    <a:pt x="304484" y="17549"/>
                    <a:pt x="257563" y="0"/>
                    <a:pt x="202126" y="0"/>
                  </a:cubicBezTo>
                  <a:cubicBezTo>
                    <a:pt x="146689" y="0"/>
                    <a:pt x="97525" y="17491"/>
                    <a:pt x="58832" y="51984"/>
                  </a:cubicBezTo>
                  <a:cubicBezTo>
                    <a:pt x="19793" y="86794"/>
                    <a:pt x="0" y="128939"/>
                    <a:pt x="0" y="177299"/>
                  </a:cubicBezTo>
                  <a:close/>
                  <a:moveTo>
                    <a:pt x="72784" y="67605"/>
                  </a:moveTo>
                  <a:cubicBezTo>
                    <a:pt x="107536" y="36651"/>
                    <a:pt x="151062" y="20943"/>
                    <a:pt x="202155" y="20943"/>
                  </a:cubicBezTo>
                  <a:cubicBezTo>
                    <a:pt x="253247" y="20943"/>
                    <a:pt x="294213" y="36593"/>
                    <a:pt x="327326" y="67462"/>
                  </a:cubicBezTo>
                  <a:cubicBezTo>
                    <a:pt x="360697" y="98560"/>
                    <a:pt x="376922" y="136045"/>
                    <a:pt x="376922" y="182103"/>
                  </a:cubicBezTo>
                  <a:cubicBezTo>
                    <a:pt x="376922" y="228161"/>
                    <a:pt x="361388" y="264496"/>
                    <a:pt x="329454" y="293437"/>
                  </a:cubicBezTo>
                  <a:cubicBezTo>
                    <a:pt x="297665" y="322234"/>
                    <a:pt x="254024" y="336848"/>
                    <a:pt x="199768" y="336848"/>
                  </a:cubicBezTo>
                  <a:cubicBezTo>
                    <a:pt x="145510" y="336848"/>
                    <a:pt x="102415" y="321227"/>
                    <a:pt x="69821" y="290387"/>
                  </a:cubicBezTo>
                  <a:cubicBezTo>
                    <a:pt x="36939" y="259289"/>
                    <a:pt x="20972" y="222293"/>
                    <a:pt x="20972" y="177299"/>
                  </a:cubicBezTo>
                  <a:cubicBezTo>
                    <a:pt x="20972" y="132305"/>
                    <a:pt x="37917" y="98704"/>
                    <a:pt x="72813" y="67634"/>
                  </a:cubicBezTo>
                  <a:close/>
                </a:path>
              </a:pathLst>
            </a:custGeom>
            <a:solidFill>
              <a:schemeClr val="bg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038" name="Groep 1037">
            <a:extLst>
              <a:ext uri="{FF2B5EF4-FFF2-40B4-BE49-F238E27FC236}">
                <a16:creationId xmlns:a16="http://schemas.microsoft.com/office/drawing/2014/main" id="{6EC1D995-3B9D-9014-B97A-B0DD9FDFA90B}"/>
              </a:ext>
            </a:extLst>
          </p:cNvPr>
          <p:cNvGrpSpPr>
            <a:grpSpLocks noChangeAspect="1"/>
          </p:cNvGrpSpPr>
          <p:nvPr/>
        </p:nvGrpSpPr>
        <p:grpSpPr>
          <a:xfrm>
            <a:off x="752313" y="1838381"/>
            <a:ext cx="1371215" cy="1190041"/>
            <a:chOff x="333742" y="1475115"/>
            <a:chExt cx="2208356" cy="1916572"/>
          </a:xfrm>
        </p:grpSpPr>
        <p:sp>
          <p:nvSpPr>
            <p:cNvPr id="1029" name="Graphic 95">
              <a:extLst>
                <a:ext uri="{FF2B5EF4-FFF2-40B4-BE49-F238E27FC236}">
                  <a16:creationId xmlns:a16="http://schemas.microsoft.com/office/drawing/2014/main" id="{750F8ED3-F3AB-3F6D-DA6F-F19D32693788}"/>
                </a:ext>
              </a:extLst>
            </p:cNvPr>
            <p:cNvSpPr/>
            <p:nvPr/>
          </p:nvSpPr>
          <p:spPr>
            <a:xfrm>
              <a:off x="692261" y="1564123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07C291FB-32E1-8DD4-8206-F5E5FA99EF79}"/>
                </a:ext>
              </a:extLst>
            </p:cNvPr>
            <p:cNvSpPr/>
            <p:nvPr/>
          </p:nvSpPr>
          <p:spPr>
            <a:xfrm>
              <a:off x="333742" y="1475115"/>
              <a:ext cx="2177614" cy="1916572"/>
            </a:xfrm>
            <a:custGeom>
              <a:avLst/>
              <a:gdLst>
                <a:gd name="connsiteX0" fmla="*/ 1896951 w 2177614"/>
                <a:gd name="connsiteY0" fmla="*/ 280663 h 1916572"/>
                <a:gd name="connsiteX1" fmla="*/ 1219343 w 2177614"/>
                <a:gd name="connsiteY1" fmla="*/ 0 h 1916572"/>
                <a:gd name="connsiteX2" fmla="*/ 533363 w 2177614"/>
                <a:gd name="connsiteY2" fmla="*/ 289150 h 1916572"/>
                <a:gd name="connsiteX3" fmla="*/ 533536 w 2177614"/>
                <a:gd name="connsiteY3" fmla="*/ 303966 h 1916572"/>
                <a:gd name="connsiteX4" fmla="*/ 548351 w 2177614"/>
                <a:gd name="connsiteY4" fmla="*/ 303793 h 1916572"/>
                <a:gd name="connsiteX5" fmla="*/ 1219343 w 2177614"/>
                <a:gd name="connsiteY5" fmla="*/ 20943 h 1916572"/>
                <a:gd name="connsiteX6" fmla="*/ 2156671 w 2177614"/>
                <a:gd name="connsiteY6" fmla="*/ 958272 h 1916572"/>
                <a:gd name="connsiteX7" fmla="*/ 1219343 w 2177614"/>
                <a:gd name="connsiteY7" fmla="*/ 1895600 h 1916572"/>
                <a:gd name="connsiteX8" fmla="*/ 486873 w 2177614"/>
                <a:gd name="connsiteY8" fmla="*/ 1543131 h 1916572"/>
                <a:gd name="connsiteX9" fmla="*/ 486873 w 2177614"/>
                <a:gd name="connsiteY9" fmla="*/ 364293 h 1916572"/>
                <a:gd name="connsiteX10" fmla="*/ 476402 w 2177614"/>
                <a:gd name="connsiteY10" fmla="*/ 353821 h 1916572"/>
                <a:gd name="connsiteX11" fmla="*/ 140388 w 2177614"/>
                <a:gd name="connsiteY11" fmla="*/ 353821 h 1916572"/>
                <a:gd name="connsiteX12" fmla="*/ 131470 w 2177614"/>
                <a:gd name="connsiteY12" fmla="*/ 358798 h 1916572"/>
                <a:gd name="connsiteX13" fmla="*/ 1552 w 2177614"/>
                <a:gd name="connsiteY13" fmla="*/ 569698 h 1916572"/>
                <a:gd name="connsiteX14" fmla="*/ 1322 w 2177614"/>
                <a:gd name="connsiteY14" fmla="*/ 580285 h 1916572"/>
                <a:gd name="connsiteX15" fmla="*/ 10471 w 2177614"/>
                <a:gd name="connsiteY15" fmla="*/ 585665 h 1916572"/>
                <a:gd name="connsiteX16" fmla="*/ 242976 w 2177614"/>
                <a:gd name="connsiteY16" fmla="*/ 585665 h 1916572"/>
                <a:gd name="connsiteX17" fmla="*/ 242976 w 2177614"/>
                <a:gd name="connsiteY17" fmla="*/ 1543937 h 1916572"/>
                <a:gd name="connsiteX18" fmla="*/ 253447 w 2177614"/>
                <a:gd name="connsiteY18" fmla="*/ 1554408 h 1916572"/>
                <a:gd name="connsiteX19" fmla="*/ 263919 w 2177614"/>
                <a:gd name="connsiteY19" fmla="*/ 1543937 h 1916572"/>
                <a:gd name="connsiteX20" fmla="*/ 263919 w 2177614"/>
                <a:gd name="connsiteY20" fmla="*/ 575164 h 1916572"/>
                <a:gd name="connsiteX21" fmla="*/ 253447 w 2177614"/>
                <a:gd name="connsiteY21" fmla="*/ 564693 h 1916572"/>
                <a:gd name="connsiteX22" fmla="*/ 29199 w 2177614"/>
                <a:gd name="connsiteY22" fmla="*/ 564693 h 1916572"/>
                <a:gd name="connsiteX23" fmla="*/ 146199 w 2177614"/>
                <a:gd name="connsiteY23" fmla="*/ 374736 h 1916572"/>
                <a:gd name="connsiteX24" fmla="*/ 465901 w 2177614"/>
                <a:gd name="connsiteY24" fmla="*/ 374736 h 1916572"/>
                <a:gd name="connsiteX25" fmla="*/ 465901 w 2177614"/>
                <a:gd name="connsiteY25" fmla="*/ 1543937 h 1916572"/>
                <a:gd name="connsiteX26" fmla="*/ 466160 w 2177614"/>
                <a:gd name="connsiteY26" fmla="*/ 1546238 h 1916572"/>
                <a:gd name="connsiteX27" fmla="*/ 468375 w 2177614"/>
                <a:gd name="connsiteY27" fmla="*/ 1553632 h 1916572"/>
                <a:gd name="connsiteX28" fmla="*/ 1219343 w 2177614"/>
                <a:gd name="connsiteY28" fmla="*/ 1916572 h 1916572"/>
                <a:gd name="connsiteX29" fmla="*/ 1896951 w 2177614"/>
                <a:gd name="connsiteY29" fmla="*/ 1635909 h 1916572"/>
                <a:gd name="connsiteX30" fmla="*/ 2177615 w 2177614"/>
                <a:gd name="connsiteY30" fmla="*/ 958300 h 1916572"/>
                <a:gd name="connsiteX31" fmla="*/ 1896951 w 2177614"/>
                <a:gd name="connsiteY31" fmla="*/ 280692 h 191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77614" h="1916572">
                  <a:moveTo>
                    <a:pt x="1896951" y="280663"/>
                  </a:moveTo>
                  <a:cubicBezTo>
                    <a:pt x="1715970" y="99682"/>
                    <a:pt x="1475323" y="0"/>
                    <a:pt x="1219343" y="0"/>
                  </a:cubicBezTo>
                  <a:cubicBezTo>
                    <a:pt x="963363" y="0"/>
                    <a:pt x="715265" y="102703"/>
                    <a:pt x="533363" y="289150"/>
                  </a:cubicBezTo>
                  <a:cubicBezTo>
                    <a:pt x="529335" y="293293"/>
                    <a:pt x="529393" y="299909"/>
                    <a:pt x="533536" y="303966"/>
                  </a:cubicBezTo>
                  <a:cubicBezTo>
                    <a:pt x="537678" y="307993"/>
                    <a:pt x="544295" y="307936"/>
                    <a:pt x="548351" y="303793"/>
                  </a:cubicBezTo>
                  <a:cubicBezTo>
                    <a:pt x="726283" y="121402"/>
                    <a:pt x="964571" y="20943"/>
                    <a:pt x="1219343" y="20943"/>
                  </a:cubicBezTo>
                  <a:cubicBezTo>
                    <a:pt x="1736194" y="20943"/>
                    <a:pt x="2156671" y="441421"/>
                    <a:pt x="2156671" y="958272"/>
                  </a:cubicBezTo>
                  <a:cubicBezTo>
                    <a:pt x="2156671" y="1475123"/>
                    <a:pt x="1736194" y="1895600"/>
                    <a:pt x="1219343" y="1895600"/>
                  </a:cubicBezTo>
                  <a:cubicBezTo>
                    <a:pt x="932724" y="1895600"/>
                    <a:pt x="665956" y="1767150"/>
                    <a:pt x="486873" y="1543131"/>
                  </a:cubicBezTo>
                  <a:lnTo>
                    <a:pt x="486873" y="364293"/>
                  </a:lnTo>
                  <a:cubicBezTo>
                    <a:pt x="486873" y="358510"/>
                    <a:pt x="482184" y="353821"/>
                    <a:pt x="476402" y="353821"/>
                  </a:cubicBezTo>
                  <a:lnTo>
                    <a:pt x="140388" y="353821"/>
                  </a:lnTo>
                  <a:cubicBezTo>
                    <a:pt x="136763" y="353821"/>
                    <a:pt x="133369" y="355691"/>
                    <a:pt x="131470" y="358798"/>
                  </a:cubicBezTo>
                  <a:lnTo>
                    <a:pt x="1552" y="569698"/>
                  </a:lnTo>
                  <a:cubicBezTo>
                    <a:pt x="-433" y="572920"/>
                    <a:pt x="-519" y="576977"/>
                    <a:pt x="1322" y="580285"/>
                  </a:cubicBezTo>
                  <a:cubicBezTo>
                    <a:pt x="3163" y="583594"/>
                    <a:pt x="6673" y="585665"/>
                    <a:pt x="10471" y="585665"/>
                  </a:cubicBezTo>
                  <a:lnTo>
                    <a:pt x="242976" y="585665"/>
                  </a:lnTo>
                  <a:lnTo>
                    <a:pt x="242976" y="1543937"/>
                  </a:lnTo>
                  <a:cubicBezTo>
                    <a:pt x="242976" y="1549719"/>
                    <a:pt x="247665" y="1554408"/>
                    <a:pt x="253447" y="1554408"/>
                  </a:cubicBezTo>
                  <a:cubicBezTo>
                    <a:pt x="259230" y="1554408"/>
                    <a:pt x="263919" y="1549719"/>
                    <a:pt x="263919" y="1543937"/>
                  </a:cubicBezTo>
                  <a:lnTo>
                    <a:pt x="263919" y="575164"/>
                  </a:lnTo>
                  <a:cubicBezTo>
                    <a:pt x="263919" y="569382"/>
                    <a:pt x="259230" y="564693"/>
                    <a:pt x="253447" y="564693"/>
                  </a:cubicBezTo>
                  <a:lnTo>
                    <a:pt x="29199" y="564693"/>
                  </a:lnTo>
                  <a:lnTo>
                    <a:pt x="146199" y="374736"/>
                  </a:lnTo>
                  <a:lnTo>
                    <a:pt x="465901" y="374736"/>
                  </a:lnTo>
                  <a:lnTo>
                    <a:pt x="465901" y="1543937"/>
                  </a:lnTo>
                  <a:cubicBezTo>
                    <a:pt x="465901" y="1544713"/>
                    <a:pt x="466016" y="1545490"/>
                    <a:pt x="466160" y="1546238"/>
                  </a:cubicBezTo>
                  <a:cubicBezTo>
                    <a:pt x="465959" y="1548798"/>
                    <a:pt x="466649" y="1551445"/>
                    <a:pt x="468375" y="1553632"/>
                  </a:cubicBezTo>
                  <a:cubicBezTo>
                    <a:pt x="651486" y="1784267"/>
                    <a:pt x="925187" y="1916572"/>
                    <a:pt x="1219343" y="1916572"/>
                  </a:cubicBezTo>
                  <a:cubicBezTo>
                    <a:pt x="1475323" y="1916572"/>
                    <a:pt x="1715941" y="1816890"/>
                    <a:pt x="1896951" y="1635909"/>
                  </a:cubicBezTo>
                  <a:cubicBezTo>
                    <a:pt x="2077932" y="1454928"/>
                    <a:pt x="2177615" y="1214281"/>
                    <a:pt x="2177615" y="958300"/>
                  </a:cubicBezTo>
                  <a:cubicBezTo>
                    <a:pt x="2177615" y="702320"/>
                    <a:pt x="2077932" y="461702"/>
                    <a:pt x="1896951" y="280692"/>
                  </a:cubicBezTo>
                  <a:close/>
                </a:path>
              </a:pathLst>
            </a:custGeom>
            <a:solidFill>
              <a:schemeClr val="bg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045" name="Groep 1044">
            <a:extLst>
              <a:ext uri="{FF2B5EF4-FFF2-40B4-BE49-F238E27FC236}">
                <a16:creationId xmlns:a16="http://schemas.microsoft.com/office/drawing/2014/main" id="{F3CFC346-A697-0DE8-ED73-B25B4689C58E}"/>
              </a:ext>
            </a:extLst>
          </p:cNvPr>
          <p:cNvGrpSpPr>
            <a:grpSpLocks noChangeAspect="1"/>
          </p:cNvGrpSpPr>
          <p:nvPr/>
        </p:nvGrpSpPr>
        <p:grpSpPr>
          <a:xfrm>
            <a:off x="4312872" y="3642774"/>
            <a:ext cx="1274415" cy="1190005"/>
            <a:chOff x="3923850" y="3279519"/>
            <a:chExt cx="2052459" cy="1916514"/>
          </a:xfrm>
        </p:grpSpPr>
        <p:sp>
          <p:nvSpPr>
            <p:cNvPr id="1036" name="Graphic 95">
              <a:extLst>
                <a:ext uri="{FF2B5EF4-FFF2-40B4-BE49-F238E27FC236}">
                  <a16:creationId xmlns:a16="http://schemas.microsoft.com/office/drawing/2014/main" id="{2A062E95-3660-6AC9-4890-05BFE9E34B71}"/>
                </a:ext>
              </a:extLst>
            </p:cNvPr>
            <p:cNvSpPr/>
            <p:nvPr/>
          </p:nvSpPr>
          <p:spPr>
            <a:xfrm>
              <a:off x="4126472" y="3380664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50333C5A-6C4F-3CEE-005D-237A71E01A68}"/>
                </a:ext>
              </a:extLst>
            </p:cNvPr>
            <p:cNvSpPr/>
            <p:nvPr/>
          </p:nvSpPr>
          <p:spPr>
            <a:xfrm>
              <a:off x="3923850" y="3279519"/>
              <a:ext cx="2029372" cy="1916514"/>
            </a:xfrm>
            <a:custGeom>
              <a:avLst/>
              <a:gdLst>
                <a:gd name="connsiteX0" fmla="*/ 1748795 w 2029372"/>
                <a:gd name="connsiteY0" fmla="*/ 280663 h 1916514"/>
                <a:gd name="connsiteX1" fmla="*/ 1071188 w 2029372"/>
                <a:gd name="connsiteY1" fmla="*/ 0 h 1916514"/>
                <a:gd name="connsiteX2" fmla="*/ 419873 w 2029372"/>
                <a:gd name="connsiteY2" fmla="*/ 255347 h 1916514"/>
                <a:gd name="connsiteX3" fmla="*/ 419327 w 2029372"/>
                <a:gd name="connsiteY3" fmla="*/ 270163 h 1916514"/>
                <a:gd name="connsiteX4" fmla="*/ 434142 w 2029372"/>
                <a:gd name="connsiteY4" fmla="*/ 270710 h 1916514"/>
                <a:gd name="connsiteX5" fmla="*/ 1071188 w 2029372"/>
                <a:gd name="connsiteY5" fmla="*/ 20943 h 1916514"/>
                <a:gd name="connsiteX6" fmla="*/ 2008516 w 2029372"/>
                <a:gd name="connsiteY6" fmla="*/ 958272 h 1916514"/>
                <a:gd name="connsiteX7" fmla="*/ 1071188 w 2029372"/>
                <a:gd name="connsiteY7" fmla="*/ 1895600 h 1916514"/>
                <a:gd name="connsiteX8" fmla="*/ 348470 w 2029372"/>
                <a:gd name="connsiteY8" fmla="*/ 1555156 h 1916514"/>
                <a:gd name="connsiteX9" fmla="*/ 794062 w 2029372"/>
                <a:gd name="connsiteY9" fmla="*/ 471282 h 1916514"/>
                <a:gd name="connsiteX10" fmla="*/ 794839 w 2029372"/>
                <a:gd name="connsiteY10" fmla="*/ 467312 h 1916514"/>
                <a:gd name="connsiteX11" fmla="*/ 794839 w 2029372"/>
                <a:gd name="connsiteY11" fmla="*/ 349420 h 1916514"/>
                <a:gd name="connsiteX12" fmla="*/ 784367 w 2029372"/>
                <a:gd name="connsiteY12" fmla="*/ 338948 h 1916514"/>
                <a:gd name="connsiteX13" fmla="*/ 10472 w 2029372"/>
                <a:gd name="connsiteY13" fmla="*/ 338948 h 1916514"/>
                <a:gd name="connsiteX14" fmla="*/ 0 w 2029372"/>
                <a:gd name="connsiteY14" fmla="*/ 349420 h 1916514"/>
                <a:gd name="connsiteX15" fmla="*/ 0 w 2029372"/>
                <a:gd name="connsiteY15" fmla="*/ 560320 h 1916514"/>
                <a:gd name="connsiteX16" fmla="*/ 10472 w 2029372"/>
                <a:gd name="connsiteY16" fmla="*/ 570792 h 1916514"/>
                <a:gd name="connsiteX17" fmla="*/ 493808 w 2029372"/>
                <a:gd name="connsiteY17" fmla="*/ 570792 h 1916514"/>
                <a:gd name="connsiteX18" fmla="*/ 119532 w 2029372"/>
                <a:gd name="connsiteY18" fmla="*/ 1475267 h 1916514"/>
                <a:gd name="connsiteX19" fmla="*/ 125200 w 2029372"/>
                <a:gd name="connsiteY19" fmla="*/ 1488960 h 1916514"/>
                <a:gd name="connsiteX20" fmla="*/ 138893 w 2029372"/>
                <a:gd name="connsiteY20" fmla="*/ 1483293 h 1916514"/>
                <a:gd name="connsiteX21" fmla="*/ 519153 w 2029372"/>
                <a:gd name="connsiteY21" fmla="*/ 564319 h 1916514"/>
                <a:gd name="connsiteX22" fmla="*/ 518174 w 2029372"/>
                <a:gd name="connsiteY22" fmla="*/ 554480 h 1916514"/>
                <a:gd name="connsiteX23" fmla="*/ 509458 w 2029372"/>
                <a:gd name="connsiteY23" fmla="*/ 549820 h 1916514"/>
                <a:gd name="connsiteX24" fmla="*/ 20915 w 2029372"/>
                <a:gd name="connsiteY24" fmla="*/ 549820 h 1916514"/>
                <a:gd name="connsiteX25" fmla="*/ 20915 w 2029372"/>
                <a:gd name="connsiteY25" fmla="*/ 359863 h 1916514"/>
                <a:gd name="connsiteX26" fmla="*/ 773838 w 2029372"/>
                <a:gd name="connsiteY26" fmla="*/ 359863 h 1916514"/>
                <a:gd name="connsiteX27" fmla="*/ 773838 w 2029372"/>
                <a:gd name="connsiteY27" fmla="*/ 465212 h 1916514"/>
                <a:gd name="connsiteX28" fmla="*/ 325916 w 2029372"/>
                <a:gd name="connsiteY28" fmla="*/ 1554754 h 1916514"/>
                <a:gd name="connsiteX29" fmla="*/ 331612 w 2029372"/>
                <a:gd name="connsiteY29" fmla="*/ 1568418 h 1916514"/>
                <a:gd name="connsiteX30" fmla="*/ 332389 w 2029372"/>
                <a:gd name="connsiteY30" fmla="*/ 1568649 h 1916514"/>
                <a:gd name="connsiteX31" fmla="*/ 1071101 w 2029372"/>
                <a:gd name="connsiteY31" fmla="*/ 1916515 h 1916514"/>
                <a:gd name="connsiteX32" fmla="*/ 1748709 w 2029372"/>
                <a:gd name="connsiteY32" fmla="*/ 1635851 h 1916514"/>
                <a:gd name="connsiteX33" fmla="*/ 2029373 w 2029372"/>
                <a:gd name="connsiteY33" fmla="*/ 958243 h 1916514"/>
                <a:gd name="connsiteX34" fmla="*/ 1748709 w 2029372"/>
                <a:gd name="connsiteY34" fmla="*/ 280635 h 191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29372" h="1916514">
                  <a:moveTo>
                    <a:pt x="1748795" y="280663"/>
                  </a:moveTo>
                  <a:cubicBezTo>
                    <a:pt x="1567814" y="99682"/>
                    <a:pt x="1327168" y="0"/>
                    <a:pt x="1071188" y="0"/>
                  </a:cubicBezTo>
                  <a:cubicBezTo>
                    <a:pt x="828815" y="0"/>
                    <a:pt x="597518" y="90678"/>
                    <a:pt x="419873" y="255347"/>
                  </a:cubicBezTo>
                  <a:cubicBezTo>
                    <a:pt x="415645" y="259289"/>
                    <a:pt x="415385" y="265905"/>
                    <a:pt x="419327" y="270163"/>
                  </a:cubicBezTo>
                  <a:cubicBezTo>
                    <a:pt x="423268" y="274392"/>
                    <a:pt x="429885" y="274651"/>
                    <a:pt x="434142" y="270710"/>
                  </a:cubicBezTo>
                  <a:cubicBezTo>
                    <a:pt x="607903" y="109636"/>
                    <a:pt x="834137" y="20943"/>
                    <a:pt x="1071188" y="20943"/>
                  </a:cubicBezTo>
                  <a:cubicBezTo>
                    <a:pt x="1588038" y="20943"/>
                    <a:pt x="2008516" y="441421"/>
                    <a:pt x="2008516" y="958272"/>
                  </a:cubicBezTo>
                  <a:cubicBezTo>
                    <a:pt x="2008516" y="1475123"/>
                    <a:pt x="1588038" y="1895600"/>
                    <a:pt x="1071188" y="1895600"/>
                  </a:cubicBezTo>
                  <a:cubicBezTo>
                    <a:pt x="790668" y="1895600"/>
                    <a:pt x="527380" y="1771522"/>
                    <a:pt x="348470" y="1555156"/>
                  </a:cubicBezTo>
                  <a:lnTo>
                    <a:pt x="794062" y="471282"/>
                  </a:lnTo>
                  <a:cubicBezTo>
                    <a:pt x="794580" y="470016"/>
                    <a:pt x="794839" y="468664"/>
                    <a:pt x="794839" y="467312"/>
                  </a:cubicBezTo>
                  <a:lnTo>
                    <a:pt x="794839" y="349420"/>
                  </a:lnTo>
                  <a:cubicBezTo>
                    <a:pt x="794839" y="343637"/>
                    <a:pt x="790150" y="338948"/>
                    <a:pt x="784367" y="338948"/>
                  </a:cubicBezTo>
                  <a:lnTo>
                    <a:pt x="10472" y="338948"/>
                  </a:lnTo>
                  <a:cubicBezTo>
                    <a:pt x="4689" y="338948"/>
                    <a:pt x="0" y="343637"/>
                    <a:pt x="0" y="349420"/>
                  </a:cubicBezTo>
                  <a:lnTo>
                    <a:pt x="0" y="560320"/>
                  </a:lnTo>
                  <a:cubicBezTo>
                    <a:pt x="0" y="566102"/>
                    <a:pt x="4689" y="570792"/>
                    <a:pt x="10472" y="570792"/>
                  </a:cubicBezTo>
                  <a:lnTo>
                    <a:pt x="493808" y="570792"/>
                  </a:lnTo>
                  <a:lnTo>
                    <a:pt x="119532" y="1475267"/>
                  </a:lnTo>
                  <a:cubicBezTo>
                    <a:pt x="117317" y="1480618"/>
                    <a:pt x="119849" y="1486745"/>
                    <a:pt x="125200" y="1488960"/>
                  </a:cubicBezTo>
                  <a:cubicBezTo>
                    <a:pt x="130551" y="1491176"/>
                    <a:pt x="136678" y="1488615"/>
                    <a:pt x="138893" y="1483293"/>
                  </a:cubicBezTo>
                  <a:lnTo>
                    <a:pt x="519153" y="564319"/>
                  </a:lnTo>
                  <a:cubicBezTo>
                    <a:pt x="520505" y="561097"/>
                    <a:pt x="520131" y="557386"/>
                    <a:pt x="518174" y="554480"/>
                  </a:cubicBezTo>
                  <a:cubicBezTo>
                    <a:pt x="516218" y="551575"/>
                    <a:pt x="512968" y="549820"/>
                    <a:pt x="509458" y="549820"/>
                  </a:cubicBezTo>
                  <a:lnTo>
                    <a:pt x="20915" y="549820"/>
                  </a:lnTo>
                  <a:lnTo>
                    <a:pt x="20915" y="359863"/>
                  </a:lnTo>
                  <a:lnTo>
                    <a:pt x="773838" y="359863"/>
                  </a:lnTo>
                  <a:lnTo>
                    <a:pt x="773838" y="465212"/>
                  </a:lnTo>
                  <a:lnTo>
                    <a:pt x="325916" y="1554754"/>
                  </a:lnTo>
                  <a:cubicBezTo>
                    <a:pt x="323701" y="1560104"/>
                    <a:pt x="326261" y="1566232"/>
                    <a:pt x="331612" y="1568418"/>
                  </a:cubicBezTo>
                  <a:cubicBezTo>
                    <a:pt x="331871" y="1568534"/>
                    <a:pt x="332130" y="1568562"/>
                    <a:pt x="332389" y="1568649"/>
                  </a:cubicBezTo>
                  <a:cubicBezTo>
                    <a:pt x="515269" y="1789733"/>
                    <a:pt x="784367" y="1916515"/>
                    <a:pt x="1071101" y="1916515"/>
                  </a:cubicBezTo>
                  <a:cubicBezTo>
                    <a:pt x="1327081" y="1916515"/>
                    <a:pt x="1567699" y="1816833"/>
                    <a:pt x="1748709" y="1635851"/>
                  </a:cubicBezTo>
                  <a:cubicBezTo>
                    <a:pt x="1929691" y="1454870"/>
                    <a:pt x="2029373" y="1214223"/>
                    <a:pt x="2029373" y="958243"/>
                  </a:cubicBezTo>
                  <a:cubicBezTo>
                    <a:pt x="2029373" y="702263"/>
                    <a:pt x="1929691" y="461645"/>
                    <a:pt x="1748709" y="280635"/>
                  </a:cubicBezTo>
                  <a:close/>
                </a:path>
              </a:pathLst>
            </a:custGeom>
            <a:solidFill>
              <a:schemeClr val="bg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940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" name="Groep 1039">
            <a:extLst>
              <a:ext uri="{FF2B5EF4-FFF2-40B4-BE49-F238E27FC236}">
                <a16:creationId xmlns:a16="http://schemas.microsoft.com/office/drawing/2014/main" id="{23719104-C126-8F53-C21E-4D6893D260F9}"/>
              </a:ext>
            </a:extLst>
          </p:cNvPr>
          <p:cNvGrpSpPr>
            <a:grpSpLocks noChangeAspect="1"/>
          </p:cNvGrpSpPr>
          <p:nvPr/>
        </p:nvGrpSpPr>
        <p:grpSpPr>
          <a:xfrm>
            <a:off x="5366082" y="1838346"/>
            <a:ext cx="1323587" cy="1190023"/>
            <a:chOff x="4962050" y="1475086"/>
            <a:chExt cx="2131651" cy="1916543"/>
          </a:xfrm>
        </p:grpSpPr>
        <p:sp>
          <p:nvSpPr>
            <p:cNvPr id="1031" name="Graphic 95">
              <a:extLst>
                <a:ext uri="{FF2B5EF4-FFF2-40B4-BE49-F238E27FC236}">
                  <a16:creationId xmlns:a16="http://schemas.microsoft.com/office/drawing/2014/main" id="{49181FA8-E47F-5D3C-641C-34923C78EEF2}"/>
                </a:ext>
              </a:extLst>
            </p:cNvPr>
            <p:cNvSpPr/>
            <p:nvPr/>
          </p:nvSpPr>
          <p:spPr>
            <a:xfrm>
              <a:off x="5243864" y="1595208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" name="Vrije vorm: vorm 5">
              <a:extLst>
                <a:ext uri="{FF2B5EF4-FFF2-40B4-BE49-F238E27FC236}">
                  <a16:creationId xmlns:a16="http://schemas.microsoft.com/office/drawing/2014/main" id="{F5B0E771-1091-0EDD-EF08-1C3443245C0A}"/>
                </a:ext>
              </a:extLst>
            </p:cNvPr>
            <p:cNvSpPr/>
            <p:nvPr/>
          </p:nvSpPr>
          <p:spPr>
            <a:xfrm>
              <a:off x="4962050" y="1475086"/>
              <a:ext cx="2125419" cy="1916543"/>
            </a:xfrm>
            <a:custGeom>
              <a:avLst/>
              <a:gdLst>
                <a:gd name="connsiteX0" fmla="*/ 720492 w 2125419"/>
                <a:gd name="connsiteY0" fmla="*/ 793372 h 1916543"/>
                <a:gd name="connsiteX1" fmla="*/ 717270 w 2125419"/>
                <a:gd name="connsiteY1" fmla="*/ 779275 h 1916543"/>
                <a:gd name="connsiteX2" fmla="*/ 753086 w 2125419"/>
                <a:gd name="connsiteY2" fmla="*/ 649933 h 1916543"/>
                <a:gd name="connsiteX3" fmla="*/ 658151 w 2125419"/>
                <a:gd name="connsiteY3" fmla="*/ 438630 h 1916543"/>
                <a:gd name="connsiteX4" fmla="*/ 421934 w 2125419"/>
                <a:gd name="connsiteY4" fmla="*/ 349247 h 1916543"/>
                <a:gd name="connsiteX5" fmla="*/ 159194 w 2125419"/>
                <a:gd name="connsiteY5" fmla="*/ 456725 h 1916543"/>
                <a:gd name="connsiteX6" fmla="*/ 69897 w 2125419"/>
                <a:gd name="connsiteY6" fmla="*/ 649070 h 1916543"/>
                <a:gd name="connsiteX7" fmla="*/ 266039 w 2125419"/>
                <a:gd name="connsiteY7" fmla="*/ 649070 h 1916543"/>
                <a:gd name="connsiteX8" fmla="*/ 321044 w 2125419"/>
                <a:gd name="connsiteY8" fmla="*/ 575366 h 1916543"/>
                <a:gd name="connsiteX9" fmla="*/ 414713 w 2125419"/>
                <a:gd name="connsiteY9" fmla="*/ 544008 h 1916543"/>
                <a:gd name="connsiteX10" fmla="*/ 510109 w 2125419"/>
                <a:gd name="connsiteY10" fmla="*/ 578530 h 1916543"/>
                <a:gd name="connsiteX11" fmla="*/ 547076 w 2125419"/>
                <a:gd name="connsiteY11" fmla="*/ 665957 h 1916543"/>
                <a:gd name="connsiteX12" fmla="*/ 523256 w 2125419"/>
                <a:gd name="connsiteY12" fmla="*/ 741560 h 1916543"/>
                <a:gd name="connsiteX13" fmla="*/ 457291 w 2125419"/>
                <a:gd name="connsiteY13" fmla="*/ 796910 h 1916543"/>
                <a:gd name="connsiteX14" fmla="*/ 342592 w 2125419"/>
                <a:gd name="connsiteY14" fmla="*/ 822342 h 1916543"/>
                <a:gd name="connsiteX15" fmla="*/ 342592 w 2125419"/>
                <a:gd name="connsiteY15" fmla="*/ 994923 h 1916543"/>
                <a:gd name="connsiteX16" fmla="*/ 539913 w 2125419"/>
                <a:gd name="connsiteY16" fmla="*/ 1053926 h 1916543"/>
                <a:gd name="connsiteX17" fmla="*/ 613646 w 2125419"/>
                <a:gd name="connsiteY17" fmla="*/ 1197653 h 1916543"/>
                <a:gd name="connsiteX18" fmla="*/ 558757 w 2125419"/>
                <a:gd name="connsiteY18" fmla="*/ 1328635 h 1916543"/>
                <a:gd name="connsiteX19" fmla="*/ 421129 w 2125419"/>
                <a:gd name="connsiteY19" fmla="*/ 1382144 h 1916543"/>
                <a:gd name="connsiteX20" fmla="*/ 289399 w 2125419"/>
                <a:gd name="connsiteY20" fmla="*/ 1334935 h 1916543"/>
                <a:gd name="connsiteX21" fmla="*/ 223807 w 2125419"/>
                <a:gd name="connsiteY21" fmla="*/ 1201709 h 1916543"/>
                <a:gd name="connsiteX22" fmla="*/ 21710 w 2125419"/>
                <a:gd name="connsiteY22" fmla="*/ 1201709 h 1916543"/>
                <a:gd name="connsiteX23" fmla="*/ 136438 w 2125419"/>
                <a:gd name="connsiteY23" fmla="*/ 1466349 h 1916543"/>
                <a:gd name="connsiteX24" fmla="*/ 409075 w 2125419"/>
                <a:gd name="connsiteY24" fmla="*/ 1567296 h 1916543"/>
                <a:gd name="connsiteX25" fmla="*/ 447365 w 2125419"/>
                <a:gd name="connsiteY25" fmla="*/ 1565973 h 1916543"/>
                <a:gd name="connsiteX26" fmla="*/ 447625 w 2125419"/>
                <a:gd name="connsiteY26" fmla="*/ 1565973 h 1916543"/>
                <a:gd name="connsiteX27" fmla="*/ 447912 w 2125419"/>
                <a:gd name="connsiteY27" fmla="*/ 1565973 h 1916543"/>
                <a:gd name="connsiteX28" fmla="*/ 448085 w 2125419"/>
                <a:gd name="connsiteY28" fmla="*/ 1565973 h 1916543"/>
                <a:gd name="connsiteX29" fmla="*/ 449926 w 2125419"/>
                <a:gd name="connsiteY29" fmla="*/ 1566031 h 1916543"/>
                <a:gd name="connsiteX30" fmla="*/ 450242 w 2125419"/>
                <a:gd name="connsiteY30" fmla="*/ 1566088 h 1916543"/>
                <a:gd name="connsiteX31" fmla="*/ 451911 w 2125419"/>
                <a:gd name="connsiteY31" fmla="*/ 1566491 h 1916543"/>
                <a:gd name="connsiteX32" fmla="*/ 452227 w 2125419"/>
                <a:gd name="connsiteY32" fmla="*/ 1566606 h 1916543"/>
                <a:gd name="connsiteX33" fmla="*/ 453752 w 2125419"/>
                <a:gd name="connsiteY33" fmla="*/ 1567296 h 1916543"/>
                <a:gd name="connsiteX34" fmla="*/ 454040 w 2125419"/>
                <a:gd name="connsiteY34" fmla="*/ 1567498 h 1916543"/>
                <a:gd name="connsiteX35" fmla="*/ 455363 w 2125419"/>
                <a:gd name="connsiteY35" fmla="*/ 1568447 h 1916543"/>
                <a:gd name="connsiteX36" fmla="*/ 455737 w 2125419"/>
                <a:gd name="connsiteY36" fmla="*/ 1568792 h 1916543"/>
                <a:gd name="connsiteX37" fmla="*/ 456543 w 2125419"/>
                <a:gd name="connsiteY37" fmla="*/ 1569569 h 1916543"/>
                <a:gd name="connsiteX38" fmla="*/ 1167148 w 2125419"/>
                <a:gd name="connsiteY38" fmla="*/ 1895629 h 1916543"/>
                <a:gd name="connsiteX39" fmla="*/ 2104477 w 2125419"/>
                <a:gd name="connsiteY39" fmla="*/ 958300 h 1916543"/>
                <a:gd name="connsiteX40" fmla="*/ 1167148 w 2125419"/>
                <a:gd name="connsiteY40" fmla="*/ 20972 h 1916543"/>
                <a:gd name="connsiteX41" fmla="*/ 522307 w 2125419"/>
                <a:gd name="connsiteY41" fmla="*/ 278046 h 1916543"/>
                <a:gd name="connsiteX42" fmla="*/ 507836 w 2125419"/>
                <a:gd name="connsiteY42" fmla="*/ 278822 h 1916543"/>
                <a:gd name="connsiteX43" fmla="*/ 507434 w 2125419"/>
                <a:gd name="connsiteY43" fmla="*/ 263259 h 1916543"/>
                <a:gd name="connsiteX44" fmla="*/ 1167148 w 2125419"/>
                <a:gd name="connsiteY44" fmla="*/ 0 h 1916543"/>
                <a:gd name="connsiteX45" fmla="*/ 1844757 w 2125419"/>
                <a:gd name="connsiteY45" fmla="*/ 280663 h 1916543"/>
                <a:gd name="connsiteX46" fmla="*/ 2125391 w 2125419"/>
                <a:gd name="connsiteY46" fmla="*/ 950619 h 1916543"/>
                <a:gd name="connsiteX47" fmla="*/ 1851459 w 2125419"/>
                <a:gd name="connsiteY47" fmla="*/ 1629091 h 1916543"/>
                <a:gd name="connsiteX48" fmla="*/ 1167148 w 2125419"/>
                <a:gd name="connsiteY48" fmla="*/ 1916544 h 1916543"/>
                <a:gd name="connsiteX49" fmla="*/ 444143 w 2125419"/>
                <a:gd name="connsiteY49" fmla="*/ 1587118 h 1916543"/>
                <a:gd name="connsiteX50" fmla="*/ 409046 w 2125419"/>
                <a:gd name="connsiteY50" fmla="*/ 1588240 h 1916543"/>
                <a:gd name="connsiteX51" fmla="*/ 121910 w 2125419"/>
                <a:gd name="connsiteY51" fmla="*/ 1481481 h 1916543"/>
                <a:gd name="connsiteX52" fmla="*/ 19 w 2125419"/>
                <a:gd name="connsiteY52" fmla="*/ 1191841 h 1916543"/>
                <a:gd name="connsiteX53" fmla="*/ 2867 w 2125419"/>
                <a:gd name="connsiteY53" fmla="*/ 1184045 h 1916543"/>
                <a:gd name="connsiteX54" fmla="*/ 10490 w 2125419"/>
                <a:gd name="connsiteY54" fmla="*/ 1180766 h 1916543"/>
                <a:gd name="connsiteX55" fmla="*/ 232639 w 2125419"/>
                <a:gd name="connsiteY55" fmla="*/ 1180766 h 1916543"/>
                <a:gd name="connsiteX56" fmla="*/ 242996 w 2125419"/>
                <a:gd name="connsiteY56" fmla="*/ 1189713 h 1916543"/>
                <a:gd name="connsiteX57" fmla="*/ 303409 w 2125419"/>
                <a:gd name="connsiteY57" fmla="*/ 1319371 h 1916543"/>
                <a:gd name="connsiteX58" fmla="*/ 421100 w 2125419"/>
                <a:gd name="connsiteY58" fmla="*/ 1361172 h 1916543"/>
                <a:gd name="connsiteX59" fmla="*/ 544113 w 2125419"/>
                <a:gd name="connsiteY59" fmla="*/ 1313618 h 1916543"/>
                <a:gd name="connsiteX60" fmla="*/ 592674 w 2125419"/>
                <a:gd name="connsiteY60" fmla="*/ 1197624 h 1916543"/>
                <a:gd name="connsiteX61" fmla="*/ 526881 w 2125419"/>
                <a:gd name="connsiteY61" fmla="*/ 1070295 h 1916543"/>
                <a:gd name="connsiteX62" fmla="*/ 332062 w 2125419"/>
                <a:gd name="connsiteY62" fmla="*/ 1015636 h 1916543"/>
                <a:gd name="connsiteX63" fmla="*/ 321619 w 2125419"/>
                <a:gd name="connsiteY63" fmla="*/ 1005164 h 1916543"/>
                <a:gd name="connsiteX64" fmla="*/ 321619 w 2125419"/>
                <a:gd name="connsiteY64" fmla="*/ 812704 h 1916543"/>
                <a:gd name="connsiteX65" fmla="*/ 331228 w 2125419"/>
                <a:gd name="connsiteY65" fmla="*/ 802261 h 1916543"/>
                <a:gd name="connsiteX66" fmla="*/ 448315 w 2125419"/>
                <a:gd name="connsiteY66" fmla="*/ 777981 h 1916543"/>
                <a:gd name="connsiteX67" fmla="*/ 505852 w 2125419"/>
                <a:gd name="connsiteY67" fmla="*/ 729880 h 1916543"/>
                <a:gd name="connsiteX68" fmla="*/ 526133 w 2125419"/>
                <a:gd name="connsiteY68" fmla="*/ 665957 h 1916543"/>
                <a:gd name="connsiteX69" fmla="*/ 495754 w 2125419"/>
                <a:gd name="connsiteY69" fmla="*/ 593806 h 1916543"/>
                <a:gd name="connsiteX70" fmla="*/ 414713 w 2125419"/>
                <a:gd name="connsiteY70" fmla="*/ 564981 h 1916543"/>
                <a:gd name="connsiteX71" fmla="*/ 333558 w 2125419"/>
                <a:gd name="connsiteY71" fmla="*/ 592166 h 1916543"/>
                <a:gd name="connsiteX72" fmla="*/ 283559 w 2125419"/>
                <a:gd name="connsiteY72" fmla="*/ 662735 h 1916543"/>
                <a:gd name="connsiteX73" fmla="*/ 273576 w 2125419"/>
                <a:gd name="connsiteY73" fmla="*/ 670042 h 1916543"/>
                <a:gd name="connsiteX74" fmla="*/ 57843 w 2125419"/>
                <a:gd name="connsiteY74" fmla="*/ 670042 h 1916543"/>
                <a:gd name="connsiteX75" fmla="*/ 49989 w 2125419"/>
                <a:gd name="connsiteY75" fmla="*/ 666475 h 1916543"/>
                <a:gd name="connsiteX76" fmla="*/ 47457 w 2125419"/>
                <a:gd name="connsiteY76" fmla="*/ 658218 h 1916543"/>
                <a:gd name="connsiteX77" fmla="*/ 144148 w 2125419"/>
                <a:gd name="connsiteY77" fmla="*/ 442140 h 1916543"/>
                <a:gd name="connsiteX78" fmla="*/ 421934 w 2125419"/>
                <a:gd name="connsiteY78" fmla="*/ 328275 h 1916543"/>
                <a:gd name="connsiteX79" fmla="*/ 672506 w 2125419"/>
                <a:gd name="connsiteY79" fmla="*/ 423325 h 1916543"/>
                <a:gd name="connsiteX80" fmla="*/ 774058 w 2125419"/>
                <a:gd name="connsiteY80" fmla="*/ 649904 h 1916543"/>
                <a:gd name="connsiteX81" fmla="*/ 735279 w 2125419"/>
                <a:gd name="connsiteY81" fmla="*/ 789948 h 1916543"/>
                <a:gd name="connsiteX82" fmla="*/ 720463 w 2125419"/>
                <a:gd name="connsiteY82" fmla="*/ 793343 h 1916543"/>
                <a:gd name="connsiteX83" fmla="*/ 720463 w 2125419"/>
                <a:gd name="connsiteY83" fmla="*/ 793343 h 191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125419" h="1916543">
                  <a:moveTo>
                    <a:pt x="720492" y="793372"/>
                  </a:moveTo>
                  <a:cubicBezTo>
                    <a:pt x="715831" y="790294"/>
                    <a:pt x="714393" y="784080"/>
                    <a:pt x="717270" y="779275"/>
                  </a:cubicBezTo>
                  <a:cubicBezTo>
                    <a:pt x="741061" y="740064"/>
                    <a:pt x="753086" y="696595"/>
                    <a:pt x="753086" y="649933"/>
                  </a:cubicBezTo>
                  <a:cubicBezTo>
                    <a:pt x="753086" y="568864"/>
                    <a:pt x="721153" y="497778"/>
                    <a:pt x="658151" y="438630"/>
                  </a:cubicBezTo>
                  <a:cubicBezTo>
                    <a:pt x="594947" y="379310"/>
                    <a:pt x="515489" y="349247"/>
                    <a:pt x="421934" y="349247"/>
                  </a:cubicBezTo>
                  <a:cubicBezTo>
                    <a:pt x="316844" y="349247"/>
                    <a:pt x="228439" y="385409"/>
                    <a:pt x="159194" y="456725"/>
                  </a:cubicBezTo>
                  <a:cubicBezTo>
                    <a:pt x="112042" y="505344"/>
                    <a:pt x="82037" y="570015"/>
                    <a:pt x="69897" y="649070"/>
                  </a:cubicBezTo>
                  <a:lnTo>
                    <a:pt x="266039" y="649070"/>
                  </a:lnTo>
                  <a:cubicBezTo>
                    <a:pt x="276770" y="619353"/>
                    <a:pt x="295268" y="594583"/>
                    <a:pt x="321044" y="575366"/>
                  </a:cubicBezTo>
                  <a:cubicBezTo>
                    <a:pt x="348978" y="554566"/>
                    <a:pt x="380479" y="544008"/>
                    <a:pt x="414713" y="544008"/>
                  </a:cubicBezTo>
                  <a:cubicBezTo>
                    <a:pt x="453637" y="544008"/>
                    <a:pt x="485743" y="555631"/>
                    <a:pt x="510109" y="578530"/>
                  </a:cubicBezTo>
                  <a:cubicBezTo>
                    <a:pt x="534649" y="601631"/>
                    <a:pt x="547076" y="631032"/>
                    <a:pt x="547076" y="665957"/>
                  </a:cubicBezTo>
                  <a:cubicBezTo>
                    <a:pt x="547076" y="692539"/>
                    <a:pt x="539050" y="717999"/>
                    <a:pt x="523256" y="741560"/>
                  </a:cubicBezTo>
                  <a:cubicBezTo>
                    <a:pt x="507549" y="764978"/>
                    <a:pt x="485369" y="783591"/>
                    <a:pt x="457291" y="796910"/>
                  </a:cubicBezTo>
                  <a:cubicBezTo>
                    <a:pt x="431054" y="809367"/>
                    <a:pt x="393454" y="817710"/>
                    <a:pt x="342592" y="822342"/>
                  </a:cubicBezTo>
                  <a:lnTo>
                    <a:pt x="342592" y="994923"/>
                  </a:lnTo>
                  <a:cubicBezTo>
                    <a:pt x="427285" y="997397"/>
                    <a:pt x="493654" y="1017218"/>
                    <a:pt x="539913" y="1053926"/>
                  </a:cubicBezTo>
                  <a:cubicBezTo>
                    <a:pt x="588848" y="1092735"/>
                    <a:pt x="613646" y="1141094"/>
                    <a:pt x="613646" y="1197653"/>
                  </a:cubicBezTo>
                  <a:cubicBezTo>
                    <a:pt x="613646" y="1249004"/>
                    <a:pt x="595177" y="1293077"/>
                    <a:pt x="558757" y="1328635"/>
                  </a:cubicBezTo>
                  <a:cubicBezTo>
                    <a:pt x="522393" y="1364135"/>
                    <a:pt x="476105" y="1382144"/>
                    <a:pt x="421129" y="1382144"/>
                  </a:cubicBezTo>
                  <a:cubicBezTo>
                    <a:pt x="366153" y="1382144"/>
                    <a:pt x="324122" y="1366264"/>
                    <a:pt x="289399" y="1334935"/>
                  </a:cubicBezTo>
                  <a:cubicBezTo>
                    <a:pt x="256488" y="1305217"/>
                    <a:pt x="234423" y="1260425"/>
                    <a:pt x="223807" y="1201709"/>
                  </a:cubicBezTo>
                  <a:lnTo>
                    <a:pt x="21710" y="1201709"/>
                  </a:lnTo>
                  <a:cubicBezTo>
                    <a:pt x="30225" y="1312496"/>
                    <a:pt x="68804" y="1401476"/>
                    <a:pt x="136438" y="1466349"/>
                  </a:cubicBezTo>
                  <a:cubicBezTo>
                    <a:pt x="206259" y="1533321"/>
                    <a:pt x="297972" y="1567296"/>
                    <a:pt x="409075" y="1567296"/>
                  </a:cubicBezTo>
                  <a:cubicBezTo>
                    <a:pt x="422050" y="1567296"/>
                    <a:pt x="434909" y="1566836"/>
                    <a:pt x="447365" y="1565973"/>
                  </a:cubicBezTo>
                  <a:cubicBezTo>
                    <a:pt x="447452" y="1565973"/>
                    <a:pt x="447538" y="1565973"/>
                    <a:pt x="447625" y="1565973"/>
                  </a:cubicBezTo>
                  <a:cubicBezTo>
                    <a:pt x="447711" y="1565973"/>
                    <a:pt x="447826" y="1565973"/>
                    <a:pt x="447912" y="1565973"/>
                  </a:cubicBezTo>
                  <a:cubicBezTo>
                    <a:pt x="447970" y="1565973"/>
                    <a:pt x="448027" y="1565973"/>
                    <a:pt x="448085" y="1565973"/>
                  </a:cubicBezTo>
                  <a:cubicBezTo>
                    <a:pt x="448689" y="1565944"/>
                    <a:pt x="449322" y="1565973"/>
                    <a:pt x="449926" y="1566031"/>
                  </a:cubicBezTo>
                  <a:cubicBezTo>
                    <a:pt x="450041" y="1566031"/>
                    <a:pt x="450127" y="1566059"/>
                    <a:pt x="450242" y="1566088"/>
                  </a:cubicBezTo>
                  <a:cubicBezTo>
                    <a:pt x="450818" y="1566174"/>
                    <a:pt x="451364" y="1566290"/>
                    <a:pt x="451911" y="1566491"/>
                  </a:cubicBezTo>
                  <a:cubicBezTo>
                    <a:pt x="452026" y="1566520"/>
                    <a:pt x="452112" y="1566577"/>
                    <a:pt x="452227" y="1566606"/>
                  </a:cubicBezTo>
                  <a:cubicBezTo>
                    <a:pt x="452745" y="1566807"/>
                    <a:pt x="453263" y="1567038"/>
                    <a:pt x="453752" y="1567296"/>
                  </a:cubicBezTo>
                  <a:cubicBezTo>
                    <a:pt x="453867" y="1567354"/>
                    <a:pt x="453953" y="1567412"/>
                    <a:pt x="454040" y="1567498"/>
                  </a:cubicBezTo>
                  <a:cubicBezTo>
                    <a:pt x="454500" y="1567786"/>
                    <a:pt x="454960" y="1568073"/>
                    <a:pt x="455363" y="1568447"/>
                  </a:cubicBezTo>
                  <a:cubicBezTo>
                    <a:pt x="455507" y="1568562"/>
                    <a:pt x="455622" y="1568677"/>
                    <a:pt x="455737" y="1568792"/>
                  </a:cubicBezTo>
                  <a:cubicBezTo>
                    <a:pt x="455996" y="1569051"/>
                    <a:pt x="456312" y="1569281"/>
                    <a:pt x="456543" y="1569569"/>
                  </a:cubicBezTo>
                  <a:cubicBezTo>
                    <a:pt x="634964" y="1776787"/>
                    <a:pt x="893964" y="1895629"/>
                    <a:pt x="1167148" y="1895629"/>
                  </a:cubicBezTo>
                  <a:cubicBezTo>
                    <a:pt x="1683999" y="1895629"/>
                    <a:pt x="2104477" y="1475152"/>
                    <a:pt x="2104477" y="958300"/>
                  </a:cubicBezTo>
                  <a:cubicBezTo>
                    <a:pt x="2104477" y="441449"/>
                    <a:pt x="1683999" y="20972"/>
                    <a:pt x="1167148" y="20972"/>
                  </a:cubicBezTo>
                  <a:cubicBezTo>
                    <a:pt x="926099" y="20972"/>
                    <a:pt x="697132" y="112254"/>
                    <a:pt x="522307" y="278046"/>
                  </a:cubicBezTo>
                  <a:cubicBezTo>
                    <a:pt x="518337" y="281814"/>
                    <a:pt x="512008" y="282418"/>
                    <a:pt x="507836" y="278822"/>
                  </a:cubicBezTo>
                  <a:cubicBezTo>
                    <a:pt x="503061" y="274708"/>
                    <a:pt x="502975" y="267488"/>
                    <a:pt x="507434" y="263259"/>
                  </a:cubicBezTo>
                  <a:cubicBezTo>
                    <a:pt x="686229" y="93497"/>
                    <a:pt x="920518" y="0"/>
                    <a:pt x="1167148" y="0"/>
                  </a:cubicBezTo>
                  <a:cubicBezTo>
                    <a:pt x="1413779" y="0"/>
                    <a:pt x="1663746" y="99682"/>
                    <a:pt x="1844757" y="280663"/>
                  </a:cubicBezTo>
                  <a:cubicBezTo>
                    <a:pt x="2023954" y="459861"/>
                    <a:pt x="2123435" y="697516"/>
                    <a:pt x="2125391" y="950619"/>
                  </a:cubicBezTo>
                  <a:cubicBezTo>
                    <a:pt x="2127347" y="1203665"/>
                    <a:pt x="2028672" y="1448426"/>
                    <a:pt x="1851459" y="1629091"/>
                  </a:cubicBezTo>
                  <a:cubicBezTo>
                    <a:pt x="1669730" y="1814359"/>
                    <a:pt x="1426293" y="1916544"/>
                    <a:pt x="1167148" y="1916544"/>
                  </a:cubicBezTo>
                  <a:cubicBezTo>
                    <a:pt x="889592" y="1916544"/>
                    <a:pt x="626419" y="1796522"/>
                    <a:pt x="444143" y="1587118"/>
                  </a:cubicBezTo>
                  <a:cubicBezTo>
                    <a:pt x="432665" y="1587808"/>
                    <a:pt x="420928" y="1588240"/>
                    <a:pt x="409046" y="1588240"/>
                  </a:cubicBezTo>
                  <a:cubicBezTo>
                    <a:pt x="292362" y="1588240"/>
                    <a:pt x="195758" y="1552308"/>
                    <a:pt x="121910" y="1481481"/>
                  </a:cubicBezTo>
                  <a:cubicBezTo>
                    <a:pt x="48091" y="1410682"/>
                    <a:pt x="7096" y="1313215"/>
                    <a:pt x="19" y="1191841"/>
                  </a:cubicBezTo>
                  <a:cubicBezTo>
                    <a:pt x="-154" y="1188965"/>
                    <a:pt x="882" y="1186145"/>
                    <a:pt x="2867" y="1184045"/>
                  </a:cubicBezTo>
                  <a:cubicBezTo>
                    <a:pt x="4852" y="1181945"/>
                    <a:pt x="7613" y="1180766"/>
                    <a:pt x="10490" y="1180766"/>
                  </a:cubicBezTo>
                  <a:lnTo>
                    <a:pt x="232639" y="1180766"/>
                  </a:lnTo>
                  <a:cubicBezTo>
                    <a:pt x="237846" y="1180766"/>
                    <a:pt x="242190" y="1184592"/>
                    <a:pt x="242996" y="1189713"/>
                  </a:cubicBezTo>
                  <a:cubicBezTo>
                    <a:pt x="252201" y="1247882"/>
                    <a:pt x="272512" y="1291524"/>
                    <a:pt x="303409" y="1319371"/>
                  </a:cubicBezTo>
                  <a:cubicBezTo>
                    <a:pt x="334162" y="1347104"/>
                    <a:pt x="373747" y="1361172"/>
                    <a:pt x="421100" y="1361172"/>
                  </a:cubicBezTo>
                  <a:cubicBezTo>
                    <a:pt x="468453" y="1361172"/>
                    <a:pt x="511806" y="1345177"/>
                    <a:pt x="544113" y="1313618"/>
                  </a:cubicBezTo>
                  <a:cubicBezTo>
                    <a:pt x="576794" y="1281685"/>
                    <a:pt x="592674" y="1243740"/>
                    <a:pt x="592674" y="1197624"/>
                  </a:cubicBezTo>
                  <a:cubicBezTo>
                    <a:pt x="592674" y="1147078"/>
                    <a:pt x="571155" y="1105422"/>
                    <a:pt x="526881" y="1070295"/>
                  </a:cubicBezTo>
                  <a:cubicBezTo>
                    <a:pt x="482463" y="1035083"/>
                    <a:pt x="416929" y="1016671"/>
                    <a:pt x="332062" y="1015636"/>
                  </a:cubicBezTo>
                  <a:cubicBezTo>
                    <a:pt x="326337" y="1015578"/>
                    <a:pt x="321619" y="1010889"/>
                    <a:pt x="321619" y="1005164"/>
                  </a:cubicBezTo>
                  <a:lnTo>
                    <a:pt x="321619" y="812704"/>
                  </a:lnTo>
                  <a:cubicBezTo>
                    <a:pt x="321619" y="807267"/>
                    <a:pt x="325791" y="802693"/>
                    <a:pt x="331228" y="802261"/>
                  </a:cubicBezTo>
                  <a:cubicBezTo>
                    <a:pt x="383730" y="798119"/>
                    <a:pt x="423114" y="789948"/>
                    <a:pt x="448315" y="777981"/>
                  </a:cubicBezTo>
                  <a:cubicBezTo>
                    <a:pt x="472912" y="766301"/>
                    <a:pt x="492273" y="750133"/>
                    <a:pt x="505852" y="729880"/>
                  </a:cubicBezTo>
                  <a:cubicBezTo>
                    <a:pt x="519315" y="709829"/>
                    <a:pt x="526133" y="688310"/>
                    <a:pt x="526133" y="665957"/>
                  </a:cubicBezTo>
                  <a:cubicBezTo>
                    <a:pt x="526133" y="636642"/>
                    <a:pt x="516208" y="613024"/>
                    <a:pt x="495754" y="593806"/>
                  </a:cubicBezTo>
                  <a:cubicBezTo>
                    <a:pt x="475127" y="574417"/>
                    <a:pt x="448603" y="564981"/>
                    <a:pt x="414713" y="564981"/>
                  </a:cubicBezTo>
                  <a:cubicBezTo>
                    <a:pt x="385082" y="564981"/>
                    <a:pt x="357781" y="574129"/>
                    <a:pt x="333558" y="592166"/>
                  </a:cubicBezTo>
                  <a:cubicBezTo>
                    <a:pt x="309278" y="610262"/>
                    <a:pt x="292448" y="633996"/>
                    <a:pt x="283559" y="662735"/>
                  </a:cubicBezTo>
                  <a:cubicBezTo>
                    <a:pt x="282207" y="667108"/>
                    <a:pt x="278151" y="670042"/>
                    <a:pt x="273576" y="670042"/>
                  </a:cubicBezTo>
                  <a:lnTo>
                    <a:pt x="57843" y="670042"/>
                  </a:lnTo>
                  <a:cubicBezTo>
                    <a:pt x="54822" y="670042"/>
                    <a:pt x="51974" y="668748"/>
                    <a:pt x="49989" y="666475"/>
                  </a:cubicBezTo>
                  <a:cubicBezTo>
                    <a:pt x="48004" y="664202"/>
                    <a:pt x="47083" y="661210"/>
                    <a:pt x="47457" y="658218"/>
                  </a:cubicBezTo>
                  <a:cubicBezTo>
                    <a:pt x="58936" y="569181"/>
                    <a:pt x="91473" y="496483"/>
                    <a:pt x="144148" y="442140"/>
                  </a:cubicBezTo>
                  <a:cubicBezTo>
                    <a:pt x="217507" y="366594"/>
                    <a:pt x="310975" y="328275"/>
                    <a:pt x="421934" y="328275"/>
                  </a:cubicBezTo>
                  <a:cubicBezTo>
                    <a:pt x="520984" y="328275"/>
                    <a:pt x="605303" y="360265"/>
                    <a:pt x="672506" y="423325"/>
                  </a:cubicBezTo>
                  <a:cubicBezTo>
                    <a:pt x="739882" y="486587"/>
                    <a:pt x="774058" y="562823"/>
                    <a:pt x="774058" y="649904"/>
                  </a:cubicBezTo>
                  <a:cubicBezTo>
                    <a:pt x="774058" y="700422"/>
                    <a:pt x="761026" y="747487"/>
                    <a:pt x="735279" y="789948"/>
                  </a:cubicBezTo>
                  <a:cubicBezTo>
                    <a:pt x="732171" y="795069"/>
                    <a:pt x="725469" y="796623"/>
                    <a:pt x="720463" y="793343"/>
                  </a:cubicBezTo>
                  <a:lnTo>
                    <a:pt x="720463" y="793343"/>
                  </a:lnTo>
                  <a:close/>
                </a:path>
              </a:pathLst>
            </a:custGeom>
            <a:solidFill>
              <a:schemeClr val="tx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043" name="Groep 1042">
            <a:extLst>
              <a:ext uri="{FF2B5EF4-FFF2-40B4-BE49-F238E27FC236}">
                <a16:creationId xmlns:a16="http://schemas.microsoft.com/office/drawing/2014/main" id="{E41CFC27-3AF0-AE29-9AE9-8B65B9AA32F5}"/>
              </a:ext>
            </a:extLst>
          </p:cNvPr>
          <p:cNvGrpSpPr>
            <a:grpSpLocks noChangeAspect="1"/>
          </p:cNvGrpSpPr>
          <p:nvPr/>
        </p:nvGrpSpPr>
        <p:grpSpPr>
          <a:xfrm>
            <a:off x="8939780" y="3642774"/>
            <a:ext cx="1260814" cy="1190005"/>
            <a:chOff x="8554911" y="3279519"/>
            <a:chExt cx="2030552" cy="1916514"/>
          </a:xfrm>
        </p:grpSpPr>
        <p:sp>
          <p:nvSpPr>
            <p:cNvPr id="1034" name="Graphic 95">
              <a:extLst>
                <a:ext uri="{FF2B5EF4-FFF2-40B4-BE49-F238E27FC236}">
                  <a16:creationId xmlns:a16="http://schemas.microsoft.com/office/drawing/2014/main" id="{F62FF6B7-4C16-1682-7598-701DA7487AFE}"/>
                </a:ext>
              </a:extLst>
            </p:cNvPr>
            <p:cNvSpPr/>
            <p:nvPr/>
          </p:nvSpPr>
          <p:spPr>
            <a:xfrm>
              <a:off x="8724983" y="3386086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FB78EFE2-2EFE-9849-725C-54F9F8883D30}"/>
                </a:ext>
              </a:extLst>
            </p:cNvPr>
            <p:cNvSpPr/>
            <p:nvPr/>
          </p:nvSpPr>
          <p:spPr>
            <a:xfrm>
              <a:off x="8554911" y="3279519"/>
              <a:ext cx="2030552" cy="1916514"/>
            </a:xfrm>
            <a:custGeom>
              <a:avLst/>
              <a:gdLst>
                <a:gd name="connsiteX0" fmla="*/ 1749946 w 2030552"/>
                <a:gd name="connsiteY0" fmla="*/ 280663 h 1916514"/>
                <a:gd name="connsiteX1" fmla="*/ 1072338 w 2030552"/>
                <a:gd name="connsiteY1" fmla="*/ 0 h 1916514"/>
                <a:gd name="connsiteX2" fmla="*/ 454856 w 2030552"/>
                <a:gd name="connsiteY2" fmla="*/ 225457 h 1916514"/>
                <a:gd name="connsiteX3" fmla="*/ 453589 w 2030552"/>
                <a:gd name="connsiteY3" fmla="*/ 240215 h 1916514"/>
                <a:gd name="connsiteX4" fmla="*/ 468348 w 2030552"/>
                <a:gd name="connsiteY4" fmla="*/ 241481 h 1916514"/>
                <a:gd name="connsiteX5" fmla="*/ 1072338 w 2030552"/>
                <a:gd name="connsiteY5" fmla="*/ 20972 h 1916514"/>
                <a:gd name="connsiteX6" fmla="*/ 2009666 w 2030552"/>
                <a:gd name="connsiteY6" fmla="*/ 958301 h 1916514"/>
                <a:gd name="connsiteX7" fmla="*/ 1072338 w 2030552"/>
                <a:gd name="connsiteY7" fmla="*/ 1895629 h 1916514"/>
                <a:gd name="connsiteX8" fmla="*/ 367774 w 2030552"/>
                <a:gd name="connsiteY8" fmla="*/ 1576416 h 1916514"/>
                <a:gd name="connsiteX9" fmla="*/ 667741 w 2030552"/>
                <a:gd name="connsiteY9" fmla="*/ 988363 h 1916514"/>
                <a:gd name="connsiteX10" fmla="*/ 744264 w 2030552"/>
                <a:gd name="connsiteY10" fmla="*/ 817163 h 1916514"/>
                <a:gd name="connsiteX11" fmla="*/ 761152 w 2030552"/>
                <a:gd name="connsiteY11" fmla="*/ 704823 h 1916514"/>
                <a:gd name="connsiteX12" fmla="*/ 651976 w 2030552"/>
                <a:gd name="connsiteY12" fmla="*/ 442456 h 1916514"/>
                <a:gd name="connsiteX13" fmla="*/ 378562 w 2030552"/>
                <a:gd name="connsiteY13" fmla="*/ 328304 h 1916514"/>
                <a:gd name="connsiteX14" fmla="*/ 110959 w 2030552"/>
                <a:gd name="connsiteY14" fmla="*/ 438285 h 1916514"/>
                <a:gd name="connsiteX15" fmla="*/ 0 w 2030552"/>
                <a:gd name="connsiteY15" fmla="*/ 707269 h 1916514"/>
                <a:gd name="connsiteX16" fmla="*/ 108227 w 2030552"/>
                <a:gd name="connsiteY16" fmla="*/ 981373 h 1916514"/>
                <a:gd name="connsiteX17" fmla="*/ 354196 w 2030552"/>
                <a:gd name="connsiteY17" fmla="*/ 1091498 h 1916514"/>
                <a:gd name="connsiteX18" fmla="*/ 155176 w 2030552"/>
                <a:gd name="connsiteY18" fmla="*/ 1478230 h 1916514"/>
                <a:gd name="connsiteX19" fmla="*/ 159693 w 2030552"/>
                <a:gd name="connsiteY19" fmla="*/ 1492326 h 1916514"/>
                <a:gd name="connsiteX20" fmla="*/ 173789 w 2030552"/>
                <a:gd name="connsiteY20" fmla="*/ 1487810 h 1916514"/>
                <a:gd name="connsiteX21" fmla="*/ 380489 w 2030552"/>
                <a:gd name="connsiteY21" fmla="*/ 1086147 h 1916514"/>
                <a:gd name="connsiteX22" fmla="*/ 380116 w 2030552"/>
                <a:gd name="connsiteY22" fmla="*/ 1075905 h 1916514"/>
                <a:gd name="connsiteX23" fmla="*/ 371169 w 2030552"/>
                <a:gd name="connsiteY23" fmla="*/ 1070871 h 1916514"/>
                <a:gd name="connsiteX24" fmla="*/ 123157 w 2030552"/>
                <a:gd name="connsiteY24" fmla="*/ 966672 h 1916514"/>
                <a:gd name="connsiteX25" fmla="*/ 20915 w 2030552"/>
                <a:gd name="connsiteY25" fmla="*/ 707240 h 1916514"/>
                <a:gd name="connsiteX26" fmla="*/ 125688 w 2030552"/>
                <a:gd name="connsiteY26" fmla="*/ 453129 h 1916514"/>
                <a:gd name="connsiteX27" fmla="*/ 378533 w 2030552"/>
                <a:gd name="connsiteY27" fmla="*/ 349218 h 1916514"/>
                <a:gd name="connsiteX28" fmla="*/ 636815 w 2030552"/>
                <a:gd name="connsiteY28" fmla="*/ 456927 h 1916514"/>
                <a:gd name="connsiteX29" fmla="*/ 740151 w 2030552"/>
                <a:gd name="connsiteY29" fmla="*/ 704795 h 1916514"/>
                <a:gd name="connsiteX30" fmla="*/ 724155 w 2030552"/>
                <a:gd name="connsiteY30" fmla="*/ 811122 h 1916514"/>
                <a:gd name="connsiteX31" fmla="*/ 649070 w 2030552"/>
                <a:gd name="connsiteY31" fmla="*/ 978755 h 1916514"/>
                <a:gd name="connsiteX32" fmla="*/ 346255 w 2030552"/>
                <a:gd name="connsiteY32" fmla="*/ 1572360 h 1916514"/>
                <a:gd name="connsiteX33" fmla="*/ 347147 w 2030552"/>
                <a:gd name="connsiteY33" fmla="*/ 1584759 h 1916514"/>
                <a:gd name="connsiteX34" fmla="*/ 1072280 w 2030552"/>
                <a:gd name="connsiteY34" fmla="*/ 1916515 h 1916514"/>
                <a:gd name="connsiteX35" fmla="*/ 1749889 w 2030552"/>
                <a:gd name="connsiteY35" fmla="*/ 1635851 h 1916514"/>
                <a:gd name="connsiteX36" fmla="*/ 2030552 w 2030552"/>
                <a:gd name="connsiteY36" fmla="*/ 958243 h 1916514"/>
                <a:gd name="connsiteX37" fmla="*/ 1749889 w 2030552"/>
                <a:gd name="connsiteY37" fmla="*/ 280635 h 191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30552" h="1916514">
                  <a:moveTo>
                    <a:pt x="1749946" y="280663"/>
                  </a:moveTo>
                  <a:cubicBezTo>
                    <a:pt x="1568965" y="99682"/>
                    <a:pt x="1328318" y="0"/>
                    <a:pt x="1072338" y="0"/>
                  </a:cubicBezTo>
                  <a:cubicBezTo>
                    <a:pt x="846507" y="0"/>
                    <a:pt x="627206" y="80062"/>
                    <a:pt x="454856" y="225457"/>
                  </a:cubicBezTo>
                  <a:cubicBezTo>
                    <a:pt x="450425" y="229197"/>
                    <a:pt x="449879" y="235785"/>
                    <a:pt x="453589" y="240215"/>
                  </a:cubicBezTo>
                  <a:cubicBezTo>
                    <a:pt x="457329" y="244646"/>
                    <a:pt x="463917" y="245192"/>
                    <a:pt x="468348" y="241481"/>
                  </a:cubicBezTo>
                  <a:cubicBezTo>
                    <a:pt x="636930" y="99279"/>
                    <a:pt x="851426" y="20972"/>
                    <a:pt x="1072338" y="20972"/>
                  </a:cubicBezTo>
                  <a:cubicBezTo>
                    <a:pt x="1589189" y="20972"/>
                    <a:pt x="2009666" y="441449"/>
                    <a:pt x="2009666" y="958301"/>
                  </a:cubicBezTo>
                  <a:cubicBezTo>
                    <a:pt x="2009666" y="1475152"/>
                    <a:pt x="1589189" y="1895629"/>
                    <a:pt x="1072338" y="1895629"/>
                  </a:cubicBezTo>
                  <a:cubicBezTo>
                    <a:pt x="802290" y="1895629"/>
                    <a:pt x="545965" y="1779348"/>
                    <a:pt x="367774" y="1576416"/>
                  </a:cubicBezTo>
                  <a:lnTo>
                    <a:pt x="667741" y="988363"/>
                  </a:lnTo>
                  <a:cubicBezTo>
                    <a:pt x="707412" y="911782"/>
                    <a:pt x="733160" y="854159"/>
                    <a:pt x="744264" y="817163"/>
                  </a:cubicBezTo>
                  <a:cubicBezTo>
                    <a:pt x="755456" y="779764"/>
                    <a:pt x="761152" y="741963"/>
                    <a:pt x="761152" y="704823"/>
                  </a:cubicBezTo>
                  <a:cubicBezTo>
                    <a:pt x="761152" y="606378"/>
                    <a:pt x="724414" y="518088"/>
                    <a:pt x="651976" y="442456"/>
                  </a:cubicBezTo>
                  <a:cubicBezTo>
                    <a:pt x="579393" y="366709"/>
                    <a:pt x="487421" y="328304"/>
                    <a:pt x="378562" y="328304"/>
                  </a:cubicBezTo>
                  <a:cubicBezTo>
                    <a:pt x="269703" y="328304"/>
                    <a:pt x="184548" y="365300"/>
                    <a:pt x="110959" y="438285"/>
                  </a:cubicBezTo>
                  <a:cubicBezTo>
                    <a:pt x="37341" y="511299"/>
                    <a:pt x="0" y="601775"/>
                    <a:pt x="0" y="707269"/>
                  </a:cubicBezTo>
                  <a:cubicBezTo>
                    <a:pt x="0" y="812762"/>
                    <a:pt x="36420" y="908129"/>
                    <a:pt x="108227" y="981373"/>
                  </a:cubicBezTo>
                  <a:cubicBezTo>
                    <a:pt x="176091" y="1050618"/>
                    <a:pt x="258771" y="1087614"/>
                    <a:pt x="354196" y="1091498"/>
                  </a:cubicBezTo>
                  <a:lnTo>
                    <a:pt x="155176" y="1478230"/>
                  </a:lnTo>
                  <a:cubicBezTo>
                    <a:pt x="152530" y="1483380"/>
                    <a:pt x="154543" y="1489680"/>
                    <a:pt x="159693" y="1492326"/>
                  </a:cubicBezTo>
                  <a:cubicBezTo>
                    <a:pt x="164842" y="1494973"/>
                    <a:pt x="171143" y="1492959"/>
                    <a:pt x="173789" y="1487810"/>
                  </a:cubicBezTo>
                  <a:lnTo>
                    <a:pt x="380489" y="1086147"/>
                  </a:lnTo>
                  <a:cubicBezTo>
                    <a:pt x="382158" y="1082896"/>
                    <a:pt x="382014" y="1079012"/>
                    <a:pt x="380116" y="1075905"/>
                  </a:cubicBezTo>
                  <a:cubicBezTo>
                    <a:pt x="378217" y="1072798"/>
                    <a:pt x="374822" y="1070871"/>
                    <a:pt x="371169" y="1070871"/>
                  </a:cubicBezTo>
                  <a:cubicBezTo>
                    <a:pt x="274392" y="1070871"/>
                    <a:pt x="190935" y="1035802"/>
                    <a:pt x="123157" y="966672"/>
                  </a:cubicBezTo>
                  <a:cubicBezTo>
                    <a:pt x="55321" y="897484"/>
                    <a:pt x="20915" y="810202"/>
                    <a:pt x="20915" y="707240"/>
                  </a:cubicBezTo>
                  <a:cubicBezTo>
                    <a:pt x="20915" y="604278"/>
                    <a:pt x="56156" y="522058"/>
                    <a:pt x="125688" y="453129"/>
                  </a:cubicBezTo>
                  <a:cubicBezTo>
                    <a:pt x="195222" y="384172"/>
                    <a:pt x="280289" y="349218"/>
                    <a:pt x="378533" y="349218"/>
                  </a:cubicBezTo>
                  <a:cubicBezTo>
                    <a:pt x="476777" y="349218"/>
                    <a:pt x="568346" y="385466"/>
                    <a:pt x="636815" y="456927"/>
                  </a:cubicBezTo>
                  <a:cubicBezTo>
                    <a:pt x="705398" y="528531"/>
                    <a:pt x="740151" y="611930"/>
                    <a:pt x="740151" y="704795"/>
                  </a:cubicBezTo>
                  <a:cubicBezTo>
                    <a:pt x="740151" y="739892"/>
                    <a:pt x="734771" y="775651"/>
                    <a:pt x="724155" y="811122"/>
                  </a:cubicBezTo>
                  <a:cubicBezTo>
                    <a:pt x="713425" y="846881"/>
                    <a:pt x="688195" y="903267"/>
                    <a:pt x="649070" y="978755"/>
                  </a:cubicBezTo>
                  <a:lnTo>
                    <a:pt x="346255" y="1572360"/>
                  </a:lnTo>
                  <a:cubicBezTo>
                    <a:pt x="343867" y="1576157"/>
                    <a:pt x="344069" y="1581192"/>
                    <a:pt x="347147" y="1584759"/>
                  </a:cubicBezTo>
                  <a:cubicBezTo>
                    <a:pt x="529480" y="1795602"/>
                    <a:pt x="793774" y="1916515"/>
                    <a:pt x="1072280" y="1916515"/>
                  </a:cubicBezTo>
                  <a:cubicBezTo>
                    <a:pt x="1328261" y="1916515"/>
                    <a:pt x="1568879" y="1816833"/>
                    <a:pt x="1749889" y="1635851"/>
                  </a:cubicBezTo>
                  <a:cubicBezTo>
                    <a:pt x="1930870" y="1454870"/>
                    <a:pt x="2030552" y="1214223"/>
                    <a:pt x="2030552" y="958243"/>
                  </a:cubicBezTo>
                  <a:cubicBezTo>
                    <a:pt x="2030552" y="702263"/>
                    <a:pt x="1930870" y="461645"/>
                    <a:pt x="1749889" y="280635"/>
                  </a:cubicBezTo>
                  <a:close/>
                </a:path>
              </a:pathLst>
            </a:custGeom>
            <a:solidFill>
              <a:schemeClr val="tx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71D7E5E1-C04F-90D2-2BB3-FBFBE824E507}"/>
                </a:ext>
              </a:extLst>
            </p:cNvPr>
            <p:cNvSpPr/>
            <p:nvPr/>
          </p:nvSpPr>
          <p:spPr>
            <a:xfrm>
              <a:off x="8774644" y="3817918"/>
              <a:ext cx="321686" cy="340933"/>
            </a:xfrm>
            <a:custGeom>
              <a:avLst/>
              <a:gdLst>
                <a:gd name="connsiteX0" fmla="*/ 321686 w 321686"/>
                <a:gd name="connsiteY0" fmla="*/ 172063 h 340933"/>
                <a:gd name="connsiteX1" fmla="*/ 274276 w 321686"/>
                <a:gd name="connsiteY1" fmla="*/ 49625 h 340933"/>
                <a:gd name="connsiteX2" fmla="*/ 162857 w 321686"/>
                <a:gd name="connsiteY2" fmla="*/ 0 h 340933"/>
                <a:gd name="connsiteX3" fmla="*/ 47899 w 321686"/>
                <a:gd name="connsiteY3" fmla="*/ 49165 h 340933"/>
                <a:gd name="connsiteX4" fmla="*/ 0 w 321686"/>
                <a:gd name="connsiteY4" fmla="*/ 171287 h 340933"/>
                <a:gd name="connsiteX5" fmla="*/ 46633 w 321686"/>
                <a:gd name="connsiteY5" fmla="*/ 292113 h 340933"/>
                <a:gd name="connsiteX6" fmla="*/ 163662 w 321686"/>
                <a:gd name="connsiteY6" fmla="*/ 340933 h 340933"/>
                <a:gd name="connsiteX7" fmla="*/ 276376 w 321686"/>
                <a:gd name="connsiteY7" fmla="*/ 291998 h 340933"/>
                <a:gd name="connsiteX8" fmla="*/ 321686 w 321686"/>
                <a:gd name="connsiteY8" fmla="*/ 172063 h 340933"/>
                <a:gd name="connsiteX9" fmla="*/ 261043 w 321686"/>
                <a:gd name="connsiteY9" fmla="*/ 277700 h 340933"/>
                <a:gd name="connsiteX10" fmla="*/ 163662 w 321686"/>
                <a:gd name="connsiteY10" fmla="*/ 319961 h 340933"/>
                <a:gd name="connsiteX11" fmla="*/ 61765 w 321686"/>
                <a:gd name="connsiteY11" fmla="*/ 277586 h 340933"/>
                <a:gd name="connsiteX12" fmla="*/ 20971 w 321686"/>
                <a:gd name="connsiteY12" fmla="*/ 171229 h 340933"/>
                <a:gd name="connsiteX13" fmla="*/ 62887 w 321686"/>
                <a:gd name="connsiteY13" fmla="*/ 63751 h 340933"/>
                <a:gd name="connsiteX14" fmla="*/ 162857 w 321686"/>
                <a:gd name="connsiteY14" fmla="*/ 20915 h 340933"/>
                <a:gd name="connsiteX15" fmla="*/ 259144 w 321686"/>
                <a:gd name="connsiteY15" fmla="*/ 64096 h 340933"/>
                <a:gd name="connsiteX16" fmla="*/ 300743 w 321686"/>
                <a:gd name="connsiteY16" fmla="*/ 172035 h 340933"/>
                <a:gd name="connsiteX17" fmla="*/ 261043 w 321686"/>
                <a:gd name="connsiteY17" fmla="*/ 277672 h 34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1686" h="340933">
                  <a:moveTo>
                    <a:pt x="321686" y="172063"/>
                  </a:moveTo>
                  <a:cubicBezTo>
                    <a:pt x="321686" y="123618"/>
                    <a:pt x="305720" y="82421"/>
                    <a:pt x="274276" y="49625"/>
                  </a:cubicBezTo>
                  <a:cubicBezTo>
                    <a:pt x="242689" y="16686"/>
                    <a:pt x="205204" y="0"/>
                    <a:pt x="162857" y="0"/>
                  </a:cubicBezTo>
                  <a:cubicBezTo>
                    <a:pt x="118410" y="0"/>
                    <a:pt x="79746" y="16542"/>
                    <a:pt x="47899" y="49165"/>
                  </a:cubicBezTo>
                  <a:cubicBezTo>
                    <a:pt x="16110" y="81702"/>
                    <a:pt x="0" y="122783"/>
                    <a:pt x="0" y="171287"/>
                  </a:cubicBezTo>
                  <a:cubicBezTo>
                    <a:pt x="0" y="219790"/>
                    <a:pt x="15679" y="259864"/>
                    <a:pt x="46633" y="292113"/>
                  </a:cubicBezTo>
                  <a:cubicBezTo>
                    <a:pt x="77674" y="324506"/>
                    <a:pt x="117058" y="340933"/>
                    <a:pt x="163662" y="340933"/>
                  </a:cubicBezTo>
                  <a:cubicBezTo>
                    <a:pt x="210267" y="340933"/>
                    <a:pt x="246112" y="324478"/>
                    <a:pt x="276376" y="291998"/>
                  </a:cubicBezTo>
                  <a:cubicBezTo>
                    <a:pt x="306439" y="259720"/>
                    <a:pt x="321686" y="219387"/>
                    <a:pt x="321686" y="172063"/>
                  </a:cubicBezTo>
                  <a:close/>
                  <a:moveTo>
                    <a:pt x="261043" y="277700"/>
                  </a:moveTo>
                  <a:cubicBezTo>
                    <a:pt x="234518" y="306152"/>
                    <a:pt x="202672" y="319961"/>
                    <a:pt x="163662" y="319961"/>
                  </a:cubicBezTo>
                  <a:cubicBezTo>
                    <a:pt x="122409" y="319961"/>
                    <a:pt x="89095" y="306095"/>
                    <a:pt x="61765" y="277586"/>
                  </a:cubicBezTo>
                  <a:cubicBezTo>
                    <a:pt x="34320" y="248961"/>
                    <a:pt x="20971" y="214180"/>
                    <a:pt x="20971" y="171229"/>
                  </a:cubicBezTo>
                  <a:cubicBezTo>
                    <a:pt x="20971" y="128278"/>
                    <a:pt x="34694" y="92663"/>
                    <a:pt x="62887" y="63751"/>
                  </a:cubicBezTo>
                  <a:cubicBezTo>
                    <a:pt x="91023" y="34925"/>
                    <a:pt x="123732" y="20915"/>
                    <a:pt x="162857" y="20915"/>
                  </a:cubicBezTo>
                  <a:cubicBezTo>
                    <a:pt x="199767" y="20915"/>
                    <a:pt x="231268" y="35040"/>
                    <a:pt x="259144" y="64096"/>
                  </a:cubicBezTo>
                  <a:cubicBezTo>
                    <a:pt x="287136" y="93267"/>
                    <a:pt x="300743" y="128566"/>
                    <a:pt x="300743" y="172035"/>
                  </a:cubicBezTo>
                  <a:cubicBezTo>
                    <a:pt x="300743" y="215503"/>
                    <a:pt x="287769" y="249018"/>
                    <a:pt x="261043" y="277672"/>
                  </a:cubicBezTo>
                  <a:close/>
                </a:path>
              </a:pathLst>
            </a:custGeom>
            <a:solidFill>
              <a:schemeClr val="tx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039" name="Groep 1038">
            <a:extLst>
              <a:ext uri="{FF2B5EF4-FFF2-40B4-BE49-F238E27FC236}">
                <a16:creationId xmlns:a16="http://schemas.microsoft.com/office/drawing/2014/main" id="{18AB0912-37E2-4E8B-CC86-016476288642}"/>
              </a:ext>
            </a:extLst>
          </p:cNvPr>
          <p:cNvGrpSpPr>
            <a:grpSpLocks noChangeAspect="1"/>
          </p:cNvGrpSpPr>
          <p:nvPr/>
        </p:nvGrpSpPr>
        <p:grpSpPr>
          <a:xfrm>
            <a:off x="3045730" y="1838410"/>
            <a:ext cx="1393587" cy="1190041"/>
            <a:chOff x="2620330" y="1475144"/>
            <a:chExt cx="2244386" cy="1916572"/>
          </a:xfrm>
        </p:grpSpPr>
        <p:sp>
          <p:nvSpPr>
            <p:cNvPr id="1030" name="Graphic 95">
              <a:extLst>
                <a:ext uri="{FF2B5EF4-FFF2-40B4-BE49-F238E27FC236}">
                  <a16:creationId xmlns:a16="http://schemas.microsoft.com/office/drawing/2014/main" id="{791D8B96-61A3-624D-9868-C416347B8A36}"/>
                </a:ext>
              </a:extLst>
            </p:cNvPr>
            <p:cNvSpPr/>
            <p:nvPr/>
          </p:nvSpPr>
          <p:spPr>
            <a:xfrm>
              <a:off x="2927593" y="1564123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3EB4EED7-8C47-EF4A-48E4-3C8F76A62A34}"/>
                </a:ext>
              </a:extLst>
            </p:cNvPr>
            <p:cNvSpPr/>
            <p:nvPr/>
          </p:nvSpPr>
          <p:spPr>
            <a:xfrm>
              <a:off x="2620330" y="1475144"/>
              <a:ext cx="2244386" cy="1916572"/>
            </a:xfrm>
            <a:custGeom>
              <a:avLst/>
              <a:gdLst>
                <a:gd name="connsiteX0" fmla="*/ 1963723 w 2244386"/>
                <a:gd name="connsiteY0" fmla="*/ 280663 h 1916572"/>
                <a:gd name="connsiteX1" fmla="*/ 1286115 w 2244386"/>
                <a:gd name="connsiteY1" fmla="*/ 0 h 1916572"/>
                <a:gd name="connsiteX2" fmla="*/ 613915 w 2244386"/>
                <a:gd name="connsiteY2" fmla="*/ 275313 h 1916572"/>
                <a:gd name="connsiteX3" fmla="*/ 613800 w 2244386"/>
                <a:gd name="connsiteY3" fmla="*/ 290128 h 1916572"/>
                <a:gd name="connsiteX4" fmla="*/ 628616 w 2244386"/>
                <a:gd name="connsiteY4" fmla="*/ 290243 h 1916572"/>
                <a:gd name="connsiteX5" fmla="*/ 1286115 w 2244386"/>
                <a:gd name="connsiteY5" fmla="*/ 20943 h 1916572"/>
                <a:gd name="connsiteX6" fmla="*/ 2223443 w 2244386"/>
                <a:gd name="connsiteY6" fmla="*/ 958272 h 1916572"/>
                <a:gd name="connsiteX7" fmla="*/ 1286115 w 2244386"/>
                <a:gd name="connsiteY7" fmla="*/ 1895600 h 1916572"/>
                <a:gd name="connsiteX8" fmla="*/ 562823 w 2244386"/>
                <a:gd name="connsiteY8" fmla="*/ 1554495 h 1916572"/>
                <a:gd name="connsiteX9" fmla="*/ 548985 w 2244386"/>
                <a:gd name="connsiteY9" fmla="*/ 1552452 h 1916572"/>
                <a:gd name="connsiteX10" fmla="*/ 20943 w 2244386"/>
                <a:gd name="connsiteY10" fmla="*/ 1552452 h 1916572"/>
                <a:gd name="connsiteX11" fmla="*/ 20943 w 2244386"/>
                <a:gd name="connsiteY11" fmla="*/ 1459732 h 1916572"/>
                <a:gd name="connsiteX12" fmla="*/ 382820 w 2244386"/>
                <a:gd name="connsiteY12" fmla="*/ 1090721 h 1916572"/>
                <a:gd name="connsiteX13" fmla="*/ 560636 w 2244386"/>
                <a:gd name="connsiteY13" fmla="*/ 873002 h 1916572"/>
                <a:gd name="connsiteX14" fmla="*/ 605601 w 2244386"/>
                <a:gd name="connsiteY14" fmla="*/ 720905 h 1916572"/>
                <a:gd name="connsiteX15" fmla="*/ 557155 w 2244386"/>
                <a:gd name="connsiteY15" fmla="*/ 600768 h 1916572"/>
                <a:gd name="connsiteX16" fmla="*/ 433135 w 2244386"/>
                <a:gd name="connsiteY16" fmla="*/ 553272 h 1916572"/>
                <a:gd name="connsiteX17" fmla="*/ 305030 w 2244386"/>
                <a:gd name="connsiteY17" fmla="*/ 610492 h 1916572"/>
                <a:gd name="connsiteX18" fmla="*/ 251521 w 2244386"/>
                <a:gd name="connsiteY18" fmla="*/ 752952 h 1916572"/>
                <a:gd name="connsiteX19" fmla="*/ 53624 w 2244386"/>
                <a:gd name="connsiteY19" fmla="*/ 752952 h 1916572"/>
                <a:gd name="connsiteX20" fmla="*/ 169819 w 2244386"/>
                <a:gd name="connsiteY20" fmla="*/ 470563 h 1916572"/>
                <a:gd name="connsiteX21" fmla="*/ 447548 w 2244386"/>
                <a:gd name="connsiteY21" fmla="*/ 364120 h 1916572"/>
                <a:gd name="connsiteX22" fmla="*/ 632154 w 2244386"/>
                <a:gd name="connsiteY22" fmla="*/ 408136 h 1916572"/>
                <a:gd name="connsiteX23" fmla="*/ 759655 w 2244386"/>
                <a:gd name="connsiteY23" fmla="*/ 534918 h 1916572"/>
                <a:gd name="connsiteX24" fmla="*/ 807583 w 2244386"/>
                <a:gd name="connsiteY24" fmla="*/ 703298 h 1916572"/>
                <a:gd name="connsiteX25" fmla="*/ 748896 w 2244386"/>
                <a:gd name="connsiteY25" fmla="*/ 924814 h 1916572"/>
                <a:gd name="connsiteX26" fmla="*/ 532070 w 2244386"/>
                <a:gd name="connsiteY26" fmla="*/ 1208527 h 1916572"/>
                <a:gd name="connsiteX27" fmla="*/ 399678 w 2244386"/>
                <a:gd name="connsiteY27" fmla="*/ 1348053 h 1916572"/>
                <a:gd name="connsiteX28" fmla="*/ 397664 w 2244386"/>
                <a:gd name="connsiteY28" fmla="*/ 1359388 h 1916572"/>
                <a:gd name="connsiteX29" fmla="*/ 407301 w 2244386"/>
                <a:gd name="connsiteY29" fmla="*/ 1365717 h 1916572"/>
                <a:gd name="connsiteX30" fmla="*/ 756491 w 2244386"/>
                <a:gd name="connsiteY30" fmla="*/ 1365717 h 1916572"/>
                <a:gd name="connsiteX31" fmla="*/ 766962 w 2244386"/>
                <a:gd name="connsiteY31" fmla="*/ 1355245 h 1916572"/>
                <a:gd name="connsiteX32" fmla="*/ 756491 w 2244386"/>
                <a:gd name="connsiteY32" fmla="*/ 1344774 h 1916572"/>
                <a:gd name="connsiteX33" fmla="*/ 431668 w 2244386"/>
                <a:gd name="connsiteY33" fmla="*/ 1344774 h 1916572"/>
                <a:gd name="connsiteX34" fmla="*/ 547230 w 2244386"/>
                <a:gd name="connsiteY34" fmla="*/ 1222969 h 1916572"/>
                <a:gd name="connsiteX35" fmla="*/ 767710 w 2244386"/>
                <a:gd name="connsiteY35" fmla="*/ 934049 h 1916572"/>
                <a:gd name="connsiteX36" fmla="*/ 828584 w 2244386"/>
                <a:gd name="connsiteY36" fmla="*/ 703270 h 1916572"/>
                <a:gd name="connsiteX37" fmla="*/ 777866 w 2244386"/>
                <a:gd name="connsiteY37" fmla="*/ 524417 h 1916572"/>
                <a:gd name="connsiteX38" fmla="*/ 642338 w 2244386"/>
                <a:gd name="connsiteY38" fmla="*/ 389753 h 1916572"/>
                <a:gd name="connsiteX39" fmla="*/ 447606 w 2244386"/>
                <a:gd name="connsiteY39" fmla="*/ 343148 h 1916572"/>
                <a:gd name="connsiteX40" fmla="*/ 155147 w 2244386"/>
                <a:gd name="connsiteY40" fmla="*/ 455632 h 1916572"/>
                <a:gd name="connsiteX41" fmla="*/ 32134 w 2244386"/>
                <a:gd name="connsiteY41" fmla="*/ 762935 h 1916572"/>
                <a:gd name="connsiteX42" fmla="*/ 35011 w 2244386"/>
                <a:gd name="connsiteY42" fmla="*/ 770645 h 1916572"/>
                <a:gd name="connsiteX43" fmla="*/ 42577 w 2244386"/>
                <a:gd name="connsiteY43" fmla="*/ 773896 h 1916572"/>
                <a:gd name="connsiteX44" fmla="*/ 261504 w 2244386"/>
                <a:gd name="connsiteY44" fmla="*/ 773896 h 1916572"/>
                <a:gd name="connsiteX45" fmla="*/ 271975 w 2244386"/>
                <a:gd name="connsiteY45" fmla="*/ 763769 h 1916572"/>
                <a:gd name="connsiteX46" fmla="*/ 320622 w 2244386"/>
                <a:gd name="connsiteY46" fmla="*/ 624445 h 1916572"/>
                <a:gd name="connsiteX47" fmla="*/ 433107 w 2244386"/>
                <a:gd name="connsiteY47" fmla="*/ 574186 h 1916572"/>
                <a:gd name="connsiteX48" fmla="*/ 542455 w 2244386"/>
                <a:gd name="connsiteY48" fmla="*/ 615699 h 1916572"/>
                <a:gd name="connsiteX49" fmla="*/ 584629 w 2244386"/>
                <a:gd name="connsiteY49" fmla="*/ 720905 h 1916572"/>
                <a:gd name="connsiteX50" fmla="*/ 542167 w 2244386"/>
                <a:gd name="connsiteY50" fmla="*/ 863106 h 1916572"/>
                <a:gd name="connsiteX51" fmla="*/ 367889 w 2244386"/>
                <a:gd name="connsiteY51" fmla="*/ 1076049 h 1916572"/>
                <a:gd name="connsiteX52" fmla="*/ 2992 w 2244386"/>
                <a:gd name="connsiteY52" fmla="*/ 1448167 h 1916572"/>
                <a:gd name="connsiteX53" fmla="*/ 0 w 2244386"/>
                <a:gd name="connsiteY53" fmla="*/ 1455503 h 1916572"/>
                <a:gd name="connsiteX54" fmla="*/ 0 w 2244386"/>
                <a:gd name="connsiteY54" fmla="*/ 1562952 h 1916572"/>
                <a:gd name="connsiteX55" fmla="*/ 10472 w 2244386"/>
                <a:gd name="connsiteY55" fmla="*/ 1573424 h 1916572"/>
                <a:gd name="connsiteX56" fmla="*/ 551402 w 2244386"/>
                <a:gd name="connsiteY56" fmla="*/ 1573424 h 1916572"/>
                <a:gd name="connsiteX57" fmla="*/ 1286115 w 2244386"/>
                <a:gd name="connsiteY57" fmla="*/ 1916572 h 1916572"/>
                <a:gd name="connsiteX58" fmla="*/ 1963723 w 2244386"/>
                <a:gd name="connsiteY58" fmla="*/ 1635909 h 1916572"/>
                <a:gd name="connsiteX59" fmla="*/ 2244387 w 2244386"/>
                <a:gd name="connsiteY59" fmla="*/ 958301 h 1916572"/>
                <a:gd name="connsiteX60" fmla="*/ 1963723 w 2244386"/>
                <a:gd name="connsiteY60" fmla="*/ 280692 h 191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44386" h="1916572">
                  <a:moveTo>
                    <a:pt x="1963723" y="280663"/>
                  </a:moveTo>
                  <a:cubicBezTo>
                    <a:pt x="1782713" y="99653"/>
                    <a:pt x="1542095" y="0"/>
                    <a:pt x="1286115" y="0"/>
                  </a:cubicBezTo>
                  <a:cubicBezTo>
                    <a:pt x="1030135" y="0"/>
                    <a:pt x="794264" y="97783"/>
                    <a:pt x="613915" y="275313"/>
                  </a:cubicBezTo>
                  <a:cubicBezTo>
                    <a:pt x="609802" y="279369"/>
                    <a:pt x="609744" y="286014"/>
                    <a:pt x="613800" y="290128"/>
                  </a:cubicBezTo>
                  <a:cubicBezTo>
                    <a:pt x="617856" y="294242"/>
                    <a:pt x="624502" y="294300"/>
                    <a:pt x="628616" y="290243"/>
                  </a:cubicBezTo>
                  <a:cubicBezTo>
                    <a:pt x="805023" y="116598"/>
                    <a:pt x="1038535" y="20943"/>
                    <a:pt x="1286115" y="20943"/>
                  </a:cubicBezTo>
                  <a:cubicBezTo>
                    <a:pt x="1802966" y="20943"/>
                    <a:pt x="2223443" y="441421"/>
                    <a:pt x="2223443" y="958272"/>
                  </a:cubicBezTo>
                  <a:cubicBezTo>
                    <a:pt x="2223443" y="1475123"/>
                    <a:pt x="1802966" y="1895600"/>
                    <a:pt x="1286115" y="1895600"/>
                  </a:cubicBezTo>
                  <a:cubicBezTo>
                    <a:pt x="1005365" y="1895600"/>
                    <a:pt x="741733" y="1771264"/>
                    <a:pt x="562823" y="1554495"/>
                  </a:cubicBezTo>
                  <a:cubicBezTo>
                    <a:pt x="559371" y="1550323"/>
                    <a:pt x="553415" y="1549546"/>
                    <a:pt x="548985" y="1552452"/>
                  </a:cubicBezTo>
                  <a:lnTo>
                    <a:pt x="20943" y="1552452"/>
                  </a:lnTo>
                  <a:lnTo>
                    <a:pt x="20943" y="1459732"/>
                  </a:lnTo>
                  <a:lnTo>
                    <a:pt x="382820" y="1090721"/>
                  </a:lnTo>
                  <a:cubicBezTo>
                    <a:pt x="471311" y="1001165"/>
                    <a:pt x="531120" y="927921"/>
                    <a:pt x="560636" y="873002"/>
                  </a:cubicBezTo>
                  <a:cubicBezTo>
                    <a:pt x="590469" y="817451"/>
                    <a:pt x="605601" y="766272"/>
                    <a:pt x="605601" y="720905"/>
                  </a:cubicBezTo>
                  <a:cubicBezTo>
                    <a:pt x="605601" y="672775"/>
                    <a:pt x="589290" y="632327"/>
                    <a:pt x="557155" y="600768"/>
                  </a:cubicBezTo>
                  <a:cubicBezTo>
                    <a:pt x="525050" y="569238"/>
                    <a:pt x="483336" y="553272"/>
                    <a:pt x="433135" y="553272"/>
                  </a:cubicBezTo>
                  <a:cubicBezTo>
                    <a:pt x="382934" y="553272"/>
                    <a:pt x="339063" y="572518"/>
                    <a:pt x="305030" y="610492"/>
                  </a:cubicBezTo>
                  <a:cubicBezTo>
                    <a:pt x="273212" y="646021"/>
                    <a:pt x="255232" y="693920"/>
                    <a:pt x="251521" y="752952"/>
                  </a:cubicBezTo>
                  <a:lnTo>
                    <a:pt x="53624" y="752952"/>
                  </a:lnTo>
                  <a:cubicBezTo>
                    <a:pt x="61104" y="634139"/>
                    <a:pt x="100171" y="539175"/>
                    <a:pt x="169819" y="470563"/>
                  </a:cubicBezTo>
                  <a:cubicBezTo>
                    <a:pt x="241481" y="399937"/>
                    <a:pt x="334920" y="364120"/>
                    <a:pt x="447548" y="364120"/>
                  </a:cubicBezTo>
                  <a:cubicBezTo>
                    <a:pt x="517052" y="364120"/>
                    <a:pt x="579163" y="378936"/>
                    <a:pt x="632154" y="408136"/>
                  </a:cubicBezTo>
                  <a:cubicBezTo>
                    <a:pt x="685001" y="437278"/>
                    <a:pt x="727895" y="479941"/>
                    <a:pt x="759655" y="534918"/>
                  </a:cubicBezTo>
                  <a:cubicBezTo>
                    <a:pt x="791444" y="589980"/>
                    <a:pt x="807583" y="646625"/>
                    <a:pt x="807583" y="703298"/>
                  </a:cubicBezTo>
                  <a:cubicBezTo>
                    <a:pt x="807583" y="771364"/>
                    <a:pt x="787848" y="845903"/>
                    <a:pt x="748896" y="924814"/>
                  </a:cubicBezTo>
                  <a:cubicBezTo>
                    <a:pt x="709714" y="1004215"/>
                    <a:pt x="636757" y="1099639"/>
                    <a:pt x="532070" y="1208527"/>
                  </a:cubicBezTo>
                  <a:lnTo>
                    <a:pt x="399678" y="1348053"/>
                  </a:lnTo>
                  <a:cubicBezTo>
                    <a:pt x="396801" y="1351103"/>
                    <a:pt x="395995" y="1355562"/>
                    <a:pt x="397664" y="1359388"/>
                  </a:cubicBezTo>
                  <a:cubicBezTo>
                    <a:pt x="399304" y="1363243"/>
                    <a:pt x="403101" y="1365717"/>
                    <a:pt x="407301" y="1365717"/>
                  </a:cubicBezTo>
                  <a:lnTo>
                    <a:pt x="756491" y="1365717"/>
                  </a:lnTo>
                  <a:cubicBezTo>
                    <a:pt x="762273" y="1365717"/>
                    <a:pt x="766962" y="1361028"/>
                    <a:pt x="766962" y="1355245"/>
                  </a:cubicBezTo>
                  <a:cubicBezTo>
                    <a:pt x="766962" y="1349463"/>
                    <a:pt x="762273" y="1344774"/>
                    <a:pt x="756491" y="1344774"/>
                  </a:cubicBezTo>
                  <a:lnTo>
                    <a:pt x="431668" y="1344774"/>
                  </a:lnTo>
                  <a:lnTo>
                    <a:pt x="547230" y="1222969"/>
                  </a:lnTo>
                  <a:cubicBezTo>
                    <a:pt x="653385" y="1112585"/>
                    <a:pt x="727579" y="1015377"/>
                    <a:pt x="767710" y="934049"/>
                  </a:cubicBezTo>
                  <a:cubicBezTo>
                    <a:pt x="808101" y="852232"/>
                    <a:pt x="828584" y="774586"/>
                    <a:pt x="828584" y="703270"/>
                  </a:cubicBezTo>
                  <a:cubicBezTo>
                    <a:pt x="828584" y="642885"/>
                    <a:pt x="811525" y="582702"/>
                    <a:pt x="777866" y="524417"/>
                  </a:cubicBezTo>
                  <a:cubicBezTo>
                    <a:pt x="744178" y="466075"/>
                    <a:pt x="698580" y="420765"/>
                    <a:pt x="642338" y="389753"/>
                  </a:cubicBezTo>
                  <a:cubicBezTo>
                    <a:pt x="586211" y="358827"/>
                    <a:pt x="520677" y="343148"/>
                    <a:pt x="447606" y="343148"/>
                  </a:cubicBezTo>
                  <a:cubicBezTo>
                    <a:pt x="329282" y="343148"/>
                    <a:pt x="230894" y="380978"/>
                    <a:pt x="155147" y="455632"/>
                  </a:cubicBezTo>
                  <a:cubicBezTo>
                    <a:pt x="79515" y="530171"/>
                    <a:pt x="38118" y="633564"/>
                    <a:pt x="32134" y="762935"/>
                  </a:cubicBezTo>
                  <a:cubicBezTo>
                    <a:pt x="31990" y="765783"/>
                    <a:pt x="33055" y="768574"/>
                    <a:pt x="35011" y="770645"/>
                  </a:cubicBezTo>
                  <a:cubicBezTo>
                    <a:pt x="36996" y="772716"/>
                    <a:pt x="39729" y="773896"/>
                    <a:pt x="42577" y="773896"/>
                  </a:cubicBezTo>
                  <a:lnTo>
                    <a:pt x="261504" y="773896"/>
                  </a:lnTo>
                  <a:cubicBezTo>
                    <a:pt x="267142" y="773896"/>
                    <a:pt x="271774" y="769437"/>
                    <a:pt x="271975" y="763769"/>
                  </a:cubicBezTo>
                  <a:cubicBezTo>
                    <a:pt x="274018" y="705111"/>
                    <a:pt x="290387" y="658219"/>
                    <a:pt x="320622" y="624445"/>
                  </a:cubicBezTo>
                  <a:cubicBezTo>
                    <a:pt x="350915" y="590642"/>
                    <a:pt x="387710" y="574186"/>
                    <a:pt x="433107" y="574186"/>
                  </a:cubicBezTo>
                  <a:cubicBezTo>
                    <a:pt x="478503" y="574186"/>
                    <a:pt x="514003" y="587765"/>
                    <a:pt x="542455" y="615699"/>
                  </a:cubicBezTo>
                  <a:cubicBezTo>
                    <a:pt x="570849" y="643575"/>
                    <a:pt x="584629" y="678011"/>
                    <a:pt x="584629" y="720905"/>
                  </a:cubicBezTo>
                  <a:cubicBezTo>
                    <a:pt x="584629" y="763798"/>
                    <a:pt x="570331" y="810633"/>
                    <a:pt x="542167" y="863106"/>
                  </a:cubicBezTo>
                  <a:cubicBezTo>
                    <a:pt x="513629" y="916270"/>
                    <a:pt x="454999" y="987903"/>
                    <a:pt x="367889" y="1076049"/>
                  </a:cubicBezTo>
                  <a:lnTo>
                    <a:pt x="2992" y="1448167"/>
                  </a:lnTo>
                  <a:cubicBezTo>
                    <a:pt x="1064" y="1450123"/>
                    <a:pt x="0" y="1452770"/>
                    <a:pt x="0" y="1455503"/>
                  </a:cubicBezTo>
                  <a:lnTo>
                    <a:pt x="0" y="1562952"/>
                  </a:lnTo>
                  <a:cubicBezTo>
                    <a:pt x="0" y="1568735"/>
                    <a:pt x="4689" y="1573424"/>
                    <a:pt x="10472" y="1573424"/>
                  </a:cubicBezTo>
                  <a:lnTo>
                    <a:pt x="551402" y="1573424"/>
                  </a:lnTo>
                  <a:cubicBezTo>
                    <a:pt x="734196" y="1791545"/>
                    <a:pt x="1001510" y="1916572"/>
                    <a:pt x="1286115" y="1916572"/>
                  </a:cubicBezTo>
                  <a:cubicBezTo>
                    <a:pt x="1542095" y="1916572"/>
                    <a:pt x="1782713" y="1816890"/>
                    <a:pt x="1963723" y="1635909"/>
                  </a:cubicBezTo>
                  <a:cubicBezTo>
                    <a:pt x="2144705" y="1454928"/>
                    <a:pt x="2244387" y="1214281"/>
                    <a:pt x="2244387" y="958301"/>
                  </a:cubicBezTo>
                  <a:cubicBezTo>
                    <a:pt x="2244387" y="702320"/>
                    <a:pt x="2144705" y="461674"/>
                    <a:pt x="1963723" y="280692"/>
                  </a:cubicBezTo>
                  <a:close/>
                </a:path>
              </a:pathLst>
            </a:custGeom>
            <a:solidFill>
              <a:schemeClr val="tx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042" name="Groep 1041">
            <a:extLst>
              <a:ext uri="{FF2B5EF4-FFF2-40B4-BE49-F238E27FC236}">
                <a16:creationId xmlns:a16="http://schemas.microsoft.com/office/drawing/2014/main" id="{99720A75-93F8-AD04-5EC2-AE12D662ED2F}"/>
              </a:ext>
            </a:extLst>
          </p:cNvPr>
          <p:cNvGrpSpPr>
            <a:grpSpLocks noChangeAspect="1"/>
          </p:cNvGrpSpPr>
          <p:nvPr/>
        </p:nvGrpSpPr>
        <p:grpSpPr>
          <a:xfrm>
            <a:off x="9974369" y="1838432"/>
            <a:ext cx="1334565" cy="1190023"/>
            <a:chOff x="9566987" y="1475172"/>
            <a:chExt cx="2149328" cy="1916543"/>
          </a:xfrm>
        </p:grpSpPr>
        <p:sp>
          <p:nvSpPr>
            <p:cNvPr id="1033" name="Graphic 95">
              <a:extLst>
                <a:ext uri="{FF2B5EF4-FFF2-40B4-BE49-F238E27FC236}">
                  <a16:creationId xmlns:a16="http://schemas.microsoft.com/office/drawing/2014/main" id="{305DA680-403F-A58D-346E-C1EA46BDFC9B}"/>
                </a:ext>
              </a:extLst>
            </p:cNvPr>
            <p:cNvSpPr/>
            <p:nvPr/>
          </p:nvSpPr>
          <p:spPr>
            <a:xfrm>
              <a:off x="9863681" y="1524553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078695B-F12D-F2D0-53FC-06159F765721}"/>
                </a:ext>
              </a:extLst>
            </p:cNvPr>
            <p:cNvSpPr/>
            <p:nvPr/>
          </p:nvSpPr>
          <p:spPr>
            <a:xfrm>
              <a:off x="9566987" y="1475172"/>
              <a:ext cx="2149328" cy="1916543"/>
            </a:xfrm>
            <a:custGeom>
              <a:avLst/>
              <a:gdLst>
                <a:gd name="connsiteX0" fmla="*/ 708527 w 2149328"/>
                <a:gd name="connsiteY0" fmla="*/ 873722 h 1916543"/>
                <a:gd name="connsiteX1" fmla="*/ 708642 w 2149328"/>
                <a:gd name="connsiteY1" fmla="*/ 858791 h 1916543"/>
                <a:gd name="connsiteX2" fmla="*/ 441959 w 2149328"/>
                <a:gd name="connsiteY2" fmla="*/ 753672 h 1916543"/>
                <a:gd name="connsiteX3" fmla="*/ 403554 w 2149328"/>
                <a:gd name="connsiteY3" fmla="*/ 756577 h 1916543"/>
                <a:gd name="connsiteX4" fmla="*/ 379734 w 2149328"/>
                <a:gd name="connsiteY4" fmla="*/ 761036 h 1916543"/>
                <a:gd name="connsiteX5" fmla="*/ 422282 w 2149328"/>
                <a:gd name="connsiteY5" fmla="*/ 571712 h 1916543"/>
                <a:gd name="connsiteX6" fmla="*/ 798830 w 2149328"/>
                <a:gd name="connsiteY6" fmla="*/ 571712 h 1916543"/>
                <a:gd name="connsiteX7" fmla="*/ 809302 w 2149328"/>
                <a:gd name="connsiteY7" fmla="*/ 561241 h 1916543"/>
                <a:gd name="connsiteX8" fmla="*/ 809302 w 2149328"/>
                <a:gd name="connsiteY8" fmla="*/ 353534 h 1916543"/>
                <a:gd name="connsiteX9" fmla="*/ 798830 w 2149328"/>
                <a:gd name="connsiteY9" fmla="*/ 343062 h 1916543"/>
                <a:gd name="connsiteX10" fmla="*/ 246278 w 2149328"/>
                <a:gd name="connsiteY10" fmla="*/ 343062 h 1916543"/>
                <a:gd name="connsiteX11" fmla="*/ 236037 w 2149328"/>
                <a:gd name="connsiteY11" fmla="*/ 351318 h 1916543"/>
                <a:gd name="connsiteX12" fmla="*/ 93288 w 2149328"/>
                <a:gd name="connsiteY12" fmla="*/ 1006516 h 1916543"/>
                <a:gd name="connsiteX13" fmla="*/ 101228 w 2149328"/>
                <a:gd name="connsiteY13" fmla="*/ 1018973 h 1916543"/>
                <a:gd name="connsiteX14" fmla="*/ 284079 w 2149328"/>
                <a:gd name="connsiteY14" fmla="*/ 1059881 h 1916543"/>
                <a:gd name="connsiteX15" fmla="*/ 294004 w 2149328"/>
                <a:gd name="connsiteY15" fmla="*/ 1056803 h 1916543"/>
                <a:gd name="connsiteX16" fmla="*/ 361322 w 2149328"/>
                <a:gd name="connsiteY16" fmla="*/ 1003611 h 1916543"/>
                <a:gd name="connsiteX17" fmla="*/ 429100 w 2149328"/>
                <a:gd name="connsiteY17" fmla="*/ 986321 h 1916543"/>
                <a:gd name="connsiteX18" fmla="*/ 538880 w 2149328"/>
                <a:gd name="connsiteY18" fmla="*/ 1035486 h 1916543"/>
                <a:gd name="connsiteX19" fmla="*/ 584622 w 2149328"/>
                <a:gd name="connsiteY19" fmla="*/ 1162699 h 1916543"/>
                <a:gd name="connsiteX20" fmla="*/ 535456 w 2149328"/>
                <a:gd name="connsiteY20" fmla="*/ 1293336 h 1916543"/>
                <a:gd name="connsiteX21" fmla="*/ 416270 w 2149328"/>
                <a:gd name="connsiteY21" fmla="*/ 1343882 h 1916543"/>
                <a:gd name="connsiteX22" fmla="*/ 323665 w 2149328"/>
                <a:gd name="connsiteY22" fmla="*/ 1317070 h 1916543"/>
                <a:gd name="connsiteX23" fmla="*/ 255714 w 2149328"/>
                <a:gd name="connsiteY23" fmla="*/ 1237583 h 1916543"/>
                <a:gd name="connsiteX24" fmla="*/ 246249 w 2149328"/>
                <a:gd name="connsiteY24" fmla="*/ 1231628 h 1916543"/>
                <a:gd name="connsiteX25" fmla="*/ 10464 w 2149328"/>
                <a:gd name="connsiteY25" fmla="*/ 1231628 h 1916543"/>
                <a:gd name="connsiteX26" fmla="*/ 2294 w 2149328"/>
                <a:gd name="connsiteY26" fmla="*/ 1235569 h 1916543"/>
                <a:gd name="connsiteX27" fmla="*/ 252 w 2149328"/>
                <a:gd name="connsiteY27" fmla="*/ 1244430 h 1916543"/>
                <a:gd name="connsiteX28" fmla="*/ 145905 w 2149328"/>
                <a:gd name="connsiteY28" fmla="*/ 1485307 h 1916543"/>
                <a:gd name="connsiteX29" fmla="*/ 411437 w 2149328"/>
                <a:gd name="connsiteY29" fmla="*/ 1573395 h 1916543"/>
                <a:gd name="connsiteX30" fmla="*/ 454647 w 2149328"/>
                <a:gd name="connsiteY30" fmla="*/ 1571382 h 1916543"/>
                <a:gd name="connsiteX31" fmla="*/ 1191057 w 2149328"/>
                <a:gd name="connsiteY31" fmla="*/ 1916543 h 1916543"/>
                <a:gd name="connsiteX32" fmla="*/ 1868666 w 2149328"/>
                <a:gd name="connsiteY32" fmla="*/ 1635880 h 1916543"/>
                <a:gd name="connsiteX33" fmla="*/ 2149300 w 2149328"/>
                <a:gd name="connsiteY33" fmla="*/ 965924 h 1916543"/>
                <a:gd name="connsiteX34" fmla="*/ 1875368 w 2149328"/>
                <a:gd name="connsiteY34" fmla="*/ 287453 h 1916543"/>
                <a:gd name="connsiteX35" fmla="*/ 1191057 w 2149328"/>
                <a:gd name="connsiteY35" fmla="*/ 0 h 1916543"/>
                <a:gd name="connsiteX36" fmla="*/ 539398 w 2149328"/>
                <a:gd name="connsiteY36" fmla="*/ 255693 h 1916543"/>
                <a:gd name="connsiteX37" fmla="*/ 537729 w 2149328"/>
                <a:gd name="connsiteY37" fmla="*/ 270077 h 1916543"/>
                <a:gd name="connsiteX38" fmla="*/ 553236 w 2149328"/>
                <a:gd name="connsiteY38" fmla="*/ 271458 h 1916543"/>
                <a:gd name="connsiteX39" fmla="*/ 1191086 w 2149328"/>
                <a:gd name="connsiteY39" fmla="*/ 20972 h 1916543"/>
                <a:gd name="connsiteX40" fmla="*/ 2128414 w 2149328"/>
                <a:gd name="connsiteY40" fmla="*/ 958301 h 1916543"/>
                <a:gd name="connsiteX41" fmla="*/ 1191086 w 2149328"/>
                <a:gd name="connsiteY41" fmla="*/ 1895629 h 1916543"/>
                <a:gd name="connsiteX42" fmla="*/ 467218 w 2149328"/>
                <a:gd name="connsiteY42" fmla="*/ 1553804 h 1916543"/>
                <a:gd name="connsiteX43" fmla="*/ 467218 w 2149328"/>
                <a:gd name="connsiteY43" fmla="*/ 1553804 h 1916543"/>
                <a:gd name="connsiteX44" fmla="*/ 465751 w 2149328"/>
                <a:gd name="connsiteY44" fmla="*/ 1552337 h 1916543"/>
                <a:gd name="connsiteX45" fmla="*/ 464629 w 2149328"/>
                <a:gd name="connsiteY45" fmla="*/ 1551589 h 1916543"/>
                <a:gd name="connsiteX46" fmla="*/ 464083 w 2149328"/>
                <a:gd name="connsiteY46" fmla="*/ 1551215 h 1916543"/>
                <a:gd name="connsiteX47" fmla="*/ 457897 w 2149328"/>
                <a:gd name="connsiteY47" fmla="*/ 1550093 h 1916543"/>
                <a:gd name="connsiteX48" fmla="*/ 411523 w 2149328"/>
                <a:gd name="connsiteY48" fmla="*/ 1552481 h 1916543"/>
                <a:gd name="connsiteX49" fmla="*/ 158995 w 2149328"/>
                <a:gd name="connsiteY49" fmla="*/ 1468938 h 1916543"/>
                <a:gd name="connsiteX50" fmla="*/ 23813 w 2149328"/>
                <a:gd name="connsiteY50" fmla="*/ 1252658 h 1916543"/>
                <a:gd name="connsiteX51" fmla="*/ 239891 w 2149328"/>
                <a:gd name="connsiteY51" fmla="*/ 1252658 h 1916543"/>
                <a:gd name="connsiteX52" fmla="*/ 312445 w 2149328"/>
                <a:gd name="connsiteY52" fmla="*/ 1334820 h 1916543"/>
                <a:gd name="connsiteX53" fmla="*/ 416327 w 2149328"/>
                <a:gd name="connsiteY53" fmla="*/ 1364940 h 1916543"/>
                <a:gd name="connsiteX54" fmla="*/ 550560 w 2149328"/>
                <a:gd name="connsiteY54" fmla="*/ 1308037 h 1916543"/>
                <a:gd name="connsiteX55" fmla="*/ 605651 w 2149328"/>
                <a:gd name="connsiteY55" fmla="*/ 1162814 h 1916543"/>
                <a:gd name="connsiteX56" fmla="*/ 554357 w 2149328"/>
                <a:gd name="connsiteY56" fmla="*/ 1021389 h 1916543"/>
                <a:gd name="connsiteX57" fmla="*/ 429187 w 2149328"/>
                <a:gd name="connsiteY57" fmla="*/ 965493 h 1916543"/>
                <a:gd name="connsiteX58" fmla="*/ 351800 w 2149328"/>
                <a:gd name="connsiteY58" fmla="*/ 985113 h 1916543"/>
                <a:gd name="connsiteX59" fmla="*/ 282928 w 2149328"/>
                <a:gd name="connsiteY59" fmla="*/ 1038248 h 1916543"/>
                <a:gd name="connsiteX60" fmla="*/ 116044 w 2149328"/>
                <a:gd name="connsiteY60" fmla="*/ 1000906 h 1916543"/>
                <a:gd name="connsiteX61" fmla="*/ 254765 w 2149328"/>
                <a:gd name="connsiteY61" fmla="*/ 364120 h 1916543"/>
                <a:gd name="connsiteX62" fmla="*/ 788388 w 2149328"/>
                <a:gd name="connsiteY62" fmla="*/ 364120 h 1916543"/>
                <a:gd name="connsiteX63" fmla="*/ 788388 w 2149328"/>
                <a:gd name="connsiteY63" fmla="*/ 550884 h 1916543"/>
                <a:gd name="connsiteX64" fmla="*/ 413910 w 2149328"/>
                <a:gd name="connsiteY64" fmla="*/ 550884 h 1916543"/>
                <a:gd name="connsiteX65" fmla="*/ 403698 w 2149328"/>
                <a:gd name="connsiteY65" fmla="*/ 559054 h 1916543"/>
                <a:gd name="connsiteX66" fmla="*/ 355568 w 2149328"/>
                <a:gd name="connsiteY66" fmla="*/ 773177 h 1916543"/>
                <a:gd name="connsiteX67" fmla="*/ 358560 w 2149328"/>
                <a:gd name="connsiteY67" fmla="*/ 783073 h 1916543"/>
                <a:gd name="connsiteX68" fmla="*/ 368600 w 2149328"/>
                <a:gd name="connsiteY68" fmla="*/ 785576 h 1916543"/>
                <a:gd name="connsiteX69" fmla="*/ 406575 w 2149328"/>
                <a:gd name="connsiteY69" fmla="*/ 777434 h 1916543"/>
                <a:gd name="connsiteX70" fmla="*/ 441959 w 2149328"/>
                <a:gd name="connsiteY70" fmla="*/ 774730 h 1916543"/>
                <a:gd name="connsiteX71" fmla="*/ 693797 w 2149328"/>
                <a:gd name="connsiteY71" fmla="*/ 873693 h 1916543"/>
                <a:gd name="connsiteX72" fmla="*/ 708498 w 2149328"/>
                <a:gd name="connsiteY72" fmla="*/ 873808 h 1916543"/>
                <a:gd name="connsiteX73" fmla="*/ 708498 w 2149328"/>
                <a:gd name="connsiteY73" fmla="*/ 873808 h 191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149328" h="1916543">
                  <a:moveTo>
                    <a:pt x="708527" y="873722"/>
                  </a:moveTo>
                  <a:cubicBezTo>
                    <a:pt x="712727" y="869665"/>
                    <a:pt x="712813" y="862876"/>
                    <a:pt x="708642" y="858791"/>
                  </a:cubicBezTo>
                  <a:cubicBezTo>
                    <a:pt x="637268" y="789028"/>
                    <a:pt x="547597" y="753672"/>
                    <a:pt x="441959" y="753672"/>
                  </a:cubicBezTo>
                  <a:cubicBezTo>
                    <a:pt x="429762" y="753672"/>
                    <a:pt x="416845" y="754650"/>
                    <a:pt x="403554" y="756577"/>
                  </a:cubicBezTo>
                  <a:cubicBezTo>
                    <a:pt x="395729" y="757728"/>
                    <a:pt x="387760" y="759224"/>
                    <a:pt x="379734" y="761036"/>
                  </a:cubicBezTo>
                  <a:lnTo>
                    <a:pt x="422282" y="571712"/>
                  </a:lnTo>
                  <a:lnTo>
                    <a:pt x="798830" y="571712"/>
                  </a:lnTo>
                  <a:cubicBezTo>
                    <a:pt x="804613" y="571712"/>
                    <a:pt x="809302" y="567023"/>
                    <a:pt x="809302" y="561241"/>
                  </a:cubicBezTo>
                  <a:lnTo>
                    <a:pt x="809302" y="353534"/>
                  </a:lnTo>
                  <a:cubicBezTo>
                    <a:pt x="809302" y="347751"/>
                    <a:pt x="804613" y="343062"/>
                    <a:pt x="798830" y="343062"/>
                  </a:cubicBezTo>
                  <a:lnTo>
                    <a:pt x="246278" y="343062"/>
                  </a:lnTo>
                  <a:cubicBezTo>
                    <a:pt x="241358" y="343062"/>
                    <a:pt x="237101" y="346485"/>
                    <a:pt x="236037" y="351318"/>
                  </a:cubicBezTo>
                  <a:lnTo>
                    <a:pt x="93288" y="1006516"/>
                  </a:lnTo>
                  <a:cubicBezTo>
                    <a:pt x="92051" y="1012155"/>
                    <a:pt x="95618" y="1017707"/>
                    <a:pt x="101228" y="1018973"/>
                  </a:cubicBezTo>
                  <a:lnTo>
                    <a:pt x="284079" y="1059881"/>
                  </a:lnTo>
                  <a:cubicBezTo>
                    <a:pt x="287704" y="1060687"/>
                    <a:pt x="291473" y="1059536"/>
                    <a:pt x="294004" y="1056803"/>
                  </a:cubicBezTo>
                  <a:cubicBezTo>
                    <a:pt x="316069" y="1033213"/>
                    <a:pt x="338710" y="1015319"/>
                    <a:pt x="361322" y="1003611"/>
                  </a:cubicBezTo>
                  <a:cubicBezTo>
                    <a:pt x="383503" y="992161"/>
                    <a:pt x="406287" y="986321"/>
                    <a:pt x="429100" y="986321"/>
                  </a:cubicBezTo>
                  <a:cubicBezTo>
                    <a:pt x="472397" y="986321"/>
                    <a:pt x="508328" y="1002402"/>
                    <a:pt x="538880" y="1035486"/>
                  </a:cubicBezTo>
                  <a:cubicBezTo>
                    <a:pt x="569230" y="1068339"/>
                    <a:pt x="584622" y="1111147"/>
                    <a:pt x="584622" y="1162699"/>
                  </a:cubicBezTo>
                  <a:cubicBezTo>
                    <a:pt x="584622" y="1214252"/>
                    <a:pt x="568080" y="1259706"/>
                    <a:pt x="535456" y="1293336"/>
                  </a:cubicBezTo>
                  <a:cubicBezTo>
                    <a:pt x="502459" y="1327340"/>
                    <a:pt x="463478" y="1343882"/>
                    <a:pt x="416270" y="1343882"/>
                  </a:cubicBezTo>
                  <a:cubicBezTo>
                    <a:pt x="382640" y="1343882"/>
                    <a:pt x="351483" y="1334849"/>
                    <a:pt x="323665" y="1317070"/>
                  </a:cubicBezTo>
                  <a:cubicBezTo>
                    <a:pt x="295788" y="1299262"/>
                    <a:pt x="272917" y="1272508"/>
                    <a:pt x="255714" y="1237583"/>
                  </a:cubicBezTo>
                  <a:cubicBezTo>
                    <a:pt x="253930" y="1233958"/>
                    <a:pt x="250306" y="1231628"/>
                    <a:pt x="246249" y="1231628"/>
                  </a:cubicBezTo>
                  <a:lnTo>
                    <a:pt x="10464" y="1231628"/>
                  </a:lnTo>
                  <a:cubicBezTo>
                    <a:pt x="7271" y="1231628"/>
                    <a:pt x="4279" y="1233067"/>
                    <a:pt x="2294" y="1235569"/>
                  </a:cubicBezTo>
                  <a:cubicBezTo>
                    <a:pt x="309" y="1238043"/>
                    <a:pt x="-439" y="1241323"/>
                    <a:pt x="252" y="1244430"/>
                  </a:cubicBezTo>
                  <a:cubicBezTo>
                    <a:pt x="23151" y="1345809"/>
                    <a:pt x="72144" y="1426850"/>
                    <a:pt x="145905" y="1485307"/>
                  </a:cubicBezTo>
                  <a:cubicBezTo>
                    <a:pt x="219638" y="1543735"/>
                    <a:pt x="308993" y="1573395"/>
                    <a:pt x="411437" y="1573395"/>
                  </a:cubicBezTo>
                  <a:cubicBezTo>
                    <a:pt x="426051" y="1573395"/>
                    <a:pt x="440550" y="1572705"/>
                    <a:pt x="454647" y="1571382"/>
                  </a:cubicBezTo>
                  <a:cubicBezTo>
                    <a:pt x="637497" y="1790769"/>
                    <a:pt x="905532" y="1916543"/>
                    <a:pt x="1191057" y="1916543"/>
                  </a:cubicBezTo>
                  <a:cubicBezTo>
                    <a:pt x="1447038" y="1916543"/>
                    <a:pt x="1687655" y="1816861"/>
                    <a:pt x="1868666" y="1635880"/>
                  </a:cubicBezTo>
                  <a:cubicBezTo>
                    <a:pt x="2047863" y="1456682"/>
                    <a:pt x="2147344" y="1219028"/>
                    <a:pt x="2149300" y="965924"/>
                  </a:cubicBezTo>
                  <a:cubicBezTo>
                    <a:pt x="2151257" y="712878"/>
                    <a:pt x="2052581" y="468118"/>
                    <a:pt x="1875368" y="287453"/>
                  </a:cubicBezTo>
                  <a:cubicBezTo>
                    <a:pt x="1693639" y="102156"/>
                    <a:pt x="1450202" y="0"/>
                    <a:pt x="1191057" y="0"/>
                  </a:cubicBezTo>
                  <a:cubicBezTo>
                    <a:pt x="948483" y="0"/>
                    <a:pt x="717071" y="90793"/>
                    <a:pt x="539398" y="255693"/>
                  </a:cubicBezTo>
                  <a:cubicBezTo>
                    <a:pt x="535370" y="259404"/>
                    <a:pt x="534421" y="265704"/>
                    <a:pt x="537729" y="270077"/>
                  </a:cubicBezTo>
                  <a:cubicBezTo>
                    <a:pt x="541527" y="275082"/>
                    <a:pt x="548719" y="275629"/>
                    <a:pt x="553236" y="271458"/>
                  </a:cubicBezTo>
                  <a:cubicBezTo>
                    <a:pt x="727082" y="109924"/>
                    <a:pt x="953633" y="20972"/>
                    <a:pt x="1191086" y="20972"/>
                  </a:cubicBezTo>
                  <a:cubicBezTo>
                    <a:pt x="1707937" y="20972"/>
                    <a:pt x="2128414" y="441449"/>
                    <a:pt x="2128414" y="958301"/>
                  </a:cubicBezTo>
                  <a:cubicBezTo>
                    <a:pt x="2128414" y="1475152"/>
                    <a:pt x="1707937" y="1895629"/>
                    <a:pt x="1191086" y="1895629"/>
                  </a:cubicBezTo>
                  <a:cubicBezTo>
                    <a:pt x="909963" y="1895629"/>
                    <a:pt x="646128" y="1771034"/>
                    <a:pt x="467218" y="1553804"/>
                  </a:cubicBezTo>
                  <a:cubicBezTo>
                    <a:pt x="467218" y="1553804"/>
                    <a:pt x="467218" y="1553804"/>
                    <a:pt x="467218" y="1553804"/>
                  </a:cubicBezTo>
                  <a:cubicBezTo>
                    <a:pt x="466787" y="1553258"/>
                    <a:pt x="466298" y="1552769"/>
                    <a:pt x="465751" y="1552337"/>
                  </a:cubicBezTo>
                  <a:cubicBezTo>
                    <a:pt x="465406" y="1552049"/>
                    <a:pt x="465003" y="1551819"/>
                    <a:pt x="464629" y="1551589"/>
                  </a:cubicBezTo>
                  <a:cubicBezTo>
                    <a:pt x="464428" y="1551474"/>
                    <a:pt x="464255" y="1551330"/>
                    <a:pt x="464083" y="1551215"/>
                  </a:cubicBezTo>
                  <a:cubicBezTo>
                    <a:pt x="462184" y="1550208"/>
                    <a:pt x="459997" y="1549834"/>
                    <a:pt x="457897" y="1550093"/>
                  </a:cubicBezTo>
                  <a:cubicBezTo>
                    <a:pt x="442851" y="1551675"/>
                    <a:pt x="427259" y="1552481"/>
                    <a:pt x="411523" y="1552481"/>
                  </a:cubicBezTo>
                  <a:cubicBezTo>
                    <a:pt x="313912" y="1552481"/>
                    <a:pt x="228960" y="1524374"/>
                    <a:pt x="158995" y="1468938"/>
                  </a:cubicBezTo>
                  <a:cubicBezTo>
                    <a:pt x="92195" y="1416004"/>
                    <a:pt x="46770" y="1343278"/>
                    <a:pt x="23813" y="1252658"/>
                  </a:cubicBezTo>
                  <a:lnTo>
                    <a:pt x="239891" y="1252658"/>
                  </a:lnTo>
                  <a:cubicBezTo>
                    <a:pt x="258504" y="1288273"/>
                    <a:pt x="282871" y="1315890"/>
                    <a:pt x="312445" y="1334820"/>
                  </a:cubicBezTo>
                  <a:cubicBezTo>
                    <a:pt x="343687" y="1354814"/>
                    <a:pt x="378640" y="1364940"/>
                    <a:pt x="416327" y="1364940"/>
                  </a:cubicBezTo>
                  <a:cubicBezTo>
                    <a:pt x="468743" y="1364940"/>
                    <a:pt x="513909" y="1345781"/>
                    <a:pt x="550560" y="1308037"/>
                  </a:cubicBezTo>
                  <a:cubicBezTo>
                    <a:pt x="587096" y="1270379"/>
                    <a:pt x="605651" y="1221502"/>
                    <a:pt x="605651" y="1162814"/>
                  </a:cubicBezTo>
                  <a:cubicBezTo>
                    <a:pt x="605651" y="1104127"/>
                    <a:pt x="588391" y="1058242"/>
                    <a:pt x="554357" y="1021389"/>
                  </a:cubicBezTo>
                  <a:cubicBezTo>
                    <a:pt x="520095" y="984307"/>
                    <a:pt x="477977" y="965493"/>
                    <a:pt x="429187" y="965493"/>
                  </a:cubicBezTo>
                  <a:cubicBezTo>
                    <a:pt x="403008" y="965493"/>
                    <a:pt x="376972" y="972081"/>
                    <a:pt x="351800" y="985113"/>
                  </a:cubicBezTo>
                  <a:cubicBezTo>
                    <a:pt x="328498" y="997167"/>
                    <a:pt x="305339" y="1015032"/>
                    <a:pt x="282928" y="1038248"/>
                  </a:cubicBezTo>
                  <a:lnTo>
                    <a:pt x="116044" y="1000906"/>
                  </a:lnTo>
                  <a:lnTo>
                    <a:pt x="254765" y="364120"/>
                  </a:lnTo>
                  <a:lnTo>
                    <a:pt x="788388" y="364120"/>
                  </a:lnTo>
                  <a:lnTo>
                    <a:pt x="788388" y="550884"/>
                  </a:lnTo>
                  <a:lnTo>
                    <a:pt x="413910" y="550884"/>
                  </a:lnTo>
                  <a:cubicBezTo>
                    <a:pt x="409020" y="550884"/>
                    <a:pt x="404762" y="554279"/>
                    <a:pt x="403698" y="559054"/>
                  </a:cubicBezTo>
                  <a:lnTo>
                    <a:pt x="355568" y="773177"/>
                  </a:lnTo>
                  <a:cubicBezTo>
                    <a:pt x="354763" y="776773"/>
                    <a:pt x="355914" y="780541"/>
                    <a:pt x="358560" y="783073"/>
                  </a:cubicBezTo>
                  <a:cubicBezTo>
                    <a:pt x="361236" y="785605"/>
                    <a:pt x="365062" y="786554"/>
                    <a:pt x="368600" y="785576"/>
                  </a:cubicBezTo>
                  <a:cubicBezTo>
                    <a:pt x="381460" y="781980"/>
                    <a:pt x="394233" y="779247"/>
                    <a:pt x="406575" y="777434"/>
                  </a:cubicBezTo>
                  <a:cubicBezTo>
                    <a:pt x="418858" y="775651"/>
                    <a:pt x="430769" y="774730"/>
                    <a:pt x="441959" y="774730"/>
                  </a:cubicBezTo>
                  <a:cubicBezTo>
                    <a:pt x="541786" y="774730"/>
                    <a:pt x="626480" y="808015"/>
                    <a:pt x="693797" y="873693"/>
                  </a:cubicBezTo>
                  <a:cubicBezTo>
                    <a:pt x="697911" y="877692"/>
                    <a:pt x="704384" y="877807"/>
                    <a:pt x="708498" y="873808"/>
                  </a:cubicBezTo>
                  <a:lnTo>
                    <a:pt x="708498" y="873808"/>
                  </a:lnTo>
                  <a:close/>
                </a:path>
              </a:pathLst>
            </a:custGeom>
            <a:solidFill>
              <a:schemeClr val="tx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041" name="Groep 1040">
            <a:extLst>
              <a:ext uri="{FF2B5EF4-FFF2-40B4-BE49-F238E27FC236}">
                <a16:creationId xmlns:a16="http://schemas.microsoft.com/office/drawing/2014/main" id="{2DA99EBB-E661-6838-9CBF-077EC2602172}"/>
              </a:ext>
            </a:extLst>
          </p:cNvPr>
          <p:cNvGrpSpPr>
            <a:grpSpLocks noChangeAspect="1"/>
          </p:cNvGrpSpPr>
          <p:nvPr/>
        </p:nvGrpSpPr>
        <p:grpSpPr>
          <a:xfrm>
            <a:off x="7626892" y="1838375"/>
            <a:ext cx="1372903" cy="1190023"/>
            <a:chOff x="7207807" y="1475115"/>
            <a:chExt cx="2211073" cy="1916543"/>
          </a:xfrm>
        </p:grpSpPr>
        <p:sp>
          <p:nvSpPr>
            <p:cNvPr id="1032" name="Graphic 95">
              <a:extLst>
                <a:ext uri="{FF2B5EF4-FFF2-40B4-BE49-F238E27FC236}">
                  <a16:creationId xmlns:a16="http://schemas.microsoft.com/office/drawing/2014/main" id="{067A1AE2-F752-A13D-DF0A-65FA50600C8B}"/>
                </a:ext>
              </a:extLst>
            </p:cNvPr>
            <p:cNvSpPr/>
            <p:nvPr/>
          </p:nvSpPr>
          <p:spPr>
            <a:xfrm>
              <a:off x="7490421" y="1508054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F387DA57-02D4-7CDD-3A8C-6ED009FAC52D}"/>
                </a:ext>
              </a:extLst>
            </p:cNvPr>
            <p:cNvSpPr/>
            <p:nvPr/>
          </p:nvSpPr>
          <p:spPr>
            <a:xfrm>
              <a:off x="7207807" y="1475115"/>
              <a:ext cx="2211073" cy="1916543"/>
            </a:xfrm>
            <a:custGeom>
              <a:avLst/>
              <a:gdLst>
                <a:gd name="connsiteX0" fmla="*/ 1930381 w 2211073"/>
                <a:gd name="connsiteY0" fmla="*/ 280663 h 1916543"/>
                <a:gd name="connsiteX1" fmla="*/ 1252773 w 2211073"/>
                <a:gd name="connsiteY1" fmla="*/ 0 h 1916543"/>
                <a:gd name="connsiteX2" fmla="*/ 580314 w 2211073"/>
                <a:gd name="connsiteY2" fmla="*/ 275543 h 1916543"/>
                <a:gd name="connsiteX3" fmla="*/ 580199 w 2211073"/>
                <a:gd name="connsiteY3" fmla="*/ 290358 h 1916543"/>
                <a:gd name="connsiteX4" fmla="*/ 595015 w 2211073"/>
                <a:gd name="connsiteY4" fmla="*/ 290473 h 1916543"/>
                <a:gd name="connsiteX5" fmla="*/ 1252773 w 2211073"/>
                <a:gd name="connsiteY5" fmla="*/ 20943 h 1916543"/>
                <a:gd name="connsiteX6" fmla="*/ 2190101 w 2211073"/>
                <a:gd name="connsiteY6" fmla="*/ 958272 h 1916543"/>
                <a:gd name="connsiteX7" fmla="*/ 1252773 w 2211073"/>
                <a:gd name="connsiteY7" fmla="*/ 1895600 h 1916543"/>
                <a:gd name="connsiteX8" fmla="*/ 535809 w 2211073"/>
                <a:gd name="connsiteY8" fmla="*/ 1561946 h 1916543"/>
                <a:gd name="connsiteX9" fmla="*/ 535809 w 2211073"/>
                <a:gd name="connsiteY9" fmla="*/ 1324924 h 1916543"/>
                <a:gd name="connsiteX10" fmla="*/ 525338 w 2211073"/>
                <a:gd name="connsiteY10" fmla="*/ 1314452 h 1916543"/>
                <a:gd name="connsiteX11" fmla="*/ 20943 w 2211073"/>
                <a:gd name="connsiteY11" fmla="*/ 1314452 h 1916543"/>
                <a:gd name="connsiteX12" fmla="*/ 20943 w 2211073"/>
                <a:gd name="connsiteY12" fmla="*/ 1120410 h 1916543"/>
                <a:gd name="connsiteX13" fmla="*/ 526834 w 2211073"/>
                <a:gd name="connsiteY13" fmla="*/ 368234 h 1916543"/>
                <a:gd name="connsiteX14" fmla="*/ 734599 w 2211073"/>
                <a:gd name="connsiteY14" fmla="*/ 368234 h 1916543"/>
                <a:gd name="connsiteX15" fmla="*/ 734599 w 2211073"/>
                <a:gd name="connsiteY15" fmla="*/ 1117217 h 1916543"/>
                <a:gd name="connsiteX16" fmla="*/ 745070 w 2211073"/>
                <a:gd name="connsiteY16" fmla="*/ 1127688 h 1916543"/>
                <a:gd name="connsiteX17" fmla="*/ 818861 w 2211073"/>
                <a:gd name="connsiteY17" fmla="*/ 1127688 h 1916543"/>
                <a:gd name="connsiteX18" fmla="*/ 829332 w 2211073"/>
                <a:gd name="connsiteY18" fmla="*/ 1117217 h 1916543"/>
                <a:gd name="connsiteX19" fmla="*/ 818861 w 2211073"/>
                <a:gd name="connsiteY19" fmla="*/ 1106745 h 1916543"/>
                <a:gd name="connsiteX20" fmla="*/ 755542 w 2211073"/>
                <a:gd name="connsiteY20" fmla="*/ 1106745 h 1916543"/>
                <a:gd name="connsiteX21" fmla="*/ 755542 w 2211073"/>
                <a:gd name="connsiteY21" fmla="*/ 357762 h 1916543"/>
                <a:gd name="connsiteX22" fmla="*/ 745070 w 2211073"/>
                <a:gd name="connsiteY22" fmla="*/ 347291 h 1916543"/>
                <a:gd name="connsiteX23" fmla="*/ 521252 w 2211073"/>
                <a:gd name="connsiteY23" fmla="*/ 347291 h 1916543"/>
                <a:gd name="connsiteX24" fmla="*/ 512564 w 2211073"/>
                <a:gd name="connsiteY24" fmla="*/ 351922 h 1916543"/>
                <a:gd name="connsiteX25" fmla="*/ 1784 w 2211073"/>
                <a:gd name="connsiteY25" fmla="*/ 1111377 h 1916543"/>
                <a:gd name="connsiteX26" fmla="*/ 0 w 2211073"/>
                <a:gd name="connsiteY26" fmla="*/ 1117217 h 1916543"/>
                <a:gd name="connsiteX27" fmla="*/ 0 w 2211073"/>
                <a:gd name="connsiteY27" fmla="*/ 1324924 h 1916543"/>
                <a:gd name="connsiteX28" fmla="*/ 10472 w 2211073"/>
                <a:gd name="connsiteY28" fmla="*/ 1335395 h 1916543"/>
                <a:gd name="connsiteX29" fmla="*/ 514866 w 2211073"/>
                <a:gd name="connsiteY29" fmla="*/ 1335395 h 1916543"/>
                <a:gd name="connsiteX30" fmla="*/ 514866 w 2211073"/>
                <a:gd name="connsiteY30" fmla="*/ 1552970 h 1916543"/>
                <a:gd name="connsiteX31" fmla="*/ 514751 w 2211073"/>
                <a:gd name="connsiteY31" fmla="*/ 1553056 h 1916543"/>
                <a:gd name="connsiteX32" fmla="*/ 513341 w 2211073"/>
                <a:gd name="connsiteY32" fmla="*/ 1567814 h 1916543"/>
                <a:gd name="connsiteX33" fmla="*/ 515412 w 2211073"/>
                <a:gd name="connsiteY33" fmla="*/ 1570260 h 1916543"/>
                <a:gd name="connsiteX34" fmla="*/ 520648 w 2211073"/>
                <a:gd name="connsiteY34" fmla="*/ 1576445 h 1916543"/>
                <a:gd name="connsiteX35" fmla="*/ 1252801 w 2211073"/>
                <a:gd name="connsiteY35" fmla="*/ 1916544 h 1916543"/>
                <a:gd name="connsiteX36" fmla="*/ 1930410 w 2211073"/>
                <a:gd name="connsiteY36" fmla="*/ 1635880 h 1916543"/>
                <a:gd name="connsiteX37" fmla="*/ 2211073 w 2211073"/>
                <a:gd name="connsiteY37" fmla="*/ 958272 h 1916543"/>
                <a:gd name="connsiteX38" fmla="*/ 1930410 w 2211073"/>
                <a:gd name="connsiteY38" fmla="*/ 280663 h 191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11073" h="1916543">
                  <a:moveTo>
                    <a:pt x="1930381" y="280663"/>
                  </a:moveTo>
                  <a:cubicBezTo>
                    <a:pt x="1749400" y="99682"/>
                    <a:pt x="1508753" y="0"/>
                    <a:pt x="1252773" y="0"/>
                  </a:cubicBezTo>
                  <a:cubicBezTo>
                    <a:pt x="996792" y="0"/>
                    <a:pt x="760720" y="97870"/>
                    <a:pt x="580314" y="275543"/>
                  </a:cubicBezTo>
                  <a:cubicBezTo>
                    <a:pt x="576200" y="279599"/>
                    <a:pt x="576143" y="286244"/>
                    <a:pt x="580199" y="290358"/>
                  </a:cubicBezTo>
                  <a:cubicBezTo>
                    <a:pt x="584255" y="294472"/>
                    <a:pt x="590901" y="294530"/>
                    <a:pt x="595015" y="290473"/>
                  </a:cubicBezTo>
                  <a:cubicBezTo>
                    <a:pt x="771450" y="116655"/>
                    <a:pt x="1005049" y="20943"/>
                    <a:pt x="1252773" y="20943"/>
                  </a:cubicBezTo>
                  <a:cubicBezTo>
                    <a:pt x="1769624" y="20943"/>
                    <a:pt x="2190101" y="441421"/>
                    <a:pt x="2190101" y="958272"/>
                  </a:cubicBezTo>
                  <a:cubicBezTo>
                    <a:pt x="2190101" y="1475123"/>
                    <a:pt x="1769624" y="1895600"/>
                    <a:pt x="1252773" y="1895600"/>
                  </a:cubicBezTo>
                  <a:cubicBezTo>
                    <a:pt x="975274" y="1895600"/>
                    <a:pt x="714576" y="1774083"/>
                    <a:pt x="535809" y="1561946"/>
                  </a:cubicBezTo>
                  <a:lnTo>
                    <a:pt x="535809" y="1324924"/>
                  </a:lnTo>
                  <a:cubicBezTo>
                    <a:pt x="535809" y="1319141"/>
                    <a:pt x="531120" y="1314452"/>
                    <a:pt x="525338" y="1314452"/>
                  </a:cubicBezTo>
                  <a:lnTo>
                    <a:pt x="20943" y="1314452"/>
                  </a:lnTo>
                  <a:lnTo>
                    <a:pt x="20943" y="1120410"/>
                  </a:lnTo>
                  <a:lnTo>
                    <a:pt x="526834" y="368234"/>
                  </a:lnTo>
                  <a:lnTo>
                    <a:pt x="734599" y="368234"/>
                  </a:lnTo>
                  <a:lnTo>
                    <a:pt x="734599" y="1117217"/>
                  </a:lnTo>
                  <a:cubicBezTo>
                    <a:pt x="734599" y="1122999"/>
                    <a:pt x="739287" y="1127688"/>
                    <a:pt x="745070" y="1127688"/>
                  </a:cubicBezTo>
                  <a:lnTo>
                    <a:pt x="818861" y="1127688"/>
                  </a:lnTo>
                  <a:cubicBezTo>
                    <a:pt x="824643" y="1127688"/>
                    <a:pt x="829332" y="1122999"/>
                    <a:pt x="829332" y="1117217"/>
                  </a:cubicBezTo>
                  <a:cubicBezTo>
                    <a:pt x="829332" y="1111434"/>
                    <a:pt x="824643" y="1106745"/>
                    <a:pt x="818861" y="1106745"/>
                  </a:cubicBezTo>
                  <a:lnTo>
                    <a:pt x="755542" y="1106745"/>
                  </a:lnTo>
                  <a:lnTo>
                    <a:pt x="755542" y="357762"/>
                  </a:lnTo>
                  <a:cubicBezTo>
                    <a:pt x="755542" y="351980"/>
                    <a:pt x="750852" y="347291"/>
                    <a:pt x="745070" y="347291"/>
                  </a:cubicBezTo>
                  <a:lnTo>
                    <a:pt x="521252" y="347291"/>
                  </a:lnTo>
                  <a:cubicBezTo>
                    <a:pt x="517772" y="347291"/>
                    <a:pt x="514521" y="349017"/>
                    <a:pt x="512564" y="351922"/>
                  </a:cubicBezTo>
                  <a:lnTo>
                    <a:pt x="1784" y="1111377"/>
                  </a:lnTo>
                  <a:cubicBezTo>
                    <a:pt x="633" y="1113103"/>
                    <a:pt x="0" y="1115145"/>
                    <a:pt x="0" y="1117217"/>
                  </a:cubicBezTo>
                  <a:lnTo>
                    <a:pt x="0" y="1324924"/>
                  </a:lnTo>
                  <a:cubicBezTo>
                    <a:pt x="0" y="1330706"/>
                    <a:pt x="4690" y="1335395"/>
                    <a:pt x="10472" y="1335395"/>
                  </a:cubicBezTo>
                  <a:lnTo>
                    <a:pt x="514866" y="1335395"/>
                  </a:lnTo>
                  <a:lnTo>
                    <a:pt x="514866" y="1552970"/>
                  </a:lnTo>
                  <a:cubicBezTo>
                    <a:pt x="514866" y="1552970"/>
                    <a:pt x="514780" y="1553027"/>
                    <a:pt x="514751" y="1553056"/>
                  </a:cubicBezTo>
                  <a:cubicBezTo>
                    <a:pt x="510292" y="1556739"/>
                    <a:pt x="509659" y="1563326"/>
                    <a:pt x="513341" y="1567814"/>
                  </a:cubicBezTo>
                  <a:cubicBezTo>
                    <a:pt x="514032" y="1568649"/>
                    <a:pt x="514722" y="1569425"/>
                    <a:pt x="515412" y="1570260"/>
                  </a:cubicBezTo>
                  <a:cubicBezTo>
                    <a:pt x="516276" y="1572964"/>
                    <a:pt x="518175" y="1575179"/>
                    <a:pt x="520648" y="1576445"/>
                  </a:cubicBezTo>
                  <a:cubicBezTo>
                    <a:pt x="703385" y="1792696"/>
                    <a:pt x="969520" y="1916544"/>
                    <a:pt x="1252801" y="1916544"/>
                  </a:cubicBezTo>
                  <a:cubicBezTo>
                    <a:pt x="1508782" y="1916544"/>
                    <a:pt x="1749400" y="1816861"/>
                    <a:pt x="1930410" y="1635880"/>
                  </a:cubicBezTo>
                  <a:cubicBezTo>
                    <a:pt x="2111391" y="1454899"/>
                    <a:pt x="2211073" y="1214252"/>
                    <a:pt x="2211073" y="958272"/>
                  </a:cubicBezTo>
                  <a:cubicBezTo>
                    <a:pt x="2211073" y="702291"/>
                    <a:pt x="2111391" y="461673"/>
                    <a:pt x="1930410" y="280663"/>
                  </a:cubicBezTo>
                  <a:close/>
                </a:path>
              </a:pathLst>
            </a:custGeom>
            <a:solidFill>
              <a:schemeClr val="tx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C132C28-6EB5-73F8-6B7D-DA397077750D}"/>
                </a:ext>
              </a:extLst>
            </p:cNvPr>
            <p:cNvSpPr/>
            <p:nvPr/>
          </p:nvSpPr>
          <p:spPr>
            <a:xfrm>
              <a:off x="7453224" y="2186522"/>
              <a:ext cx="290392" cy="416310"/>
            </a:xfrm>
            <a:custGeom>
              <a:avLst/>
              <a:gdLst>
                <a:gd name="connsiteX0" fmla="*/ 271262 w 290392"/>
                <a:gd name="connsiteY0" fmla="*/ 4578 h 416310"/>
                <a:gd name="connsiteX1" fmla="*/ 1818 w 290392"/>
                <a:gd name="connsiteY1" fmla="*/ 399941 h 416310"/>
                <a:gd name="connsiteX2" fmla="*/ 1214 w 290392"/>
                <a:gd name="connsiteY2" fmla="*/ 410729 h 416310"/>
                <a:gd name="connsiteX3" fmla="*/ 10477 w 290392"/>
                <a:gd name="connsiteY3" fmla="*/ 416310 h 416310"/>
                <a:gd name="connsiteX4" fmla="*/ 279921 w 290392"/>
                <a:gd name="connsiteY4" fmla="*/ 416310 h 416310"/>
                <a:gd name="connsiteX5" fmla="*/ 290393 w 290392"/>
                <a:gd name="connsiteY5" fmla="*/ 405838 h 416310"/>
                <a:gd name="connsiteX6" fmla="*/ 290393 w 290392"/>
                <a:gd name="connsiteY6" fmla="*/ 10476 h 416310"/>
                <a:gd name="connsiteX7" fmla="*/ 282999 w 290392"/>
                <a:gd name="connsiteY7" fmla="*/ 464 h 416310"/>
                <a:gd name="connsiteX8" fmla="*/ 271262 w 290392"/>
                <a:gd name="connsiteY8" fmla="*/ 4578 h 416310"/>
                <a:gd name="connsiteX9" fmla="*/ 269449 w 290392"/>
                <a:gd name="connsiteY9" fmla="*/ 395367 h 416310"/>
                <a:gd name="connsiteX10" fmla="*/ 30270 w 290392"/>
                <a:gd name="connsiteY10" fmla="*/ 395367 h 416310"/>
                <a:gd name="connsiteX11" fmla="*/ 269449 w 290392"/>
                <a:gd name="connsiteY11" fmla="*/ 44451 h 416310"/>
                <a:gd name="connsiteX12" fmla="*/ 269449 w 290392"/>
                <a:gd name="connsiteY12" fmla="*/ 395367 h 41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392" h="416310">
                  <a:moveTo>
                    <a:pt x="271262" y="4578"/>
                  </a:moveTo>
                  <a:lnTo>
                    <a:pt x="1818" y="399941"/>
                  </a:lnTo>
                  <a:cubicBezTo>
                    <a:pt x="-369" y="403163"/>
                    <a:pt x="-598" y="407306"/>
                    <a:pt x="1214" y="410729"/>
                  </a:cubicBezTo>
                  <a:cubicBezTo>
                    <a:pt x="3026" y="414153"/>
                    <a:pt x="6594" y="416310"/>
                    <a:pt x="10477" y="416310"/>
                  </a:cubicBezTo>
                  <a:lnTo>
                    <a:pt x="279921" y="416310"/>
                  </a:lnTo>
                  <a:cubicBezTo>
                    <a:pt x="285704" y="416310"/>
                    <a:pt x="290393" y="411621"/>
                    <a:pt x="290393" y="405838"/>
                  </a:cubicBezTo>
                  <a:lnTo>
                    <a:pt x="290393" y="10476"/>
                  </a:lnTo>
                  <a:cubicBezTo>
                    <a:pt x="290393" y="5873"/>
                    <a:pt x="287401" y="1817"/>
                    <a:pt x="282999" y="464"/>
                  </a:cubicBezTo>
                  <a:cubicBezTo>
                    <a:pt x="278598" y="-888"/>
                    <a:pt x="273851" y="781"/>
                    <a:pt x="271262" y="4578"/>
                  </a:cubicBezTo>
                  <a:close/>
                  <a:moveTo>
                    <a:pt x="269449" y="395367"/>
                  </a:moveTo>
                  <a:lnTo>
                    <a:pt x="30270" y="395367"/>
                  </a:lnTo>
                  <a:lnTo>
                    <a:pt x="269449" y="44451"/>
                  </a:lnTo>
                  <a:lnTo>
                    <a:pt x="269449" y="395367"/>
                  </a:lnTo>
                  <a:close/>
                </a:path>
              </a:pathLst>
            </a:custGeom>
            <a:solidFill>
              <a:schemeClr val="tx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046" name="Groep 1045">
            <a:extLst>
              <a:ext uri="{FF2B5EF4-FFF2-40B4-BE49-F238E27FC236}">
                <a16:creationId xmlns:a16="http://schemas.microsoft.com/office/drawing/2014/main" id="{CAD129E1-0506-981A-F260-56F1B86CAA77}"/>
              </a:ext>
            </a:extLst>
          </p:cNvPr>
          <p:cNvGrpSpPr>
            <a:grpSpLocks noChangeAspect="1"/>
          </p:cNvGrpSpPr>
          <p:nvPr/>
        </p:nvGrpSpPr>
        <p:grpSpPr>
          <a:xfrm>
            <a:off x="2013315" y="3642779"/>
            <a:ext cx="1297716" cy="1190023"/>
            <a:chOff x="1617180" y="3279519"/>
            <a:chExt cx="2089986" cy="1916543"/>
          </a:xfrm>
        </p:grpSpPr>
        <p:sp>
          <p:nvSpPr>
            <p:cNvPr id="1037" name="Graphic 95">
              <a:extLst>
                <a:ext uri="{FF2B5EF4-FFF2-40B4-BE49-F238E27FC236}">
                  <a16:creationId xmlns:a16="http://schemas.microsoft.com/office/drawing/2014/main" id="{EDFCA997-07C5-0E4C-D9FD-BE980DAEFB88}"/>
                </a:ext>
              </a:extLst>
            </p:cNvPr>
            <p:cNvSpPr/>
            <p:nvPr/>
          </p:nvSpPr>
          <p:spPr>
            <a:xfrm>
              <a:off x="1801998" y="3381304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B20AE3E-C6B5-F272-6E1B-8BD6E258417A}"/>
                </a:ext>
              </a:extLst>
            </p:cNvPr>
            <p:cNvSpPr/>
            <p:nvPr/>
          </p:nvSpPr>
          <p:spPr>
            <a:xfrm>
              <a:off x="1617180" y="3279519"/>
              <a:ext cx="2089986" cy="1916543"/>
            </a:xfrm>
            <a:custGeom>
              <a:avLst/>
              <a:gdLst>
                <a:gd name="connsiteX0" fmla="*/ 645532 w 2089986"/>
                <a:gd name="connsiteY0" fmla="*/ 942737 h 1916543"/>
                <a:gd name="connsiteX1" fmla="*/ 630831 w 2089986"/>
                <a:gd name="connsiteY1" fmla="*/ 942679 h 1916543"/>
                <a:gd name="connsiteX2" fmla="*/ 390616 w 2089986"/>
                <a:gd name="connsiteY2" fmla="*/ 845644 h 1916543"/>
                <a:gd name="connsiteX3" fmla="*/ 381669 w 2089986"/>
                <a:gd name="connsiteY3" fmla="*/ 840609 h 1916543"/>
                <a:gd name="connsiteX4" fmla="*/ 381295 w 2089986"/>
                <a:gd name="connsiteY4" fmla="*/ 830368 h 1916543"/>
                <a:gd name="connsiteX5" fmla="*/ 582961 w 2089986"/>
                <a:gd name="connsiteY5" fmla="*/ 439033 h 1916543"/>
                <a:gd name="connsiteX6" fmla="*/ 410466 w 2089986"/>
                <a:gd name="connsiteY6" fmla="*/ 352786 h 1916543"/>
                <a:gd name="connsiteX7" fmla="*/ 112053 w 2089986"/>
                <a:gd name="connsiteY7" fmla="*/ 936983 h 1916543"/>
                <a:gd name="connsiteX8" fmla="*/ 36967 w 2089986"/>
                <a:gd name="connsiteY8" fmla="*/ 1105220 h 1916543"/>
                <a:gd name="connsiteX9" fmla="*/ 20972 w 2089986"/>
                <a:gd name="connsiteY9" fmla="*/ 1212094 h 1916543"/>
                <a:gd name="connsiteX10" fmla="*/ 124336 w 2089986"/>
                <a:gd name="connsiteY10" fmla="*/ 1459473 h 1916543"/>
                <a:gd name="connsiteX11" fmla="*/ 382618 w 2089986"/>
                <a:gd name="connsiteY11" fmla="*/ 1567296 h 1916543"/>
                <a:gd name="connsiteX12" fmla="*/ 413487 w 2089986"/>
                <a:gd name="connsiteY12" fmla="*/ 1566146 h 1916543"/>
                <a:gd name="connsiteX13" fmla="*/ 424016 w 2089986"/>
                <a:gd name="connsiteY13" fmla="*/ 1572878 h 1916543"/>
                <a:gd name="connsiteX14" fmla="*/ 1131687 w 2089986"/>
                <a:gd name="connsiteY14" fmla="*/ 1895600 h 1916543"/>
                <a:gd name="connsiteX15" fmla="*/ 2069015 w 2089986"/>
                <a:gd name="connsiteY15" fmla="*/ 958272 h 1916543"/>
                <a:gd name="connsiteX16" fmla="*/ 1131687 w 2089986"/>
                <a:gd name="connsiteY16" fmla="*/ 20943 h 1916543"/>
                <a:gd name="connsiteX17" fmla="*/ 494786 w 2089986"/>
                <a:gd name="connsiteY17" fmla="*/ 270566 h 1916543"/>
                <a:gd name="connsiteX18" fmla="*/ 479280 w 2089986"/>
                <a:gd name="connsiteY18" fmla="*/ 269185 h 1916543"/>
                <a:gd name="connsiteX19" fmla="*/ 480977 w 2089986"/>
                <a:gd name="connsiteY19" fmla="*/ 254801 h 1916543"/>
                <a:gd name="connsiteX20" fmla="*/ 1131687 w 2089986"/>
                <a:gd name="connsiteY20" fmla="*/ 0 h 1916543"/>
                <a:gd name="connsiteX21" fmla="*/ 1815998 w 2089986"/>
                <a:gd name="connsiteY21" fmla="*/ 287424 h 1916543"/>
                <a:gd name="connsiteX22" fmla="*/ 2089959 w 2089986"/>
                <a:gd name="connsiteY22" fmla="*/ 965896 h 1916543"/>
                <a:gd name="connsiteX23" fmla="*/ 1809324 w 2089986"/>
                <a:gd name="connsiteY23" fmla="*/ 1635880 h 1916543"/>
                <a:gd name="connsiteX24" fmla="*/ 1131716 w 2089986"/>
                <a:gd name="connsiteY24" fmla="*/ 1916544 h 1916543"/>
                <a:gd name="connsiteX25" fmla="*/ 408884 w 2089986"/>
                <a:gd name="connsiteY25" fmla="*/ 1587377 h 1916543"/>
                <a:gd name="connsiteX26" fmla="*/ 382589 w 2089986"/>
                <a:gd name="connsiteY26" fmla="*/ 1588240 h 1916543"/>
                <a:gd name="connsiteX27" fmla="*/ 109176 w 2089986"/>
                <a:gd name="connsiteY27" fmla="*/ 1473943 h 1916543"/>
                <a:gd name="connsiteX28" fmla="*/ 0 w 2089986"/>
                <a:gd name="connsiteY28" fmla="*/ 1212094 h 1916543"/>
                <a:gd name="connsiteX29" fmla="*/ 16858 w 2089986"/>
                <a:gd name="connsiteY29" fmla="*/ 1099237 h 1916543"/>
                <a:gd name="connsiteX30" fmla="*/ 93382 w 2089986"/>
                <a:gd name="connsiteY30" fmla="*/ 927404 h 1916543"/>
                <a:gd name="connsiteX31" fmla="*/ 396485 w 2089986"/>
                <a:gd name="connsiteY31" fmla="*/ 334000 h 1916543"/>
                <a:gd name="connsiteX32" fmla="*/ 410495 w 2089986"/>
                <a:gd name="connsiteY32" fmla="*/ 329397 h 1916543"/>
                <a:gd name="connsiteX33" fmla="*/ 601775 w 2089986"/>
                <a:gd name="connsiteY33" fmla="*/ 425051 h 1916543"/>
                <a:gd name="connsiteX34" fmla="*/ 607040 w 2089986"/>
                <a:gd name="connsiteY34" fmla="*/ 431179 h 1916543"/>
                <a:gd name="connsiteX35" fmla="*/ 606407 w 2089986"/>
                <a:gd name="connsiteY35" fmla="*/ 439234 h 1916543"/>
                <a:gd name="connsiteX36" fmla="*/ 407589 w 2089986"/>
                <a:gd name="connsiteY36" fmla="*/ 825075 h 1916543"/>
                <a:gd name="connsiteX37" fmla="*/ 645416 w 2089986"/>
                <a:gd name="connsiteY37" fmla="*/ 927691 h 1916543"/>
                <a:gd name="connsiteX38" fmla="*/ 645532 w 2089986"/>
                <a:gd name="connsiteY38" fmla="*/ 942766 h 1916543"/>
                <a:gd name="connsiteX39" fmla="*/ 645532 w 2089986"/>
                <a:gd name="connsiteY39" fmla="*/ 942766 h 191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89986" h="1916543">
                  <a:moveTo>
                    <a:pt x="645532" y="942737"/>
                  </a:moveTo>
                  <a:cubicBezTo>
                    <a:pt x="641446" y="946736"/>
                    <a:pt x="634945" y="946649"/>
                    <a:pt x="630831" y="942679"/>
                  </a:cubicBezTo>
                  <a:cubicBezTo>
                    <a:pt x="564491" y="878296"/>
                    <a:pt x="483739" y="845644"/>
                    <a:pt x="390616" y="845644"/>
                  </a:cubicBezTo>
                  <a:cubicBezTo>
                    <a:pt x="386962" y="845644"/>
                    <a:pt x="383567" y="843745"/>
                    <a:pt x="381669" y="840609"/>
                  </a:cubicBezTo>
                  <a:cubicBezTo>
                    <a:pt x="379770" y="837503"/>
                    <a:pt x="379626" y="833619"/>
                    <a:pt x="381295" y="830368"/>
                  </a:cubicBezTo>
                  <a:lnTo>
                    <a:pt x="582961" y="439033"/>
                  </a:lnTo>
                  <a:lnTo>
                    <a:pt x="410466" y="352786"/>
                  </a:lnTo>
                  <a:lnTo>
                    <a:pt x="112053" y="936983"/>
                  </a:lnTo>
                  <a:cubicBezTo>
                    <a:pt x="72928" y="1012558"/>
                    <a:pt x="47698" y="1069145"/>
                    <a:pt x="36967" y="1105220"/>
                  </a:cubicBezTo>
                  <a:cubicBezTo>
                    <a:pt x="26352" y="1140951"/>
                    <a:pt x="20972" y="1176911"/>
                    <a:pt x="20972" y="1212094"/>
                  </a:cubicBezTo>
                  <a:cubicBezTo>
                    <a:pt x="20972" y="1304585"/>
                    <a:pt x="55753" y="1387811"/>
                    <a:pt x="124336" y="1459473"/>
                  </a:cubicBezTo>
                  <a:cubicBezTo>
                    <a:pt x="192776" y="1531020"/>
                    <a:pt x="279685" y="1567296"/>
                    <a:pt x="382618" y="1567296"/>
                  </a:cubicBezTo>
                  <a:cubicBezTo>
                    <a:pt x="393004" y="1567296"/>
                    <a:pt x="403418" y="1566894"/>
                    <a:pt x="413487" y="1566146"/>
                  </a:cubicBezTo>
                  <a:cubicBezTo>
                    <a:pt x="418176" y="1565772"/>
                    <a:pt x="422405" y="1568649"/>
                    <a:pt x="424016" y="1572878"/>
                  </a:cubicBezTo>
                  <a:cubicBezTo>
                    <a:pt x="602322" y="1777995"/>
                    <a:pt x="860085" y="1895600"/>
                    <a:pt x="1131687" y="1895600"/>
                  </a:cubicBezTo>
                  <a:cubicBezTo>
                    <a:pt x="1648538" y="1895600"/>
                    <a:pt x="2069015" y="1475123"/>
                    <a:pt x="2069015" y="958272"/>
                  </a:cubicBezTo>
                  <a:cubicBezTo>
                    <a:pt x="2069015" y="441421"/>
                    <a:pt x="1648538" y="20943"/>
                    <a:pt x="1131687" y="20943"/>
                  </a:cubicBezTo>
                  <a:cubicBezTo>
                    <a:pt x="894694" y="20943"/>
                    <a:pt x="668517" y="109578"/>
                    <a:pt x="494786" y="270566"/>
                  </a:cubicBezTo>
                  <a:cubicBezTo>
                    <a:pt x="490298" y="274737"/>
                    <a:pt x="483106" y="274191"/>
                    <a:pt x="479280" y="269185"/>
                  </a:cubicBezTo>
                  <a:cubicBezTo>
                    <a:pt x="475971" y="264812"/>
                    <a:pt x="476949" y="258512"/>
                    <a:pt x="480977" y="254801"/>
                  </a:cubicBezTo>
                  <a:cubicBezTo>
                    <a:pt x="658535" y="90476"/>
                    <a:pt x="889602" y="0"/>
                    <a:pt x="1131687" y="0"/>
                  </a:cubicBezTo>
                  <a:cubicBezTo>
                    <a:pt x="1390832" y="0"/>
                    <a:pt x="1634240" y="102156"/>
                    <a:pt x="1815998" y="287424"/>
                  </a:cubicBezTo>
                  <a:cubicBezTo>
                    <a:pt x="1993211" y="468089"/>
                    <a:pt x="2091915" y="712821"/>
                    <a:pt x="2089959" y="965896"/>
                  </a:cubicBezTo>
                  <a:cubicBezTo>
                    <a:pt x="2088002" y="1219028"/>
                    <a:pt x="1988522" y="1456683"/>
                    <a:pt x="1809324" y="1635880"/>
                  </a:cubicBezTo>
                  <a:cubicBezTo>
                    <a:pt x="1628343" y="1816861"/>
                    <a:pt x="1387696" y="1916544"/>
                    <a:pt x="1131716" y="1916544"/>
                  </a:cubicBezTo>
                  <a:cubicBezTo>
                    <a:pt x="854361" y="1916544"/>
                    <a:pt x="591160" y="1796580"/>
                    <a:pt x="408884" y="1587377"/>
                  </a:cubicBezTo>
                  <a:cubicBezTo>
                    <a:pt x="400224" y="1587895"/>
                    <a:pt x="391421" y="1588240"/>
                    <a:pt x="382589" y="1588240"/>
                  </a:cubicBezTo>
                  <a:cubicBezTo>
                    <a:pt x="273702" y="1588240"/>
                    <a:pt x="181729" y="1549777"/>
                    <a:pt x="109176" y="1473943"/>
                  </a:cubicBezTo>
                  <a:cubicBezTo>
                    <a:pt x="36737" y="1398254"/>
                    <a:pt x="0" y="1310137"/>
                    <a:pt x="0" y="1212094"/>
                  </a:cubicBezTo>
                  <a:cubicBezTo>
                    <a:pt x="0" y="1174897"/>
                    <a:pt x="5667" y="1136923"/>
                    <a:pt x="16858" y="1099237"/>
                  </a:cubicBezTo>
                  <a:cubicBezTo>
                    <a:pt x="27934" y="1061895"/>
                    <a:pt x="53682" y="1004071"/>
                    <a:pt x="93382" y="927404"/>
                  </a:cubicBezTo>
                  <a:lnTo>
                    <a:pt x="396485" y="334000"/>
                  </a:lnTo>
                  <a:cubicBezTo>
                    <a:pt x="399102" y="328879"/>
                    <a:pt x="405345" y="326808"/>
                    <a:pt x="410495" y="329397"/>
                  </a:cubicBezTo>
                  <a:lnTo>
                    <a:pt x="601775" y="425051"/>
                  </a:lnTo>
                  <a:cubicBezTo>
                    <a:pt x="604278" y="426317"/>
                    <a:pt x="606176" y="428504"/>
                    <a:pt x="607040" y="431179"/>
                  </a:cubicBezTo>
                  <a:cubicBezTo>
                    <a:pt x="607903" y="433855"/>
                    <a:pt x="607672" y="436731"/>
                    <a:pt x="606407" y="439234"/>
                  </a:cubicBezTo>
                  <a:lnTo>
                    <a:pt x="407589" y="825075"/>
                  </a:lnTo>
                  <a:cubicBezTo>
                    <a:pt x="499245" y="828843"/>
                    <a:pt x="579134" y="863308"/>
                    <a:pt x="645416" y="927691"/>
                  </a:cubicBezTo>
                  <a:cubicBezTo>
                    <a:pt x="649674" y="931834"/>
                    <a:pt x="649761" y="938623"/>
                    <a:pt x="645532" y="942766"/>
                  </a:cubicBezTo>
                  <a:lnTo>
                    <a:pt x="645532" y="942766"/>
                  </a:lnTo>
                  <a:close/>
                </a:path>
              </a:pathLst>
            </a:custGeom>
            <a:solidFill>
              <a:schemeClr val="tx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360FA38-FA47-1B20-957B-EDF6A977C5B9}"/>
                </a:ext>
              </a:extLst>
            </p:cNvPr>
            <p:cNvSpPr/>
            <p:nvPr/>
          </p:nvSpPr>
          <p:spPr>
            <a:xfrm>
              <a:off x="1836941" y="4316760"/>
              <a:ext cx="321686" cy="340904"/>
            </a:xfrm>
            <a:custGeom>
              <a:avLst/>
              <a:gdLst>
                <a:gd name="connsiteX0" fmla="*/ 45339 w 321686"/>
                <a:gd name="connsiteY0" fmla="*/ 48590 h 340904"/>
                <a:gd name="connsiteX1" fmla="*/ 0 w 321686"/>
                <a:gd name="connsiteY1" fmla="*/ 169244 h 340904"/>
                <a:gd name="connsiteX2" fmla="*/ 47410 w 321686"/>
                <a:gd name="connsiteY2" fmla="*/ 291164 h 340904"/>
                <a:gd name="connsiteX3" fmla="*/ 158830 w 321686"/>
                <a:gd name="connsiteY3" fmla="*/ 340904 h 340904"/>
                <a:gd name="connsiteX4" fmla="*/ 273759 w 321686"/>
                <a:gd name="connsiteY4" fmla="*/ 292056 h 340904"/>
                <a:gd name="connsiteX5" fmla="*/ 321687 w 321686"/>
                <a:gd name="connsiteY5" fmla="*/ 169244 h 340904"/>
                <a:gd name="connsiteX6" fmla="*/ 275054 w 321686"/>
                <a:gd name="connsiteY6" fmla="*/ 48503 h 340904"/>
                <a:gd name="connsiteX7" fmla="*/ 158053 w 321686"/>
                <a:gd name="connsiteY7" fmla="*/ 0 h 340904"/>
                <a:gd name="connsiteX8" fmla="*/ 45367 w 321686"/>
                <a:gd name="connsiteY8" fmla="*/ 48618 h 340904"/>
                <a:gd name="connsiteX9" fmla="*/ 300744 w 321686"/>
                <a:gd name="connsiteY9" fmla="*/ 169244 h 340904"/>
                <a:gd name="connsiteX10" fmla="*/ 258828 w 321686"/>
                <a:gd name="connsiteY10" fmla="*/ 277384 h 340904"/>
                <a:gd name="connsiteX11" fmla="*/ 158830 w 321686"/>
                <a:gd name="connsiteY11" fmla="*/ 319961 h 340904"/>
                <a:gd name="connsiteX12" fmla="*/ 62542 w 321686"/>
                <a:gd name="connsiteY12" fmla="*/ 276694 h 340904"/>
                <a:gd name="connsiteX13" fmla="*/ 20943 w 321686"/>
                <a:gd name="connsiteY13" fmla="*/ 169244 h 340904"/>
                <a:gd name="connsiteX14" fmla="*/ 60615 w 321686"/>
                <a:gd name="connsiteY14" fmla="*/ 62945 h 340904"/>
                <a:gd name="connsiteX15" fmla="*/ 158024 w 321686"/>
                <a:gd name="connsiteY15" fmla="*/ 20943 h 340904"/>
                <a:gd name="connsiteX16" fmla="*/ 259950 w 321686"/>
                <a:gd name="connsiteY16" fmla="*/ 63060 h 340904"/>
                <a:gd name="connsiteX17" fmla="*/ 300715 w 321686"/>
                <a:gd name="connsiteY17" fmla="*/ 169273 h 34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1686" h="340904">
                  <a:moveTo>
                    <a:pt x="45339" y="48590"/>
                  </a:moveTo>
                  <a:cubicBezTo>
                    <a:pt x="15247" y="80666"/>
                    <a:pt x="0" y="121258"/>
                    <a:pt x="0" y="169244"/>
                  </a:cubicBezTo>
                  <a:cubicBezTo>
                    <a:pt x="0" y="217229"/>
                    <a:pt x="15966" y="258282"/>
                    <a:pt x="47410" y="291164"/>
                  </a:cubicBezTo>
                  <a:cubicBezTo>
                    <a:pt x="78998" y="324161"/>
                    <a:pt x="116483" y="340904"/>
                    <a:pt x="158830" y="340904"/>
                  </a:cubicBezTo>
                  <a:cubicBezTo>
                    <a:pt x="201177" y="340904"/>
                    <a:pt x="241912" y="324478"/>
                    <a:pt x="273759" y="292056"/>
                  </a:cubicBezTo>
                  <a:cubicBezTo>
                    <a:pt x="305548" y="259691"/>
                    <a:pt x="321687" y="218380"/>
                    <a:pt x="321687" y="169244"/>
                  </a:cubicBezTo>
                  <a:cubicBezTo>
                    <a:pt x="321687" y="120108"/>
                    <a:pt x="305979" y="80580"/>
                    <a:pt x="275054" y="48503"/>
                  </a:cubicBezTo>
                  <a:cubicBezTo>
                    <a:pt x="243984" y="16312"/>
                    <a:pt x="204629" y="0"/>
                    <a:pt x="158053" y="0"/>
                  </a:cubicBezTo>
                  <a:cubicBezTo>
                    <a:pt x="111477" y="0"/>
                    <a:pt x="75632" y="16369"/>
                    <a:pt x="45367" y="48618"/>
                  </a:cubicBezTo>
                  <a:close/>
                  <a:moveTo>
                    <a:pt x="300744" y="169244"/>
                  </a:moveTo>
                  <a:cubicBezTo>
                    <a:pt x="300744" y="213317"/>
                    <a:pt x="287021" y="248673"/>
                    <a:pt x="258828" y="277384"/>
                  </a:cubicBezTo>
                  <a:cubicBezTo>
                    <a:pt x="230664" y="306037"/>
                    <a:pt x="197955" y="319961"/>
                    <a:pt x="158830" y="319961"/>
                  </a:cubicBezTo>
                  <a:cubicBezTo>
                    <a:pt x="121891" y="319961"/>
                    <a:pt x="90419" y="305807"/>
                    <a:pt x="62542" y="276694"/>
                  </a:cubicBezTo>
                  <a:cubicBezTo>
                    <a:pt x="34551" y="247436"/>
                    <a:pt x="20943" y="212310"/>
                    <a:pt x="20943" y="169244"/>
                  </a:cubicBezTo>
                  <a:cubicBezTo>
                    <a:pt x="20943" y="126178"/>
                    <a:pt x="34292" y="90994"/>
                    <a:pt x="60615" y="62945"/>
                  </a:cubicBezTo>
                  <a:cubicBezTo>
                    <a:pt x="87139" y="34695"/>
                    <a:pt x="118986" y="20943"/>
                    <a:pt x="158024" y="20943"/>
                  </a:cubicBezTo>
                  <a:cubicBezTo>
                    <a:pt x="199278" y="20943"/>
                    <a:pt x="232592" y="34724"/>
                    <a:pt x="259950" y="63060"/>
                  </a:cubicBezTo>
                  <a:cubicBezTo>
                    <a:pt x="287395" y="91512"/>
                    <a:pt x="300715" y="126264"/>
                    <a:pt x="300715" y="169273"/>
                  </a:cubicBezTo>
                  <a:close/>
                </a:path>
              </a:pathLst>
            </a:custGeom>
            <a:solidFill>
              <a:schemeClr val="tx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044" name="Groep 1043">
            <a:extLst>
              <a:ext uri="{FF2B5EF4-FFF2-40B4-BE49-F238E27FC236}">
                <a16:creationId xmlns:a16="http://schemas.microsoft.com/office/drawing/2014/main" id="{C5F9BCFA-072C-A320-9882-E7610E87A45A}"/>
              </a:ext>
            </a:extLst>
          </p:cNvPr>
          <p:cNvGrpSpPr>
            <a:grpSpLocks noChangeAspect="1"/>
          </p:cNvGrpSpPr>
          <p:nvPr/>
        </p:nvGrpSpPr>
        <p:grpSpPr>
          <a:xfrm>
            <a:off x="6601199" y="3642808"/>
            <a:ext cx="1331657" cy="1190023"/>
            <a:chOff x="6194704" y="3279548"/>
            <a:chExt cx="2144646" cy="1916543"/>
          </a:xfrm>
        </p:grpSpPr>
        <p:sp>
          <p:nvSpPr>
            <p:cNvPr id="1035" name="Graphic 95">
              <a:extLst>
                <a:ext uri="{FF2B5EF4-FFF2-40B4-BE49-F238E27FC236}">
                  <a16:creationId xmlns:a16="http://schemas.microsoft.com/office/drawing/2014/main" id="{A41A0023-FE6D-EA11-C1A6-B202AFE764C5}"/>
                </a:ext>
              </a:extLst>
            </p:cNvPr>
            <p:cNvSpPr/>
            <p:nvPr/>
          </p:nvSpPr>
          <p:spPr>
            <a:xfrm>
              <a:off x="6368594" y="3357786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6E4D7ACB-B9F8-821A-C3CE-183FA79351AE}"/>
                </a:ext>
              </a:extLst>
            </p:cNvPr>
            <p:cNvSpPr/>
            <p:nvPr/>
          </p:nvSpPr>
          <p:spPr>
            <a:xfrm>
              <a:off x="6194704" y="3279548"/>
              <a:ext cx="2144646" cy="1916543"/>
            </a:xfrm>
            <a:custGeom>
              <a:avLst/>
              <a:gdLst>
                <a:gd name="connsiteX0" fmla="*/ 785345 w 2144646"/>
                <a:gd name="connsiteY0" fmla="*/ 1040549 h 1916543"/>
                <a:gd name="connsiteX1" fmla="*/ 771364 w 2144646"/>
                <a:gd name="connsiteY1" fmla="*/ 1036723 h 1916543"/>
                <a:gd name="connsiteX2" fmla="*/ 655917 w 2144646"/>
                <a:gd name="connsiteY2" fmla="*/ 917277 h 1916543"/>
                <a:gd name="connsiteX3" fmla="*/ 651170 w 2144646"/>
                <a:gd name="connsiteY3" fmla="*/ 909769 h 1916543"/>
                <a:gd name="connsiteX4" fmla="*/ 653903 w 2144646"/>
                <a:gd name="connsiteY4" fmla="*/ 901311 h 1916543"/>
                <a:gd name="connsiteX5" fmla="*/ 738194 w 2144646"/>
                <a:gd name="connsiteY5" fmla="*/ 782843 h 1916543"/>
                <a:gd name="connsiteX6" fmla="*/ 760979 w 2144646"/>
                <a:gd name="connsiteY6" fmla="*/ 669668 h 1916543"/>
                <a:gd name="connsiteX7" fmla="*/ 717078 w 2144646"/>
                <a:gd name="connsiteY7" fmla="*/ 507041 h 1916543"/>
                <a:gd name="connsiteX8" fmla="*/ 597258 w 2144646"/>
                <a:gd name="connsiteY8" fmla="*/ 390415 h 1916543"/>
                <a:gd name="connsiteX9" fmla="*/ 420190 w 2144646"/>
                <a:gd name="connsiteY9" fmla="*/ 349218 h 1916543"/>
                <a:gd name="connsiteX10" fmla="*/ 239812 w 2144646"/>
                <a:gd name="connsiteY10" fmla="*/ 390098 h 1916543"/>
                <a:gd name="connsiteX11" fmla="*/ 119273 w 2144646"/>
                <a:gd name="connsiteY11" fmla="*/ 503905 h 1916543"/>
                <a:gd name="connsiteX12" fmla="*/ 76207 w 2144646"/>
                <a:gd name="connsiteY12" fmla="*/ 666475 h 1916543"/>
                <a:gd name="connsiteX13" fmla="*/ 102185 w 2144646"/>
                <a:gd name="connsiteY13" fmla="*/ 790035 h 1916543"/>
                <a:gd name="connsiteX14" fmla="*/ 179859 w 2144646"/>
                <a:gd name="connsiteY14" fmla="*/ 901109 h 1916543"/>
                <a:gd name="connsiteX15" fmla="*/ 182851 w 2144646"/>
                <a:gd name="connsiteY15" fmla="*/ 909279 h 1916543"/>
                <a:gd name="connsiteX16" fmla="*/ 178651 w 2144646"/>
                <a:gd name="connsiteY16" fmla="*/ 916874 h 1916543"/>
                <a:gd name="connsiteX17" fmla="*/ 60183 w 2144646"/>
                <a:gd name="connsiteY17" fmla="*/ 1050186 h 1916543"/>
                <a:gd name="connsiteX18" fmla="*/ 20886 w 2144646"/>
                <a:gd name="connsiteY18" fmla="*/ 1215029 h 1916543"/>
                <a:gd name="connsiteX19" fmla="*/ 69964 w 2144646"/>
                <a:gd name="connsiteY19" fmla="*/ 1402713 h 1916543"/>
                <a:gd name="connsiteX20" fmla="*/ 200371 w 2144646"/>
                <a:gd name="connsiteY20" fmla="*/ 1526273 h 1916543"/>
                <a:gd name="connsiteX21" fmla="*/ 422635 w 2144646"/>
                <a:gd name="connsiteY21" fmla="*/ 1567296 h 1916543"/>
                <a:gd name="connsiteX22" fmla="*/ 468261 w 2144646"/>
                <a:gd name="connsiteY22" fmla="*/ 1565916 h 1916543"/>
                <a:gd name="connsiteX23" fmla="*/ 478819 w 2144646"/>
                <a:gd name="connsiteY23" fmla="*/ 1573050 h 1916543"/>
                <a:gd name="connsiteX24" fmla="*/ 1186346 w 2144646"/>
                <a:gd name="connsiteY24" fmla="*/ 1895600 h 1916543"/>
                <a:gd name="connsiteX25" fmla="*/ 2123675 w 2144646"/>
                <a:gd name="connsiteY25" fmla="*/ 958272 h 1916543"/>
                <a:gd name="connsiteX26" fmla="*/ 1186346 w 2144646"/>
                <a:gd name="connsiteY26" fmla="*/ 20943 h 1916543"/>
                <a:gd name="connsiteX27" fmla="*/ 569123 w 2144646"/>
                <a:gd name="connsiteY27" fmla="*/ 252845 h 1916543"/>
                <a:gd name="connsiteX28" fmla="*/ 553674 w 2144646"/>
                <a:gd name="connsiteY28" fmla="*/ 251003 h 1916543"/>
                <a:gd name="connsiteX29" fmla="*/ 555774 w 2144646"/>
                <a:gd name="connsiteY29" fmla="*/ 236677 h 1916543"/>
                <a:gd name="connsiteX30" fmla="*/ 1186346 w 2144646"/>
                <a:gd name="connsiteY30" fmla="*/ 0 h 1916543"/>
                <a:gd name="connsiteX31" fmla="*/ 1870658 w 2144646"/>
                <a:gd name="connsiteY31" fmla="*/ 287424 h 1916543"/>
                <a:gd name="connsiteX32" fmla="*/ 2144618 w 2144646"/>
                <a:gd name="connsiteY32" fmla="*/ 965896 h 1916543"/>
                <a:gd name="connsiteX33" fmla="*/ 1863983 w 2144646"/>
                <a:gd name="connsiteY33" fmla="*/ 1635880 h 1916543"/>
                <a:gd name="connsiteX34" fmla="*/ 1186375 w 2144646"/>
                <a:gd name="connsiteY34" fmla="*/ 1916544 h 1916543"/>
                <a:gd name="connsiteX35" fmla="*/ 463370 w 2144646"/>
                <a:gd name="connsiteY35" fmla="*/ 1587147 h 1916543"/>
                <a:gd name="connsiteX36" fmla="*/ 422692 w 2144646"/>
                <a:gd name="connsiteY36" fmla="*/ 1588240 h 1916543"/>
                <a:gd name="connsiteX37" fmla="*/ 191050 w 2144646"/>
                <a:gd name="connsiteY37" fmla="*/ 1545001 h 1916543"/>
                <a:gd name="connsiteX38" fmla="*/ 51984 w 2144646"/>
                <a:gd name="connsiteY38" fmla="*/ 1413357 h 1916543"/>
                <a:gd name="connsiteX39" fmla="*/ 0 w 2144646"/>
                <a:gd name="connsiteY39" fmla="*/ 1215029 h 1916543"/>
                <a:gd name="connsiteX40" fmla="*/ 41714 w 2144646"/>
                <a:gd name="connsiteY40" fmla="*/ 1040405 h 1916543"/>
                <a:gd name="connsiteX41" fmla="*/ 156758 w 2144646"/>
                <a:gd name="connsiteY41" fmla="*/ 907237 h 1916543"/>
                <a:gd name="connsiteX42" fmla="*/ 83082 w 2144646"/>
                <a:gd name="connsiteY42" fmla="*/ 798521 h 1916543"/>
                <a:gd name="connsiteX43" fmla="*/ 55321 w 2144646"/>
                <a:gd name="connsiteY43" fmla="*/ 666475 h 1916543"/>
                <a:gd name="connsiteX44" fmla="*/ 101264 w 2144646"/>
                <a:gd name="connsiteY44" fmla="*/ 493290 h 1916543"/>
                <a:gd name="connsiteX45" fmla="*/ 230146 w 2144646"/>
                <a:gd name="connsiteY45" fmla="*/ 371543 h 1916543"/>
                <a:gd name="connsiteX46" fmla="*/ 420275 w 2144646"/>
                <a:gd name="connsiteY46" fmla="*/ 328275 h 1916543"/>
                <a:gd name="connsiteX47" fmla="*/ 607298 w 2144646"/>
                <a:gd name="connsiteY47" fmla="*/ 372003 h 1916543"/>
                <a:gd name="connsiteX48" fmla="*/ 735288 w 2144646"/>
                <a:gd name="connsiteY48" fmla="*/ 496570 h 1916543"/>
                <a:gd name="connsiteX49" fmla="*/ 782008 w 2144646"/>
                <a:gd name="connsiteY49" fmla="*/ 669697 h 1916543"/>
                <a:gd name="connsiteX50" fmla="*/ 757469 w 2144646"/>
                <a:gd name="connsiteY50" fmla="*/ 791272 h 1916543"/>
                <a:gd name="connsiteX51" fmla="*/ 677666 w 2144646"/>
                <a:gd name="connsiteY51" fmla="*/ 906518 h 1916543"/>
                <a:gd name="connsiteX52" fmla="*/ 789430 w 2144646"/>
                <a:gd name="connsiteY52" fmla="*/ 1026021 h 1916543"/>
                <a:gd name="connsiteX53" fmla="*/ 785403 w 2144646"/>
                <a:gd name="connsiteY53" fmla="*/ 1040578 h 1916543"/>
                <a:gd name="connsiteX54" fmla="*/ 785403 w 2144646"/>
                <a:gd name="connsiteY54" fmla="*/ 1040578 h 191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144646" h="1916543">
                  <a:moveTo>
                    <a:pt x="785345" y="1040549"/>
                  </a:moveTo>
                  <a:cubicBezTo>
                    <a:pt x="780426" y="1043225"/>
                    <a:pt x="774183" y="1041585"/>
                    <a:pt x="771364" y="1036723"/>
                  </a:cubicBezTo>
                  <a:cubicBezTo>
                    <a:pt x="743487" y="988680"/>
                    <a:pt x="704708" y="948519"/>
                    <a:pt x="655917" y="917277"/>
                  </a:cubicBezTo>
                  <a:cubicBezTo>
                    <a:pt x="653299" y="915608"/>
                    <a:pt x="651573" y="912847"/>
                    <a:pt x="651170" y="909769"/>
                  </a:cubicBezTo>
                  <a:cubicBezTo>
                    <a:pt x="650767" y="906690"/>
                    <a:pt x="651775" y="903583"/>
                    <a:pt x="653903" y="901311"/>
                  </a:cubicBezTo>
                  <a:cubicBezTo>
                    <a:pt x="694610" y="857525"/>
                    <a:pt x="722947" y="817652"/>
                    <a:pt x="738194" y="782843"/>
                  </a:cubicBezTo>
                  <a:cubicBezTo>
                    <a:pt x="753297" y="748263"/>
                    <a:pt x="760979" y="710174"/>
                    <a:pt x="760979" y="669668"/>
                  </a:cubicBezTo>
                  <a:cubicBezTo>
                    <a:pt x="760979" y="611988"/>
                    <a:pt x="746220" y="557271"/>
                    <a:pt x="717078" y="507041"/>
                  </a:cubicBezTo>
                  <a:cubicBezTo>
                    <a:pt x="687993" y="456898"/>
                    <a:pt x="647689" y="417658"/>
                    <a:pt x="597258" y="390415"/>
                  </a:cubicBezTo>
                  <a:cubicBezTo>
                    <a:pt x="546655" y="363085"/>
                    <a:pt x="487076" y="349218"/>
                    <a:pt x="420190" y="349218"/>
                  </a:cubicBezTo>
                  <a:cubicBezTo>
                    <a:pt x="353304" y="349218"/>
                    <a:pt x="291509" y="362969"/>
                    <a:pt x="239812" y="390098"/>
                  </a:cubicBezTo>
                  <a:cubicBezTo>
                    <a:pt x="188375" y="417083"/>
                    <a:pt x="147811" y="455373"/>
                    <a:pt x="119273" y="503905"/>
                  </a:cubicBezTo>
                  <a:cubicBezTo>
                    <a:pt x="90706" y="552524"/>
                    <a:pt x="76207" y="607212"/>
                    <a:pt x="76207" y="666475"/>
                  </a:cubicBezTo>
                  <a:cubicBezTo>
                    <a:pt x="76207" y="709685"/>
                    <a:pt x="84953" y="751255"/>
                    <a:pt x="102185" y="790035"/>
                  </a:cubicBezTo>
                  <a:cubicBezTo>
                    <a:pt x="119504" y="829016"/>
                    <a:pt x="145625" y="866415"/>
                    <a:pt x="179859" y="901109"/>
                  </a:cubicBezTo>
                  <a:cubicBezTo>
                    <a:pt x="181988" y="903267"/>
                    <a:pt x="183081" y="906230"/>
                    <a:pt x="182851" y="909279"/>
                  </a:cubicBezTo>
                  <a:cubicBezTo>
                    <a:pt x="182621" y="912300"/>
                    <a:pt x="181096" y="915091"/>
                    <a:pt x="178651" y="916874"/>
                  </a:cubicBezTo>
                  <a:cubicBezTo>
                    <a:pt x="126149" y="955884"/>
                    <a:pt x="86305" y="1000734"/>
                    <a:pt x="60183" y="1050186"/>
                  </a:cubicBezTo>
                  <a:cubicBezTo>
                    <a:pt x="34119" y="1099524"/>
                    <a:pt x="20886" y="1154989"/>
                    <a:pt x="20886" y="1215029"/>
                  </a:cubicBezTo>
                  <a:cubicBezTo>
                    <a:pt x="20886" y="1284476"/>
                    <a:pt x="37399" y="1347622"/>
                    <a:pt x="69964" y="1402713"/>
                  </a:cubicBezTo>
                  <a:cubicBezTo>
                    <a:pt x="102443" y="1457661"/>
                    <a:pt x="146315" y="1499231"/>
                    <a:pt x="200371" y="1526273"/>
                  </a:cubicBezTo>
                  <a:cubicBezTo>
                    <a:pt x="254800" y="1553488"/>
                    <a:pt x="329570" y="1567296"/>
                    <a:pt x="422635" y="1567296"/>
                  </a:cubicBezTo>
                  <a:cubicBezTo>
                    <a:pt x="438284" y="1567296"/>
                    <a:pt x="453618" y="1566836"/>
                    <a:pt x="468261" y="1565916"/>
                  </a:cubicBezTo>
                  <a:cubicBezTo>
                    <a:pt x="473066" y="1565599"/>
                    <a:pt x="477323" y="1568648"/>
                    <a:pt x="478819" y="1573050"/>
                  </a:cubicBezTo>
                  <a:cubicBezTo>
                    <a:pt x="657096" y="1778053"/>
                    <a:pt x="914803" y="1895600"/>
                    <a:pt x="1186346" y="1895600"/>
                  </a:cubicBezTo>
                  <a:cubicBezTo>
                    <a:pt x="1703198" y="1895600"/>
                    <a:pt x="2123675" y="1475123"/>
                    <a:pt x="2123675" y="958272"/>
                  </a:cubicBezTo>
                  <a:cubicBezTo>
                    <a:pt x="2123675" y="441421"/>
                    <a:pt x="1703198" y="20943"/>
                    <a:pt x="1186346" y="20943"/>
                  </a:cubicBezTo>
                  <a:cubicBezTo>
                    <a:pt x="959077" y="20943"/>
                    <a:pt x="739891" y="103307"/>
                    <a:pt x="569123" y="252845"/>
                  </a:cubicBezTo>
                  <a:cubicBezTo>
                    <a:pt x="564491" y="256901"/>
                    <a:pt x="557328" y="256153"/>
                    <a:pt x="553674" y="251003"/>
                  </a:cubicBezTo>
                  <a:cubicBezTo>
                    <a:pt x="550510" y="246544"/>
                    <a:pt x="551661" y="240273"/>
                    <a:pt x="555774" y="236677"/>
                  </a:cubicBezTo>
                  <a:cubicBezTo>
                    <a:pt x="730311" y="84032"/>
                    <a:pt x="954215" y="0"/>
                    <a:pt x="1186346" y="0"/>
                  </a:cubicBezTo>
                  <a:cubicBezTo>
                    <a:pt x="1445491" y="0"/>
                    <a:pt x="1688899" y="102156"/>
                    <a:pt x="1870658" y="287424"/>
                  </a:cubicBezTo>
                  <a:cubicBezTo>
                    <a:pt x="2047870" y="468089"/>
                    <a:pt x="2146574" y="712821"/>
                    <a:pt x="2144618" y="965896"/>
                  </a:cubicBezTo>
                  <a:cubicBezTo>
                    <a:pt x="2142662" y="1219028"/>
                    <a:pt x="2043181" y="1456683"/>
                    <a:pt x="1863983" y="1635880"/>
                  </a:cubicBezTo>
                  <a:cubicBezTo>
                    <a:pt x="1683002" y="1816861"/>
                    <a:pt x="1442355" y="1916544"/>
                    <a:pt x="1186375" y="1916544"/>
                  </a:cubicBezTo>
                  <a:cubicBezTo>
                    <a:pt x="908934" y="1916544"/>
                    <a:pt x="645618" y="1796522"/>
                    <a:pt x="463370" y="1587147"/>
                  </a:cubicBezTo>
                  <a:cubicBezTo>
                    <a:pt x="450195" y="1587866"/>
                    <a:pt x="436559" y="1588240"/>
                    <a:pt x="422692" y="1588240"/>
                  </a:cubicBezTo>
                  <a:cubicBezTo>
                    <a:pt x="326347" y="1588240"/>
                    <a:pt x="248414" y="1573683"/>
                    <a:pt x="191050" y="1545001"/>
                  </a:cubicBezTo>
                  <a:cubicBezTo>
                    <a:pt x="133341" y="1516118"/>
                    <a:pt x="86563" y="1471843"/>
                    <a:pt x="51984" y="1413357"/>
                  </a:cubicBezTo>
                  <a:cubicBezTo>
                    <a:pt x="17491" y="1355015"/>
                    <a:pt x="0" y="1288273"/>
                    <a:pt x="0" y="1215029"/>
                  </a:cubicBezTo>
                  <a:cubicBezTo>
                    <a:pt x="0" y="1151537"/>
                    <a:pt x="14039" y="1092792"/>
                    <a:pt x="41714" y="1040405"/>
                  </a:cubicBezTo>
                  <a:cubicBezTo>
                    <a:pt x="67721" y="991183"/>
                    <a:pt x="106385" y="946448"/>
                    <a:pt x="156758" y="907237"/>
                  </a:cubicBezTo>
                  <a:cubicBezTo>
                    <a:pt x="124768" y="873147"/>
                    <a:pt x="99999" y="836611"/>
                    <a:pt x="83082" y="798521"/>
                  </a:cubicBezTo>
                  <a:cubicBezTo>
                    <a:pt x="64671" y="757066"/>
                    <a:pt x="55321" y="712648"/>
                    <a:pt x="55321" y="666475"/>
                  </a:cubicBezTo>
                  <a:cubicBezTo>
                    <a:pt x="55321" y="603444"/>
                    <a:pt x="70770" y="545188"/>
                    <a:pt x="101264" y="493290"/>
                  </a:cubicBezTo>
                  <a:cubicBezTo>
                    <a:pt x="131816" y="441334"/>
                    <a:pt x="175170" y="400368"/>
                    <a:pt x="230146" y="371543"/>
                  </a:cubicBezTo>
                  <a:cubicBezTo>
                    <a:pt x="284892" y="342832"/>
                    <a:pt x="348844" y="328275"/>
                    <a:pt x="420275" y="328275"/>
                  </a:cubicBezTo>
                  <a:cubicBezTo>
                    <a:pt x="491707" y="328275"/>
                    <a:pt x="553588" y="342976"/>
                    <a:pt x="607298" y="372003"/>
                  </a:cubicBezTo>
                  <a:cubicBezTo>
                    <a:pt x="661181" y="401116"/>
                    <a:pt x="704219" y="443032"/>
                    <a:pt x="735288" y="496570"/>
                  </a:cubicBezTo>
                  <a:cubicBezTo>
                    <a:pt x="766301" y="550050"/>
                    <a:pt x="782008" y="608306"/>
                    <a:pt x="782008" y="669697"/>
                  </a:cubicBezTo>
                  <a:cubicBezTo>
                    <a:pt x="782008" y="713137"/>
                    <a:pt x="773752" y="754046"/>
                    <a:pt x="757469" y="791272"/>
                  </a:cubicBezTo>
                  <a:cubicBezTo>
                    <a:pt x="742366" y="825765"/>
                    <a:pt x="715554" y="864487"/>
                    <a:pt x="677666" y="906518"/>
                  </a:cubicBezTo>
                  <a:cubicBezTo>
                    <a:pt x="724357" y="938479"/>
                    <a:pt x="761899" y="978611"/>
                    <a:pt x="789430" y="1026021"/>
                  </a:cubicBezTo>
                  <a:cubicBezTo>
                    <a:pt x="792422" y="1031171"/>
                    <a:pt x="790638" y="1037759"/>
                    <a:pt x="785403" y="1040578"/>
                  </a:cubicBezTo>
                  <a:lnTo>
                    <a:pt x="785403" y="1040578"/>
                  </a:lnTo>
                  <a:close/>
                </a:path>
              </a:pathLst>
            </a:custGeom>
            <a:solidFill>
              <a:schemeClr val="tx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8AFC4491-1708-7D57-452B-E957A42676F0}"/>
                </a:ext>
              </a:extLst>
            </p:cNvPr>
            <p:cNvSpPr/>
            <p:nvPr/>
          </p:nvSpPr>
          <p:spPr>
            <a:xfrm>
              <a:off x="6470476" y="3824305"/>
              <a:ext cx="281613" cy="284029"/>
            </a:xfrm>
            <a:custGeom>
              <a:avLst/>
              <a:gdLst>
                <a:gd name="connsiteX0" fmla="*/ 141224 w 281613"/>
                <a:gd name="connsiteY0" fmla="*/ 284000 h 284029"/>
                <a:gd name="connsiteX1" fmla="*/ 242172 w 281613"/>
                <a:gd name="connsiteY1" fmla="*/ 243236 h 284029"/>
                <a:gd name="connsiteX2" fmla="*/ 281613 w 281613"/>
                <a:gd name="connsiteY2" fmla="*/ 138404 h 284029"/>
                <a:gd name="connsiteX3" fmla="*/ 241510 w 281613"/>
                <a:gd name="connsiteY3" fmla="*/ 38521 h 284029"/>
                <a:gd name="connsiteX4" fmla="*/ 137197 w 281613"/>
                <a:gd name="connsiteY4" fmla="*/ 0 h 284029"/>
                <a:gd name="connsiteX5" fmla="*/ 38694 w 281613"/>
                <a:gd name="connsiteY5" fmla="*/ 39528 h 284029"/>
                <a:gd name="connsiteX6" fmla="*/ 0 w 281613"/>
                <a:gd name="connsiteY6" fmla="*/ 140015 h 284029"/>
                <a:gd name="connsiteX7" fmla="*/ 40679 w 281613"/>
                <a:gd name="connsiteY7" fmla="*/ 242516 h 284029"/>
                <a:gd name="connsiteX8" fmla="*/ 141166 w 281613"/>
                <a:gd name="connsiteY8" fmla="*/ 284029 h 284029"/>
                <a:gd name="connsiteX9" fmla="*/ 53682 w 281613"/>
                <a:gd name="connsiteY9" fmla="*/ 54199 h 284029"/>
                <a:gd name="connsiteX10" fmla="*/ 137225 w 281613"/>
                <a:gd name="connsiteY10" fmla="*/ 20972 h 284029"/>
                <a:gd name="connsiteX11" fmla="*/ 226982 w 281613"/>
                <a:gd name="connsiteY11" fmla="*/ 53624 h 284029"/>
                <a:gd name="connsiteX12" fmla="*/ 260670 w 281613"/>
                <a:gd name="connsiteY12" fmla="*/ 138433 h 284029"/>
                <a:gd name="connsiteX13" fmla="*/ 227154 w 281613"/>
                <a:gd name="connsiteY13" fmla="*/ 228679 h 284029"/>
                <a:gd name="connsiteX14" fmla="*/ 141253 w 281613"/>
                <a:gd name="connsiteY14" fmla="*/ 263086 h 284029"/>
                <a:gd name="connsiteX15" fmla="*/ 55696 w 281613"/>
                <a:gd name="connsiteY15" fmla="*/ 227845 h 284029"/>
                <a:gd name="connsiteX16" fmla="*/ 21001 w 281613"/>
                <a:gd name="connsiteY16" fmla="*/ 140015 h 284029"/>
                <a:gd name="connsiteX17" fmla="*/ 53682 w 281613"/>
                <a:gd name="connsiteY17" fmla="*/ 54199 h 28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1613" h="284029">
                  <a:moveTo>
                    <a:pt x="141224" y="284000"/>
                  </a:moveTo>
                  <a:cubicBezTo>
                    <a:pt x="181931" y="284000"/>
                    <a:pt x="215906" y="270278"/>
                    <a:pt x="242172" y="243236"/>
                  </a:cubicBezTo>
                  <a:cubicBezTo>
                    <a:pt x="268351" y="216280"/>
                    <a:pt x="281613" y="181010"/>
                    <a:pt x="281613" y="138404"/>
                  </a:cubicBezTo>
                  <a:cubicBezTo>
                    <a:pt x="281613" y="95798"/>
                    <a:pt x="268121" y="64211"/>
                    <a:pt x="241510" y="38521"/>
                  </a:cubicBezTo>
                  <a:cubicBezTo>
                    <a:pt x="215014" y="12946"/>
                    <a:pt x="179917" y="0"/>
                    <a:pt x="137197" y="0"/>
                  </a:cubicBezTo>
                  <a:cubicBezTo>
                    <a:pt x="97554" y="0"/>
                    <a:pt x="64413" y="13291"/>
                    <a:pt x="38694" y="39528"/>
                  </a:cubicBezTo>
                  <a:cubicBezTo>
                    <a:pt x="13032" y="65707"/>
                    <a:pt x="0" y="99509"/>
                    <a:pt x="0" y="140015"/>
                  </a:cubicBezTo>
                  <a:cubicBezTo>
                    <a:pt x="0" y="180521"/>
                    <a:pt x="13694" y="215014"/>
                    <a:pt x="40679" y="242516"/>
                  </a:cubicBezTo>
                  <a:cubicBezTo>
                    <a:pt x="67721" y="270048"/>
                    <a:pt x="101523" y="284029"/>
                    <a:pt x="141166" y="284029"/>
                  </a:cubicBezTo>
                  <a:close/>
                  <a:moveTo>
                    <a:pt x="53682" y="54199"/>
                  </a:moveTo>
                  <a:cubicBezTo>
                    <a:pt x="75632" y="31846"/>
                    <a:pt x="102962" y="20972"/>
                    <a:pt x="137225" y="20972"/>
                  </a:cubicBezTo>
                  <a:cubicBezTo>
                    <a:pt x="174854" y="20972"/>
                    <a:pt x="204197" y="31645"/>
                    <a:pt x="226982" y="53624"/>
                  </a:cubicBezTo>
                  <a:cubicBezTo>
                    <a:pt x="249651" y="75488"/>
                    <a:pt x="260670" y="103221"/>
                    <a:pt x="260670" y="138433"/>
                  </a:cubicBezTo>
                  <a:cubicBezTo>
                    <a:pt x="260670" y="175918"/>
                    <a:pt x="249709" y="205434"/>
                    <a:pt x="227154" y="228679"/>
                  </a:cubicBezTo>
                  <a:cubicBezTo>
                    <a:pt x="204687" y="251837"/>
                    <a:pt x="176580" y="263086"/>
                    <a:pt x="141253" y="263086"/>
                  </a:cubicBezTo>
                  <a:cubicBezTo>
                    <a:pt x="105925" y="263086"/>
                    <a:pt x="78970" y="251550"/>
                    <a:pt x="55696" y="227845"/>
                  </a:cubicBezTo>
                  <a:cubicBezTo>
                    <a:pt x="32364" y="204082"/>
                    <a:pt x="21001" y="175371"/>
                    <a:pt x="21001" y="140015"/>
                  </a:cubicBezTo>
                  <a:cubicBezTo>
                    <a:pt x="21001" y="104659"/>
                    <a:pt x="31703" y="76639"/>
                    <a:pt x="53682" y="54199"/>
                  </a:cubicBezTo>
                  <a:close/>
                </a:path>
              </a:pathLst>
            </a:custGeom>
            <a:solidFill>
              <a:schemeClr val="tx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9131CBFD-639B-38BA-0F7A-B82037547637}"/>
                </a:ext>
              </a:extLst>
            </p:cNvPr>
            <p:cNvSpPr/>
            <p:nvPr/>
          </p:nvSpPr>
          <p:spPr>
            <a:xfrm>
              <a:off x="6414378" y="4297485"/>
              <a:ext cx="397865" cy="357762"/>
            </a:xfrm>
            <a:custGeom>
              <a:avLst/>
              <a:gdLst>
                <a:gd name="connsiteX0" fmla="*/ 0 w 397865"/>
                <a:gd name="connsiteY0" fmla="*/ 177270 h 357762"/>
                <a:gd name="connsiteX1" fmla="*/ 55408 w 397865"/>
                <a:gd name="connsiteY1" fmla="*/ 305577 h 357762"/>
                <a:gd name="connsiteX2" fmla="*/ 199739 w 397865"/>
                <a:gd name="connsiteY2" fmla="*/ 357762 h 357762"/>
                <a:gd name="connsiteX3" fmla="*/ 343494 w 397865"/>
                <a:gd name="connsiteY3" fmla="*/ 308943 h 357762"/>
                <a:gd name="connsiteX4" fmla="*/ 397866 w 397865"/>
                <a:gd name="connsiteY4" fmla="*/ 182103 h 357762"/>
                <a:gd name="connsiteX5" fmla="*/ 341595 w 397865"/>
                <a:gd name="connsiteY5" fmla="*/ 52128 h 357762"/>
                <a:gd name="connsiteX6" fmla="*/ 202126 w 397865"/>
                <a:gd name="connsiteY6" fmla="*/ 0 h 357762"/>
                <a:gd name="connsiteX7" fmla="*/ 58832 w 397865"/>
                <a:gd name="connsiteY7" fmla="*/ 51984 h 357762"/>
                <a:gd name="connsiteX8" fmla="*/ 0 w 397865"/>
                <a:gd name="connsiteY8" fmla="*/ 177299 h 357762"/>
                <a:gd name="connsiteX9" fmla="*/ 72784 w 397865"/>
                <a:gd name="connsiteY9" fmla="*/ 67605 h 357762"/>
                <a:gd name="connsiteX10" fmla="*/ 202155 w 397865"/>
                <a:gd name="connsiteY10" fmla="*/ 20943 h 357762"/>
                <a:gd name="connsiteX11" fmla="*/ 327326 w 397865"/>
                <a:gd name="connsiteY11" fmla="*/ 67462 h 357762"/>
                <a:gd name="connsiteX12" fmla="*/ 376922 w 397865"/>
                <a:gd name="connsiteY12" fmla="*/ 182103 h 357762"/>
                <a:gd name="connsiteX13" fmla="*/ 329454 w 397865"/>
                <a:gd name="connsiteY13" fmla="*/ 293437 h 357762"/>
                <a:gd name="connsiteX14" fmla="*/ 199768 w 397865"/>
                <a:gd name="connsiteY14" fmla="*/ 336848 h 357762"/>
                <a:gd name="connsiteX15" fmla="*/ 69821 w 397865"/>
                <a:gd name="connsiteY15" fmla="*/ 290387 h 357762"/>
                <a:gd name="connsiteX16" fmla="*/ 20972 w 397865"/>
                <a:gd name="connsiteY16" fmla="*/ 177299 h 357762"/>
                <a:gd name="connsiteX17" fmla="*/ 72813 w 397865"/>
                <a:gd name="connsiteY17" fmla="*/ 67634 h 35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7865" h="357762">
                  <a:moveTo>
                    <a:pt x="0" y="177270"/>
                  </a:moveTo>
                  <a:cubicBezTo>
                    <a:pt x="0" y="227643"/>
                    <a:pt x="18642" y="270796"/>
                    <a:pt x="55408" y="305577"/>
                  </a:cubicBezTo>
                  <a:cubicBezTo>
                    <a:pt x="92001" y="340214"/>
                    <a:pt x="140562" y="357762"/>
                    <a:pt x="199739" y="357762"/>
                  </a:cubicBezTo>
                  <a:cubicBezTo>
                    <a:pt x="258915" y="357762"/>
                    <a:pt x="307734" y="341336"/>
                    <a:pt x="343494" y="308943"/>
                  </a:cubicBezTo>
                  <a:cubicBezTo>
                    <a:pt x="379569" y="276291"/>
                    <a:pt x="397866" y="233598"/>
                    <a:pt x="397866" y="182103"/>
                  </a:cubicBezTo>
                  <a:cubicBezTo>
                    <a:pt x="397866" y="130608"/>
                    <a:pt x="378936" y="86938"/>
                    <a:pt x="341595" y="52128"/>
                  </a:cubicBezTo>
                  <a:cubicBezTo>
                    <a:pt x="304484" y="17549"/>
                    <a:pt x="257563" y="0"/>
                    <a:pt x="202126" y="0"/>
                  </a:cubicBezTo>
                  <a:cubicBezTo>
                    <a:pt x="146689" y="0"/>
                    <a:pt x="97525" y="17491"/>
                    <a:pt x="58832" y="51984"/>
                  </a:cubicBezTo>
                  <a:cubicBezTo>
                    <a:pt x="19793" y="86794"/>
                    <a:pt x="0" y="128939"/>
                    <a:pt x="0" y="177299"/>
                  </a:cubicBezTo>
                  <a:close/>
                  <a:moveTo>
                    <a:pt x="72784" y="67605"/>
                  </a:moveTo>
                  <a:cubicBezTo>
                    <a:pt x="107536" y="36651"/>
                    <a:pt x="151062" y="20943"/>
                    <a:pt x="202155" y="20943"/>
                  </a:cubicBezTo>
                  <a:cubicBezTo>
                    <a:pt x="253247" y="20943"/>
                    <a:pt x="294213" y="36593"/>
                    <a:pt x="327326" y="67462"/>
                  </a:cubicBezTo>
                  <a:cubicBezTo>
                    <a:pt x="360697" y="98560"/>
                    <a:pt x="376922" y="136045"/>
                    <a:pt x="376922" y="182103"/>
                  </a:cubicBezTo>
                  <a:cubicBezTo>
                    <a:pt x="376922" y="228161"/>
                    <a:pt x="361388" y="264496"/>
                    <a:pt x="329454" y="293437"/>
                  </a:cubicBezTo>
                  <a:cubicBezTo>
                    <a:pt x="297665" y="322234"/>
                    <a:pt x="254024" y="336848"/>
                    <a:pt x="199768" y="336848"/>
                  </a:cubicBezTo>
                  <a:cubicBezTo>
                    <a:pt x="145510" y="336848"/>
                    <a:pt x="102415" y="321227"/>
                    <a:pt x="69821" y="290387"/>
                  </a:cubicBezTo>
                  <a:cubicBezTo>
                    <a:pt x="36939" y="259289"/>
                    <a:pt x="20972" y="222293"/>
                    <a:pt x="20972" y="177299"/>
                  </a:cubicBezTo>
                  <a:cubicBezTo>
                    <a:pt x="20972" y="132305"/>
                    <a:pt x="37917" y="98704"/>
                    <a:pt x="72813" y="67634"/>
                  </a:cubicBezTo>
                  <a:close/>
                </a:path>
              </a:pathLst>
            </a:custGeom>
            <a:solidFill>
              <a:schemeClr val="tx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038" name="Groep 1037">
            <a:extLst>
              <a:ext uri="{FF2B5EF4-FFF2-40B4-BE49-F238E27FC236}">
                <a16:creationId xmlns:a16="http://schemas.microsoft.com/office/drawing/2014/main" id="{6EC1D995-3B9D-9014-B97A-B0DD9FDFA90B}"/>
              </a:ext>
            </a:extLst>
          </p:cNvPr>
          <p:cNvGrpSpPr>
            <a:grpSpLocks noChangeAspect="1"/>
          </p:cNvGrpSpPr>
          <p:nvPr/>
        </p:nvGrpSpPr>
        <p:grpSpPr>
          <a:xfrm>
            <a:off x="752313" y="1838381"/>
            <a:ext cx="1371215" cy="1190041"/>
            <a:chOff x="333742" y="1475115"/>
            <a:chExt cx="2208356" cy="1916572"/>
          </a:xfrm>
        </p:grpSpPr>
        <p:sp>
          <p:nvSpPr>
            <p:cNvPr id="1029" name="Graphic 95">
              <a:extLst>
                <a:ext uri="{FF2B5EF4-FFF2-40B4-BE49-F238E27FC236}">
                  <a16:creationId xmlns:a16="http://schemas.microsoft.com/office/drawing/2014/main" id="{750F8ED3-F3AB-3F6D-DA6F-F19D32693788}"/>
                </a:ext>
              </a:extLst>
            </p:cNvPr>
            <p:cNvSpPr/>
            <p:nvPr/>
          </p:nvSpPr>
          <p:spPr>
            <a:xfrm>
              <a:off x="692261" y="1564123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07C291FB-32E1-8DD4-8206-F5E5FA99EF79}"/>
                </a:ext>
              </a:extLst>
            </p:cNvPr>
            <p:cNvSpPr/>
            <p:nvPr/>
          </p:nvSpPr>
          <p:spPr>
            <a:xfrm>
              <a:off x="333742" y="1475115"/>
              <a:ext cx="2177614" cy="1916572"/>
            </a:xfrm>
            <a:custGeom>
              <a:avLst/>
              <a:gdLst>
                <a:gd name="connsiteX0" fmla="*/ 1896951 w 2177614"/>
                <a:gd name="connsiteY0" fmla="*/ 280663 h 1916572"/>
                <a:gd name="connsiteX1" fmla="*/ 1219343 w 2177614"/>
                <a:gd name="connsiteY1" fmla="*/ 0 h 1916572"/>
                <a:gd name="connsiteX2" fmla="*/ 533363 w 2177614"/>
                <a:gd name="connsiteY2" fmla="*/ 289150 h 1916572"/>
                <a:gd name="connsiteX3" fmla="*/ 533536 w 2177614"/>
                <a:gd name="connsiteY3" fmla="*/ 303966 h 1916572"/>
                <a:gd name="connsiteX4" fmla="*/ 548351 w 2177614"/>
                <a:gd name="connsiteY4" fmla="*/ 303793 h 1916572"/>
                <a:gd name="connsiteX5" fmla="*/ 1219343 w 2177614"/>
                <a:gd name="connsiteY5" fmla="*/ 20943 h 1916572"/>
                <a:gd name="connsiteX6" fmla="*/ 2156671 w 2177614"/>
                <a:gd name="connsiteY6" fmla="*/ 958272 h 1916572"/>
                <a:gd name="connsiteX7" fmla="*/ 1219343 w 2177614"/>
                <a:gd name="connsiteY7" fmla="*/ 1895600 h 1916572"/>
                <a:gd name="connsiteX8" fmla="*/ 486873 w 2177614"/>
                <a:gd name="connsiteY8" fmla="*/ 1543131 h 1916572"/>
                <a:gd name="connsiteX9" fmla="*/ 486873 w 2177614"/>
                <a:gd name="connsiteY9" fmla="*/ 364293 h 1916572"/>
                <a:gd name="connsiteX10" fmla="*/ 476402 w 2177614"/>
                <a:gd name="connsiteY10" fmla="*/ 353821 h 1916572"/>
                <a:gd name="connsiteX11" fmla="*/ 140388 w 2177614"/>
                <a:gd name="connsiteY11" fmla="*/ 353821 h 1916572"/>
                <a:gd name="connsiteX12" fmla="*/ 131470 w 2177614"/>
                <a:gd name="connsiteY12" fmla="*/ 358798 h 1916572"/>
                <a:gd name="connsiteX13" fmla="*/ 1552 w 2177614"/>
                <a:gd name="connsiteY13" fmla="*/ 569698 h 1916572"/>
                <a:gd name="connsiteX14" fmla="*/ 1322 w 2177614"/>
                <a:gd name="connsiteY14" fmla="*/ 580285 h 1916572"/>
                <a:gd name="connsiteX15" fmla="*/ 10471 w 2177614"/>
                <a:gd name="connsiteY15" fmla="*/ 585665 h 1916572"/>
                <a:gd name="connsiteX16" fmla="*/ 242976 w 2177614"/>
                <a:gd name="connsiteY16" fmla="*/ 585665 h 1916572"/>
                <a:gd name="connsiteX17" fmla="*/ 242976 w 2177614"/>
                <a:gd name="connsiteY17" fmla="*/ 1543937 h 1916572"/>
                <a:gd name="connsiteX18" fmla="*/ 253447 w 2177614"/>
                <a:gd name="connsiteY18" fmla="*/ 1554408 h 1916572"/>
                <a:gd name="connsiteX19" fmla="*/ 263919 w 2177614"/>
                <a:gd name="connsiteY19" fmla="*/ 1543937 h 1916572"/>
                <a:gd name="connsiteX20" fmla="*/ 263919 w 2177614"/>
                <a:gd name="connsiteY20" fmla="*/ 575164 h 1916572"/>
                <a:gd name="connsiteX21" fmla="*/ 253447 w 2177614"/>
                <a:gd name="connsiteY21" fmla="*/ 564693 h 1916572"/>
                <a:gd name="connsiteX22" fmla="*/ 29199 w 2177614"/>
                <a:gd name="connsiteY22" fmla="*/ 564693 h 1916572"/>
                <a:gd name="connsiteX23" fmla="*/ 146199 w 2177614"/>
                <a:gd name="connsiteY23" fmla="*/ 374736 h 1916572"/>
                <a:gd name="connsiteX24" fmla="*/ 465901 w 2177614"/>
                <a:gd name="connsiteY24" fmla="*/ 374736 h 1916572"/>
                <a:gd name="connsiteX25" fmla="*/ 465901 w 2177614"/>
                <a:gd name="connsiteY25" fmla="*/ 1543937 h 1916572"/>
                <a:gd name="connsiteX26" fmla="*/ 466160 w 2177614"/>
                <a:gd name="connsiteY26" fmla="*/ 1546238 h 1916572"/>
                <a:gd name="connsiteX27" fmla="*/ 468375 w 2177614"/>
                <a:gd name="connsiteY27" fmla="*/ 1553632 h 1916572"/>
                <a:gd name="connsiteX28" fmla="*/ 1219343 w 2177614"/>
                <a:gd name="connsiteY28" fmla="*/ 1916572 h 1916572"/>
                <a:gd name="connsiteX29" fmla="*/ 1896951 w 2177614"/>
                <a:gd name="connsiteY29" fmla="*/ 1635909 h 1916572"/>
                <a:gd name="connsiteX30" fmla="*/ 2177615 w 2177614"/>
                <a:gd name="connsiteY30" fmla="*/ 958300 h 1916572"/>
                <a:gd name="connsiteX31" fmla="*/ 1896951 w 2177614"/>
                <a:gd name="connsiteY31" fmla="*/ 280692 h 191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77614" h="1916572">
                  <a:moveTo>
                    <a:pt x="1896951" y="280663"/>
                  </a:moveTo>
                  <a:cubicBezTo>
                    <a:pt x="1715970" y="99682"/>
                    <a:pt x="1475323" y="0"/>
                    <a:pt x="1219343" y="0"/>
                  </a:cubicBezTo>
                  <a:cubicBezTo>
                    <a:pt x="963363" y="0"/>
                    <a:pt x="715265" y="102703"/>
                    <a:pt x="533363" y="289150"/>
                  </a:cubicBezTo>
                  <a:cubicBezTo>
                    <a:pt x="529335" y="293293"/>
                    <a:pt x="529393" y="299909"/>
                    <a:pt x="533536" y="303966"/>
                  </a:cubicBezTo>
                  <a:cubicBezTo>
                    <a:pt x="537678" y="307993"/>
                    <a:pt x="544295" y="307936"/>
                    <a:pt x="548351" y="303793"/>
                  </a:cubicBezTo>
                  <a:cubicBezTo>
                    <a:pt x="726283" y="121402"/>
                    <a:pt x="964571" y="20943"/>
                    <a:pt x="1219343" y="20943"/>
                  </a:cubicBezTo>
                  <a:cubicBezTo>
                    <a:pt x="1736194" y="20943"/>
                    <a:pt x="2156671" y="441421"/>
                    <a:pt x="2156671" y="958272"/>
                  </a:cubicBezTo>
                  <a:cubicBezTo>
                    <a:pt x="2156671" y="1475123"/>
                    <a:pt x="1736194" y="1895600"/>
                    <a:pt x="1219343" y="1895600"/>
                  </a:cubicBezTo>
                  <a:cubicBezTo>
                    <a:pt x="932724" y="1895600"/>
                    <a:pt x="665956" y="1767150"/>
                    <a:pt x="486873" y="1543131"/>
                  </a:cubicBezTo>
                  <a:lnTo>
                    <a:pt x="486873" y="364293"/>
                  </a:lnTo>
                  <a:cubicBezTo>
                    <a:pt x="486873" y="358510"/>
                    <a:pt x="482184" y="353821"/>
                    <a:pt x="476402" y="353821"/>
                  </a:cubicBezTo>
                  <a:lnTo>
                    <a:pt x="140388" y="353821"/>
                  </a:lnTo>
                  <a:cubicBezTo>
                    <a:pt x="136763" y="353821"/>
                    <a:pt x="133369" y="355691"/>
                    <a:pt x="131470" y="358798"/>
                  </a:cubicBezTo>
                  <a:lnTo>
                    <a:pt x="1552" y="569698"/>
                  </a:lnTo>
                  <a:cubicBezTo>
                    <a:pt x="-433" y="572920"/>
                    <a:pt x="-519" y="576977"/>
                    <a:pt x="1322" y="580285"/>
                  </a:cubicBezTo>
                  <a:cubicBezTo>
                    <a:pt x="3163" y="583594"/>
                    <a:pt x="6673" y="585665"/>
                    <a:pt x="10471" y="585665"/>
                  </a:cubicBezTo>
                  <a:lnTo>
                    <a:pt x="242976" y="585665"/>
                  </a:lnTo>
                  <a:lnTo>
                    <a:pt x="242976" y="1543937"/>
                  </a:lnTo>
                  <a:cubicBezTo>
                    <a:pt x="242976" y="1549719"/>
                    <a:pt x="247665" y="1554408"/>
                    <a:pt x="253447" y="1554408"/>
                  </a:cubicBezTo>
                  <a:cubicBezTo>
                    <a:pt x="259230" y="1554408"/>
                    <a:pt x="263919" y="1549719"/>
                    <a:pt x="263919" y="1543937"/>
                  </a:cubicBezTo>
                  <a:lnTo>
                    <a:pt x="263919" y="575164"/>
                  </a:lnTo>
                  <a:cubicBezTo>
                    <a:pt x="263919" y="569382"/>
                    <a:pt x="259230" y="564693"/>
                    <a:pt x="253447" y="564693"/>
                  </a:cubicBezTo>
                  <a:lnTo>
                    <a:pt x="29199" y="564693"/>
                  </a:lnTo>
                  <a:lnTo>
                    <a:pt x="146199" y="374736"/>
                  </a:lnTo>
                  <a:lnTo>
                    <a:pt x="465901" y="374736"/>
                  </a:lnTo>
                  <a:lnTo>
                    <a:pt x="465901" y="1543937"/>
                  </a:lnTo>
                  <a:cubicBezTo>
                    <a:pt x="465901" y="1544713"/>
                    <a:pt x="466016" y="1545490"/>
                    <a:pt x="466160" y="1546238"/>
                  </a:cubicBezTo>
                  <a:cubicBezTo>
                    <a:pt x="465959" y="1548798"/>
                    <a:pt x="466649" y="1551445"/>
                    <a:pt x="468375" y="1553632"/>
                  </a:cubicBezTo>
                  <a:cubicBezTo>
                    <a:pt x="651486" y="1784267"/>
                    <a:pt x="925187" y="1916572"/>
                    <a:pt x="1219343" y="1916572"/>
                  </a:cubicBezTo>
                  <a:cubicBezTo>
                    <a:pt x="1475323" y="1916572"/>
                    <a:pt x="1715941" y="1816890"/>
                    <a:pt x="1896951" y="1635909"/>
                  </a:cubicBezTo>
                  <a:cubicBezTo>
                    <a:pt x="2077932" y="1454928"/>
                    <a:pt x="2177615" y="1214281"/>
                    <a:pt x="2177615" y="958300"/>
                  </a:cubicBezTo>
                  <a:cubicBezTo>
                    <a:pt x="2177615" y="702320"/>
                    <a:pt x="2077932" y="461702"/>
                    <a:pt x="1896951" y="280692"/>
                  </a:cubicBezTo>
                  <a:close/>
                </a:path>
              </a:pathLst>
            </a:custGeom>
            <a:solidFill>
              <a:schemeClr val="tx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045" name="Groep 1044">
            <a:extLst>
              <a:ext uri="{FF2B5EF4-FFF2-40B4-BE49-F238E27FC236}">
                <a16:creationId xmlns:a16="http://schemas.microsoft.com/office/drawing/2014/main" id="{F3CFC346-A697-0DE8-ED73-B25B4689C58E}"/>
              </a:ext>
            </a:extLst>
          </p:cNvPr>
          <p:cNvGrpSpPr>
            <a:grpSpLocks noChangeAspect="1"/>
          </p:cNvGrpSpPr>
          <p:nvPr/>
        </p:nvGrpSpPr>
        <p:grpSpPr>
          <a:xfrm>
            <a:off x="4312872" y="3642774"/>
            <a:ext cx="1274415" cy="1190005"/>
            <a:chOff x="3923850" y="3279519"/>
            <a:chExt cx="2052459" cy="1916514"/>
          </a:xfrm>
        </p:grpSpPr>
        <p:sp>
          <p:nvSpPr>
            <p:cNvPr id="1036" name="Graphic 95">
              <a:extLst>
                <a:ext uri="{FF2B5EF4-FFF2-40B4-BE49-F238E27FC236}">
                  <a16:creationId xmlns:a16="http://schemas.microsoft.com/office/drawing/2014/main" id="{2A062E95-3660-6AC9-4890-05BFE9E34B71}"/>
                </a:ext>
              </a:extLst>
            </p:cNvPr>
            <p:cNvSpPr/>
            <p:nvPr/>
          </p:nvSpPr>
          <p:spPr>
            <a:xfrm>
              <a:off x="4126472" y="3380664"/>
              <a:ext cx="1849837" cy="1738468"/>
            </a:xfrm>
            <a:custGeom>
              <a:avLst/>
              <a:gdLst>
                <a:gd name="connsiteX0" fmla="*/ 1375367 w 1376770"/>
                <a:gd name="connsiteY0" fmla="*/ 681386 h 1293882"/>
                <a:gd name="connsiteX1" fmla="*/ 1375047 w 1376770"/>
                <a:gd name="connsiteY1" fmla="*/ 786857 h 1293882"/>
                <a:gd name="connsiteX2" fmla="*/ 1292257 w 1376770"/>
                <a:gd name="connsiteY2" fmla="*/ 1007263 h 1293882"/>
                <a:gd name="connsiteX3" fmla="*/ 858888 w 1376770"/>
                <a:gd name="connsiteY3" fmla="*/ 1270904 h 1293882"/>
                <a:gd name="connsiteX4" fmla="*/ 503115 w 1376770"/>
                <a:gd name="connsiteY4" fmla="*/ 1278597 h 1293882"/>
                <a:gd name="connsiteX5" fmla="*/ 61755 w 1376770"/>
                <a:gd name="connsiteY5" fmla="*/ 935410 h 1293882"/>
                <a:gd name="connsiteX6" fmla="*/ 62074 w 1376770"/>
                <a:gd name="connsiteY6" fmla="*/ 387434 h 1293882"/>
                <a:gd name="connsiteX7" fmla="*/ 813737 w 1376770"/>
                <a:gd name="connsiteY7" fmla="*/ 9398 h 1293882"/>
                <a:gd name="connsiteX8" fmla="*/ 1220655 w 1376770"/>
                <a:gd name="connsiteY8" fmla="*/ 242344 h 1293882"/>
                <a:gd name="connsiteX9" fmla="*/ 1375447 w 1376770"/>
                <a:gd name="connsiteY9" fmla="*/ 681386 h 129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770" h="1293882">
                  <a:moveTo>
                    <a:pt x="1375367" y="681386"/>
                  </a:moveTo>
                  <a:cubicBezTo>
                    <a:pt x="1376885" y="716774"/>
                    <a:pt x="1377684" y="752085"/>
                    <a:pt x="1375047" y="786857"/>
                  </a:cubicBezTo>
                  <a:cubicBezTo>
                    <a:pt x="1369214" y="865634"/>
                    <a:pt x="1331814" y="939488"/>
                    <a:pt x="1292257" y="1007263"/>
                  </a:cubicBezTo>
                  <a:cubicBezTo>
                    <a:pt x="1203713" y="1159201"/>
                    <a:pt x="1028943" y="1234593"/>
                    <a:pt x="858888" y="1270904"/>
                  </a:cubicBezTo>
                  <a:cubicBezTo>
                    <a:pt x="742135" y="1295830"/>
                    <a:pt x="619788" y="1303523"/>
                    <a:pt x="503115" y="1278597"/>
                  </a:cubicBezTo>
                  <a:cubicBezTo>
                    <a:pt x="311883" y="1237670"/>
                    <a:pt x="144864" y="1106119"/>
                    <a:pt x="61755" y="935410"/>
                  </a:cubicBezTo>
                  <a:cubicBezTo>
                    <a:pt x="-21355" y="764701"/>
                    <a:pt x="-19917" y="558682"/>
                    <a:pt x="62074" y="387434"/>
                  </a:cubicBezTo>
                  <a:cubicBezTo>
                    <a:pt x="189296" y="121486"/>
                    <a:pt x="514303" y="-41915"/>
                    <a:pt x="813737" y="9398"/>
                  </a:cubicBezTo>
                  <a:cubicBezTo>
                    <a:pt x="972924" y="36708"/>
                    <a:pt x="1117327" y="123717"/>
                    <a:pt x="1220655" y="242344"/>
                  </a:cubicBezTo>
                  <a:cubicBezTo>
                    <a:pt x="1338687" y="377741"/>
                    <a:pt x="1368335" y="512908"/>
                    <a:pt x="1375447" y="681386"/>
                  </a:cubicBezTo>
                </a:path>
              </a:pathLst>
            </a:custGeom>
            <a:solidFill>
              <a:schemeClr val="accent5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50333C5A-6C4F-3CEE-005D-237A71E01A68}"/>
                </a:ext>
              </a:extLst>
            </p:cNvPr>
            <p:cNvSpPr/>
            <p:nvPr/>
          </p:nvSpPr>
          <p:spPr>
            <a:xfrm>
              <a:off x="3923850" y="3279519"/>
              <a:ext cx="2029372" cy="1916514"/>
            </a:xfrm>
            <a:custGeom>
              <a:avLst/>
              <a:gdLst>
                <a:gd name="connsiteX0" fmla="*/ 1748795 w 2029372"/>
                <a:gd name="connsiteY0" fmla="*/ 280663 h 1916514"/>
                <a:gd name="connsiteX1" fmla="*/ 1071188 w 2029372"/>
                <a:gd name="connsiteY1" fmla="*/ 0 h 1916514"/>
                <a:gd name="connsiteX2" fmla="*/ 419873 w 2029372"/>
                <a:gd name="connsiteY2" fmla="*/ 255347 h 1916514"/>
                <a:gd name="connsiteX3" fmla="*/ 419327 w 2029372"/>
                <a:gd name="connsiteY3" fmla="*/ 270163 h 1916514"/>
                <a:gd name="connsiteX4" fmla="*/ 434142 w 2029372"/>
                <a:gd name="connsiteY4" fmla="*/ 270710 h 1916514"/>
                <a:gd name="connsiteX5" fmla="*/ 1071188 w 2029372"/>
                <a:gd name="connsiteY5" fmla="*/ 20943 h 1916514"/>
                <a:gd name="connsiteX6" fmla="*/ 2008516 w 2029372"/>
                <a:gd name="connsiteY6" fmla="*/ 958272 h 1916514"/>
                <a:gd name="connsiteX7" fmla="*/ 1071188 w 2029372"/>
                <a:gd name="connsiteY7" fmla="*/ 1895600 h 1916514"/>
                <a:gd name="connsiteX8" fmla="*/ 348470 w 2029372"/>
                <a:gd name="connsiteY8" fmla="*/ 1555156 h 1916514"/>
                <a:gd name="connsiteX9" fmla="*/ 794062 w 2029372"/>
                <a:gd name="connsiteY9" fmla="*/ 471282 h 1916514"/>
                <a:gd name="connsiteX10" fmla="*/ 794839 w 2029372"/>
                <a:gd name="connsiteY10" fmla="*/ 467312 h 1916514"/>
                <a:gd name="connsiteX11" fmla="*/ 794839 w 2029372"/>
                <a:gd name="connsiteY11" fmla="*/ 349420 h 1916514"/>
                <a:gd name="connsiteX12" fmla="*/ 784367 w 2029372"/>
                <a:gd name="connsiteY12" fmla="*/ 338948 h 1916514"/>
                <a:gd name="connsiteX13" fmla="*/ 10472 w 2029372"/>
                <a:gd name="connsiteY13" fmla="*/ 338948 h 1916514"/>
                <a:gd name="connsiteX14" fmla="*/ 0 w 2029372"/>
                <a:gd name="connsiteY14" fmla="*/ 349420 h 1916514"/>
                <a:gd name="connsiteX15" fmla="*/ 0 w 2029372"/>
                <a:gd name="connsiteY15" fmla="*/ 560320 h 1916514"/>
                <a:gd name="connsiteX16" fmla="*/ 10472 w 2029372"/>
                <a:gd name="connsiteY16" fmla="*/ 570792 h 1916514"/>
                <a:gd name="connsiteX17" fmla="*/ 493808 w 2029372"/>
                <a:gd name="connsiteY17" fmla="*/ 570792 h 1916514"/>
                <a:gd name="connsiteX18" fmla="*/ 119532 w 2029372"/>
                <a:gd name="connsiteY18" fmla="*/ 1475267 h 1916514"/>
                <a:gd name="connsiteX19" fmla="*/ 125200 w 2029372"/>
                <a:gd name="connsiteY19" fmla="*/ 1488960 h 1916514"/>
                <a:gd name="connsiteX20" fmla="*/ 138893 w 2029372"/>
                <a:gd name="connsiteY20" fmla="*/ 1483293 h 1916514"/>
                <a:gd name="connsiteX21" fmla="*/ 519153 w 2029372"/>
                <a:gd name="connsiteY21" fmla="*/ 564319 h 1916514"/>
                <a:gd name="connsiteX22" fmla="*/ 518174 w 2029372"/>
                <a:gd name="connsiteY22" fmla="*/ 554480 h 1916514"/>
                <a:gd name="connsiteX23" fmla="*/ 509458 w 2029372"/>
                <a:gd name="connsiteY23" fmla="*/ 549820 h 1916514"/>
                <a:gd name="connsiteX24" fmla="*/ 20915 w 2029372"/>
                <a:gd name="connsiteY24" fmla="*/ 549820 h 1916514"/>
                <a:gd name="connsiteX25" fmla="*/ 20915 w 2029372"/>
                <a:gd name="connsiteY25" fmla="*/ 359863 h 1916514"/>
                <a:gd name="connsiteX26" fmla="*/ 773838 w 2029372"/>
                <a:gd name="connsiteY26" fmla="*/ 359863 h 1916514"/>
                <a:gd name="connsiteX27" fmla="*/ 773838 w 2029372"/>
                <a:gd name="connsiteY27" fmla="*/ 465212 h 1916514"/>
                <a:gd name="connsiteX28" fmla="*/ 325916 w 2029372"/>
                <a:gd name="connsiteY28" fmla="*/ 1554754 h 1916514"/>
                <a:gd name="connsiteX29" fmla="*/ 331612 w 2029372"/>
                <a:gd name="connsiteY29" fmla="*/ 1568418 h 1916514"/>
                <a:gd name="connsiteX30" fmla="*/ 332389 w 2029372"/>
                <a:gd name="connsiteY30" fmla="*/ 1568649 h 1916514"/>
                <a:gd name="connsiteX31" fmla="*/ 1071101 w 2029372"/>
                <a:gd name="connsiteY31" fmla="*/ 1916515 h 1916514"/>
                <a:gd name="connsiteX32" fmla="*/ 1748709 w 2029372"/>
                <a:gd name="connsiteY32" fmla="*/ 1635851 h 1916514"/>
                <a:gd name="connsiteX33" fmla="*/ 2029373 w 2029372"/>
                <a:gd name="connsiteY33" fmla="*/ 958243 h 1916514"/>
                <a:gd name="connsiteX34" fmla="*/ 1748709 w 2029372"/>
                <a:gd name="connsiteY34" fmla="*/ 280635 h 191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29372" h="1916514">
                  <a:moveTo>
                    <a:pt x="1748795" y="280663"/>
                  </a:moveTo>
                  <a:cubicBezTo>
                    <a:pt x="1567814" y="99682"/>
                    <a:pt x="1327168" y="0"/>
                    <a:pt x="1071188" y="0"/>
                  </a:cubicBezTo>
                  <a:cubicBezTo>
                    <a:pt x="828815" y="0"/>
                    <a:pt x="597518" y="90678"/>
                    <a:pt x="419873" y="255347"/>
                  </a:cubicBezTo>
                  <a:cubicBezTo>
                    <a:pt x="415645" y="259289"/>
                    <a:pt x="415385" y="265905"/>
                    <a:pt x="419327" y="270163"/>
                  </a:cubicBezTo>
                  <a:cubicBezTo>
                    <a:pt x="423268" y="274392"/>
                    <a:pt x="429885" y="274651"/>
                    <a:pt x="434142" y="270710"/>
                  </a:cubicBezTo>
                  <a:cubicBezTo>
                    <a:pt x="607903" y="109636"/>
                    <a:pt x="834137" y="20943"/>
                    <a:pt x="1071188" y="20943"/>
                  </a:cubicBezTo>
                  <a:cubicBezTo>
                    <a:pt x="1588038" y="20943"/>
                    <a:pt x="2008516" y="441421"/>
                    <a:pt x="2008516" y="958272"/>
                  </a:cubicBezTo>
                  <a:cubicBezTo>
                    <a:pt x="2008516" y="1475123"/>
                    <a:pt x="1588038" y="1895600"/>
                    <a:pt x="1071188" y="1895600"/>
                  </a:cubicBezTo>
                  <a:cubicBezTo>
                    <a:pt x="790668" y="1895600"/>
                    <a:pt x="527380" y="1771522"/>
                    <a:pt x="348470" y="1555156"/>
                  </a:cubicBezTo>
                  <a:lnTo>
                    <a:pt x="794062" y="471282"/>
                  </a:lnTo>
                  <a:cubicBezTo>
                    <a:pt x="794580" y="470016"/>
                    <a:pt x="794839" y="468664"/>
                    <a:pt x="794839" y="467312"/>
                  </a:cubicBezTo>
                  <a:lnTo>
                    <a:pt x="794839" y="349420"/>
                  </a:lnTo>
                  <a:cubicBezTo>
                    <a:pt x="794839" y="343637"/>
                    <a:pt x="790150" y="338948"/>
                    <a:pt x="784367" y="338948"/>
                  </a:cubicBezTo>
                  <a:lnTo>
                    <a:pt x="10472" y="338948"/>
                  </a:lnTo>
                  <a:cubicBezTo>
                    <a:pt x="4689" y="338948"/>
                    <a:pt x="0" y="343637"/>
                    <a:pt x="0" y="349420"/>
                  </a:cubicBezTo>
                  <a:lnTo>
                    <a:pt x="0" y="560320"/>
                  </a:lnTo>
                  <a:cubicBezTo>
                    <a:pt x="0" y="566102"/>
                    <a:pt x="4689" y="570792"/>
                    <a:pt x="10472" y="570792"/>
                  </a:cubicBezTo>
                  <a:lnTo>
                    <a:pt x="493808" y="570792"/>
                  </a:lnTo>
                  <a:lnTo>
                    <a:pt x="119532" y="1475267"/>
                  </a:lnTo>
                  <a:cubicBezTo>
                    <a:pt x="117317" y="1480618"/>
                    <a:pt x="119849" y="1486745"/>
                    <a:pt x="125200" y="1488960"/>
                  </a:cubicBezTo>
                  <a:cubicBezTo>
                    <a:pt x="130551" y="1491176"/>
                    <a:pt x="136678" y="1488615"/>
                    <a:pt x="138893" y="1483293"/>
                  </a:cubicBezTo>
                  <a:lnTo>
                    <a:pt x="519153" y="564319"/>
                  </a:lnTo>
                  <a:cubicBezTo>
                    <a:pt x="520505" y="561097"/>
                    <a:pt x="520131" y="557386"/>
                    <a:pt x="518174" y="554480"/>
                  </a:cubicBezTo>
                  <a:cubicBezTo>
                    <a:pt x="516218" y="551575"/>
                    <a:pt x="512968" y="549820"/>
                    <a:pt x="509458" y="549820"/>
                  </a:cubicBezTo>
                  <a:lnTo>
                    <a:pt x="20915" y="549820"/>
                  </a:lnTo>
                  <a:lnTo>
                    <a:pt x="20915" y="359863"/>
                  </a:lnTo>
                  <a:lnTo>
                    <a:pt x="773838" y="359863"/>
                  </a:lnTo>
                  <a:lnTo>
                    <a:pt x="773838" y="465212"/>
                  </a:lnTo>
                  <a:lnTo>
                    <a:pt x="325916" y="1554754"/>
                  </a:lnTo>
                  <a:cubicBezTo>
                    <a:pt x="323701" y="1560104"/>
                    <a:pt x="326261" y="1566232"/>
                    <a:pt x="331612" y="1568418"/>
                  </a:cubicBezTo>
                  <a:cubicBezTo>
                    <a:pt x="331871" y="1568534"/>
                    <a:pt x="332130" y="1568562"/>
                    <a:pt x="332389" y="1568649"/>
                  </a:cubicBezTo>
                  <a:cubicBezTo>
                    <a:pt x="515269" y="1789733"/>
                    <a:pt x="784367" y="1916515"/>
                    <a:pt x="1071101" y="1916515"/>
                  </a:cubicBezTo>
                  <a:cubicBezTo>
                    <a:pt x="1327081" y="1916515"/>
                    <a:pt x="1567699" y="1816833"/>
                    <a:pt x="1748709" y="1635851"/>
                  </a:cubicBezTo>
                  <a:cubicBezTo>
                    <a:pt x="1929691" y="1454870"/>
                    <a:pt x="2029373" y="1214223"/>
                    <a:pt x="2029373" y="958243"/>
                  </a:cubicBezTo>
                  <a:cubicBezTo>
                    <a:pt x="2029373" y="702263"/>
                    <a:pt x="1929691" y="461645"/>
                    <a:pt x="1748709" y="280635"/>
                  </a:cubicBezTo>
                  <a:close/>
                </a:path>
              </a:pathLst>
            </a:custGeom>
            <a:solidFill>
              <a:schemeClr val="tx2"/>
            </a:solidFill>
            <a:ln w="2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8312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8" name="Groep 3607">
            <a:extLst>
              <a:ext uri="{FF2B5EF4-FFF2-40B4-BE49-F238E27FC236}">
                <a16:creationId xmlns:a16="http://schemas.microsoft.com/office/drawing/2014/main" id="{245B07D2-E9A1-2E55-E916-2535F93902EA}"/>
              </a:ext>
            </a:extLst>
          </p:cNvPr>
          <p:cNvGrpSpPr>
            <a:grpSpLocks noChangeAspect="1"/>
          </p:cNvGrpSpPr>
          <p:nvPr/>
        </p:nvGrpSpPr>
        <p:grpSpPr>
          <a:xfrm>
            <a:off x="931284" y="664329"/>
            <a:ext cx="1442265" cy="1444857"/>
            <a:chOff x="931284" y="664329"/>
            <a:chExt cx="1442265" cy="1444857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E91FDA48-4743-F809-8B88-686D4D8D4E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1284" y="788804"/>
              <a:ext cx="1442265" cy="1320382"/>
              <a:chOff x="8089218" y="4841470"/>
              <a:chExt cx="1817607" cy="1728520"/>
            </a:xfrm>
          </p:grpSpPr>
          <p:sp>
            <p:nvSpPr>
              <p:cNvPr id="14" name="Graphic 34">
                <a:extLst>
                  <a:ext uri="{FF2B5EF4-FFF2-40B4-BE49-F238E27FC236}">
                    <a16:creationId xmlns:a16="http://schemas.microsoft.com/office/drawing/2014/main" id="{56C1667D-7FE4-1948-2091-E14978C66EEC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rgbClr val="2CAE8D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" name="Graphic 35">
                <a:extLst>
                  <a:ext uri="{FF2B5EF4-FFF2-40B4-BE49-F238E27FC236}">
                    <a16:creationId xmlns:a16="http://schemas.microsoft.com/office/drawing/2014/main" id="{6BDC4CE3-A1FE-DB1D-B7C0-73AE71300663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422" name="Afbeelding 421">
              <a:extLst>
                <a:ext uri="{FF2B5EF4-FFF2-40B4-BE49-F238E27FC236}">
                  <a16:creationId xmlns:a16="http://schemas.microsoft.com/office/drawing/2014/main" id="{3E985977-46DD-B623-7484-AD2217D6E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2429" y="664329"/>
              <a:ext cx="914479" cy="1201016"/>
            </a:xfrm>
            <a:prstGeom prst="rect">
              <a:avLst/>
            </a:prstGeom>
          </p:spPr>
        </p:pic>
      </p:grpSp>
      <p:grpSp>
        <p:nvGrpSpPr>
          <p:cNvPr id="3609" name="Groep 3608">
            <a:extLst>
              <a:ext uri="{FF2B5EF4-FFF2-40B4-BE49-F238E27FC236}">
                <a16:creationId xmlns:a16="http://schemas.microsoft.com/office/drawing/2014/main" id="{F9F2D828-3EE0-DE94-6E2E-1FF3FAF4622C}"/>
              </a:ext>
            </a:extLst>
          </p:cNvPr>
          <p:cNvGrpSpPr>
            <a:grpSpLocks noChangeAspect="1"/>
          </p:cNvGrpSpPr>
          <p:nvPr/>
        </p:nvGrpSpPr>
        <p:grpSpPr>
          <a:xfrm>
            <a:off x="3153611" y="667377"/>
            <a:ext cx="1442265" cy="1441809"/>
            <a:chOff x="3153611" y="667377"/>
            <a:chExt cx="1442265" cy="1441809"/>
          </a:xfrm>
        </p:grpSpPr>
        <p:grpSp>
          <p:nvGrpSpPr>
            <p:cNvPr id="2" name="Groep 33">
              <a:extLst>
                <a:ext uri="{FF2B5EF4-FFF2-40B4-BE49-F238E27FC236}">
                  <a16:creationId xmlns:a16="http://schemas.microsoft.com/office/drawing/2014/main" id="{D352D46A-AB34-09AB-FDD8-FF00D4B39B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53611" y="788804"/>
              <a:ext cx="1442265" cy="1320382"/>
              <a:chOff x="8089218" y="4841470"/>
              <a:chExt cx="1817607" cy="1728520"/>
            </a:xfrm>
          </p:grpSpPr>
          <p:sp>
            <p:nvSpPr>
              <p:cNvPr id="17" name="Graphic 2">
                <a:extLst>
                  <a:ext uri="{FF2B5EF4-FFF2-40B4-BE49-F238E27FC236}">
                    <a16:creationId xmlns:a16="http://schemas.microsoft.com/office/drawing/2014/main" id="{C6695028-CBBA-F209-88A2-6595572F8F38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4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" name="Graphic 3">
                <a:extLst>
                  <a:ext uri="{FF2B5EF4-FFF2-40B4-BE49-F238E27FC236}">
                    <a16:creationId xmlns:a16="http://schemas.microsoft.com/office/drawing/2014/main" id="{2B639420-ED81-68BB-83F5-84D9587B35F3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672" name="Afbeelding 671">
              <a:extLst>
                <a:ext uri="{FF2B5EF4-FFF2-40B4-BE49-F238E27FC236}">
                  <a16:creationId xmlns:a16="http://schemas.microsoft.com/office/drawing/2014/main" id="{1620CEDD-EE98-81B5-6A85-297E90053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0927" y="667377"/>
              <a:ext cx="1402202" cy="1194920"/>
            </a:xfrm>
            <a:prstGeom prst="rect">
              <a:avLst/>
            </a:prstGeom>
          </p:spPr>
        </p:pic>
      </p:grpSp>
      <p:grpSp>
        <p:nvGrpSpPr>
          <p:cNvPr id="3610" name="Groep 3609">
            <a:extLst>
              <a:ext uri="{FF2B5EF4-FFF2-40B4-BE49-F238E27FC236}">
                <a16:creationId xmlns:a16="http://schemas.microsoft.com/office/drawing/2014/main" id="{BB03BA3C-52DB-D6C1-863F-26E8A552198A}"/>
              </a:ext>
            </a:extLst>
          </p:cNvPr>
          <p:cNvGrpSpPr>
            <a:grpSpLocks noChangeAspect="1"/>
          </p:cNvGrpSpPr>
          <p:nvPr/>
        </p:nvGrpSpPr>
        <p:grpSpPr>
          <a:xfrm>
            <a:off x="5375938" y="788804"/>
            <a:ext cx="1442265" cy="1320382"/>
            <a:chOff x="5375938" y="788804"/>
            <a:chExt cx="1442265" cy="1320382"/>
          </a:xfrm>
        </p:grpSpPr>
        <p:grpSp>
          <p:nvGrpSpPr>
            <p:cNvPr id="5" name="Groep 33">
              <a:extLst>
                <a:ext uri="{FF2B5EF4-FFF2-40B4-BE49-F238E27FC236}">
                  <a16:creationId xmlns:a16="http://schemas.microsoft.com/office/drawing/2014/main" id="{09447BAC-B240-8917-E0F7-EAF189CF1D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75938" y="788804"/>
              <a:ext cx="1442265" cy="1320382"/>
              <a:chOff x="8089218" y="4841470"/>
              <a:chExt cx="1817607" cy="1728520"/>
            </a:xfrm>
          </p:grpSpPr>
          <p:sp>
            <p:nvSpPr>
              <p:cNvPr id="18" name="Graphic 5">
                <a:extLst>
                  <a:ext uri="{FF2B5EF4-FFF2-40B4-BE49-F238E27FC236}">
                    <a16:creationId xmlns:a16="http://schemas.microsoft.com/office/drawing/2014/main" id="{1A4BA2F1-A373-1E0B-4BE6-9D0EF8376130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5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" name="Graphic 6">
                <a:extLst>
                  <a:ext uri="{FF2B5EF4-FFF2-40B4-BE49-F238E27FC236}">
                    <a16:creationId xmlns:a16="http://schemas.microsoft.com/office/drawing/2014/main" id="{33179EBB-868D-79E4-183A-B56A60C02926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856" name="Afbeelding 855">
              <a:extLst>
                <a:ext uri="{FF2B5EF4-FFF2-40B4-BE49-F238E27FC236}">
                  <a16:creationId xmlns:a16="http://schemas.microsoft.com/office/drawing/2014/main" id="{78C259F1-9828-67EB-68A1-3081525B3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0131" y="886852"/>
              <a:ext cx="908383" cy="975445"/>
            </a:xfrm>
            <a:prstGeom prst="rect">
              <a:avLst/>
            </a:prstGeom>
          </p:spPr>
        </p:pic>
      </p:grpSp>
      <p:grpSp>
        <p:nvGrpSpPr>
          <p:cNvPr id="3611" name="Groep 3610">
            <a:extLst>
              <a:ext uri="{FF2B5EF4-FFF2-40B4-BE49-F238E27FC236}">
                <a16:creationId xmlns:a16="http://schemas.microsoft.com/office/drawing/2014/main" id="{C878E98F-2EE5-B3AA-AE63-DE528B243BC9}"/>
              </a:ext>
            </a:extLst>
          </p:cNvPr>
          <p:cNvGrpSpPr>
            <a:grpSpLocks noChangeAspect="1"/>
          </p:cNvGrpSpPr>
          <p:nvPr/>
        </p:nvGrpSpPr>
        <p:grpSpPr>
          <a:xfrm>
            <a:off x="7598265" y="788804"/>
            <a:ext cx="1442265" cy="1320382"/>
            <a:chOff x="7598265" y="788804"/>
            <a:chExt cx="1442265" cy="1320382"/>
          </a:xfrm>
        </p:grpSpPr>
        <p:grpSp>
          <p:nvGrpSpPr>
            <p:cNvPr id="8" name="Groep 33">
              <a:extLst>
                <a:ext uri="{FF2B5EF4-FFF2-40B4-BE49-F238E27FC236}">
                  <a16:creationId xmlns:a16="http://schemas.microsoft.com/office/drawing/2014/main" id="{ED150FD5-8953-391D-77C7-84FBE8B506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98265" y="788804"/>
              <a:ext cx="1442265" cy="1320382"/>
              <a:chOff x="8089218" y="4841470"/>
              <a:chExt cx="1817607" cy="1728520"/>
            </a:xfrm>
          </p:grpSpPr>
          <p:sp>
            <p:nvSpPr>
              <p:cNvPr id="21" name="Graphic 8">
                <a:extLst>
                  <a:ext uri="{FF2B5EF4-FFF2-40B4-BE49-F238E27FC236}">
                    <a16:creationId xmlns:a16="http://schemas.microsoft.com/office/drawing/2014/main" id="{DF25A49D-BF53-C294-B843-B6C5A37DB1C0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rgbClr val="2CAE8D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" name="Graphic 9">
                <a:extLst>
                  <a:ext uri="{FF2B5EF4-FFF2-40B4-BE49-F238E27FC236}">
                    <a16:creationId xmlns:a16="http://schemas.microsoft.com/office/drawing/2014/main" id="{BF9FE906-467C-0644-5FD8-6C972FC5A4B1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1089" name="Afbeelding 1088">
              <a:extLst>
                <a:ext uri="{FF2B5EF4-FFF2-40B4-BE49-F238E27FC236}">
                  <a16:creationId xmlns:a16="http://schemas.microsoft.com/office/drawing/2014/main" id="{B7B7139A-43AD-817C-209F-A9C11592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3759" y="1069748"/>
              <a:ext cx="1292464" cy="792549"/>
            </a:xfrm>
            <a:prstGeom prst="rect">
              <a:avLst/>
            </a:prstGeom>
          </p:spPr>
        </p:pic>
      </p:grpSp>
      <p:grpSp>
        <p:nvGrpSpPr>
          <p:cNvPr id="3612" name="Groep 3611">
            <a:extLst>
              <a:ext uri="{FF2B5EF4-FFF2-40B4-BE49-F238E27FC236}">
                <a16:creationId xmlns:a16="http://schemas.microsoft.com/office/drawing/2014/main" id="{A8BDA4B4-6D78-EBDB-0759-52570EA7D21D}"/>
              </a:ext>
            </a:extLst>
          </p:cNvPr>
          <p:cNvGrpSpPr>
            <a:grpSpLocks noChangeAspect="1"/>
          </p:cNvGrpSpPr>
          <p:nvPr/>
        </p:nvGrpSpPr>
        <p:grpSpPr>
          <a:xfrm>
            <a:off x="9820592" y="742164"/>
            <a:ext cx="1442265" cy="1367022"/>
            <a:chOff x="9820592" y="742164"/>
            <a:chExt cx="1442265" cy="1367022"/>
          </a:xfrm>
        </p:grpSpPr>
        <p:grpSp>
          <p:nvGrpSpPr>
            <p:cNvPr id="11" name="Groep 33">
              <a:extLst>
                <a:ext uri="{FF2B5EF4-FFF2-40B4-BE49-F238E27FC236}">
                  <a16:creationId xmlns:a16="http://schemas.microsoft.com/office/drawing/2014/main" id="{FB0B95D8-D2B8-1EE1-7B96-E718D7D4F1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20592" y="788804"/>
              <a:ext cx="1442265" cy="1320382"/>
              <a:chOff x="8089218" y="4841470"/>
              <a:chExt cx="1817607" cy="1728520"/>
            </a:xfrm>
          </p:grpSpPr>
          <p:sp>
            <p:nvSpPr>
              <p:cNvPr id="23" name="Graphic 11">
                <a:extLst>
                  <a:ext uri="{FF2B5EF4-FFF2-40B4-BE49-F238E27FC236}">
                    <a16:creationId xmlns:a16="http://schemas.microsoft.com/office/drawing/2014/main" id="{E1ABF185-0160-7BE6-554B-3670FCFB3CE3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2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" name="Graphic 12">
                <a:extLst>
                  <a:ext uri="{FF2B5EF4-FFF2-40B4-BE49-F238E27FC236}">
                    <a16:creationId xmlns:a16="http://schemas.microsoft.com/office/drawing/2014/main" id="{31B0C1DD-0943-4FE0-C06D-DE155CCA4119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1290" name="Afbeelding 1289">
              <a:extLst>
                <a:ext uri="{FF2B5EF4-FFF2-40B4-BE49-F238E27FC236}">
                  <a16:creationId xmlns:a16="http://schemas.microsoft.com/office/drawing/2014/main" id="{FA68F63B-0269-3744-2200-0DFE6E39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96868" y="742164"/>
              <a:ext cx="1024217" cy="938865"/>
            </a:xfrm>
            <a:prstGeom prst="rect">
              <a:avLst/>
            </a:prstGeom>
          </p:spPr>
        </p:pic>
      </p:grpSp>
      <p:grpSp>
        <p:nvGrpSpPr>
          <p:cNvPr id="3616" name="Groep 3615">
            <a:extLst>
              <a:ext uri="{FF2B5EF4-FFF2-40B4-BE49-F238E27FC236}">
                <a16:creationId xmlns:a16="http://schemas.microsoft.com/office/drawing/2014/main" id="{F9409FBE-E84C-3EAA-0926-C486F86C3ED5}"/>
              </a:ext>
            </a:extLst>
          </p:cNvPr>
          <p:cNvGrpSpPr>
            <a:grpSpLocks noChangeAspect="1"/>
          </p:cNvGrpSpPr>
          <p:nvPr/>
        </p:nvGrpSpPr>
        <p:grpSpPr>
          <a:xfrm>
            <a:off x="3005963" y="2677902"/>
            <a:ext cx="1589913" cy="1412002"/>
            <a:chOff x="3005963" y="2677902"/>
            <a:chExt cx="1589913" cy="1412002"/>
          </a:xfrm>
        </p:grpSpPr>
        <p:grpSp>
          <p:nvGrpSpPr>
            <p:cNvPr id="68" name="Groep 33">
              <a:extLst>
                <a:ext uri="{FF2B5EF4-FFF2-40B4-BE49-F238E27FC236}">
                  <a16:creationId xmlns:a16="http://schemas.microsoft.com/office/drawing/2014/main" id="{931D1149-ADF8-D61E-D10E-FD93C82A01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53611" y="2769522"/>
              <a:ext cx="1442265" cy="1320382"/>
              <a:chOff x="8089218" y="4841470"/>
              <a:chExt cx="1817607" cy="1728520"/>
            </a:xfrm>
          </p:grpSpPr>
          <p:sp>
            <p:nvSpPr>
              <p:cNvPr id="27" name="Graphic 77">
                <a:extLst>
                  <a:ext uri="{FF2B5EF4-FFF2-40B4-BE49-F238E27FC236}">
                    <a16:creationId xmlns:a16="http://schemas.microsoft.com/office/drawing/2014/main" id="{0FEB9EA3-3B4A-834D-8E8D-36C4800BE631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rgbClr val="2CAE8D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BF9570CA-2DC5-B763-B987-C4B1AD74A125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1795" name="Afbeelding 1794">
              <a:extLst>
                <a:ext uri="{FF2B5EF4-FFF2-40B4-BE49-F238E27FC236}">
                  <a16:creationId xmlns:a16="http://schemas.microsoft.com/office/drawing/2014/main" id="{7DAA7B23-88B1-BB54-3F17-6BBB2BC99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05963" y="2677902"/>
              <a:ext cx="1383912" cy="1097375"/>
            </a:xfrm>
            <a:prstGeom prst="rect">
              <a:avLst/>
            </a:prstGeom>
          </p:spPr>
        </p:pic>
      </p:grpSp>
      <p:grpSp>
        <p:nvGrpSpPr>
          <p:cNvPr id="3617" name="Groep 3616">
            <a:extLst>
              <a:ext uri="{FF2B5EF4-FFF2-40B4-BE49-F238E27FC236}">
                <a16:creationId xmlns:a16="http://schemas.microsoft.com/office/drawing/2014/main" id="{3B443E07-2191-7608-51D1-7C4F88D168C3}"/>
              </a:ext>
            </a:extLst>
          </p:cNvPr>
          <p:cNvGrpSpPr>
            <a:grpSpLocks noChangeAspect="1"/>
          </p:cNvGrpSpPr>
          <p:nvPr/>
        </p:nvGrpSpPr>
        <p:grpSpPr>
          <a:xfrm>
            <a:off x="931284" y="2689477"/>
            <a:ext cx="1442265" cy="1400427"/>
            <a:chOff x="931284" y="2689477"/>
            <a:chExt cx="1442265" cy="1400427"/>
          </a:xfrm>
        </p:grpSpPr>
        <p:grpSp>
          <p:nvGrpSpPr>
            <p:cNvPr id="67" name="Groep 33">
              <a:extLst>
                <a:ext uri="{FF2B5EF4-FFF2-40B4-BE49-F238E27FC236}">
                  <a16:creationId xmlns:a16="http://schemas.microsoft.com/office/drawing/2014/main" id="{75230599-15BC-58A7-10BD-C9BB5B78F0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1284" y="2769522"/>
              <a:ext cx="1442265" cy="1320382"/>
              <a:chOff x="8089218" y="4841470"/>
              <a:chExt cx="1817607" cy="1728520"/>
            </a:xfrm>
          </p:grpSpPr>
          <p:sp>
            <p:nvSpPr>
              <p:cNvPr id="24" name="Graphic 79">
                <a:extLst>
                  <a:ext uri="{FF2B5EF4-FFF2-40B4-BE49-F238E27FC236}">
                    <a16:creationId xmlns:a16="http://schemas.microsoft.com/office/drawing/2014/main" id="{5133BA31-8B95-DAF1-1518-AF5927E1F5C6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3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5" name="Graphic 80">
                <a:extLst>
                  <a:ext uri="{FF2B5EF4-FFF2-40B4-BE49-F238E27FC236}">
                    <a16:creationId xmlns:a16="http://schemas.microsoft.com/office/drawing/2014/main" id="{A5672EA9-0D90-A6B0-FC16-5C18384FD8AD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2070" name="Afbeelding 2069">
              <a:extLst>
                <a:ext uri="{FF2B5EF4-FFF2-40B4-BE49-F238E27FC236}">
                  <a16:creationId xmlns:a16="http://schemas.microsoft.com/office/drawing/2014/main" id="{B47CF0E8-CDF6-5CAF-26A1-2BFFF3FAC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30971" y="2689477"/>
              <a:ext cx="908383" cy="1359526"/>
            </a:xfrm>
            <a:prstGeom prst="rect">
              <a:avLst/>
            </a:prstGeom>
          </p:spPr>
        </p:pic>
      </p:grpSp>
      <p:grpSp>
        <p:nvGrpSpPr>
          <p:cNvPr id="3615" name="Groep 3614">
            <a:extLst>
              <a:ext uri="{FF2B5EF4-FFF2-40B4-BE49-F238E27FC236}">
                <a16:creationId xmlns:a16="http://schemas.microsoft.com/office/drawing/2014/main" id="{D0965835-9818-D914-B823-4DE55EA5D798}"/>
              </a:ext>
            </a:extLst>
          </p:cNvPr>
          <p:cNvGrpSpPr>
            <a:grpSpLocks noChangeAspect="1"/>
          </p:cNvGrpSpPr>
          <p:nvPr/>
        </p:nvGrpSpPr>
        <p:grpSpPr>
          <a:xfrm>
            <a:off x="5375938" y="2684425"/>
            <a:ext cx="1442265" cy="1405479"/>
            <a:chOff x="5375938" y="2684425"/>
            <a:chExt cx="1442265" cy="1405479"/>
          </a:xfrm>
        </p:grpSpPr>
        <p:grpSp>
          <p:nvGrpSpPr>
            <p:cNvPr id="69" name="Groep 33">
              <a:extLst>
                <a:ext uri="{FF2B5EF4-FFF2-40B4-BE49-F238E27FC236}">
                  <a16:creationId xmlns:a16="http://schemas.microsoft.com/office/drawing/2014/main" id="{54430D68-150B-F628-2422-43C6975937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75938" y="2769522"/>
              <a:ext cx="1442265" cy="1320382"/>
              <a:chOff x="8089218" y="4841470"/>
              <a:chExt cx="1817607" cy="1728520"/>
            </a:xfrm>
          </p:grpSpPr>
          <p:sp>
            <p:nvSpPr>
              <p:cNvPr id="29" name="Graphic 75">
                <a:extLst>
                  <a:ext uri="{FF2B5EF4-FFF2-40B4-BE49-F238E27FC236}">
                    <a16:creationId xmlns:a16="http://schemas.microsoft.com/office/drawing/2014/main" id="{7DB8D2A5-49E2-DF80-D13D-531DC2C32B9A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6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8" name="Graphic 76">
                <a:extLst>
                  <a:ext uri="{FF2B5EF4-FFF2-40B4-BE49-F238E27FC236}">
                    <a16:creationId xmlns:a16="http://schemas.microsoft.com/office/drawing/2014/main" id="{DC1BBADB-C37C-727B-5C70-C6ED68C2EE74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2309" name="Afbeelding 2308">
              <a:extLst>
                <a:ext uri="{FF2B5EF4-FFF2-40B4-BE49-F238E27FC236}">
                  <a16:creationId xmlns:a16="http://schemas.microsoft.com/office/drawing/2014/main" id="{3AE06512-0B93-9D3B-0BE0-1967E25BF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30208" y="2684425"/>
              <a:ext cx="731583" cy="1194920"/>
            </a:xfrm>
            <a:prstGeom prst="rect">
              <a:avLst/>
            </a:prstGeom>
          </p:spPr>
        </p:pic>
      </p:grpSp>
      <p:grpSp>
        <p:nvGrpSpPr>
          <p:cNvPr id="3614" name="Groep 3613">
            <a:extLst>
              <a:ext uri="{FF2B5EF4-FFF2-40B4-BE49-F238E27FC236}">
                <a16:creationId xmlns:a16="http://schemas.microsoft.com/office/drawing/2014/main" id="{D4104B13-FF0F-418A-617D-04D02FE2565C}"/>
              </a:ext>
            </a:extLst>
          </p:cNvPr>
          <p:cNvGrpSpPr>
            <a:grpSpLocks noChangeAspect="1"/>
          </p:cNvGrpSpPr>
          <p:nvPr/>
        </p:nvGrpSpPr>
        <p:grpSpPr>
          <a:xfrm>
            <a:off x="7598265" y="2625443"/>
            <a:ext cx="1442265" cy="1464461"/>
            <a:chOff x="7598265" y="2625443"/>
            <a:chExt cx="1442265" cy="1464461"/>
          </a:xfrm>
        </p:grpSpPr>
        <p:grpSp>
          <p:nvGrpSpPr>
            <p:cNvPr id="70" name="Groep 33">
              <a:extLst>
                <a:ext uri="{FF2B5EF4-FFF2-40B4-BE49-F238E27FC236}">
                  <a16:creationId xmlns:a16="http://schemas.microsoft.com/office/drawing/2014/main" id="{D7BFF4A3-363C-E61A-621A-961AFB0A53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98265" y="2769522"/>
              <a:ext cx="1442265" cy="1320382"/>
              <a:chOff x="8089218" y="4841470"/>
              <a:chExt cx="1817607" cy="1728520"/>
            </a:xfrm>
          </p:grpSpPr>
          <p:sp>
            <p:nvSpPr>
              <p:cNvPr id="31" name="Graphic 73">
                <a:extLst>
                  <a:ext uri="{FF2B5EF4-FFF2-40B4-BE49-F238E27FC236}">
                    <a16:creationId xmlns:a16="http://schemas.microsoft.com/office/drawing/2014/main" id="{5400F64D-41D5-1A93-A107-F02E8E392D6E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2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0" name="Graphic 74">
                <a:extLst>
                  <a:ext uri="{FF2B5EF4-FFF2-40B4-BE49-F238E27FC236}">
                    <a16:creationId xmlns:a16="http://schemas.microsoft.com/office/drawing/2014/main" id="{BED426FA-32BD-E0B2-7A2F-496D070FA5C8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2504" name="Afbeelding 2503">
              <a:extLst>
                <a:ext uri="{FF2B5EF4-FFF2-40B4-BE49-F238E27FC236}">
                  <a16:creationId xmlns:a16="http://schemas.microsoft.com/office/drawing/2014/main" id="{FD24E65B-893B-A4FF-F252-BD46F36A2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00178" y="2625443"/>
              <a:ext cx="725487" cy="1164437"/>
            </a:xfrm>
            <a:prstGeom prst="rect">
              <a:avLst/>
            </a:prstGeom>
          </p:spPr>
        </p:pic>
      </p:grpSp>
      <p:grpSp>
        <p:nvGrpSpPr>
          <p:cNvPr id="3613" name="Groep 3612">
            <a:extLst>
              <a:ext uri="{FF2B5EF4-FFF2-40B4-BE49-F238E27FC236}">
                <a16:creationId xmlns:a16="http://schemas.microsoft.com/office/drawing/2014/main" id="{0922222A-BF2B-F257-6673-B7826B1B838D}"/>
              </a:ext>
            </a:extLst>
          </p:cNvPr>
          <p:cNvGrpSpPr>
            <a:grpSpLocks noChangeAspect="1"/>
          </p:cNvGrpSpPr>
          <p:nvPr/>
        </p:nvGrpSpPr>
        <p:grpSpPr>
          <a:xfrm>
            <a:off x="9820592" y="2665709"/>
            <a:ext cx="1442265" cy="1424195"/>
            <a:chOff x="9820592" y="2665709"/>
            <a:chExt cx="1442265" cy="1424195"/>
          </a:xfrm>
        </p:grpSpPr>
        <p:grpSp>
          <p:nvGrpSpPr>
            <p:cNvPr id="71" name="Groep 33">
              <a:extLst>
                <a:ext uri="{FF2B5EF4-FFF2-40B4-BE49-F238E27FC236}">
                  <a16:creationId xmlns:a16="http://schemas.microsoft.com/office/drawing/2014/main" id="{C6D96A3F-AF21-CC6A-0659-E3A0E2B4FB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20592" y="2769522"/>
              <a:ext cx="1442265" cy="1320382"/>
              <a:chOff x="8089218" y="4841470"/>
              <a:chExt cx="1817607" cy="1728520"/>
            </a:xfrm>
          </p:grpSpPr>
          <p:sp>
            <p:nvSpPr>
              <p:cNvPr id="33" name="Graphic 71">
                <a:extLst>
                  <a:ext uri="{FF2B5EF4-FFF2-40B4-BE49-F238E27FC236}">
                    <a16:creationId xmlns:a16="http://schemas.microsoft.com/office/drawing/2014/main" id="{639A88C9-4103-CDB0-A453-73EC98B46123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4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" name="Graphic 72">
                <a:extLst>
                  <a:ext uri="{FF2B5EF4-FFF2-40B4-BE49-F238E27FC236}">
                    <a16:creationId xmlns:a16="http://schemas.microsoft.com/office/drawing/2014/main" id="{26A34FCA-06AD-FF54-C339-CAB5F8B36E50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2777" name="Afbeelding 2776">
              <a:extLst>
                <a:ext uri="{FF2B5EF4-FFF2-40B4-BE49-F238E27FC236}">
                  <a16:creationId xmlns:a16="http://schemas.microsoft.com/office/drawing/2014/main" id="{5B59D5FF-0E4F-DC76-9B8B-6639B6A65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263011" y="2665709"/>
              <a:ext cx="786452" cy="1109568"/>
            </a:xfrm>
            <a:prstGeom prst="rect">
              <a:avLst/>
            </a:prstGeom>
          </p:spPr>
        </p:pic>
      </p:grpSp>
      <p:grpSp>
        <p:nvGrpSpPr>
          <p:cNvPr id="3621" name="Groep 3620">
            <a:extLst>
              <a:ext uri="{FF2B5EF4-FFF2-40B4-BE49-F238E27FC236}">
                <a16:creationId xmlns:a16="http://schemas.microsoft.com/office/drawing/2014/main" id="{7B452D25-BA04-7287-A666-639262A4F6EE}"/>
              </a:ext>
            </a:extLst>
          </p:cNvPr>
          <p:cNvGrpSpPr>
            <a:grpSpLocks noChangeAspect="1"/>
          </p:cNvGrpSpPr>
          <p:nvPr/>
        </p:nvGrpSpPr>
        <p:grpSpPr>
          <a:xfrm>
            <a:off x="931284" y="4674614"/>
            <a:ext cx="1442265" cy="1396009"/>
            <a:chOff x="931284" y="4674614"/>
            <a:chExt cx="1442265" cy="1396009"/>
          </a:xfrm>
        </p:grpSpPr>
        <p:grpSp>
          <p:nvGrpSpPr>
            <p:cNvPr id="83" name="Groep 33">
              <a:extLst>
                <a:ext uri="{FF2B5EF4-FFF2-40B4-BE49-F238E27FC236}">
                  <a16:creationId xmlns:a16="http://schemas.microsoft.com/office/drawing/2014/main" id="{72EA96B2-8FA0-7E04-D687-1C2C00EFEB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1284" y="4750241"/>
              <a:ext cx="1442265" cy="1320382"/>
              <a:chOff x="8089218" y="4841470"/>
              <a:chExt cx="1817607" cy="1728520"/>
            </a:xfrm>
          </p:grpSpPr>
          <p:sp>
            <p:nvSpPr>
              <p:cNvPr id="38" name="Graphic 95">
                <a:extLst>
                  <a:ext uri="{FF2B5EF4-FFF2-40B4-BE49-F238E27FC236}">
                    <a16:creationId xmlns:a16="http://schemas.microsoft.com/office/drawing/2014/main" id="{2AEA9F36-CD7E-1677-0648-04E2AAC8E301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5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7" name="Graphic 96">
                <a:extLst>
                  <a:ext uri="{FF2B5EF4-FFF2-40B4-BE49-F238E27FC236}">
                    <a16:creationId xmlns:a16="http://schemas.microsoft.com/office/drawing/2014/main" id="{1DC0514A-C185-4CFC-2EEA-85D5D28E2815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3032" name="Afbeelding 3031">
              <a:extLst>
                <a:ext uri="{FF2B5EF4-FFF2-40B4-BE49-F238E27FC236}">
                  <a16:creationId xmlns:a16="http://schemas.microsoft.com/office/drawing/2014/main" id="{60B95609-0360-5E68-355B-33D82346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49375" y="4674614"/>
              <a:ext cx="987638" cy="1194920"/>
            </a:xfrm>
            <a:prstGeom prst="rect">
              <a:avLst/>
            </a:prstGeom>
          </p:spPr>
        </p:pic>
      </p:grpSp>
      <p:grpSp>
        <p:nvGrpSpPr>
          <p:cNvPr id="3620" name="Groep 3619">
            <a:extLst>
              <a:ext uri="{FF2B5EF4-FFF2-40B4-BE49-F238E27FC236}">
                <a16:creationId xmlns:a16="http://schemas.microsoft.com/office/drawing/2014/main" id="{8FA5E914-39FF-7BE4-C6DA-1CD5D56F18B0}"/>
              </a:ext>
            </a:extLst>
          </p:cNvPr>
          <p:cNvGrpSpPr>
            <a:grpSpLocks noChangeAspect="1"/>
          </p:cNvGrpSpPr>
          <p:nvPr/>
        </p:nvGrpSpPr>
        <p:grpSpPr>
          <a:xfrm>
            <a:off x="3082569" y="4698889"/>
            <a:ext cx="1513307" cy="1371734"/>
            <a:chOff x="3082569" y="4698889"/>
            <a:chExt cx="1513307" cy="1371734"/>
          </a:xfrm>
        </p:grpSpPr>
        <p:grpSp>
          <p:nvGrpSpPr>
            <p:cNvPr id="84" name="Groep 33">
              <a:extLst>
                <a:ext uri="{FF2B5EF4-FFF2-40B4-BE49-F238E27FC236}">
                  <a16:creationId xmlns:a16="http://schemas.microsoft.com/office/drawing/2014/main" id="{10D7F2DB-F7EF-FCED-5EA3-764E1D9F385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53611" y="4750241"/>
              <a:ext cx="1442265" cy="1320382"/>
              <a:chOff x="8089218" y="4841470"/>
              <a:chExt cx="1817607" cy="1728520"/>
            </a:xfrm>
          </p:grpSpPr>
          <p:sp>
            <p:nvSpPr>
              <p:cNvPr id="39" name="Graphic 93">
                <a:extLst>
                  <a:ext uri="{FF2B5EF4-FFF2-40B4-BE49-F238E27FC236}">
                    <a16:creationId xmlns:a16="http://schemas.microsoft.com/office/drawing/2014/main" id="{03DEDB14-8C46-01B9-C633-BA5B8A5029D3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3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0" name="Graphic 94">
                <a:extLst>
                  <a:ext uri="{FF2B5EF4-FFF2-40B4-BE49-F238E27FC236}">
                    <a16:creationId xmlns:a16="http://schemas.microsoft.com/office/drawing/2014/main" id="{CB111F5E-7D65-8610-AECC-56C5A7EEAB67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3231" name="Afbeelding 3230">
              <a:extLst>
                <a:ext uri="{FF2B5EF4-FFF2-40B4-BE49-F238E27FC236}">
                  <a16:creationId xmlns:a16="http://schemas.microsoft.com/office/drawing/2014/main" id="{BD852F15-D62E-A1ED-F1F1-655D91CD7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82569" y="4698889"/>
              <a:ext cx="1115665" cy="1219306"/>
            </a:xfrm>
            <a:prstGeom prst="rect">
              <a:avLst/>
            </a:prstGeom>
          </p:spPr>
        </p:pic>
      </p:grpSp>
      <p:grpSp>
        <p:nvGrpSpPr>
          <p:cNvPr id="3619" name="Groep 3618">
            <a:extLst>
              <a:ext uri="{FF2B5EF4-FFF2-40B4-BE49-F238E27FC236}">
                <a16:creationId xmlns:a16="http://schemas.microsoft.com/office/drawing/2014/main" id="{88C16650-B931-0DF3-8D80-70804B93C6F6}"/>
              </a:ext>
            </a:extLst>
          </p:cNvPr>
          <p:cNvGrpSpPr>
            <a:grpSpLocks noChangeAspect="1"/>
          </p:cNvGrpSpPr>
          <p:nvPr/>
        </p:nvGrpSpPr>
        <p:grpSpPr>
          <a:xfrm>
            <a:off x="5375938" y="4674614"/>
            <a:ext cx="1442265" cy="1396009"/>
            <a:chOff x="5375938" y="4674614"/>
            <a:chExt cx="1442265" cy="1396009"/>
          </a:xfrm>
        </p:grpSpPr>
        <p:grpSp>
          <p:nvGrpSpPr>
            <p:cNvPr id="85" name="Groep 33">
              <a:extLst>
                <a:ext uri="{FF2B5EF4-FFF2-40B4-BE49-F238E27FC236}">
                  <a16:creationId xmlns:a16="http://schemas.microsoft.com/office/drawing/2014/main" id="{33D3553D-9179-4FFE-3FFE-95EFEBAA9F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75938" y="4750241"/>
              <a:ext cx="1442265" cy="1320382"/>
              <a:chOff x="8089218" y="4841470"/>
              <a:chExt cx="1817607" cy="1728520"/>
            </a:xfrm>
          </p:grpSpPr>
          <p:sp>
            <p:nvSpPr>
              <p:cNvPr id="42" name="Graphic 91">
                <a:extLst>
                  <a:ext uri="{FF2B5EF4-FFF2-40B4-BE49-F238E27FC236}">
                    <a16:creationId xmlns:a16="http://schemas.microsoft.com/office/drawing/2014/main" id="{7CC82E55-C60F-9BA0-1B0E-13A4DA4676B0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4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1" name="Graphic 92">
                <a:extLst>
                  <a:ext uri="{FF2B5EF4-FFF2-40B4-BE49-F238E27FC236}">
                    <a16:creationId xmlns:a16="http://schemas.microsoft.com/office/drawing/2014/main" id="{FACC1614-1AF3-F6FB-8350-74C724F22767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3415" name="Afbeelding 3414">
              <a:extLst>
                <a:ext uri="{FF2B5EF4-FFF2-40B4-BE49-F238E27FC236}">
                  <a16:creationId xmlns:a16="http://schemas.microsoft.com/office/drawing/2014/main" id="{D6511017-7C5B-47B4-3F8D-E7D95DDA4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90791" y="4674614"/>
              <a:ext cx="944962" cy="1097375"/>
            </a:xfrm>
            <a:prstGeom prst="rect">
              <a:avLst/>
            </a:prstGeom>
          </p:spPr>
        </p:pic>
      </p:grpSp>
      <p:grpSp>
        <p:nvGrpSpPr>
          <p:cNvPr id="3618" name="Groep 3617">
            <a:extLst>
              <a:ext uri="{FF2B5EF4-FFF2-40B4-BE49-F238E27FC236}">
                <a16:creationId xmlns:a16="http://schemas.microsoft.com/office/drawing/2014/main" id="{BE55240C-B900-7219-8DEB-97973A8E29A4}"/>
              </a:ext>
            </a:extLst>
          </p:cNvPr>
          <p:cNvGrpSpPr>
            <a:grpSpLocks noChangeAspect="1"/>
          </p:cNvGrpSpPr>
          <p:nvPr/>
        </p:nvGrpSpPr>
        <p:grpSpPr>
          <a:xfrm>
            <a:off x="7598265" y="4750241"/>
            <a:ext cx="1442265" cy="1320382"/>
            <a:chOff x="7598265" y="4750241"/>
            <a:chExt cx="1442265" cy="1320382"/>
          </a:xfrm>
        </p:grpSpPr>
        <p:grpSp>
          <p:nvGrpSpPr>
            <p:cNvPr id="86" name="Groep 33">
              <a:extLst>
                <a:ext uri="{FF2B5EF4-FFF2-40B4-BE49-F238E27FC236}">
                  <a16:creationId xmlns:a16="http://schemas.microsoft.com/office/drawing/2014/main" id="{075D07F7-764E-2027-F74E-FBCFC06F2E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98265" y="4750241"/>
              <a:ext cx="1442265" cy="1320382"/>
              <a:chOff x="8089218" y="4841470"/>
              <a:chExt cx="1817607" cy="1728520"/>
            </a:xfrm>
          </p:grpSpPr>
          <p:sp>
            <p:nvSpPr>
              <p:cNvPr id="44" name="Graphic 89">
                <a:extLst>
                  <a:ext uri="{FF2B5EF4-FFF2-40B4-BE49-F238E27FC236}">
                    <a16:creationId xmlns:a16="http://schemas.microsoft.com/office/drawing/2014/main" id="{A0443BB1-CC94-6075-57EE-E356D560B9F7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6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3" name="Graphic 90">
                <a:extLst>
                  <a:ext uri="{FF2B5EF4-FFF2-40B4-BE49-F238E27FC236}">
                    <a16:creationId xmlns:a16="http://schemas.microsoft.com/office/drawing/2014/main" id="{FD1FD6EB-A770-3D0F-9E75-DBD099709025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3607" name="Afbeelding 3606">
              <a:extLst>
                <a:ext uri="{FF2B5EF4-FFF2-40B4-BE49-F238E27FC236}">
                  <a16:creationId xmlns:a16="http://schemas.microsoft.com/office/drawing/2014/main" id="{BA22FEFE-4D06-3320-D435-FC70B10EF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999068" y="4873773"/>
              <a:ext cx="621846" cy="91447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9170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ep 63">
            <a:extLst>
              <a:ext uri="{FF2B5EF4-FFF2-40B4-BE49-F238E27FC236}">
                <a16:creationId xmlns:a16="http://schemas.microsoft.com/office/drawing/2014/main" id="{991C491B-ABA1-74F0-0A02-014AF4D7832B}"/>
              </a:ext>
            </a:extLst>
          </p:cNvPr>
          <p:cNvGrpSpPr>
            <a:grpSpLocks noChangeAspect="1"/>
          </p:cNvGrpSpPr>
          <p:nvPr/>
        </p:nvGrpSpPr>
        <p:grpSpPr>
          <a:xfrm>
            <a:off x="931284" y="692617"/>
            <a:ext cx="1442265" cy="1416569"/>
            <a:chOff x="931284" y="692617"/>
            <a:chExt cx="1442265" cy="1416569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E91FDA48-4743-F809-8B88-686D4D8D4E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1284" y="788804"/>
              <a:ext cx="1442265" cy="1320382"/>
              <a:chOff x="8089218" y="4841470"/>
              <a:chExt cx="1817607" cy="1728520"/>
            </a:xfrm>
          </p:grpSpPr>
          <p:sp>
            <p:nvSpPr>
              <p:cNvPr id="14" name="Graphic 34">
                <a:extLst>
                  <a:ext uri="{FF2B5EF4-FFF2-40B4-BE49-F238E27FC236}">
                    <a16:creationId xmlns:a16="http://schemas.microsoft.com/office/drawing/2014/main" id="{56C1667D-7FE4-1948-2091-E14978C66EEC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rgbClr val="2CAE8D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" name="Graphic 35">
                <a:extLst>
                  <a:ext uri="{FF2B5EF4-FFF2-40B4-BE49-F238E27FC236}">
                    <a16:creationId xmlns:a16="http://schemas.microsoft.com/office/drawing/2014/main" id="{6BDC4CE3-A1FE-DB1D-B7C0-73AE71300663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62F7AC3E-05BB-0C42-2CD7-A4284F0AE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9118" y="692617"/>
              <a:ext cx="914479" cy="1201016"/>
            </a:xfrm>
            <a:prstGeom prst="rect">
              <a:avLst/>
            </a:prstGeom>
          </p:spPr>
        </p:pic>
      </p:grpSp>
      <p:grpSp>
        <p:nvGrpSpPr>
          <p:cNvPr id="65" name="Groep 64">
            <a:extLst>
              <a:ext uri="{FF2B5EF4-FFF2-40B4-BE49-F238E27FC236}">
                <a16:creationId xmlns:a16="http://schemas.microsoft.com/office/drawing/2014/main" id="{AD266D29-9F9E-9575-AA9E-95AA3227B6CA}"/>
              </a:ext>
            </a:extLst>
          </p:cNvPr>
          <p:cNvGrpSpPr>
            <a:grpSpLocks noChangeAspect="1"/>
          </p:cNvGrpSpPr>
          <p:nvPr/>
        </p:nvGrpSpPr>
        <p:grpSpPr>
          <a:xfrm>
            <a:off x="3153611" y="692617"/>
            <a:ext cx="1442265" cy="1416569"/>
            <a:chOff x="3153611" y="692617"/>
            <a:chExt cx="1442265" cy="1416569"/>
          </a:xfrm>
        </p:grpSpPr>
        <p:grpSp>
          <p:nvGrpSpPr>
            <p:cNvPr id="2" name="Groep 33">
              <a:extLst>
                <a:ext uri="{FF2B5EF4-FFF2-40B4-BE49-F238E27FC236}">
                  <a16:creationId xmlns:a16="http://schemas.microsoft.com/office/drawing/2014/main" id="{D352D46A-AB34-09AB-FDD8-FF00D4B39B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53611" y="788804"/>
              <a:ext cx="1442265" cy="1320382"/>
              <a:chOff x="8089218" y="4841470"/>
              <a:chExt cx="1817607" cy="1728520"/>
            </a:xfrm>
          </p:grpSpPr>
          <p:sp>
            <p:nvSpPr>
              <p:cNvPr id="17" name="Graphic 2">
                <a:extLst>
                  <a:ext uri="{FF2B5EF4-FFF2-40B4-BE49-F238E27FC236}">
                    <a16:creationId xmlns:a16="http://schemas.microsoft.com/office/drawing/2014/main" id="{C6695028-CBBA-F209-88A2-6595572F8F38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4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" name="Graphic 3">
                <a:extLst>
                  <a:ext uri="{FF2B5EF4-FFF2-40B4-BE49-F238E27FC236}">
                    <a16:creationId xmlns:a16="http://schemas.microsoft.com/office/drawing/2014/main" id="{2B639420-ED81-68BB-83F5-84D9587B35F3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A784CCC6-B85E-5AC5-277B-D2ECD5651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0314" y="692617"/>
              <a:ext cx="1402202" cy="1194920"/>
            </a:xfrm>
            <a:prstGeom prst="rect">
              <a:avLst/>
            </a:prstGeom>
          </p:spPr>
        </p:pic>
      </p:grpSp>
      <p:grpSp>
        <p:nvGrpSpPr>
          <p:cNvPr id="66" name="Groep 65">
            <a:extLst>
              <a:ext uri="{FF2B5EF4-FFF2-40B4-BE49-F238E27FC236}">
                <a16:creationId xmlns:a16="http://schemas.microsoft.com/office/drawing/2014/main" id="{C1DCFC09-8221-19D7-BB20-45207BECDFFB}"/>
              </a:ext>
            </a:extLst>
          </p:cNvPr>
          <p:cNvGrpSpPr>
            <a:grpSpLocks noChangeAspect="1"/>
          </p:cNvGrpSpPr>
          <p:nvPr/>
        </p:nvGrpSpPr>
        <p:grpSpPr>
          <a:xfrm>
            <a:off x="5375938" y="788804"/>
            <a:ext cx="1442265" cy="1320382"/>
            <a:chOff x="5375938" y="788804"/>
            <a:chExt cx="1442265" cy="1320382"/>
          </a:xfrm>
        </p:grpSpPr>
        <p:grpSp>
          <p:nvGrpSpPr>
            <p:cNvPr id="5" name="Groep 33">
              <a:extLst>
                <a:ext uri="{FF2B5EF4-FFF2-40B4-BE49-F238E27FC236}">
                  <a16:creationId xmlns:a16="http://schemas.microsoft.com/office/drawing/2014/main" id="{09447BAC-B240-8917-E0F7-EAF189CF1D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75938" y="788804"/>
              <a:ext cx="1442265" cy="1320382"/>
              <a:chOff x="8089218" y="4841470"/>
              <a:chExt cx="1817607" cy="1728520"/>
            </a:xfrm>
          </p:grpSpPr>
          <p:sp>
            <p:nvSpPr>
              <p:cNvPr id="18" name="Graphic 5">
                <a:extLst>
                  <a:ext uri="{FF2B5EF4-FFF2-40B4-BE49-F238E27FC236}">
                    <a16:creationId xmlns:a16="http://schemas.microsoft.com/office/drawing/2014/main" id="{1A4BA2F1-A373-1E0B-4BE6-9D0EF8376130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5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9" name="Graphic 6">
                <a:extLst>
                  <a:ext uri="{FF2B5EF4-FFF2-40B4-BE49-F238E27FC236}">
                    <a16:creationId xmlns:a16="http://schemas.microsoft.com/office/drawing/2014/main" id="{33179EBB-868D-79E4-183A-B56A60C02926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3172D65-7B2B-5108-2096-8AEA3131C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94041" y="859994"/>
              <a:ext cx="908383" cy="975445"/>
            </a:xfrm>
            <a:prstGeom prst="rect">
              <a:avLst/>
            </a:prstGeom>
          </p:spPr>
        </p:pic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B9F2C129-93D6-B997-522B-6FE02BFC73B1}"/>
              </a:ext>
            </a:extLst>
          </p:cNvPr>
          <p:cNvGrpSpPr>
            <a:grpSpLocks noChangeAspect="1"/>
          </p:cNvGrpSpPr>
          <p:nvPr/>
        </p:nvGrpSpPr>
        <p:grpSpPr>
          <a:xfrm>
            <a:off x="7598265" y="788804"/>
            <a:ext cx="1442265" cy="1320382"/>
            <a:chOff x="7598265" y="788804"/>
            <a:chExt cx="1442265" cy="1320382"/>
          </a:xfrm>
        </p:grpSpPr>
        <p:grpSp>
          <p:nvGrpSpPr>
            <p:cNvPr id="8" name="Groep 33">
              <a:extLst>
                <a:ext uri="{FF2B5EF4-FFF2-40B4-BE49-F238E27FC236}">
                  <a16:creationId xmlns:a16="http://schemas.microsoft.com/office/drawing/2014/main" id="{ED150FD5-8953-391D-77C7-84FBE8B506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98265" y="788804"/>
              <a:ext cx="1442265" cy="1320382"/>
              <a:chOff x="8089218" y="4841470"/>
              <a:chExt cx="1817607" cy="1728520"/>
            </a:xfrm>
          </p:grpSpPr>
          <p:sp>
            <p:nvSpPr>
              <p:cNvPr id="21" name="Graphic 8">
                <a:extLst>
                  <a:ext uri="{FF2B5EF4-FFF2-40B4-BE49-F238E27FC236}">
                    <a16:creationId xmlns:a16="http://schemas.microsoft.com/office/drawing/2014/main" id="{DF25A49D-BF53-C294-B843-B6C5A37DB1C0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rgbClr val="2CAE8D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" name="Graphic 9">
                <a:extLst>
                  <a:ext uri="{FF2B5EF4-FFF2-40B4-BE49-F238E27FC236}">
                    <a16:creationId xmlns:a16="http://schemas.microsoft.com/office/drawing/2014/main" id="{BF9FE906-467C-0644-5FD8-6C972FC5A4B1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D2C0C75D-775A-72AF-EDAC-13B245046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59695" y="1042890"/>
              <a:ext cx="1292464" cy="792549"/>
            </a:xfrm>
            <a:prstGeom prst="rect">
              <a:avLst/>
            </a:prstGeom>
          </p:spPr>
        </p:pic>
      </p:grpSp>
      <p:grpSp>
        <p:nvGrpSpPr>
          <p:cNvPr id="73" name="Groep 72">
            <a:extLst>
              <a:ext uri="{FF2B5EF4-FFF2-40B4-BE49-F238E27FC236}">
                <a16:creationId xmlns:a16="http://schemas.microsoft.com/office/drawing/2014/main" id="{3573606C-3C18-EC87-84BA-C1C72E51DEB7}"/>
              </a:ext>
            </a:extLst>
          </p:cNvPr>
          <p:cNvGrpSpPr>
            <a:grpSpLocks noChangeAspect="1"/>
          </p:cNvGrpSpPr>
          <p:nvPr/>
        </p:nvGrpSpPr>
        <p:grpSpPr>
          <a:xfrm>
            <a:off x="9820592" y="762278"/>
            <a:ext cx="1442265" cy="1346908"/>
            <a:chOff x="9820592" y="762278"/>
            <a:chExt cx="1442265" cy="1346908"/>
          </a:xfrm>
        </p:grpSpPr>
        <p:grpSp>
          <p:nvGrpSpPr>
            <p:cNvPr id="11" name="Groep 33">
              <a:extLst>
                <a:ext uri="{FF2B5EF4-FFF2-40B4-BE49-F238E27FC236}">
                  <a16:creationId xmlns:a16="http://schemas.microsoft.com/office/drawing/2014/main" id="{FB0B95D8-D2B8-1EE1-7B96-E718D7D4F1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20592" y="788804"/>
              <a:ext cx="1442265" cy="1320382"/>
              <a:chOff x="8089218" y="4841470"/>
              <a:chExt cx="1817607" cy="1728520"/>
            </a:xfrm>
          </p:grpSpPr>
          <p:sp>
            <p:nvSpPr>
              <p:cNvPr id="23" name="Graphic 11">
                <a:extLst>
                  <a:ext uri="{FF2B5EF4-FFF2-40B4-BE49-F238E27FC236}">
                    <a16:creationId xmlns:a16="http://schemas.microsoft.com/office/drawing/2014/main" id="{E1ABF185-0160-7BE6-554B-3670FCFB3CE3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2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" name="Graphic 12">
                <a:extLst>
                  <a:ext uri="{FF2B5EF4-FFF2-40B4-BE49-F238E27FC236}">
                    <a16:creationId xmlns:a16="http://schemas.microsoft.com/office/drawing/2014/main" id="{31B0C1DD-0943-4FE0-C06D-DE155CCA4119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627D731C-0AA3-A63C-5EEA-910BA6B97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98665" y="762278"/>
              <a:ext cx="1024217" cy="938865"/>
            </a:xfrm>
            <a:prstGeom prst="rect">
              <a:avLst/>
            </a:prstGeom>
          </p:spPr>
        </p:pic>
      </p:grpSp>
      <p:grpSp>
        <p:nvGrpSpPr>
          <p:cNvPr id="78" name="Groep 77">
            <a:extLst>
              <a:ext uri="{FF2B5EF4-FFF2-40B4-BE49-F238E27FC236}">
                <a16:creationId xmlns:a16="http://schemas.microsoft.com/office/drawing/2014/main" id="{E6521DD3-BCCC-8FBA-C9CD-54B1926078E8}"/>
              </a:ext>
            </a:extLst>
          </p:cNvPr>
          <p:cNvGrpSpPr>
            <a:grpSpLocks noChangeAspect="1"/>
          </p:cNvGrpSpPr>
          <p:nvPr/>
        </p:nvGrpSpPr>
        <p:grpSpPr>
          <a:xfrm>
            <a:off x="931284" y="2667351"/>
            <a:ext cx="1442265" cy="1422553"/>
            <a:chOff x="931284" y="2667351"/>
            <a:chExt cx="1442265" cy="1422553"/>
          </a:xfrm>
        </p:grpSpPr>
        <p:grpSp>
          <p:nvGrpSpPr>
            <p:cNvPr id="67" name="Groep 33">
              <a:extLst>
                <a:ext uri="{FF2B5EF4-FFF2-40B4-BE49-F238E27FC236}">
                  <a16:creationId xmlns:a16="http://schemas.microsoft.com/office/drawing/2014/main" id="{75230599-15BC-58A7-10BD-C9BB5B78F0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1284" y="2769522"/>
              <a:ext cx="1442265" cy="1320382"/>
              <a:chOff x="8089218" y="4841470"/>
              <a:chExt cx="1817607" cy="1728520"/>
            </a:xfrm>
          </p:grpSpPr>
          <p:sp>
            <p:nvSpPr>
              <p:cNvPr id="24" name="Graphic 79">
                <a:extLst>
                  <a:ext uri="{FF2B5EF4-FFF2-40B4-BE49-F238E27FC236}">
                    <a16:creationId xmlns:a16="http://schemas.microsoft.com/office/drawing/2014/main" id="{5133BA31-8B95-DAF1-1518-AF5927E1F5C6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3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5" name="Graphic 80">
                <a:extLst>
                  <a:ext uri="{FF2B5EF4-FFF2-40B4-BE49-F238E27FC236}">
                    <a16:creationId xmlns:a16="http://schemas.microsoft.com/office/drawing/2014/main" id="{A5672EA9-0D90-A6B0-FC16-5C18384FD8AD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DEC92558-8816-30F7-7E2B-24DA57004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75214" y="2667351"/>
              <a:ext cx="908383" cy="1359526"/>
            </a:xfrm>
            <a:prstGeom prst="rect">
              <a:avLst/>
            </a:prstGeom>
          </p:spPr>
        </p:pic>
      </p:grpSp>
      <p:grpSp>
        <p:nvGrpSpPr>
          <p:cNvPr id="77" name="Groep 76">
            <a:extLst>
              <a:ext uri="{FF2B5EF4-FFF2-40B4-BE49-F238E27FC236}">
                <a16:creationId xmlns:a16="http://schemas.microsoft.com/office/drawing/2014/main" id="{3C389407-4CA2-2B0E-B9BF-214D5FCE336E}"/>
              </a:ext>
            </a:extLst>
          </p:cNvPr>
          <p:cNvGrpSpPr>
            <a:grpSpLocks noChangeAspect="1"/>
          </p:cNvGrpSpPr>
          <p:nvPr/>
        </p:nvGrpSpPr>
        <p:grpSpPr>
          <a:xfrm>
            <a:off x="3090749" y="2607357"/>
            <a:ext cx="1505127" cy="1482547"/>
            <a:chOff x="3090749" y="2607357"/>
            <a:chExt cx="1505127" cy="1482547"/>
          </a:xfrm>
        </p:grpSpPr>
        <p:grpSp>
          <p:nvGrpSpPr>
            <p:cNvPr id="68" name="Groep 33">
              <a:extLst>
                <a:ext uri="{FF2B5EF4-FFF2-40B4-BE49-F238E27FC236}">
                  <a16:creationId xmlns:a16="http://schemas.microsoft.com/office/drawing/2014/main" id="{931D1149-ADF8-D61E-D10E-FD93C82A01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53611" y="2769522"/>
              <a:ext cx="1442265" cy="1320382"/>
              <a:chOff x="8089218" y="4841470"/>
              <a:chExt cx="1817607" cy="1728520"/>
            </a:xfrm>
          </p:grpSpPr>
          <p:sp>
            <p:nvSpPr>
              <p:cNvPr id="27" name="Graphic 77">
                <a:extLst>
                  <a:ext uri="{FF2B5EF4-FFF2-40B4-BE49-F238E27FC236}">
                    <a16:creationId xmlns:a16="http://schemas.microsoft.com/office/drawing/2014/main" id="{0FEB9EA3-3B4A-834D-8E8D-36C4800BE631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rgbClr val="2CAE8D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BF9570CA-2DC5-B763-B987-C4B1AD74A125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11C3E762-BD44-6778-53AC-B277EFD91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90749" y="2607357"/>
              <a:ext cx="1383912" cy="1097375"/>
            </a:xfrm>
            <a:prstGeom prst="rect">
              <a:avLst/>
            </a:prstGeom>
          </p:spPr>
        </p:pic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A4F89FFB-1F18-D9C1-EFAF-AF552F3D3C2B}"/>
              </a:ext>
            </a:extLst>
          </p:cNvPr>
          <p:cNvGrpSpPr>
            <a:grpSpLocks noChangeAspect="1"/>
          </p:cNvGrpSpPr>
          <p:nvPr/>
        </p:nvGrpSpPr>
        <p:grpSpPr>
          <a:xfrm>
            <a:off x="5375938" y="2667351"/>
            <a:ext cx="1442265" cy="1422553"/>
            <a:chOff x="5375938" y="2667351"/>
            <a:chExt cx="1442265" cy="1422553"/>
          </a:xfrm>
        </p:grpSpPr>
        <p:grpSp>
          <p:nvGrpSpPr>
            <p:cNvPr id="69" name="Groep 33">
              <a:extLst>
                <a:ext uri="{FF2B5EF4-FFF2-40B4-BE49-F238E27FC236}">
                  <a16:creationId xmlns:a16="http://schemas.microsoft.com/office/drawing/2014/main" id="{54430D68-150B-F628-2422-43C6975937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75938" y="2769522"/>
              <a:ext cx="1442265" cy="1320382"/>
              <a:chOff x="8089218" y="4841470"/>
              <a:chExt cx="1817607" cy="1728520"/>
            </a:xfrm>
          </p:grpSpPr>
          <p:sp>
            <p:nvSpPr>
              <p:cNvPr id="29" name="Graphic 75">
                <a:extLst>
                  <a:ext uri="{FF2B5EF4-FFF2-40B4-BE49-F238E27FC236}">
                    <a16:creationId xmlns:a16="http://schemas.microsoft.com/office/drawing/2014/main" id="{7DB8D2A5-49E2-DF80-D13D-531DC2C32B9A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6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8" name="Graphic 76">
                <a:extLst>
                  <a:ext uri="{FF2B5EF4-FFF2-40B4-BE49-F238E27FC236}">
                    <a16:creationId xmlns:a16="http://schemas.microsoft.com/office/drawing/2014/main" id="{DC1BBADB-C37C-727B-5C70-C6ED68C2EE74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35" name="Afbeelding 34">
              <a:extLst>
                <a:ext uri="{FF2B5EF4-FFF2-40B4-BE49-F238E27FC236}">
                  <a16:creationId xmlns:a16="http://schemas.microsoft.com/office/drawing/2014/main" id="{729841D4-DBF1-56C3-156C-E1CC014D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30208" y="2667351"/>
              <a:ext cx="731583" cy="1194920"/>
            </a:xfrm>
            <a:prstGeom prst="rect">
              <a:avLst/>
            </a:prstGeom>
          </p:spPr>
        </p:pic>
      </p:grpSp>
      <p:grpSp>
        <p:nvGrpSpPr>
          <p:cNvPr id="75" name="Groep 74">
            <a:extLst>
              <a:ext uri="{FF2B5EF4-FFF2-40B4-BE49-F238E27FC236}">
                <a16:creationId xmlns:a16="http://schemas.microsoft.com/office/drawing/2014/main" id="{B05FF32A-D2F6-53C5-0BB4-2358B71CF8C3}"/>
              </a:ext>
            </a:extLst>
          </p:cNvPr>
          <p:cNvGrpSpPr>
            <a:grpSpLocks noChangeAspect="1"/>
          </p:cNvGrpSpPr>
          <p:nvPr/>
        </p:nvGrpSpPr>
        <p:grpSpPr>
          <a:xfrm>
            <a:off x="7598265" y="2573825"/>
            <a:ext cx="1442265" cy="1516079"/>
            <a:chOff x="7598265" y="2573825"/>
            <a:chExt cx="1442265" cy="1516079"/>
          </a:xfrm>
        </p:grpSpPr>
        <p:grpSp>
          <p:nvGrpSpPr>
            <p:cNvPr id="70" name="Groep 33">
              <a:extLst>
                <a:ext uri="{FF2B5EF4-FFF2-40B4-BE49-F238E27FC236}">
                  <a16:creationId xmlns:a16="http://schemas.microsoft.com/office/drawing/2014/main" id="{D7BFF4A3-363C-E61A-621A-961AFB0A53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98265" y="2769522"/>
              <a:ext cx="1442265" cy="1320382"/>
              <a:chOff x="8089218" y="4841470"/>
              <a:chExt cx="1817607" cy="1728520"/>
            </a:xfrm>
          </p:grpSpPr>
          <p:sp>
            <p:nvSpPr>
              <p:cNvPr id="31" name="Graphic 73">
                <a:extLst>
                  <a:ext uri="{FF2B5EF4-FFF2-40B4-BE49-F238E27FC236}">
                    <a16:creationId xmlns:a16="http://schemas.microsoft.com/office/drawing/2014/main" id="{5400F64D-41D5-1A93-A107-F02E8E392D6E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2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0" name="Graphic 74">
                <a:extLst>
                  <a:ext uri="{FF2B5EF4-FFF2-40B4-BE49-F238E27FC236}">
                    <a16:creationId xmlns:a16="http://schemas.microsoft.com/office/drawing/2014/main" id="{BED426FA-32BD-E0B2-7A2F-496D070FA5C8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36" name="Afbeelding 35">
              <a:extLst>
                <a:ext uri="{FF2B5EF4-FFF2-40B4-BE49-F238E27FC236}">
                  <a16:creationId xmlns:a16="http://schemas.microsoft.com/office/drawing/2014/main" id="{5A4F3F5B-370C-4CFD-4A7B-1E1AA47CC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82778" y="2573825"/>
              <a:ext cx="725487" cy="1164437"/>
            </a:xfrm>
            <a:prstGeom prst="rect">
              <a:avLst/>
            </a:prstGeom>
          </p:spPr>
        </p:pic>
      </p:grpSp>
      <p:grpSp>
        <p:nvGrpSpPr>
          <p:cNvPr id="74" name="Groep 73">
            <a:extLst>
              <a:ext uri="{FF2B5EF4-FFF2-40B4-BE49-F238E27FC236}">
                <a16:creationId xmlns:a16="http://schemas.microsoft.com/office/drawing/2014/main" id="{25321F43-AEB8-7CE5-F182-0A01AAAE5A6A}"/>
              </a:ext>
            </a:extLst>
          </p:cNvPr>
          <p:cNvGrpSpPr>
            <a:grpSpLocks noChangeAspect="1"/>
          </p:cNvGrpSpPr>
          <p:nvPr/>
        </p:nvGrpSpPr>
        <p:grpSpPr>
          <a:xfrm>
            <a:off x="9820592" y="2752703"/>
            <a:ext cx="1442265" cy="1337201"/>
            <a:chOff x="9820592" y="2752703"/>
            <a:chExt cx="1442265" cy="1337201"/>
          </a:xfrm>
        </p:grpSpPr>
        <p:grpSp>
          <p:nvGrpSpPr>
            <p:cNvPr id="71" name="Groep 33">
              <a:extLst>
                <a:ext uri="{FF2B5EF4-FFF2-40B4-BE49-F238E27FC236}">
                  <a16:creationId xmlns:a16="http://schemas.microsoft.com/office/drawing/2014/main" id="{C6D96A3F-AF21-CC6A-0659-E3A0E2B4FB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20592" y="2769522"/>
              <a:ext cx="1442265" cy="1320382"/>
              <a:chOff x="8089218" y="4841470"/>
              <a:chExt cx="1817607" cy="1728520"/>
            </a:xfrm>
          </p:grpSpPr>
          <p:sp>
            <p:nvSpPr>
              <p:cNvPr id="33" name="Graphic 71">
                <a:extLst>
                  <a:ext uri="{FF2B5EF4-FFF2-40B4-BE49-F238E27FC236}">
                    <a16:creationId xmlns:a16="http://schemas.microsoft.com/office/drawing/2014/main" id="{639A88C9-4103-CDB0-A453-73EC98B46123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4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2" name="Graphic 72">
                <a:extLst>
                  <a:ext uri="{FF2B5EF4-FFF2-40B4-BE49-F238E27FC236}">
                    <a16:creationId xmlns:a16="http://schemas.microsoft.com/office/drawing/2014/main" id="{26A34FCA-06AD-FF54-C339-CAB5F8B36E50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59" name="Afbeelding 58">
              <a:extLst>
                <a:ext uri="{FF2B5EF4-FFF2-40B4-BE49-F238E27FC236}">
                  <a16:creationId xmlns:a16="http://schemas.microsoft.com/office/drawing/2014/main" id="{E52B5151-81CF-1744-887E-62043FEC6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230334" y="2752703"/>
              <a:ext cx="786452" cy="1109568"/>
            </a:xfrm>
            <a:prstGeom prst="rect">
              <a:avLst/>
            </a:prstGeom>
          </p:spPr>
        </p:pic>
      </p:grpSp>
      <p:grpSp>
        <p:nvGrpSpPr>
          <p:cNvPr id="79" name="Groep 78">
            <a:extLst>
              <a:ext uri="{FF2B5EF4-FFF2-40B4-BE49-F238E27FC236}">
                <a16:creationId xmlns:a16="http://schemas.microsoft.com/office/drawing/2014/main" id="{0EDCBC69-3CC0-319B-E4B4-CACC3CC181E9}"/>
              </a:ext>
            </a:extLst>
          </p:cNvPr>
          <p:cNvGrpSpPr>
            <a:grpSpLocks noChangeAspect="1"/>
          </p:cNvGrpSpPr>
          <p:nvPr/>
        </p:nvGrpSpPr>
        <p:grpSpPr>
          <a:xfrm>
            <a:off x="931284" y="4688156"/>
            <a:ext cx="1442265" cy="1382467"/>
            <a:chOff x="931284" y="4688156"/>
            <a:chExt cx="1442265" cy="1382467"/>
          </a:xfrm>
        </p:grpSpPr>
        <p:grpSp>
          <p:nvGrpSpPr>
            <p:cNvPr id="83" name="Groep 33">
              <a:extLst>
                <a:ext uri="{FF2B5EF4-FFF2-40B4-BE49-F238E27FC236}">
                  <a16:creationId xmlns:a16="http://schemas.microsoft.com/office/drawing/2014/main" id="{72EA96B2-8FA0-7E04-D687-1C2C00EFEB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1284" y="4750241"/>
              <a:ext cx="1442265" cy="1320382"/>
              <a:chOff x="8089218" y="4841470"/>
              <a:chExt cx="1817607" cy="1728520"/>
            </a:xfrm>
          </p:grpSpPr>
          <p:sp>
            <p:nvSpPr>
              <p:cNvPr id="38" name="Graphic 95">
                <a:extLst>
                  <a:ext uri="{FF2B5EF4-FFF2-40B4-BE49-F238E27FC236}">
                    <a16:creationId xmlns:a16="http://schemas.microsoft.com/office/drawing/2014/main" id="{2AEA9F36-CD7E-1677-0648-04E2AAC8E301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5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37" name="Graphic 96">
                <a:extLst>
                  <a:ext uri="{FF2B5EF4-FFF2-40B4-BE49-F238E27FC236}">
                    <a16:creationId xmlns:a16="http://schemas.microsoft.com/office/drawing/2014/main" id="{1DC0514A-C185-4CFC-2EEA-85D5D28E2815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60" name="Afbeelding 59">
              <a:extLst>
                <a:ext uri="{FF2B5EF4-FFF2-40B4-BE49-F238E27FC236}">
                  <a16:creationId xmlns:a16="http://schemas.microsoft.com/office/drawing/2014/main" id="{AA3DB55F-97B8-4011-089A-B3DB8DF53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50159" y="4688156"/>
              <a:ext cx="987638" cy="1194920"/>
            </a:xfrm>
            <a:prstGeom prst="rect">
              <a:avLst/>
            </a:prstGeom>
          </p:spPr>
        </p:pic>
      </p:grpSp>
      <p:grpSp>
        <p:nvGrpSpPr>
          <p:cNvPr id="80" name="Groep 79">
            <a:extLst>
              <a:ext uri="{FF2B5EF4-FFF2-40B4-BE49-F238E27FC236}">
                <a16:creationId xmlns:a16="http://schemas.microsoft.com/office/drawing/2014/main" id="{6936766F-07DB-6E8E-9F9C-AE670BA8BBA7}"/>
              </a:ext>
            </a:extLst>
          </p:cNvPr>
          <p:cNvGrpSpPr>
            <a:grpSpLocks noChangeAspect="1"/>
          </p:cNvGrpSpPr>
          <p:nvPr/>
        </p:nvGrpSpPr>
        <p:grpSpPr>
          <a:xfrm>
            <a:off x="3095738" y="4706447"/>
            <a:ext cx="1500138" cy="1364176"/>
            <a:chOff x="3095738" y="4706447"/>
            <a:chExt cx="1500138" cy="1364176"/>
          </a:xfrm>
        </p:grpSpPr>
        <p:grpSp>
          <p:nvGrpSpPr>
            <p:cNvPr id="84" name="Groep 33">
              <a:extLst>
                <a:ext uri="{FF2B5EF4-FFF2-40B4-BE49-F238E27FC236}">
                  <a16:creationId xmlns:a16="http://schemas.microsoft.com/office/drawing/2014/main" id="{10D7F2DB-F7EF-FCED-5EA3-764E1D9F385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53611" y="4750241"/>
              <a:ext cx="1442265" cy="1320382"/>
              <a:chOff x="8089218" y="4841470"/>
              <a:chExt cx="1817607" cy="1728520"/>
            </a:xfrm>
          </p:grpSpPr>
          <p:sp>
            <p:nvSpPr>
              <p:cNvPr id="39" name="Graphic 93">
                <a:extLst>
                  <a:ext uri="{FF2B5EF4-FFF2-40B4-BE49-F238E27FC236}">
                    <a16:creationId xmlns:a16="http://schemas.microsoft.com/office/drawing/2014/main" id="{03DEDB14-8C46-01B9-C633-BA5B8A5029D3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3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0" name="Graphic 94">
                <a:extLst>
                  <a:ext uri="{FF2B5EF4-FFF2-40B4-BE49-F238E27FC236}">
                    <a16:creationId xmlns:a16="http://schemas.microsoft.com/office/drawing/2014/main" id="{CB111F5E-7D65-8610-AECC-56C5A7EEAB67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61" name="Afbeelding 60">
              <a:extLst>
                <a:ext uri="{FF2B5EF4-FFF2-40B4-BE49-F238E27FC236}">
                  <a16:creationId xmlns:a16="http://schemas.microsoft.com/office/drawing/2014/main" id="{B6985C08-9301-6483-4D79-EEA3494AE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95738" y="4706447"/>
              <a:ext cx="1115665" cy="1219306"/>
            </a:xfrm>
            <a:prstGeom prst="rect">
              <a:avLst/>
            </a:prstGeom>
          </p:spPr>
        </p:pic>
      </p:grpSp>
      <p:grpSp>
        <p:nvGrpSpPr>
          <p:cNvPr id="81" name="Groep 80">
            <a:extLst>
              <a:ext uri="{FF2B5EF4-FFF2-40B4-BE49-F238E27FC236}">
                <a16:creationId xmlns:a16="http://schemas.microsoft.com/office/drawing/2014/main" id="{1AA13C34-43A0-2373-F036-2A4450B05DB5}"/>
              </a:ext>
            </a:extLst>
          </p:cNvPr>
          <p:cNvGrpSpPr>
            <a:grpSpLocks noChangeAspect="1"/>
          </p:cNvGrpSpPr>
          <p:nvPr/>
        </p:nvGrpSpPr>
        <p:grpSpPr>
          <a:xfrm>
            <a:off x="5375938" y="4648014"/>
            <a:ext cx="1442265" cy="1422609"/>
            <a:chOff x="5375938" y="4648014"/>
            <a:chExt cx="1442265" cy="1422609"/>
          </a:xfrm>
        </p:grpSpPr>
        <p:grpSp>
          <p:nvGrpSpPr>
            <p:cNvPr id="85" name="Groep 33">
              <a:extLst>
                <a:ext uri="{FF2B5EF4-FFF2-40B4-BE49-F238E27FC236}">
                  <a16:creationId xmlns:a16="http://schemas.microsoft.com/office/drawing/2014/main" id="{33D3553D-9179-4FFE-3FFE-95EFEBAA9F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75938" y="4750241"/>
              <a:ext cx="1442265" cy="1320382"/>
              <a:chOff x="8089218" y="4841470"/>
              <a:chExt cx="1817607" cy="1728520"/>
            </a:xfrm>
          </p:grpSpPr>
          <p:sp>
            <p:nvSpPr>
              <p:cNvPr id="42" name="Graphic 91">
                <a:extLst>
                  <a:ext uri="{FF2B5EF4-FFF2-40B4-BE49-F238E27FC236}">
                    <a16:creationId xmlns:a16="http://schemas.microsoft.com/office/drawing/2014/main" id="{7CC82E55-C60F-9BA0-1B0E-13A4DA4676B0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4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1" name="Graphic 92">
                <a:extLst>
                  <a:ext uri="{FF2B5EF4-FFF2-40B4-BE49-F238E27FC236}">
                    <a16:creationId xmlns:a16="http://schemas.microsoft.com/office/drawing/2014/main" id="{FACC1614-1AF3-F6FB-8350-74C724F22767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62" name="Afbeelding 61">
              <a:extLst>
                <a:ext uri="{FF2B5EF4-FFF2-40B4-BE49-F238E27FC236}">
                  <a16:creationId xmlns:a16="http://schemas.microsoft.com/office/drawing/2014/main" id="{31343A69-9D45-952A-B532-9B501BE9F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25296" y="4648014"/>
              <a:ext cx="944962" cy="1097375"/>
            </a:xfrm>
            <a:prstGeom prst="rect">
              <a:avLst/>
            </a:prstGeom>
          </p:spPr>
        </p:pic>
      </p:grpSp>
      <p:grpSp>
        <p:nvGrpSpPr>
          <p:cNvPr id="82" name="Groep 81">
            <a:extLst>
              <a:ext uri="{FF2B5EF4-FFF2-40B4-BE49-F238E27FC236}">
                <a16:creationId xmlns:a16="http://schemas.microsoft.com/office/drawing/2014/main" id="{4D3E9F12-2CF2-E3D6-8F7D-723D4B1F6053}"/>
              </a:ext>
            </a:extLst>
          </p:cNvPr>
          <p:cNvGrpSpPr>
            <a:grpSpLocks noChangeAspect="1"/>
          </p:cNvGrpSpPr>
          <p:nvPr/>
        </p:nvGrpSpPr>
        <p:grpSpPr>
          <a:xfrm>
            <a:off x="7598265" y="4750241"/>
            <a:ext cx="1442265" cy="1320382"/>
            <a:chOff x="7598265" y="4750241"/>
            <a:chExt cx="1442265" cy="1320382"/>
          </a:xfrm>
        </p:grpSpPr>
        <p:grpSp>
          <p:nvGrpSpPr>
            <p:cNvPr id="86" name="Groep 33">
              <a:extLst>
                <a:ext uri="{FF2B5EF4-FFF2-40B4-BE49-F238E27FC236}">
                  <a16:creationId xmlns:a16="http://schemas.microsoft.com/office/drawing/2014/main" id="{075D07F7-764E-2027-F74E-FBCFC06F2E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98265" y="4750241"/>
              <a:ext cx="1442265" cy="1320382"/>
              <a:chOff x="8089218" y="4841470"/>
              <a:chExt cx="1817607" cy="1728520"/>
            </a:xfrm>
          </p:grpSpPr>
          <p:sp>
            <p:nvSpPr>
              <p:cNvPr id="44" name="Graphic 89">
                <a:extLst>
                  <a:ext uri="{FF2B5EF4-FFF2-40B4-BE49-F238E27FC236}">
                    <a16:creationId xmlns:a16="http://schemas.microsoft.com/office/drawing/2014/main" id="{A0443BB1-CC94-6075-57EE-E356D560B9F7}"/>
                  </a:ext>
                </a:extLst>
              </p:cNvPr>
              <p:cNvSpPr/>
              <p:nvPr/>
            </p:nvSpPr>
            <p:spPr>
              <a:xfrm>
                <a:off x="8089218" y="4876160"/>
                <a:ext cx="1735067" cy="1693830"/>
              </a:xfrm>
              <a:custGeom>
                <a:avLst/>
                <a:gdLst>
                  <a:gd name="connsiteX0" fmla="*/ 1733299 w 1735067"/>
                  <a:gd name="connsiteY0" fmla="*/ 892006 h 1693830"/>
                  <a:gd name="connsiteX1" fmla="*/ 1732896 w 1735067"/>
                  <a:gd name="connsiteY1" fmla="*/ 1030080 h 1693830"/>
                  <a:gd name="connsiteX2" fmla="*/ 1628560 w 1735067"/>
                  <a:gd name="connsiteY2" fmla="*/ 1318615 h 1693830"/>
                  <a:gd name="connsiteX3" fmla="*/ 1082409 w 1735067"/>
                  <a:gd name="connsiteY3" fmla="*/ 1663749 h 1693830"/>
                  <a:gd name="connsiteX4" fmla="*/ 634048 w 1735067"/>
                  <a:gd name="connsiteY4" fmla="*/ 1673820 h 1693830"/>
                  <a:gd name="connsiteX5" fmla="*/ 77826 w 1735067"/>
                  <a:gd name="connsiteY5" fmla="*/ 1224551 h 1693830"/>
                  <a:gd name="connsiteX6" fmla="*/ 78229 w 1735067"/>
                  <a:gd name="connsiteY6" fmla="*/ 507193 h 1693830"/>
                  <a:gd name="connsiteX7" fmla="*/ 1025508 w 1735067"/>
                  <a:gd name="connsiteY7" fmla="*/ 12303 h 1693830"/>
                  <a:gd name="connsiteX8" fmla="*/ 1538324 w 1735067"/>
                  <a:gd name="connsiteY8" fmla="*/ 317253 h 1693830"/>
                  <a:gd name="connsiteX9" fmla="*/ 1733400 w 1735067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7" h="1693830">
                    <a:moveTo>
                      <a:pt x="1733299" y="892006"/>
                    </a:moveTo>
                    <a:cubicBezTo>
                      <a:pt x="1735212" y="938333"/>
                      <a:pt x="1736219" y="984559"/>
                      <a:pt x="1732896" y="1030080"/>
                    </a:cubicBezTo>
                    <a:cubicBezTo>
                      <a:pt x="1725544" y="1133207"/>
                      <a:pt x="1678412" y="1229889"/>
                      <a:pt x="1628560" y="1318615"/>
                    </a:cubicBezTo>
                    <a:cubicBezTo>
                      <a:pt x="1516974" y="1517517"/>
                      <a:pt x="1296721" y="1616213"/>
                      <a:pt x="1082409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4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7" y="-54871"/>
                      <a:pt x="1025508" y="12303"/>
                    </a:cubicBezTo>
                    <a:cubicBezTo>
                      <a:pt x="1226123" y="48055"/>
                      <a:pt x="1408106" y="161958"/>
                      <a:pt x="1538324" y="317253"/>
                    </a:cubicBezTo>
                    <a:cubicBezTo>
                      <a:pt x="1687073" y="494503"/>
                      <a:pt x="1724436" y="671451"/>
                      <a:pt x="1733400" y="892006"/>
                    </a:cubicBezTo>
                  </a:path>
                </a:pathLst>
              </a:custGeom>
              <a:solidFill>
                <a:schemeClr val="accent6"/>
              </a:solidFill>
              <a:ln w="79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43" name="Graphic 90">
                <a:extLst>
                  <a:ext uri="{FF2B5EF4-FFF2-40B4-BE49-F238E27FC236}">
                    <a16:creationId xmlns:a16="http://schemas.microsoft.com/office/drawing/2014/main" id="{FD1FD6EB-A770-3D0F-9E75-DBD099709025}"/>
                  </a:ext>
                </a:extLst>
              </p:cNvPr>
              <p:cNvSpPr/>
              <p:nvPr/>
            </p:nvSpPr>
            <p:spPr>
              <a:xfrm>
                <a:off x="8171757" y="4841470"/>
                <a:ext cx="1735068" cy="1693830"/>
              </a:xfrm>
              <a:custGeom>
                <a:avLst/>
                <a:gdLst>
                  <a:gd name="connsiteX0" fmla="*/ 1733300 w 1735068"/>
                  <a:gd name="connsiteY0" fmla="*/ 892006 h 1693830"/>
                  <a:gd name="connsiteX1" fmla="*/ 1732897 w 1735068"/>
                  <a:gd name="connsiteY1" fmla="*/ 1030080 h 1693830"/>
                  <a:gd name="connsiteX2" fmla="*/ 1628561 w 1735068"/>
                  <a:gd name="connsiteY2" fmla="*/ 1318615 h 1693830"/>
                  <a:gd name="connsiteX3" fmla="*/ 1082410 w 1735068"/>
                  <a:gd name="connsiteY3" fmla="*/ 1663749 h 1693830"/>
                  <a:gd name="connsiteX4" fmla="*/ 634048 w 1735068"/>
                  <a:gd name="connsiteY4" fmla="*/ 1673820 h 1693830"/>
                  <a:gd name="connsiteX5" fmla="*/ 77826 w 1735068"/>
                  <a:gd name="connsiteY5" fmla="*/ 1224551 h 1693830"/>
                  <a:gd name="connsiteX6" fmla="*/ 78229 w 1735068"/>
                  <a:gd name="connsiteY6" fmla="*/ 507193 h 1693830"/>
                  <a:gd name="connsiteX7" fmla="*/ 1025509 w 1735068"/>
                  <a:gd name="connsiteY7" fmla="*/ 12303 h 1693830"/>
                  <a:gd name="connsiteX8" fmla="*/ 1538325 w 1735068"/>
                  <a:gd name="connsiteY8" fmla="*/ 317253 h 1693830"/>
                  <a:gd name="connsiteX9" fmla="*/ 1733401 w 1735068"/>
                  <a:gd name="connsiteY9" fmla="*/ 892006 h 169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5068" h="1693830">
                    <a:moveTo>
                      <a:pt x="1733300" y="892006"/>
                    </a:moveTo>
                    <a:cubicBezTo>
                      <a:pt x="1735213" y="938333"/>
                      <a:pt x="1736220" y="984559"/>
                      <a:pt x="1732897" y="1030080"/>
                    </a:cubicBezTo>
                    <a:cubicBezTo>
                      <a:pt x="1725545" y="1133207"/>
                      <a:pt x="1678413" y="1229889"/>
                      <a:pt x="1628561" y="1318615"/>
                    </a:cubicBezTo>
                    <a:cubicBezTo>
                      <a:pt x="1516974" y="1517517"/>
                      <a:pt x="1296721" y="1616213"/>
                      <a:pt x="1082410" y="1663749"/>
                    </a:cubicBezTo>
                    <a:cubicBezTo>
                      <a:pt x="935272" y="1696379"/>
                      <a:pt x="781085" y="1706450"/>
                      <a:pt x="634048" y="1673820"/>
                    </a:cubicBezTo>
                    <a:cubicBezTo>
                      <a:pt x="393049" y="1620242"/>
                      <a:pt x="182565" y="1448027"/>
                      <a:pt x="77826" y="1224551"/>
                    </a:cubicBezTo>
                    <a:cubicBezTo>
                      <a:pt x="-26913" y="1001076"/>
                      <a:pt x="-25100" y="731374"/>
                      <a:pt x="78229" y="507193"/>
                    </a:cubicBezTo>
                    <a:cubicBezTo>
                      <a:pt x="238559" y="159038"/>
                      <a:pt x="648148" y="-54871"/>
                      <a:pt x="1025509" y="12303"/>
                    </a:cubicBezTo>
                    <a:cubicBezTo>
                      <a:pt x="1226123" y="48055"/>
                      <a:pt x="1408107" y="161958"/>
                      <a:pt x="1538325" y="317253"/>
                    </a:cubicBezTo>
                    <a:cubicBezTo>
                      <a:pt x="1687074" y="494503"/>
                      <a:pt x="1724437" y="671451"/>
                      <a:pt x="1733401" y="892006"/>
                    </a:cubicBezTo>
                  </a:path>
                </a:pathLst>
              </a:custGeom>
              <a:noFill/>
              <a:ln w="10633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pic>
          <p:nvPicPr>
            <p:cNvPr id="63" name="Afbeelding 62">
              <a:extLst>
                <a:ext uri="{FF2B5EF4-FFF2-40B4-BE49-F238E27FC236}">
                  <a16:creationId xmlns:a16="http://schemas.microsoft.com/office/drawing/2014/main" id="{D18A750A-BE59-716D-7BD0-D1813AA94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12750" y="4828376"/>
              <a:ext cx="621846" cy="91447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879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6FDDDF48-CCDA-379E-1837-14F33F78EA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886" r="14424" b="38011"/>
          <a:stretch/>
        </p:blipFill>
        <p:spPr>
          <a:xfrm>
            <a:off x="251546" y="2788815"/>
            <a:ext cx="1507516" cy="144000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841667E8-A8E5-A586-1269-1D93211424FF}"/>
              </a:ext>
            </a:extLst>
          </p:cNvPr>
          <p:cNvGrpSpPr>
            <a:grpSpLocks noChangeAspect="1"/>
          </p:cNvGrpSpPr>
          <p:nvPr/>
        </p:nvGrpSpPr>
        <p:grpSpPr>
          <a:xfrm>
            <a:off x="2053270" y="1390199"/>
            <a:ext cx="1439171" cy="1243403"/>
            <a:chOff x="2891542" y="2960373"/>
            <a:chExt cx="1425450" cy="1279296"/>
          </a:xfrm>
        </p:grpSpPr>
        <p:sp>
          <p:nvSpPr>
            <p:cNvPr id="12" name="Graphic 16">
              <a:extLst>
                <a:ext uri="{FF2B5EF4-FFF2-40B4-BE49-F238E27FC236}">
                  <a16:creationId xmlns:a16="http://schemas.microsoft.com/office/drawing/2014/main" id="{4AFA6C1D-1C7C-FE53-6CA5-16C2E8A78AB7}"/>
                </a:ext>
              </a:extLst>
            </p:cNvPr>
            <p:cNvSpPr/>
            <p:nvPr/>
          </p:nvSpPr>
          <p:spPr>
            <a:xfrm>
              <a:off x="2891542" y="2960373"/>
              <a:ext cx="1381886" cy="1241257"/>
            </a:xfrm>
            <a:custGeom>
              <a:avLst/>
              <a:gdLst>
                <a:gd name="connsiteX0" fmla="*/ 651905 w 1381886"/>
                <a:gd name="connsiteY0" fmla="*/ 1241258 h 1241257"/>
                <a:gd name="connsiteX1" fmla="*/ 521387 w 1381886"/>
                <a:gd name="connsiteY1" fmla="*/ 1093819 h 1241257"/>
                <a:gd name="connsiteX2" fmla="*/ 329406 w 1381886"/>
                <a:gd name="connsiteY2" fmla="*/ 889506 h 1241257"/>
                <a:gd name="connsiteX3" fmla="*/ 88911 w 1381886"/>
                <a:gd name="connsiteY3" fmla="*/ 627517 h 1241257"/>
                <a:gd name="connsiteX4" fmla="*/ 12023 w 1381886"/>
                <a:gd name="connsiteY4" fmla="*/ 500293 h 1241257"/>
                <a:gd name="connsiteX5" fmla="*/ 8346 w 1381886"/>
                <a:gd name="connsiteY5" fmla="*/ 490586 h 1241257"/>
                <a:gd name="connsiteX6" fmla="*/ 160125 w 1381886"/>
                <a:gd name="connsiteY6" fmla="*/ 48991 h 1241257"/>
                <a:gd name="connsiteX7" fmla="*/ 264107 w 1381886"/>
                <a:gd name="connsiteY7" fmla="*/ 21878 h 1241257"/>
                <a:gd name="connsiteX8" fmla="*/ 452971 w 1381886"/>
                <a:gd name="connsiteY8" fmla="*/ 57574 h 1241257"/>
                <a:gd name="connsiteX9" fmla="*/ 616658 w 1381886"/>
                <a:gd name="connsiteY9" fmla="*/ 183034 h 1241257"/>
                <a:gd name="connsiteX10" fmla="*/ 728553 w 1381886"/>
                <a:gd name="connsiteY10" fmla="*/ 206137 h 1241257"/>
                <a:gd name="connsiteX11" fmla="*/ 885766 w 1381886"/>
                <a:gd name="connsiteY11" fmla="*/ 75383 h 1241257"/>
                <a:gd name="connsiteX12" fmla="*/ 1115471 w 1381886"/>
                <a:gd name="connsiteY12" fmla="*/ 3909 h 1241257"/>
                <a:gd name="connsiteX13" fmla="*/ 1309050 w 1381886"/>
                <a:gd name="connsiteY13" fmla="*/ 140358 h 1241257"/>
                <a:gd name="connsiteX14" fmla="*/ 1369793 w 1381886"/>
                <a:gd name="connsiteY14" fmla="*/ 439729 h 1241257"/>
                <a:gd name="connsiteX15" fmla="*/ 1310329 w 1381886"/>
                <a:gd name="connsiteY15" fmla="*/ 575536 h 1241257"/>
                <a:gd name="connsiteX16" fmla="*/ 1034507 w 1381886"/>
                <a:gd name="connsiteY16" fmla="*/ 902662 h 1241257"/>
                <a:gd name="connsiteX17" fmla="*/ 927407 w 1381886"/>
                <a:gd name="connsiteY17" fmla="*/ 995713 h 1241257"/>
                <a:gd name="connsiteX18" fmla="*/ 686992 w 1381886"/>
                <a:gd name="connsiteY18" fmla="*/ 1215508 h 1241257"/>
                <a:gd name="connsiteX19" fmla="*/ 651905 w 1381886"/>
                <a:gd name="connsiteY19" fmla="*/ 1241178 h 12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1886" h="1241257">
                  <a:moveTo>
                    <a:pt x="651905" y="1241258"/>
                  </a:moveTo>
                  <a:cubicBezTo>
                    <a:pt x="607067" y="1190481"/>
                    <a:pt x="565186" y="1141307"/>
                    <a:pt x="521387" y="1093819"/>
                  </a:cubicBezTo>
                  <a:cubicBezTo>
                    <a:pt x="458086" y="1025073"/>
                    <a:pt x="393107" y="957851"/>
                    <a:pt x="329406" y="889506"/>
                  </a:cubicBezTo>
                  <a:cubicBezTo>
                    <a:pt x="248602" y="802791"/>
                    <a:pt x="166039" y="717440"/>
                    <a:pt x="88911" y="627517"/>
                  </a:cubicBezTo>
                  <a:cubicBezTo>
                    <a:pt x="57101" y="590457"/>
                    <a:pt x="37200" y="543048"/>
                    <a:pt x="12023" y="500293"/>
                  </a:cubicBezTo>
                  <a:cubicBezTo>
                    <a:pt x="10265" y="497325"/>
                    <a:pt x="8826" y="493955"/>
                    <a:pt x="8346" y="490586"/>
                  </a:cubicBezTo>
                  <a:cubicBezTo>
                    <a:pt x="-11715" y="328708"/>
                    <a:pt x="-7639" y="152311"/>
                    <a:pt x="160125" y="48991"/>
                  </a:cubicBezTo>
                  <a:cubicBezTo>
                    <a:pt x="189697" y="30782"/>
                    <a:pt x="229979" y="19471"/>
                    <a:pt x="264107" y="21878"/>
                  </a:cubicBezTo>
                  <a:cubicBezTo>
                    <a:pt x="327888" y="26370"/>
                    <a:pt x="394386" y="34151"/>
                    <a:pt x="452971" y="57574"/>
                  </a:cubicBezTo>
                  <a:cubicBezTo>
                    <a:pt x="516511" y="82923"/>
                    <a:pt x="580292" y="116855"/>
                    <a:pt x="616658" y="183034"/>
                  </a:cubicBezTo>
                  <a:cubicBezTo>
                    <a:pt x="640795" y="226913"/>
                    <a:pt x="689709" y="237181"/>
                    <a:pt x="728553" y="206137"/>
                  </a:cubicBezTo>
                  <a:cubicBezTo>
                    <a:pt x="781783" y="163621"/>
                    <a:pt x="831737" y="116855"/>
                    <a:pt x="885766" y="75383"/>
                  </a:cubicBezTo>
                  <a:cubicBezTo>
                    <a:pt x="953063" y="23883"/>
                    <a:pt x="1023877" y="-12295"/>
                    <a:pt x="1115471" y="3909"/>
                  </a:cubicBezTo>
                  <a:cubicBezTo>
                    <a:pt x="1204028" y="19552"/>
                    <a:pt x="1262054" y="68324"/>
                    <a:pt x="1309050" y="140358"/>
                  </a:cubicBezTo>
                  <a:cubicBezTo>
                    <a:pt x="1369394" y="232688"/>
                    <a:pt x="1400725" y="330874"/>
                    <a:pt x="1369793" y="439729"/>
                  </a:cubicBezTo>
                  <a:cubicBezTo>
                    <a:pt x="1356446" y="486816"/>
                    <a:pt x="1328552" y="529572"/>
                    <a:pt x="1310329" y="575536"/>
                  </a:cubicBezTo>
                  <a:cubicBezTo>
                    <a:pt x="1254701" y="715756"/>
                    <a:pt x="1145843" y="810011"/>
                    <a:pt x="1034507" y="902662"/>
                  </a:cubicBezTo>
                  <a:cubicBezTo>
                    <a:pt x="998141" y="932903"/>
                    <a:pt x="962414" y="963947"/>
                    <a:pt x="927407" y="995713"/>
                  </a:cubicBezTo>
                  <a:cubicBezTo>
                    <a:pt x="847002" y="1068631"/>
                    <a:pt x="767237" y="1142350"/>
                    <a:pt x="686992" y="1215508"/>
                  </a:cubicBezTo>
                  <a:cubicBezTo>
                    <a:pt x="677721" y="1223931"/>
                    <a:pt x="666771" y="1230429"/>
                    <a:pt x="651905" y="1241178"/>
                  </a:cubicBezTo>
                </a:path>
              </a:pathLst>
            </a:custGeom>
            <a:solidFill>
              <a:srgbClr val="F6B1A7"/>
            </a:solidFill>
            <a:ln w="80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" name="Graphic 17">
              <a:extLst>
                <a:ext uri="{FF2B5EF4-FFF2-40B4-BE49-F238E27FC236}">
                  <a16:creationId xmlns:a16="http://schemas.microsoft.com/office/drawing/2014/main" id="{57D73DCD-37BA-20A6-7F71-81C80E37ADFB}"/>
                </a:ext>
              </a:extLst>
            </p:cNvPr>
            <p:cNvSpPr/>
            <p:nvPr/>
          </p:nvSpPr>
          <p:spPr>
            <a:xfrm>
              <a:off x="2935106" y="2998412"/>
              <a:ext cx="1381886" cy="1241257"/>
            </a:xfrm>
            <a:custGeom>
              <a:avLst/>
              <a:gdLst>
                <a:gd name="connsiteX0" fmla="*/ 651905 w 1381886"/>
                <a:gd name="connsiteY0" fmla="*/ 1241258 h 1241257"/>
                <a:gd name="connsiteX1" fmla="*/ 521387 w 1381886"/>
                <a:gd name="connsiteY1" fmla="*/ 1093819 h 1241257"/>
                <a:gd name="connsiteX2" fmla="*/ 329406 w 1381886"/>
                <a:gd name="connsiteY2" fmla="*/ 889506 h 1241257"/>
                <a:gd name="connsiteX3" fmla="*/ 88911 w 1381886"/>
                <a:gd name="connsiteY3" fmla="*/ 627517 h 1241257"/>
                <a:gd name="connsiteX4" fmla="*/ 12023 w 1381886"/>
                <a:gd name="connsiteY4" fmla="*/ 500293 h 1241257"/>
                <a:gd name="connsiteX5" fmla="*/ 8346 w 1381886"/>
                <a:gd name="connsiteY5" fmla="*/ 490586 h 1241257"/>
                <a:gd name="connsiteX6" fmla="*/ 160125 w 1381886"/>
                <a:gd name="connsiteY6" fmla="*/ 48991 h 1241257"/>
                <a:gd name="connsiteX7" fmla="*/ 264107 w 1381886"/>
                <a:gd name="connsiteY7" fmla="*/ 21878 h 1241257"/>
                <a:gd name="connsiteX8" fmla="*/ 452971 w 1381886"/>
                <a:gd name="connsiteY8" fmla="*/ 57574 h 1241257"/>
                <a:gd name="connsiteX9" fmla="*/ 616658 w 1381886"/>
                <a:gd name="connsiteY9" fmla="*/ 183034 h 1241257"/>
                <a:gd name="connsiteX10" fmla="*/ 728553 w 1381886"/>
                <a:gd name="connsiteY10" fmla="*/ 206137 h 1241257"/>
                <a:gd name="connsiteX11" fmla="*/ 885766 w 1381886"/>
                <a:gd name="connsiteY11" fmla="*/ 75383 h 1241257"/>
                <a:gd name="connsiteX12" fmla="*/ 1115471 w 1381886"/>
                <a:gd name="connsiteY12" fmla="*/ 3909 h 1241257"/>
                <a:gd name="connsiteX13" fmla="*/ 1309050 w 1381886"/>
                <a:gd name="connsiteY13" fmla="*/ 140358 h 1241257"/>
                <a:gd name="connsiteX14" fmla="*/ 1369793 w 1381886"/>
                <a:gd name="connsiteY14" fmla="*/ 439729 h 1241257"/>
                <a:gd name="connsiteX15" fmla="*/ 1310329 w 1381886"/>
                <a:gd name="connsiteY15" fmla="*/ 575536 h 1241257"/>
                <a:gd name="connsiteX16" fmla="*/ 1034507 w 1381886"/>
                <a:gd name="connsiteY16" fmla="*/ 902662 h 1241257"/>
                <a:gd name="connsiteX17" fmla="*/ 927407 w 1381886"/>
                <a:gd name="connsiteY17" fmla="*/ 995713 h 1241257"/>
                <a:gd name="connsiteX18" fmla="*/ 686992 w 1381886"/>
                <a:gd name="connsiteY18" fmla="*/ 1215508 h 1241257"/>
                <a:gd name="connsiteX19" fmla="*/ 651905 w 1381886"/>
                <a:gd name="connsiteY19" fmla="*/ 1241178 h 12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1886" h="1241257">
                  <a:moveTo>
                    <a:pt x="651905" y="1241258"/>
                  </a:moveTo>
                  <a:cubicBezTo>
                    <a:pt x="607067" y="1190481"/>
                    <a:pt x="565186" y="1141307"/>
                    <a:pt x="521387" y="1093819"/>
                  </a:cubicBezTo>
                  <a:cubicBezTo>
                    <a:pt x="458086" y="1025073"/>
                    <a:pt x="393107" y="957851"/>
                    <a:pt x="329406" y="889506"/>
                  </a:cubicBezTo>
                  <a:cubicBezTo>
                    <a:pt x="248602" y="802791"/>
                    <a:pt x="166039" y="717440"/>
                    <a:pt x="88911" y="627517"/>
                  </a:cubicBezTo>
                  <a:cubicBezTo>
                    <a:pt x="57101" y="590457"/>
                    <a:pt x="37200" y="543048"/>
                    <a:pt x="12023" y="500293"/>
                  </a:cubicBezTo>
                  <a:cubicBezTo>
                    <a:pt x="10265" y="497325"/>
                    <a:pt x="8826" y="493955"/>
                    <a:pt x="8346" y="490586"/>
                  </a:cubicBezTo>
                  <a:cubicBezTo>
                    <a:pt x="-11715" y="328708"/>
                    <a:pt x="-7639" y="152311"/>
                    <a:pt x="160125" y="48991"/>
                  </a:cubicBezTo>
                  <a:cubicBezTo>
                    <a:pt x="189697" y="30782"/>
                    <a:pt x="229979" y="19471"/>
                    <a:pt x="264107" y="21878"/>
                  </a:cubicBezTo>
                  <a:cubicBezTo>
                    <a:pt x="327888" y="26370"/>
                    <a:pt x="394386" y="34151"/>
                    <a:pt x="452971" y="57574"/>
                  </a:cubicBezTo>
                  <a:cubicBezTo>
                    <a:pt x="516511" y="82923"/>
                    <a:pt x="580292" y="116855"/>
                    <a:pt x="616658" y="183034"/>
                  </a:cubicBezTo>
                  <a:cubicBezTo>
                    <a:pt x="640795" y="226913"/>
                    <a:pt x="689709" y="237181"/>
                    <a:pt x="728553" y="206137"/>
                  </a:cubicBezTo>
                  <a:cubicBezTo>
                    <a:pt x="781783" y="163621"/>
                    <a:pt x="831737" y="116855"/>
                    <a:pt x="885766" y="75383"/>
                  </a:cubicBezTo>
                  <a:cubicBezTo>
                    <a:pt x="953063" y="23883"/>
                    <a:pt x="1023877" y="-12295"/>
                    <a:pt x="1115471" y="3909"/>
                  </a:cubicBezTo>
                  <a:cubicBezTo>
                    <a:pt x="1204028" y="19552"/>
                    <a:pt x="1262054" y="68324"/>
                    <a:pt x="1309050" y="140358"/>
                  </a:cubicBezTo>
                  <a:cubicBezTo>
                    <a:pt x="1369394" y="232688"/>
                    <a:pt x="1400725" y="330874"/>
                    <a:pt x="1369793" y="439729"/>
                  </a:cubicBezTo>
                  <a:cubicBezTo>
                    <a:pt x="1356446" y="486816"/>
                    <a:pt x="1328552" y="529572"/>
                    <a:pt x="1310329" y="575536"/>
                  </a:cubicBezTo>
                  <a:cubicBezTo>
                    <a:pt x="1254701" y="715756"/>
                    <a:pt x="1145843" y="810011"/>
                    <a:pt x="1034507" y="902662"/>
                  </a:cubicBezTo>
                  <a:cubicBezTo>
                    <a:pt x="998141" y="932903"/>
                    <a:pt x="962414" y="963947"/>
                    <a:pt x="927407" y="995713"/>
                  </a:cubicBezTo>
                  <a:cubicBezTo>
                    <a:pt x="847002" y="1068631"/>
                    <a:pt x="767237" y="1142350"/>
                    <a:pt x="686992" y="1215508"/>
                  </a:cubicBezTo>
                  <a:cubicBezTo>
                    <a:pt x="677721" y="1223931"/>
                    <a:pt x="666771" y="1230429"/>
                    <a:pt x="651905" y="1241178"/>
                  </a:cubicBezTo>
                </a:path>
              </a:pathLst>
            </a:custGeom>
            <a:noFill/>
            <a:ln w="1334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0F00121-E61C-1401-36A0-A28B3DA3466B}"/>
              </a:ext>
            </a:extLst>
          </p:cNvPr>
          <p:cNvGrpSpPr>
            <a:grpSpLocks noChangeAspect="1"/>
          </p:cNvGrpSpPr>
          <p:nvPr/>
        </p:nvGrpSpPr>
        <p:grpSpPr>
          <a:xfrm>
            <a:off x="316678" y="4546706"/>
            <a:ext cx="1443901" cy="1338881"/>
            <a:chOff x="1447279" y="5493146"/>
            <a:chExt cx="1125635" cy="1084232"/>
          </a:xfrm>
          <a:solidFill>
            <a:schemeClr val="accent2"/>
          </a:solidFill>
        </p:grpSpPr>
        <p:sp>
          <p:nvSpPr>
            <p:cNvPr id="65" name="Graphic 19">
              <a:extLst>
                <a:ext uri="{FF2B5EF4-FFF2-40B4-BE49-F238E27FC236}">
                  <a16:creationId xmlns:a16="http://schemas.microsoft.com/office/drawing/2014/main" id="{5F7E615A-5197-BCF1-6F7C-0193BB9F3937}"/>
                </a:ext>
              </a:extLst>
            </p:cNvPr>
            <p:cNvSpPr/>
            <p:nvPr/>
          </p:nvSpPr>
          <p:spPr>
            <a:xfrm>
              <a:off x="1447279" y="5493146"/>
              <a:ext cx="1075622" cy="1049273"/>
            </a:xfrm>
            <a:custGeom>
              <a:avLst/>
              <a:gdLst>
                <a:gd name="connsiteX0" fmla="*/ 553230 w 1075622"/>
                <a:gd name="connsiteY0" fmla="*/ 1025384 h 1049273"/>
                <a:gd name="connsiteX1" fmla="*/ 394528 w 1075622"/>
                <a:gd name="connsiteY1" fmla="*/ 1036837 h 1049273"/>
                <a:gd name="connsiteX2" fmla="*/ 213447 w 1075622"/>
                <a:gd name="connsiteY2" fmla="*/ 1049018 h 1049273"/>
                <a:gd name="connsiteX3" fmla="*/ 71628 w 1075622"/>
                <a:gd name="connsiteY3" fmla="*/ 1036175 h 1049273"/>
                <a:gd name="connsiteX4" fmla="*/ 387 w 1075622"/>
                <a:gd name="connsiteY4" fmla="*/ 926677 h 1049273"/>
                <a:gd name="connsiteX5" fmla="*/ 14026 w 1075622"/>
                <a:gd name="connsiteY5" fmla="*/ 798974 h 1049273"/>
                <a:gd name="connsiteX6" fmla="*/ 31108 w 1075622"/>
                <a:gd name="connsiteY6" fmla="*/ 373495 h 1049273"/>
                <a:gd name="connsiteX7" fmla="*/ 30512 w 1075622"/>
                <a:gd name="connsiteY7" fmla="*/ 252478 h 1049273"/>
                <a:gd name="connsiteX8" fmla="*/ 32896 w 1075622"/>
                <a:gd name="connsiteY8" fmla="*/ 103259 h 1049273"/>
                <a:gd name="connsiteX9" fmla="*/ 139889 w 1075622"/>
                <a:gd name="connsiteY9" fmla="*/ 47782 h 1049273"/>
                <a:gd name="connsiteX10" fmla="*/ 929891 w 1075622"/>
                <a:gd name="connsiteY10" fmla="*/ 1640 h 1049273"/>
                <a:gd name="connsiteX11" fmla="*/ 1020332 w 1075622"/>
                <a:gd name="connsiteY11" fmla="*/ 9849 h 1049273"/>
                <a:gd name="connsiteX12" fmla="*/ 1075617 w 1075622"/>
                <a:gd name="connsiteY12" fmla="*/ 75653 h 1049273"/>
                <a:gd name="connsiteX13" fmla="*/ 1067539 w 1075622"/>
                <a:gd name="connsiteY13" fmla="*/ 446979 h 1049273"/>
                <a:gd name="connsiteX14" fmla="*/ 1061514 w 1075622"/>
                <a:gd name="connsiteY14" fmla="*/ 773155 h 1049273"/>
                <a:gd name="connsiteX15" fmla="*/ 1015367 w 1075622"/>
                <a:gd name="connsiteY15" fmla="*/ 969642 h 1049273"/>
                <a:gd name="connsiteX16" fmla="*/ 940617 w 1075622"/>
                <a:gd name="connsiteY16" fmla="*/ 1038161 h 1049273"/>
                <a:gd name="connsiteX17" fmla="*/ 834153 w 1075622"/>
                <a:gd name="connsiteY17" fmla="*/ 1033725 h 1049273"/>
                <a:gd name="connsiteX18" fmla="*/ 731133 w 1075622"/>
                <a:gd name="connsiteY18" fmla="*/ 1023663 h 1049273"/>
                <a:gd name="connsiteX19" fmla="*/ 553164 w 1075622"/>
                <a:gd name="connsiteY19" fmla="*/ 1025384 h 104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5622" h="1049273">
                  <a:moveTo>
                    <a:pt x="553230" y="1025384"/>
                  </a:moveTo>
                  <a:cubicBezTo>
                    <a:pt x="500263" y="1028231"/>
                    <a:pt x="447296" y="1032600"/>
                    <a:pt x="394528" y="1036837"/>
                  </a:cubicBezTo>
                  <a:cubicBezTo>
                    <a:pt x="334211" y="1041670"/>
                    <a:pt x="273895" y="1046568"/>
                    <a:pt x="213447" y="1049018"/>
                  </a:cubicBezTo>
                  <a:cubicBezTo>
                    <a:pt x="166439" y="1050938"/>
                    <a:pt x="118835" y="1041603"/>
                    <a:pt x="71628" y="1036175"/>
                  </a:cubicBezTo>
                  <a:cubicBezTo>
                    <a:pt x="18661" y="1030084"/>
                    <a:pt x="-3254" y="969443"/>
                    <a:pt x="387" y="926677"/>
                  </a:cubicBezTo>
                  <a:cubicBezTo>
                    <a:pt x="3962" y="884043"/>
                    <a:pt x="9590" y="841542"/>
                    <a:pt x="14026" y="798974"/>
                  </a:cubicBezTo>
                  <a:cubicBezTo>
                    <a:pt x="28658" y="657699"/>
                    <a:pt x="31240" y="515432"/>
                    <a:pt x="31108" y="373495"/>
                  </a:cubicBezTo>
                  <a:cubicBezTo>
                    <a:pt x="31108" y="333178"/>
                    <a:pt x="30843" y="292795"/>
                    <a:pt x="30512" y="252478"/>
                  </a:cubicBezTo>
                  <a:cubicBezTo>
                    <a:pt x="30181" y="202893"/>
                    <a:pt x="30115" y="151785"/>
                    <a:pt x="32896" y="103259"/>
                  </a:cubicBezTo>
                  <a:cubicBezTo>
                    <a:pt x="35412" y="58838"/>
                    <a:pt x="95529" y="51953"/>
                    <a:pt x="139889" y="47782"/>
                  </a:cubicBezTo>
                  <a:cubicBezTo>
                    <a:pt x="402605" y="22957"/>
                    <a:pt x="665123" y="-7430"/>
                    <a:pt x="929891" y="1640"/>
                  </a:cubicBezTo>
                  <a:cubicBezTo>
                    <a:pt x="960082" y="2699"/>
                    <a:pt x="990340" y="5810"/>
                    <a:pt x="1020332" y="9849"/>
                  </a:cubicBezTo>
                  <a:cubicBezTo>
                    <a:pt x="1057939" y="14880"/>
                    <a:pt x="1076014" y="41228"/>
                    <a:pt x="1075617" y="75653"/>
                  </a:cubicBezTo>
                  <a:cubicBezTo>
                    <a:pt x="1074359" y="199451"/>
                    <a:pt x="1070254" y="323182"/>
                    <a:pt x="1067539" y="446979"/>
                  </a:cubicBezTo>
                  <a:cubicBezTo>
                    <a:pt x="1065156" y="555682"/>
                    <a:pt x="1062242" y="664386"/>
                    <a:pt x="1061514" y="773155"/>
                  </a:cubicBezTo>
                  <a:cubicBezTo>
                    <a:pt x="1061051" y="842535"/>
                    <a:pt x="1049199" y="908273"/>
                    <a:pt x="1015367" y="969642"/>
                  </a:cubicBezTo>
                  <a:cubicBezTo>
                    <a:pt x="998748" y="999830"/>
                    <a:pt x="973986" y="1026973"/>
                    <a:pt x="940617" y="1038161"/>
                  </a:cubicBezTo>
                  <a:cubicBezTo>
                    <a:pt x="905526" y="1049945"/>
                    <a:pt x="869310" y="1039750"/>
                    <a:pt x="834153" y="1033725"/>
                  </a:cubicBezTo>
                  <a:cubicBezTo>
                    <a:pt x="800188" y="1027900"/>
                    <a:pt x="765561" y="1025252"/>
                    <a:pt x="731133" y="1023663"/>
                  </a:cubicBezTo>
                  <a:cubicBezTo>
                    <a:pt x="671810" y="1020882"/>
                    <a:pt x="612487" y="1022206"/>
                    <a:pt x="553164" y="1025384"/>
                  </a:cubicBezTo>
                </a:path>
              </a:pathLst>
            </a:custGeom>
            <a:solidFill>
              <a:schemeClr val="accent2"/>
            </a:solidFill>
            <a:ln w="8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4" name="Graphic 20">
              <a:extLst>
                <a:ext uri="{FF2B5EF4-FFF2-40B4-BE49-F238E27FC236}">
                  <a16:creationId xmlns:a16="http://schemas.microsoft.com/office/drawing/2014/main" id="{8AADF975-03C9-416E-F8C4-9226A2C8C7E5}"/>
                </a:ext>
              </a:extLst>
            </p:cNvPr>
            <p:cNvSpPr/>
            <p:nvPr/>
          </p:nvSpPr>
          <p:spPr>
            <a:xfrm>
              <a:off x="1497292" y="5528105"/>
              <a:ext cx="1075622" cy="1049273"/>
            </a:xfrm>
            <a:custGeom>
              <a:avLst/>
              <a:gdLst>
                <a:gd name="connsiteX0" fmla="*/ 553230 w 1075622"/>
                <a:gd name="connsiteY0" fmla="*/ 1025384 h 1049273"/>
                <a:gd name="connsiteX1" fmla="*/ 394528 w 1075622"/>
                <a:gd name="connsiteY1" fmla="*/ 1036837 h 1049273"/>
                <a:gd name="connsiteX2" fmla="*/ 213447 w 1075622"/>
                <a:gd name="connsiteY2" fmla="*/ 1049018 h 1049273"/>
                <a:gd name="connsiteX3" fmla="*/ 71628 w 1075622"/>
                <a:gd name="connsiteY3" fmla="*/ 1036175 h 1049273"/>
                <a:gd name="connsiteX4" fmla="*/ 387 w 1075622"/>
                <a:gd name="connsiteY4" fmla="*/ 926677 h 1049273"/>
                <a:gd name="connsiteX5" fmla="*/ 14026 w 1075622"/>
                <a:gd name="connsiteY5" fmla="*/ 798974 h 1049273"/>
                <a:gd name="connsiteX6" fmla="*/ 31108 w 1075622"/>
                <a:gd name="connsiteY6" fmla="*/ 373495 h 1049273"/>
                <a:gd name="connsiteX7" fmla="*/ 30512 w 1075622"/>
                <a:gd name="connsiteY7" fmla="*/ 252478 h 1049273"/>
                <a:gd name="connsiteX8" fmla="*/ 32896 w 1075622"/>
                <a:gd name="connsiteY8" fmla="*/ 103259 h 1049273"/>
                <a:gd name="connsiteX9" fmla="*/ 139889 w 1075622"/>
                <a:gd name="connsiteY9" fmla="*/ 47782 h 1049273"/>
                <a:gd name="connsiteX10" fmla="*/ 929891 w 1075622"/>
                <a:gd name="connsiteY10" fmla="*/ 1640 h 1049273"/>
                <a:gd name="connsiteX11" fmla="*/ 1020332 w 1075622"/>
                <a:gd name="connsiteY11" fmla="*/ 9849 h 1049273"/>
                <a:gd name="connsiteX12" fmla="*/ 1075617 w 1075622"/>
                <a:gd name="connsiteY12" fmla="*/ 75653 h 1049273"/>
                <a:gd name="connsiteX13" fmla="*/ 1067539 w 1075622"/>
                <a:gd name="connsiteY13" fmla="*/ 446979 h 1049273"/>
                <a:gd name="connsiteX14" fmla="*/ 1061514 w 1075622"/>
                <a:gd name="connsiteY14" fmla="*/ 773155 h 1049273"/>
                <a:gd name="connsiteX15" fmla="*/ 1015367 w 1075622"/>
                <a:gd name="connsiteY15" fmla="*/ 969642 h 1049273"/>
                <a:gd name="connsiteX16" fmla="*/ 940617 w 1075622"/>
                <a:gd name="connsiteY16" fmla="*/ 1038161 h 1049273"/>
                <a:gd name="connsiteX17" fmla="*/ 834153 w 1075622"/>
                <a:gd name="connsiteY17" fmla="*/ 1033725 h 1049273"/>
                <a:gd name="connsiteX18" fmla="*/ 731133 w 1075622"/>
                <a:gd name="connsiteY18" fmla="*/ 1023663 h 1049273"/>
                <a:gd name="connsiteX19" fmla="*/ 553164 w 1075622"/>
                <a:gd name="connsiteY19" fmla="*/ 1025384 h 104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5622" h="1049273">
                  <a:moveTo>
                    <a:pt x="553230" y="1025384"/>
                  </a:moveTo>
                  <a:cubicBezTo>
                    <a:pt x="500263" y="1028231"/>
                    <a:pt x="447296" y="1032600"/>
                    <a:pt x="394528" y="1036837"/>
                  </a:cubicBezTo>
                  <a:cubicBezTo>
                    <a:pt x="334211" y="1041670"/>
                    <a:pt x="273895" y="1046568"/>
                    <a:pt x="213447" y="1049018"/>
                  </a:cubicBezTo>
                  <a:cubicBezTo>
                    <a:pt x="166439" y="1050938"/>
                    <a:pt x="118835" y="1041603"/>
                    <a:pt x="71628" y="1036175"/>
                  </a:cubicBezTo>
                  <a:cubicBezTo>
                    <a:pt x="18661" y="1030084"/>
                    <a:pt x="-3254" y="969443"/>
                    <a:pt x="387" y="926677"/>
                  </a:cubicBezTo>
                  <a:cubicBezTo>
                    <a:pt x="3962" y="884043"/>
                    <a:pt x="9590" y="841542"/>
                    <a:pt x="14026" y="798974"/>
                  </a:cubicBezTo>
                  <a:cubicBezTo>
                    <a:pt x="28658" y="657699"/>
                    <a:pt x="31240" y="515432"/>
                    <a:pt x="31108" y="373495"/>
                  </a:cubicBezTo>
                  <a:cubicBezTo>
                    <a:pt x="31108" y="333178"/>
                    <a:pt x="30843" y="292795"/>
                    <a:pt x="30512" y="252478"/>
                  </a:cubicBezTo>
                  <a:cubicBezTo>
                    <a:pt x="30181" y="202893"/>
                    <a:pt x="30115" y="151785"/>
                    <a:pt x="32896" y="103259"/>
                  </a:cubicBezTo>
                  <a:cubicBezTo>
                    <a:pt x="35412" y="58838"/>
                    <a:pt x="95529" y="51953"/>
                    <a:pt x="139889" y="47782"/>
                  </a:cubicBezTo>
                  <a:cubicBezTo>
                    <a:pt x="402605" y="22957"/>
                    <a:pt x="665123" y="-7430"/>
                    <a:pt x="929891" y="1640"/>
                  </a:cubicBezTo>
                  <a:cubicBezTo>
                    <a:pt x="960082" y="2699"/>
                    <a:pt x="990340" y="5810"/>
                    <a:pt x="1020332" y="9849"/>
                  </a:cubicBezTo>
                  <a:cubicBezTo>
                    <a:pt x="1057939" y="14880"/>
                    <a:pt x="1076014" y="41228"/>
                    <a:pt x="1075617" y="75653"/>
                  </a:cubicBezTo>
                  <a:cubicBezTo>
                    <a:pt x="1074359" y="199451"/>
                    <a:pt x="1070254" y="323182"/>
                    <a:pt x="1067539" y="446979"/>
                  </a:cubicBezTo>
                  <a:cubicBezTo>
                    <a:pt x="1065156" y="555682"/>
                    <a:pt x="1062242" y="664386"/>
                    <a:pt x="1061514" y="773155"/>
                  </a:cubicBezTo>
                  <a:cubicBezTo>
                    <a:pt x="1061051" y="842535"/>
                    <a:pt x="1049199" y="908273"/>
                    <a:pt x="1015367" y="969642"/>
                  </a:cubicBezTo>
                  <a:cubicBezTo>
                    <a:pt x="998748" y="999830"/>
                    <a:pt x="973986" y="1026973"/>
                    <a:pt x="940617" y="1038161"/>
                  </a:cubicBezTo>
                  <a:cubicBezTo>
                    <a:pt x="905526" y="1049945"/>
                    <a:pt x="869310" y="1039750"/>
                    <a:pt x="834153" y="1033725"/>
                  </a:cubicBezTo>
                  <a:cubicBezTo>
                    <a:pt x="800188" y="1027900"/>
                    <a:pt x="765561" y="1025252"/>
                    <a:pt x="731133" y="1023663"/>
                  </a:cubicBezTo>
                  <a:cubicBezTo>
                    <a:pt x="671810" y="1020882"/>
                    <a:pt x="612487" y="1022206"/>
                    <a:pt x="553164" y="1025384"/>
                  </a:cubicBezTo>
                </a:path>
              </a:pathLst>
            </a:custGeom>
            <a:solidFill>
              <a:schemeClr val="accent2"/>
            </a:solidFill>
            <a:ln w="11359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6FCD3E4-E4E9-5699-2995-4D7C524288A0}"/>
              </a:ext>
            </a:extLst>
          </p:cNvPr>
          <p:cNvGrpSpPr>
            <a:grpSpLocks noChangeAspect="1"/>
          </p:cNvGrpSpPr>
          <p:nvPr/>
        </p:nvGrpSpPr>
        <p:grpSpPr>
          <a:xfrm>
            <a:off x="3824296" y="1522032"/>
            <a:ext cx="1438714" cy="944211"/>
            <a:chOff x="4211556" y="4920029"/>
            <a:chExt cx="1396312" cy="951912"/>
          </a:xfrm>
        </p:grpSpPr>
        <p:sp>
          <p:nvSpPr>
            <p:cNvPr id="13" name="Graphic 22">
              <a:extLst>
                <a:ext uri="{FF2B5EF4-FFF2-40B4-BE49-F238E27FC236}">
                  <a16:creationId xmlns:a16="http://schemas.microsoft.com/office/drawing/2014/main" id="{F162EB29-36AD-4601-0ECA-54DC943F4BA7}"/>
                </a:ext>
              </a:extLst>
            </p:cNvPr>
            <p:cNvSpPr/>
            <p:nvPr/>
          </p:nvSpPr>
          <p:spPr>
            <a:xfrm>
              <a:off x="4211556" y="4920029"/>
              <a:ext cx="1320752" cy="913873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07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22518" y="763006"/>
                    <a:pt x="1233436" y="713566"/>
                  </a:cubicBezTo>
                  <a:cubicBezTo>
                    <a:pt x="1251186" y="633122"/>
                    <a:pt x="1260544" y="550820"/>
                    <a:pt x="1273393" y="469262"/>
                  </a:cubicBezTo>
                  <a:cubicBezTo>
                    <a:pt x="1288989" y="370083"/>
                    <a:pt x="1306888" y="271128"/>
                    <a:pt x="1318920" y="171429"/>
                  </a:cubicBezTo>
                  <a:cubicBezTo>
                    <a:pt x="1330135" y="7849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tx1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" name="Graphic 23">
              <a:extLst>
                <a:ext uri="{FF2B5EF4-FFF2-40B4-BE49-F238E27FC236}">
                  <a16:creationId xmlns:a16="http://schemas.microsoft.com/office/drawing/2014/main" id="{9367AE15-A27A-F401-BBF8-7F1D31328CC8}"/>
                </a:ext>
              </a:extLst>
            </p:cNvPr>
            <p:cNvSpPr/>
            <p:nvPr/>
          </p:nvSpPr>
          <p:spPr>
            <a:xfrm>
              <a:off x="4287116" y="4958068"/>
              <a:ext cx="1320752" cy="913873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07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22518" y="763006"/>
                    <a:pt x="1233436" y="713566"/>
                  </a:cubicBezTo>
                  <a:cubicBezTo>
                    <a:pt x="1251186" y="633122"/>
                    <a:pt x="1260544" y="550820"/>
                    <a:pt x="1273393" y="469262"/>
                  </a:cubicBezTo>
                  <a:cubicBezTo>
                    <a:pt x="1288989" y="370083"/>
                    <a:pt x="1306888" y="271128"/>
                    <a:pt x="1318920" y="171429"/>
                  </a:cubicBezTo>
                  <a:cubicBezTo>
                    <a:pt x="1330135" y="7849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noFill/>
            <a:ln w="976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F8104AC2-C209-0BD8-048C-6E836D1CC7A0}"/>
              </a:ext>
            </a:extLst>
          </p:cNvPr>
          <p:cNvGrpSpPr>
            <a:grpSpLocks noChangeAspect="1"/>
          </p:cNvGrpSpPr>
          <p:nvPr/>
        </p:nvGrpSpPr>
        <p:grpSpPr>
          <a:xfrm>
            <a:off x="326341" y="1314195"/>
            <a:ext cx="1436833" cy="1233475"/>
            <a:chOff x="981488" y="2086394"/>
            <a:chExt cx="1631412" cy="1454815"/>
          </a:xfrm>
          <a:solidFill>
            <a:schemeClr val="accent1"/>
          </a:solidFill>
        </p:grpSpPr>
        <p:sp>
          <p:nvSpPr>
            <p:cNvPr id="11" name="Graphic 25">
              <a:extLst>
                <a:ext uri="{FF2B5EF4-FFF2-40B4-BE49-F238E27FC236}">
                  <a16:creationId xmlns:a16="http://schemas.microsoft.com/office/drawing/2014/main" id="{B4E063EC-F12C-7890-8F78-18DEA2730FB2}"/>
                </a:ext>
              </a:extLst>
            </p:cNvPr>
            <p:cNvSpPr/>
            <p:nvPr/>
          </p:nvSpPr>
          <p:spPr>
            <a:xfrm>
              <a:off x="981488" y="2086394"/>
              <a:ext cx="1574146" cy="1422109"/>
            </a:xfrm>
            <a:custGeom>
              <a:avLst/>
              <a:gdLst>
                <a:gd name="connsiteX0" fmla="*/ 907373 w 1574146"/>
                <a:gd name="connsiteY0" fmla="*/ 99 h 1422109"/>
                <a:gd name="connsiteX1" fmla="*/ 1141860 w 1574146"/>
                <a:gd name="connsiteY1" fmla="*/ 242968 h 1422109"/>
                <a:gd name="connsiteX2" fmla="*/ 1534020 w 1574146"/>
                <a:gd name="connsiteY2" fmla="*/ 663526 h 1422109"/>
                <a:gd name="connsiteX3" fmla="*/ 1573265 w 1574146"/>
                <a:gd name="connsiteY3" fmla="*/ 734819 h 1422109"/>
                <a:gd name="connsiteX4" fmla="*/ 1554925 w 1574146"/>
                <a:gd name="connsiteY4" fmla="*/ 790236 h 1422109"/>
                <a:gd name="connsiteX5" fmla="*/ 1213547 w 1574146"/>
                <a:gd name="connsiteY5" fmla="*/ 1145024 h 1422109"/>
                <a:gd name="connsiteX6" fmla="*/ 925615 w 1574146"/>
                <a:gd name="connsiteY6" fmla="*/ 1391245 h 1422109"/>
                <a:gd name="connsiteX7" fmla="*/ 869310 w 1574146"/>
                <a:gd name="connsiteY7" fmla="*/ 1422109 h 1422109"/>
                <a:gd name="connsiteX8" fmla="*/ 869310 w 1574146"/>
                <a:gd name="connsiteY8" fmla="*/ 1358015 h 1422109"/>
                <a:gd name="connsiteX9" fmla="*/ 862704 w 1574146"/>
                <a:gd name="connsiteY9" fmla="*/ 1185058 h 1422109"/>
                <a:gd name="connsiteX10" fmla="*/ 802948 w 1574146"/>
                <a:gd name="connsiteY10" fmla="*/ 1128852 h 1422109"/>
                <a:gd name="connsiteX11" fmla="*/ 667659 w 1574146"/>
                <a:gd name="connsiteY11" fmla="*/ 1135065 h 1422109"/>
                <a:gd name="connsiteX12" fmla="*/ 43182 w 1574146"/>
                <a:gd name="connsiteY12" fmla="*/ 1120175 h 1422109"/>
                <a:gd name="connsiteX13" fmla="*/ 287 w 1574146"/>
                <a:gd name="connsiteY13" fmla="*/ 1073928 h 1422109"/>
                <a:gd name="connsiteX14" fmla="*/ 10444 w 1574146"/>
                <a:gd name="connsiteY14" fmla="*/ 939527 h 1422109"/>
                <a:gd name="connsiteX15" fmla="*/ 16262 w 1574146"/>
                <a:gd name="connsiteY15" fmla="*/ 713914 h 1422109"/>
                <a:gd name="connsiteX16" fmla="*/ 15473 w 1574146"/>
                <a:gd name="connsiteY16" fmla="*/ 401725 h 1422109"/>
                <a:gd name="connsiteX17" fmla="*/ 53239 w 1574146"/>
                <a:gd name="connsiteY17" fmla="*/ 374805 h 1422109"/>
                <a:gd name="connsiteX18" fmla="*/ 504662 w 1574146"/>
                <a:gd name="connsiteY18" fmla="*/ 383877 h 1422109"/>
                <a:gd name="connsiteX19" fmla="*/ 741812 w 1574146"/>
                <a:gd name="connsiteY19" fmla="*/ 386638 h 1422109"/>
                <a:gd name="connsiteX20" fmla="*/ 848702 w 1574146"/>
                <a:gd name="connsiteY20" fmla="*/ 296906 h 1422109"/>
                <a:gd name="connsiteX21" fmla="*/ 866648 w 1574146"/>
                <a:gd name="connsiteY21" fmla="*/ 117737 h 1422109"/>
                <a:gd name="connsiteX22" fmla="*/ 887750 w 1574146"/>
                <a:gd name="connsiteY22" fmla="*/ 5916 h 1422109"/>
                <a:gd name="connsiteX23" fmla="*/ 907373 w 1574146"/>
                <a:gd name="connsiteY23" fmla="*/ 0 h 142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74146" h="1422109">
                  <a:moveTo>
                    <a:pt x="907373" y="99"/>
                  </a:moveTo>
                  <a:cubicBezTo>
                    <a:pt x="985568" y="80956"/>
                    <a:pt x="1064651" y="161124"/>
                    <a:pt x="1141860" y="242968"/>
                  </a:cubicBezTo>
                  <a:cubicBezTo>
                    <a:pt x="1273402" y="382398"/>
                    <a:pt x="1404253" y="522420"/>
                    <a:pt x="1534020" y="663526"/>
                  </a:cubicBezTo>
                  <a:cubicBezTo>
                    <a:pt x="1552065" y="683149"/>
                    <a:pt x="1567053" y="709280"/>
                    <a:pt x="1573265" y="734819"/>
                  </a:cubicBezTo>
                  <a:cubicBezTo>
                    <a:pt x="1577210" y="751188"/>
                    <a:pt x="1567349" y="776924"/>
                    <a:pt x="1554925" y="790236"/>
                  </a:cubicBezTo>
                  <a:cubicBezTo>
                    <a:pt x="1442611" y="909945"/>
                    <a:pt x="1331678" y="1031231"/>
                    <a:pt x="1213547" y="1145024"/>
                  </a:cubicBezTo>
                  <a:cubicBezTo>
                    <a:pt x="1122730" y="1232488"/>
                    <a:pt x="1022447" y="1310092"/>
                    <a:pt x="925615" y="1391245"/>
                  </a:cubicBezTo>
                  <a:cubicBezTo>
                    <a:pt x="912205" y="1402487"/>
                    <a:pt x="894455" y="1408600"/>
                    <a:pt x="869310" y="1422109"/>
                  </a:cubicBezTo>
                  <a:cubicBezTo>
                    <a:pt x="869310" y="1394204"/>
                    <a:pt x="869803" y="1376060"/>
                    <a:pt x="869310" y="1358015"/>
                  </a:cubicBezTo>
                  <a:cubicBezTo>
                    <a:pt x="867437" y="1300330"/>
                    <a:pt x="866056" y="1242645"/>
                    <a:pt x="862704" y="1185058"/>
                  </a:cubicBezTo>
                  <a:cubicBezTo>
                    <a:pt x="860436" y="1145813"/>
                    <a:pt x="843180" y="1128852"/>
                    <a:pt x="802948" y="1128852"/>
                  </a:cubicBezTo>
                  <a:cubicBezTo>
                    <a:pt x="757885" y="1128852"/>
                    <a:pt x="712723" y="1135952"/>
                    <a:pt x="667659" y="1135065"/>
                  </a:cubicBezTo>
                  <a:cubicBezTo>
                    <a:pt x="459500" y="1130923"/>
                    <a:pt x="251341" y="1124809"/>
                    <a:pt x="43182" y="1120175"/>
                  </a:cubicBezTo>
                  <a:cubicBezTo>
                    <a:pt x="11134" y="1119485"/>
                    <a:pt x="-2178" y="1104990"/>
                    <a:pt x="287" y="1073928"/>
                  </a:cubicBezTo>
                  <a:cubicBezTo>
                    <a:pt x="3837" y="1029161"/>
                    <a:pt x="8669" y="984393"/>
                    <a:pt x="10444" y="939527"/>
                  </a:cubicBezTo>
                  <a:cubicBezTo>
                    <a:pt x="13501" y="864389"/>
                    <a:pt x="15670" y="789151"/>
                    <a:pt x="16262" y="713914"/>
                  </a:cubicBezTo>
                  <a:cubicBezTo>
                    <a:pt x="17051" y="609884"/>
                    <a:pt x="16558" y="505854"/>
                    <a:pt x="15473" y="401725"/>
                  </a:cubicBezTo>
                  <a:cubicBezTo>
                    <a:pt x="15177" y="371748"/>
                    <a:pt x="34307" y="374411"/>
                    <a:pt x="53239" y="374805"/>
                  </a:cubicBezTo>
                  <a:cubicBezTo>
                    <a:pt x="203714" y="377763"/>
                    <a:pt x="354188" y="381116"/>
                    <a:pt x="504662" y="383877"/>
                  </a:cubicBezTo>
                  <a:cubicBezTo>
                    <a:pt x="583646" y="385356"/>
                    <a:pt x="662729" y="387723"/>
                    <a:pt x="741812" y="386638"/>
                  </a:cubicBezTo>
                  <a:cubicBezTo>
                    <a:pt x="812118" y="385652"/>
                    <a:pt x="837658" y="365043"/>
                    <a:pt x="848702" y="296906"/>
                  </a:cubicBezTo>
                  <a:cubicBezTo>
                    <a:pt x="858266" y="237741"/>
                    <a:pt x="859351" y="177295"/>
                    <a:pt x="866648" y="117737"/>
                  </a:cubicBezTo>
                  <a:cubicBezTo>
                    <a:pt x="871283" y="80167"/>
                    <a:pt x="880552" y="43190"/>
                    <a:pt x="887750" y="5916"/>
                  </a:cubicBezTo>
                  <a:cubicBezTo>
                    <a:pt x="894258" y="3944"/>
                    <a:pt x="900766" y="1972"/>
                    <a:pt x="907373" y="0"/>
                  </a:cubicBezTo>
                </a:path>
              </a:pathLst>
            </a:custGeom>
            <a:solidFill>
              <a:schemeClr val="accent1"/>
            </a:solidFill>
            <a:ln w="8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" name="Graphic 26">
              <a:extLst>
                <a:ext uri="{FF2B5EF4-FFF2-40B4-BE49-F238E27FC236}">
                  <a16:creationId xmlns:a16="http://schemas.microsoft.com/office/drawing/2014/main" id="{2B32A739-23F0-7148-F6F4-A1843CC9D3F4}"/>
                </a:ext>
              </a:extLst>
            </p:cNvPr>
            <p:cNvSpPr/>
            <p:nvPr/>
          </p:nvSpPr>
          <p:spPr>
            <a:xfrm>
              <a:off x="1025052" y="2106722"/>
              <a:ext cx="1587848" cy="1434487"/>
            </a:xfrm>
            <a:custGeom>
              <a:avLst/>
              <a:gdLst>
                <a:gd name="connsiteX0" fmla="*/ 915271 w 1587848"/>
                <a:gd name="connsiteY0" fmla="*/ 99 h 1434487"/>
                <a:gd name="connsiteX1" fmla="*/ 1151799 w 1587848"/>
                <a:gd name="connsiteY1" fmla="*/ 245082 h 1434487"/>
                <a:gd name="connsiteX2" fmla="*/ 1547373 w 1587848"/>
                <a:gd name="connsiteY2" fmla="*/ 669301 h 1434487"/>
                <a:gd name="connsiteX3" fmla="*/ 1586960 w 1587848"/>
                <a:gd name="connsiteY3" fmla="*/ 741215 h 1434487"/>
                <a:gd name="connsiteX4" fmla="*/ 1568459 w 1587848"/>
                <a:gd name="connsiteY4" fmla="*/ 797114 h 1434487"/>
                <a:gd name="connsiteX5" fmla="*/ 1224110 w 1587848"/>
                <a:gd name="connsiteY5" fmla="*/ 1154990 h 1434487"/>
                <a:gd name="connsiteX6" fmla="*/ 933672 w 1587848"/>
                <a:gd name="connsiteY6" fmla="*/ 1403355 h 1434487"/>
                <a:gd name="connsiteX7" fmla="*/ 876877 w 1587848"/>
                <a:gd name="connsiteY7" fmla="*/ 1434487 h 1434487"/>
                <a:gd name="connsiteX8" fmla="*/ 876877 w 1587848"/>
                <a:gd name="connsiteY8" fmla="*/ 1369835 h 1434487"/>
                <a:gd name="connsiteX9" fmla="*/ 870213 w 1587848"/>
                <a:gd name="connsiteY9" fmla="*/ 1195373 h 1434487"/>
                <a:gd name="connsiteX10" fmla="*/ 809937 w 1587848"/>
                <a:gd name="connsiteY10" fmla="*/ 1138678 h 1434487"/>
                <a:gd name="connsiteX11" fmla="*/ 673471 w 1587848"/>
                <a:gd name="connsiteY11" fmla="*/ 1144944 h 1434487"/>
                <a:gd name="connsiteX12" fmla="*/ 43557 w 1587848"/>
                <a:gd name="connsiteY12" fmla="*/ 1129925 h 1434487"/>
                <a:gd name="connsiteX13" fmla="*/ 290 w 1587848"/>
                <a:gd name="connsiteY13" fmla="*/ 1083276 h 1434487"/>
                <a:gd name="connsiteX14" fmla="*/ 10535 w 1587848"/>
                <a:gd name="connsiteY14" fmla="*/ 947705 h 1434487"/>
                <a:gd name="connsiteX15" fmla="*/ 16403 w 1587848"/>
                <a:gd name="connsiteY15" fmla="*/ 720128 h 1434487"/>
                <a:gd name="connsiteX16" fmla="*/ 15608 w 1587848"/>
                <a:gd name="connsiteY16" fmla="*/ 405221 h 1434487"/>
                <a:gd name="connsiteX17" fmla="*/ 53703 w 1587848"/>
                <a:gd name="connsiteY17" fmla="*/ 378067 h 1434487"/>
                <a:gd name="connsiteX18" fmla="*/ 509055 w 1587848"/>
                <a:gd name="connsiteY18" fmla="*/ 387218 h 1434487"/>
                <a:gd name="connsiteX19" fmla="*/ 748269 w 1587848"/>
                <a:gd name="connsiteY19" fmla="*/ 390003 h 1434487"/>
                <a:gd name="connsiteX20" fmla="*/ 856089 w 1587848"/>
                <a:gd name="connsiteY20" fmla="*/ 299490 h 1434487"/>
                <a:gd name="connsiteX21" fmla="*/ 874192 w 1587848"/>
                <a:gd name="connsiteY21" fmla="*/ 118761 h 1434487"/>
                <a:gd name="connsiteX22" fmla="*/ 895477 w 1587848"/>
                <a:gd name="connsiteY22" fmla="*/ 5968 h 1434487"/>
                <a:gd name="connsiteX23" fmla="*/ 915271 w 1587848"/>
                <a:gd name="connsiteY23" fmla="*/ 0 h 143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87848" h="1434487">
                  <a:moveTo>
                    <a:pt x="915271" y="99"/>
                  </a:moveTo>
                  <a:cubicBezTo>
                    <a:pt x="994147" y="81661"/>
                    <a:pt x="1073918" y="162526"/>
                    <a:pt x="1151799" y="245082"/>
                  </a:cubicBezTo>
                  <a:cubicBezTo>
                    <a:pt x="1284486" y="385726"/>
                    <a:pt x="1416476" y="526967"/>
                    <a:pt x="1547373" y="669301"/>
                  </a:cubicBezTo>
                  <a:cubicBezTo>
                    <a:pt x="1565575" y="689095"/>
                    <a:pt x="1580693" y="715453"/>
                    <a:pt x="1586960" y="741215"/>
                  </a:cubicBezTo>
                  <a:cubicBezTo>
                    <a:pt x="1590938" y="757726"/>
                    <a:pt x="1580992" y="783686"/>
                    <a:pt x="1568459" y="797114"/>
                  </a:cubicBezTo>
                  <a:cubicBezTo>
                    <a:pt x="1455168" y="917865"/>
                    <a:pt x="1343270" y="1040207"/>
                    <a:pt x="1224110" y="1154990"/>
                  </a:cubicBezTo>
                  <a:cubicBezTo>
                    <a:pt x="1132503" y="1243216"/>
                    <a:pt x="1031347" y="1321495"/>
                    <a:pt x="933672" y="1403355"/>
                  </a:cubicBezTo>
                  <a:cubicBezTo>
                    <a:pt x="920145" y="1414694"/>
                    <a:pt x="902241" y="1420861"/>
                    <a:pt x="876877" y="1434487"/>
                  </a:cubicBezTo>
                  <a:cubicBezTo>
                    <a:pt x="876877" y="1406339"/>
                    <a:pt x="877375" y="1388037"/>
                    <a:pt x="876877" y="1369835"/>
                  </a:cubicBezTo>
                  <a:cubicBezTo>
                    <a:pt x="874987" y="1311648"/>
                    <a:pt x="873595" y="1253461"/>
                    <a:pt x="870213" y="1195373"/>
                  </a:cubicBezTo>
                  <a:cubicBezTo>
                    <a:pt x="867925" y="1155786"/>
                    <a:pt x="850519" y="1138678"/>
                    <a:pt x="809937" y="1138678"/>
                  </a:cubicBezTo>
                  <a:cubicBezTo>
                    <a:pt x="764482" y="1138678"/>
                    <a:pt x="718926" y="1145839"/>
                    <a:pt x="673471" y="1144944"/>
                  </a:cubicBezTo>
                  <a:cubicBezTo>
                    <a:pt x="463500" y="1140767"/>
                    <a:pt x="253529" y="1134600"/>
                    <a:pt x="43557" y="1129925"/>
                  </a:cubicBezTo>
                  <a:cubicBezTo>
                    <a:pt x="11231" y="1129229"/>
                    <a:pt x="-2197" y="1114607"/>
                    <a:pt x="290" y="1083276"/>
                  </a:cubicBezTo>
                  <a:cubicBezTo>
                    <a:pt x="3871" y="1038118"/>
                    <a:pt x="8745" y="992961"/>
                    <a:pt x="10535" y="947705"/>
                  </a:cubicBezTo>
                  <a:cubicBezTo>
                    <a:pt x="13618" y="871912"/>
                    <a:pt x="15807" y="796020"/>
                    <a:pt x="16403" y="720128"/>
                  </a:cubicBezTo>
                  <a:cubicBezTo>
                    <a:pt x="17199" y="615192"/>
                    <a:pt x="16702" y="510257"/>
                    <a:pt x="15608" y="405221"/>
                  </a:cubicBezTo>
                  <a:cubicBezTo>
                    <a:pt x="15309" y="374984"/>
                    <a:pt x="34606" y="377669"/>
                    <a:pt x="53703" y="378067"/>
                  </a:cubicBezTo>
                  <a:cubicBezTo>
                    <a:pt x="205487" y="381051"/>
                    <a:pt x="357271" y="384433"/>
                    <a:pt x="509055" y="387218"/>
                  </a:cubicBezTo>
                  <a:cubicBezTo>
                    <a:pt x="588726" y="388710"/>
                    <a:pt x="668498" y="391097"/>
                    <a:pt x="748269" y="390003"/>
                  </a:cubicBezTo>
                  <a:cubicBezTo>
                    <a:pt x="819187" y="389008"/>
                    <a:pt x="844949" y="368220"/>
                    <a:pt x="856089" y="299490"/>
                  </a:cubicBezTo>
                  <a:cubicBezTo>
                    <a:pt x="865737" y="239811"/>
                    <a:pt x="866831" y="178838"/>
                    <a:pt x="874192" y="118761"/>
                  </a:cubicBezTo>
                  <a:cubicBezTo>
                    <a:pt x="878867" y="80865"/>
                    <a:pt x="888216" y="43566"/>
                    <a:pt x="895477" y="5968"/>
                  </a:cubicBezTo>
                  <a:cubicBezTo>
                    <a:pt x="902042" y="3979"/>
                    <a:pt x="908607" y="1989"/>
                    <a:pt x="915271" y="0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5F558FD4-9A93-D594-DEC2-7B7D9651639D}"/>
              </a:ext>
            </a:extLst>
          </p:cNvPr>
          <p:cNvGrpSpPr>
            <a:grpSpLocks noChangeAspect="1"/>
          </p:cNvGrpSpPr>
          <p:nvPr/>
        </p:nvGrpSpPr>
        <p:grpSpPr>
          <a:xfrm>
            <a:off x="3745676" y="2860028"/>
            <a:ext cx="1442504" cy="1333337"/>
            <a:chOff x="6066908" y="3072601"/>
            <a:chExt cx="1708674" cy="1640597"/>
          </a:xfrm>
        </p:grpSpPr>
        <p:sp>
          <p:nvSpPr>
            <p:cNvPr id="14" name="Graphic 28">
              <a:extLst>
                <a:ext uri="{FF2B5EF4-FFF2-40B4-BE49-F238E27FC236}">
                  <a16:creationId xmlns:a16="http://schemas.microsoft.com/office/drawing/2014/main" id="{D3075964-C3B0-3A02-9F42-B80D6BA96362}"/>
                </a:ext>
              </a:extLst>
            </p:cNvPr>
            <p:cNvSpPr/>
            <p:nvPr/>
          </p:nvSpPr>
          <p:spPr>
            <a:xfrm>
              <a:off x="6066908" y="3072601"/>
              <a:ext cx="1626135" cy="1621316"/>
            </a:xfrm>
            <a:custGeom>
              <a:avLst/>
              <a:gdLst>
                <a:gd name="connsiteX0" fmla="*/ 1626053 w 1626135"/>
                <a:gd name="connsiteY0" fmla="*/ 616556 h 1621316"/>
                <a:gd name="connsiteX1" fmla="*/ 1433497 w 1626135"/>
                <a:gd name="connsiteY1" fmla="*/ 770674 h 1621316"/>
                <a:gd name="connsiteX2" fmla="*/ 1153439 w 1626135"/>
                <a:gd name="connsiteY2" fmla="*/ 997007 h 1621316"/>
                <a:gd name="connsiteX3" fmla="*/ 1132675 w 1626135"/>
                <a:gd name="connsiteY3" fmla="*/ 1167936 h 1621316"/>
                <a:gd name="connsiteX4" fmla="*/ 1295322 w 1626135"/>
                <a:gd name="connsiteY4" fmla="*/ 1579443 h 1621316"/>
                <a:gd name="connsiteX5" fmla="*/ 1253877 w 1626135"/>
                <a:gd name="connsiteY5" fmla="*/ 1618283 h 1621316"/>
                <a:gd name="connsiteX6" fmla="*/ 1198920 w 1626135"/>
                <a:gd name="connsiteY6" fmla="*/ 1595343 h 1621316"/>
                <a:gd name="connsiteX7" fmla="*/ 824932 w 1626135"/>
                <a:gd name="connsiteY7" fmla="*/ 1309550 h 1621316"/>
                <a:gd name="connsiteX8" fmla="*/ 710157 w 1626135"/>
                <a:gd name="connsiteY8" fmla="*/ 1307479 h 1621316"/>
                <a:gd name="connsiteX9" fmla="*/ 465693 w 1626135"/>
                <a:gd name="connsiteY9" fmla="*/ 1490997 h 1621316"/>
                <a:gd name="connsiteX10" fmla="*/ 258142 w 1626135"/>
                <a:gd name="connsiteY10" fmla="*/ 1608842 h 1621316"/>
                <a:gd name="connsiteX11" fmla="*/ 265557 w 1626135"/>
                <a:gd name="connsiteY11" fmla="*/ 1531245 h 1621316"/>
                <a:gd name="connsiteX12" fmla="*/ 347375 w 1626135"/>
                <a:gd name="connsiteY12" fmla="*/ 1189220 h 1621316"/>
                <a:gd name="connsiteX13" fmla="*/ 383381 w 1626135"/>
                <a:gd name="connsiteY13" fmla="*/ 1052575 h 1621316"/>
                <a:gd name="connsiteX14" fmla="*/ 347375 w 1626135"/>
                <a:gd name="connsiteY14" fmla="*/ 931749 h 1621316"/>
                <a:gd name="connsiteX15" fmla="*/ 51496 w 1626135"/>
                <a:gd name="connsiteY15" fmla="*/ 671379 h 1621316"/>
                <a:gd name="connsiteX16" fmla="*/ 0 w 1626135"/>
                <a:gd name="connsiteY16" fmla="*/ 628895 h 1621316"/>
                <a:gd name="connsiteX17" fmla="*/ 1236 w 1626135"/>
                <a:gd name="connsiteY17" fmla="*/ 616225 h 1621316"/>
                <a:gd name="connsiteX18" fmla="*/ 67893 w 1626135"/>
                <a:gd name="connsiteY18" fmla="*/ 603554 h 1621316"/>
                <a:gd name="connsiteX19" fmla="*/ 539436 w 1626135"/>
                <a:gd name="connsiteY19" fmla="*/ 586163 h 1621316"/>
                <a:gd name="connsiteX20" fmla="*/ 606175 w 1626135"/>
                <a:gd name="connsiteY20" fmla="*/ 521402 h 1621316"/>
                <a:gd name="connsiteX21" fmla="*/ 701423 w 1626135"/>
                <a:gd name="connsiteY21" fmla="*/ 103187 h 1621316"/>
                <a:gd name="connsiteX22" fmla="*/ 753414 w 1626135"/>
                <a:gd name="connsiteY22" fmla="*/ 0 h 1621316"/>
                <a:gd name="connsiteX23" fmla="*/ 768245 w 1626135"/>
                <a:gd name="connsiteY23" fmla="*/ 4058 h 1621316"/>
                <a:gd name="connsiteX24" fmla="*/ 860444 w 1626135"/>
                <a:gd name="connsiteY24" fmla="*/ 245877 h 1621316"/>
                <a:gd name="connsiteX25" fmla="*/ 949266 w 1626135"/>
                <a:gd name="connsiteY25" fmla="*/ 513948 h 1621316"/>
                <a:gd name="connsiteX26" fmla="*/ 1008672 w 1626135"/>
                <a:gd name="connsiteY26" fmla="*/ 596018 h 1621316"/>
                <a:gd name="connsiteX27" fmla="*/ 1078625 w 1626135"/>
                <a:gd name="connsiteY27" fmla="*/ 606038 h 1621316"/>
                <a:gd name="connsiteX28" fmla="*/ 1183183 w 1626135"/>
                <a:gd name="connsiteY28" fmla="*/ 588896 h 1621316"/>
                <a:gd name="connsiteX29" fmla="*/ 1603312 w 1626135"/>
                <a:gd name="connsiteY29" fmla="*/ 600407 h 1621316"/>
                <a:gd name="connsiteX30" fmla="*/ 1619297 w 1626135"/>
                <a:gd name="connsiteY30" fmla="*/ 604134 h 1621316"/>
                <a:gd name="connsiteX31" fmla="*/ 1626135 w 1626135"/>
                <a:gd name="connsiteY31" fmla="*/ 616473 h 162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26135" h="1621316">
                  <a:moveTo>
                    <a:pt x="1626053" y="616556"/>
                  </a:moveTo>
                  <a:cubicBezTo>
                    <a:pt x="1561868" y="667901"/>
                    <a:pt x="1497518" y="719080"/>
                    <a:pt x="1433497" y="770674"/>
                  </a:cubicBezTo>
                  <a:cubicBezTo>
                    <a:pt x="1340062" y="846035"/>
                    <a:pt x="1247039" y="921894"/>
                    <a:pt x="1153439" y="997007"/>
                  </a:cubicBezTo>
                  <a:cubicBezTo>
                    <a:pt x="1095680" y="1043383"/>
                    <a:pt x="1086040" y="1103175"/>
                    <a:pt x="1132675" y="1167936"/>
                  </a:cubicBezTo>
                  <a:cubicBezTo>
                    <a:pt x="1220343" y="1289757"/>
                    <a:pt x="1268708" y="1431205"/>
                    <a:pt x="1295322" y="1579443"/>
                  </a:cubicBezTo>
                  <a:cubicBezTo>
                    <a:pt x="1301913" y="1616130"/>
                    <a:pt x="1290378" y="1627475"/>
                    <a:pt x="1253877" y="1618283"/>
                  </a:cubicBezTo>
                  <a:cubicBezTo>
                    <a:pt x="1234762" y="1613480"/>
                    <a:pt x="1214740" y="1606689"/>
                    <a:pt x="1198920" y="1595343"/>
                  </a:cubicBezTo>
                  <a:cubicBezTo>
                    <a:pt x="1071044" y="1504413"/>
                    <a:pt x="934517" y="1424911"/>
                    <a:pt x="824932" y="1309550"/>
                  </a:cubicBezTo>
                  <a:cubicBezTo>
                    <a:pt x="792551" y="1275513"/>
                    <a:pt x="735617" y="1272946"/>
                    <a:pt x="710157" y="1307479"/>
                  </a:cubicBezTo>
                  <a:cubicBezTo>
                    <a:pt x="646549" y="1393938"/>
                    <a:pt x="555420" y="1440894"/>
                    <a:pt x="465693" y="1490997"/>
                  </a:cubicBezTo>
                  <a:cubicBezTo>
                    <a:pt x="399036" y="1528181"/>
                    <a:pt x="332956" y="1566358"/>
                    <a:pt x="258142" y="1608842"/>
                  </a:cubicBezTo>
                  <a:cubicBezTo>
                    <a:pt x="260696" y="1579774"/>
                    <a:pt x="260119" y="1554847"/>
                    <a:pt x="265557" y="1531245"/>
                  </a:cubicBezTo>
                  <a:cubicBezTo>
                    <a:pt x="291923" y="1417043"/>
                    <a:pt x="319608" y="1303090"/>
                    <a:pt x="347375" y="1189220"/>
                  </a:cubicBezTo>
                  <a:cubicBezTo>
                    <a:pt x="358580" y="1143506"/>
                    <a:pt x="371763" y="1098206"/>
                    <a:pt x="383381" y="1052575"/>
                  </a:cubicBezTo>
                  <a:cubicBezTo>
                    <a:pt x="395493" y="1005205"/>
                    <a:pt x="384287" y="964378"/>
                    <a:pt x="347375" y="931749"/>
                  </a:cubicBezTo>
                  <a:cubicBezTo>
                    <a:pt x="248831" y="844793"/>
                    <a:pt x="150287" y="758003"/>
                    <a:pt x="51496" y="671379"/>
                  </a:cubicBezTo>
                  <a:cubicBezTo>
                    <a:pt x="34770" y="656721"/>
                    <a:pt x="17220" y="642974"/>
                    <a:pt x="0" y="628895"/>
                  </a:cubicBezTo>
                  <a:cubicBezTo>
                    <a:pt x="412" y="624672"/>
                    <a:pt x="824" y="620448"/>
                    <a:pt x="1236" y="616225"/>
                  </a:cubicBezTo>
                  <a:cubicBezTo>
                    <a:pt x="23482" y="611835"/>
                    <a:pt x="45564" y="604465"/>
                    <a:pt x="67893" y="603554"/>
                  </a:cubicBezTo>
                  <a:cubicBezTo>
                    <a:pt x="225019" y="597094"/>
                    <a:pt x="382227" y="592291"/>
                    <a:pt x="539436" y="586163"/>
                  </a:cubicBezTo>
                  <a:cubicBezTo>
                    <a:pt x="587472" y="584341"/>
                    <a:pt x="610295" y="566370"/>
                    <a:pt x="606175" y="521402"/>
                  </a:cubicBezTo>
                  <a:cubicBezTo>
                    <a:pt x="592416" y="370927"/>
                    <a:pt x="658990" y="239914"/>
                    <a:pt x="701423" y="103187"/>
                  </a:cubicBezTo>
                  <a:cubicBezTo>
                    <a:pt x="712629" y="66914"/>
                    <a:pt x="735782" y="34285"/>
                    <a:pt x="753414" y="0"/>
                  </a:cubicBezTo>
                  <a:cubicBezTo>
                    <a:pt x="758358" y="1325"/>
                    <a:pt x="763301" y="2733"/>
                    <a:pt x="768245" y="4058"/>
                  </a:cubicBezTo>
                  <a:cubicBezTo>
                    <a:pt x="799143" y="84554"/>
                    <a:pt x="831854" y="164470"/>
                    <a:pt x="860444" y="245877"/>
                  </a:cubicBezTo>
                  <a:cubicBezTo>
                    <a:pt x="891589" y="334654"/>
                    <a:pt x="916473" y="425751"/>
                    <a:pt x="949266" y="513948"/>
                  </a:cubicBezTo>
                  <a:cubicBezTo>
                    <a:pt x="960718" y="544838"/>
                    <a:pt x="983377" y="575066"/>
                    <a:pt x="1008672" y="596018"/>
                  </a:cubicBezTo>
                  <a:cubicBezTo>
                    <a:pt x="1024409" y="609020"/>
                    <a:pt x="1055225" y="607943"/>
                    <a:pt x="1078625" y="606038"/>
                  </a:cubicBezTo>
                  <a:cubicBezTo>
                    <a:pt x="1113725" y="603305"/>
                    <a:pt x="1148413" y="588482"/>
                    <a:pt x="1183183" y="588896"/>
                  </a:cubicBezTo>
                  <a:cubicBezTo>
                    <a:pt x="1323254" y="590635"/>
                    <a:pt x="1463242" y="596101"/>
                    <a:pt x="1603312" y="600407"/>
                  </a:cubicBezTo>
                  <a:cubicBezTo>
                    <a:pt x="1608668" y="600573"/>
                    <a:pt x="1613941" y="602809"/>
                    <a:pt x="1619297" y="604134"/>
                  </a:cubicBezTo>
                  <a:cubicBezTo>
                    <a:pt x="1621604" y="608274"/>
                    <a:pt x="1623828" y="612415"/>
                    <a:pt x="1626135" y="616473"/>
                  </a:cubicBezTo>
                </a:path>
              </a:pathLst>
            </a:custGeom>
            <a:solidFill>
              <a:srgbClr val="F1B749"/>
            </a:solidFill>
            <a:ln w="6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" name="Graphic 29">
              <a:extLst>
                <a:ext uri="{FF2B5EF4-FFF2-40B4-BE49-F238E27FC236}">
                  <a16:creationId xmlns:a16="http://schemas.microsoft.com/office/drawing/2014/main" id="{568CE90D-9E37-4762-E3D7-C010301DF706}"/>
                </a:ext>
              </a:extLst>
            </p:cNvPr>
            <p:cNvSpPr/>
            <p:nvPr/>
          </p:nvSpPr>
          <p:spPr>
            <a:xfrm>
              <a:off x="6149447" y="3091882"/>
              <a:ext cx="1626135" cy="1621316"/>
            </a:xfrm>
            <a:custGeom>
              <a:avLst/>
              <a:gdLst>
                <a:gd name="connsiteX0" fmla="*/ 1626053 w 1626135"/>
                <a:gd name="connsiteY0" fmla="*/ 616556 h 1621316"/>
                <a:gd name="connsiteX1" fmla="*/ 1433497 w 1626135"/>
                <a:gd name="connsiteY1" fmla="*/ 770674 h 1621316"/>
                <a:gd name="connsiteX2" fmla="*/ 1153439 w 1626135"/>
                <a:gd name="connsiteY2" fmla="*/ 997007 h 1621316"/>
                <a:gd name="connsiteX3" fmla="*/ 1132675 w 1626135"/>
                <a:gd name="connsiteY3" fmla="*/ 1167936 h 1621316"/>
                <a:gd name="connsiteX4" fmla="*/ 1295322 w 1626135"/>
                <a:gd name="connsiteY4" fmla="*/ 1579443 h 1621316"/>
                <a:gd name="connsiteX5" fmla="*/ 1253877 w 1626135"/>
                <a:gd name="connsiteY5" fmla="*/ 1618283 h 1621316"/>
                <a:gd name="connsiteX6" fmla="*/ 1198920 w 1626135"/>
                <a:gd name="connsiteY6" fmla="*/ 1595343 h 1621316"/>
                <a:gd name="connsiteX7" fmla="*/ 824932 w 1626135"/>
                <a:gd name="connsiteY7" fmla="*/ 1309550 h 1621316"/>
                <a:gd name="connsiteX8" fmla="*/ 710157 w 1626135"/>
                <a:gd name="connsiteY8" fmla="*/ 1307479 h 1621316"/>
                <a:gd name="connsiteX9" fmla="*/ 465693 w 1626135"/>
                <a:gd name="connsiteY9" fmla="*/ 1490997 h 1621316"/>
                <a:gd name="connsiteX10" fmla="*/ 258142 w 1626135"/>
                <a:gd name="connsiteY10" fmla="*/ 1608842 h 1621316"/>
                <a:gd name="connsiteX11" fmla="*/ 265557 w 1626135"/>
                <a:gd name="connsiteY11" fmla="*/ 1531245 h 1621316"/>
                <a:gd name="connsiteX12" fmla="*/ 347375 w 1626135"/>
                <a:gd name="connsiteY12" fmla="*/ 1189220 h 1621316"/>
                <a:gd name="connsiteX13" fmla="*/ 383381 w 1626135"/>
                <a:gd name="connsiteY13" fmla="*/ 1052575 h 1621316"/>
                <a:gd name="connsiteX14" fmla="*/ 347375 w 1626135"/>
                <a:gd name="connsiteY14" fmla="*/ 931749 h 1621316"/>
                <a:gd name="connsiteX15" fmla="*/ 51496 w 1626135"/>
                <a:gd name="connsiteY15" fmla="*/ 671379 h 1621316"/>
                <a:gd name="connsiteX16" fmla="*/ 0 w 1626135"/>
                <a:gd name="connsiteY16" fmla="*/ 628895 h 1621316"/>
                <a:gd name="connsiteX17" fmla="*/ 1236 w 1626135"/>
                <a:gd name="connsiteY17" fmla="*/ 616225 h 1621316"/>
                <a:gd name="connsiteX18" fmla="*/ 67893 w 1626135"/>
                <a:gd name="connsiteY18" fmla="*/ 603554 h 1621316"/>
                <a:gd name="connsiteX19" fmla="*/ 539436 w 1626135"/>
                <a:gd name="connsiteY19" fmla="*/ 586163 h 1621316"/>
                <a:gd name="connsiteX20" fmla="*/ 606175 w 1626135"/>
                <a:gd name="connsiteY20" fmla="*/ 521402 h 1621316"/>
                <a:gd name="connsiteX21" fmla="*/ 701423 w 1626135"/>
                <a:gd name="connsiteY21" fmla="*/ 103187 h 1621316"/>
                <a:gd name="connsiteX22" fmla="*/ 753414 w 1626135"/>
                <a:gd name="connsiteY22" fmla="*/ 0 h 1621316"/>
                <a:gd name="connsiteX23" fmla="*/ 768245 w 1626135"/>
                <a:gd name="connsiteY23" fmla="*/ 4058 h 1621316"/>
                <a:gd name="connsiteX24" fmla="*/ 860444 w 1626135"/>
                <a:gd name="connsiteY24" fmla="*/ 245877 h 1621316"/>
                <a:gd name="connsiteX25" fmla="*/ 949266 w 1626135"/>
                <a:gd name="connsiteY25" fmla="*/ 513948 h 1621316"/>
                <a:gd name="connsiteX26" fmla="*/ 1008672 w 1626135"/>
                <a:gd name="connsiteY26" fmla="*/ 596018 h 1621316"/>
                <a:gd name="connsiteX27" fmla="*/ 1078625 w 1626135"/>
                <a:gd name="connsiteY27" fmla="*/ 606038 h 1621316"/>
                <a:gd name="connsiteX28" fmla="*/ 1183183 w 1626135"/>
                <a:gd name="connsiteY28" fmla="*/ 588896 h 1621316"/>
                <a:gd name="connsiteX29" fmla="*/ 1603312 w 1626135"/>
                <a:gd name="connsiteY29" fmla="*/ 600407 h 1621316"/>
                <a:gd name="connsiteX30" fmla="*/ 1619297 w 1626135"/>
                <a:gd name="connsiteY30" fmla="*/ 604134 h 1621316"/>
                <a:gd name="connsiteX31" fmla="*/ 1626135 w 1626135"/>
                <a:gd name="connsiteY31" fmla="*/ 616473 h 162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26135" h="1621316">
                  <a:moveTo>
                    <a:pt x="1626053" y="616556"/>
                  </a:moveTo>
                  <a:cubicBezTo>
                    <a:pt x="1561868" y="667901"/>
                    <a:pt x="1497518" y="719080"/>
                    <a:pt x="1433497" y="770674"/>
                  </a:cubicBezTo>
                  <a:cubicBezTo>
                    <a:pt x="1340062" y="846035"/>
                    <a:pt x="1247039" y="921894"/>
                    <a:pt x="1153439" y="997007"/>
                  </a:cubicBezTo>
                  <a:cubicBezTo>
                    <a:pt x="1095680" y="1043383"/>
                    <a:pt x="1086040" y="1103175"/>
                    <a:pt x="1132675" y="1167936"/>
                  </a:cubicBezTo>
                  <a:cubicBezTo>
                    <a:pt x="1220343" y="1289757"/>
                    <a:pt x="1268708" y="1431205"/>
                    <a:pt x="1295322" y="1579443"/>
                  </a:cubicBezTo>
                  <a:cubicBezTo>
                    <a:pt x="1301913" y="1616130"/>
                    <a:pt x="1290378" y="1627475"/>
                    <a:pt x="1253877" y="1618283"/>
                  </a:cubicBezTo>
                  <a:cubicBezTo>
                    <a:pt x="1234762" y="1613480"/>
                    <a:pt x="1214740" y="1606689"/>
                    <a:pt x="1198920" y="1595343"/>
                  </a:cubicBezTo>
                  <a:cubicBezTo>
                    <a:pt x="1071044" y="1504413"/>
                    <a:pt x="934517" y="1424911"/>
                    <a:pt x="824932" y="1309550"/>
                  </a:cubicBezTo>
                  <a:cubicBezTo>
                    <a:pt x="792551" y="1275513"/>
                    <a:pt x="735617" y="1272946"/>
                    <a:pt x="710157" y="1307479"/>
                  </a:cubicBezTo>
                  <a:cubicBezTo>
                    <a:pt x="646549" y="1393938"/>
                    <a:pt x="555420" y="1440894"/>
                    <a:pt x="465693" y="1490997"/>
                  </a:cubicBezTo>
                  <a:cubicBezTo>
                    <a:pt x="399036" y="1528181"/>
                    <a:pt x="332956" y="1566358"/>
                    <a:pt x="258142" y="1608842"/>
                  </a:cubicBezTo>
                  <a:cubicBezTo>
                    <a:pt x="260696" y="1579774"/>
                    <a:pt x="260119" y="1554847"/>
                    <a:pt x="265557" y="1531245"/>
                  </a:cubicBezTo>
                  <a:cubicBezTo>
                    <a:pt x="291923" y="1417043"/>
                    <a:pt x="319608" y="1303090"/>
                    <a:pt x="347375" y="1189220"/>
                  </a:cubicBezTo>
                  <a:cubicBezTo>
                    <a:pt x="358580" y="1143506"/>
                    <a:pt x="371763" y="1098206"/>
                    <a:pt x="383381" y="1052575"/>
                  </a:cubicBezTo>
                  <a:cubicBezTo>
                    <a:pt x="395493" y="1005205"/>
                    <a:pt x="384287" y="964378"/>
                    <a:pt x="347375" y="931749"/>
                  </a:cubicBezTo>
                  <a:cubicBezTo>
                    <a:pt x="248831" y="844793"/>
                    <a:pt x="150287" y="758003"/>
                    <a:pt x="51496" y="671379"/>
                  </a:cubicBezTo>
                  <a:cubicBezTo>
                    <a:pt x="34770" y="656721"/>
                    <a:pt x="17220" y="642974"/>
                    <a:pt x="0" y="628895"/>
                  </a:cubicBezTo>
                  <a:cubicBezTo>
                    <a:pt x="412" y="624672"/>
                    <a:pt x="824" y="620448"/>
                    <a:pt x="1236" y="616225"/>
                  </a:cubicBezTo>
                  <a:cubicBezTo>
                    <a:pt x="23482" y="611835"/>
                    <a:pt x="45564" y="604465"/>
                    <a:pt x="67893" y="603554"/>
                  </a:cubicBezTo>
                  <a:cubicBezTo>
                    <a:pt x="225019" y="597094"/>
                    <a:pt x="382227" y="592291"/>
                    <a:pt x="539436" y="586163"/>
                  </a:cubicBezTo>
                  <a:cubicBezTo>
                    <a:pt x="587472" y="584341"/>
                    <a:pt x="610295" y="566370"/>
                    <a:pt x="606175" y="521402"/>
                  </a:cubicBezTo>
                  <a:cubicBezTo>
                    <a:pt x="592416" y="370927"/>
                    <a:pt x="658990" y="239914"/>
                    <a:pt x="701423" y="103187"/>
                  </a:cubicBezTo>
                  <a:cubicBezTo>
                    <a:pt x="712629" y="66914"/>
                    <a:pt x="735782" y="34285"/>
                    <a:pt x="753414" y="0"/>
                  </a:cubicBezTo>
                  <a:cubicBezTo>
                    <a:pt x="758358" y="1325"/>
                    <a:pt x="763301" y="2733"/>
                    <a:pt x="768245" y="4058"/>
                  </a:cubicBezTo>
                  <a:cubicBezTo>
                    <a:pt x="799143" y="84554"/>
                    <a:pt x="831854" y="164470"/>
                    <a:pt x="860444" y="245877"/>
                  </a:cubicBezTo>
                  <a:cubicBezTo>
                    <a:pt x="891589" y="334654"/>
                    <a:pt x="916473" y="425751"/>
                    <a:pt x="949266" y="513948"/>
                  </a:cubicBezTo>
                  <a:cubicBezTo>
                    <a:pt x="960718" y="544838"/>
                    <a:pt x="983377" y="575066"/>
                    <a:pt x="1008672" y="596018"/>
                  </a:cubicBezTo>
                  <a:cubicBezTo>
                    <a:pt x="1024409" y="609020"/>
                    <a:pt x="1055225" y="607943"/>
                    <a:pt x="1078625" y="606038"/>
                  </a:cubicBezTo>
                  <a:cubicBezTo>
                    <a:pt x="1113725" y="603305"/>
                    <a:pt x="1148413" y="588482"/>
                    <a:pt x="1183183" y="588896"/>
                  </a:cubicBezTo>
                  <a:cubicBezTo>
                    <a:pt x="1323254" y="590635"/>
                    <a:pt x="1463242" y="596101"/>
                    <a:pt x="1603312" y="600407"/>
                  </a:cubicBezTo>
                  <a:cubicBezTo>
                    <a:pt x="1608668" y="600573"/>
                    <a:pt x="1613941" y="602809"/>
                    <a:pt x="1619297" y="604134"/>
                  </a:cubicBezTo>
                  <a:cubicBezTo>
                    <a:pt x="1621604" y="608274"/>
                    <a:pt x="1623828" y="612415"/>
                    <a:pt x="1626135" y="616473"/>
                  </a:cubicBezTo>
                </a:path>
              </a:pathLst>
            </a:custGeom>
            <a:noFill/>
            <a:ln w="10559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79824643-A388-F17C-8343-DDAE8DEC0D8A}"/>
              </a:ext>
            </a:extLst>
          </p:cNvPr>
          <p:cNvGrpSpPr>
            <a:grpSpLocks noChangeAspect="1"/>
          </p:cNvGrpSpPr>
          <p:nvPr/>
        </p:nvGrpSpPr>
        <p:grpSpPr>
          <a:xfrm>
            <a:off x="2052604" y="3016705"/>
            <a:ext cx="1438925" cy="981971"/>
            <a:chOff x="8874843" y="1788791"/>
            <a:chExt cx="1788629" cy="1267947"/>
          </a:xfrm>
        </p:grpSpPr>
        <p:sp>
          <p:nvSpPr>
            <p:cNvPr id="40" name="Graphic 31">
              <a:extLst>
                <a:ext uri="{FF2B5EF4-FFF2-40B4-BE49-F238E27FC236}">
                  <a16:creationId xmlns:a16="http://schemas.microsoft.com/office/drawing/2014/main" id="{C021DA5F-DD54-B52C-704D-448FB71D9D51}"/>
                </a:ext>
              </a:extLst>
            </p:cNvPr>
            <p:cNvSpPr/>
            <p:nvPr/>
          </p:nvSpPr>
          <p:spPr>
            <a:xfrm>
              <a:off x="8932594" y="1836917"/>
              <a:ext cx="1730878" cy="1219821"/>
            </a:xfrm>
            <a:custGeom>
              <a:avLst/>
              <a:gdLst>
                <a:gd name="connsiteX0" fmla="*/ 962505 w 1730878"/>
                <a:gd name="connsiteY0" fmla="*/ 1215962 h 1219821"/>
                <a:gd name="connsiteX1" fmla="*/ 927098 w 1730878"/>
                <a:gd name="connsiteY1" fmla="*/ 1215416 h 1219821"/>
                <a:gd name="connsiteX2" fmla="*/ 689926 w 1730878"/>
                <a:gd name="connsiteY2" fmla="*/ 1218473 h 1219821"/>
                <a:gd name="connsiteX3" fmla="*/ 338363 w 1730878"/>
                <a:gd name="connsiteY3" fmla="*/ 1143689 h 1219821"/>
                <a:gd name="connsiteX4" fmla="*/ 22860 w 1730878"/>
                <a:gd name="connsiteY4" fmla="*/ 782216 h 1219821"/>
                <a:gd name="connsiteX5" fmla="*/ 82562 w 1730878"/>
                <a:gd name="connsiteY5" fmla="*/ 371288 h 1219821"/>
                <a:gd name="connsiteX6" fmla="*/ 490013 w 1730878"/>
                <a:gd name="connsiteY6" fmla="*/ 81760 h 1219821"/>
                <a:gd name="connsiteX7" fmla="*/ 490013 w 1730878"/>
                <a:gd name="connsiteY7" fmla="*/ 81760 h 1219821"/>
                <a:gd name="connsiteX8" fmla="*/ 1038984 w 1730878"/>
                <a:gd name="connsiteY8" fmla="*/ 972 h 1219821"/>
                <a:gd name="connsiteX9" fmla="*/ 1682409 w 1730878"/>
                <a:gd name="connsiteY9" fmla="*/ 450330 h 1219821"/>
                <a:gd name="connsiteX10" fmla="*/ 1661710 w 1730878"/>
                <a:gd name="connsiteY10" fmla="*/ 979929 h 1219821"/>
                <a:gd name="connsiteX11" fmla="*/ 962396 w 1730878"/>
                <a:gd name="connsiteY11" fmla="*/ 1216071 h 121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0878" h="1219821">
                  <a:moveTo>
                    <a:pt x="962505" y="1215962"/>
                  </a:moveTo>
                  <a:cubicBezTo>
                    <a:pt x="950521" y="1215744"/>
                    <a:pt x="938755" y="1215634"/>
                    <a:pt x="927098" y="1215416"/>
                  </a:cubicBezTo>
                  <a:cubicBezTo>
                    <a:pt x="848005" y="1214215"/>
                    <a:pt x="768911" y="1212687"/>
                    <a:pt x="689926" y="1218473"/>
                  </a:cubicBezTo>
                  <a:cubicBezTo>
                    <a:pt x="564531" y="1227643"/>
                    <a:pt x="452319" y="1188669"/>
                    <a:pt x="338363" y="1143689"/>
                  </a:cubicBezTo>
                  <a:cubicBezTo>
                    <a:pt x="168954" y="1076875"/>
                    <a:pt x="74282" y="944775"/>
                    <a:pt x="22860" y="782216"/>
                  </a:cubicBezTo>
                  <a:cubicBezTo>
                    <a:pt x="-21916" y="640509"/>
                    <a:pt x="-345" y="498366"/>
                    <a:pt x="82562" y="371288"/>
                  </a:cubicBezTo>
                  <a:cubicBezTo>
                    <a:pt x="180285" y="221830"/>
                    <a:pt x="320496" y="129578"/>
                    <a:pt x="490013" y="81760"/>
                  </a:cubicBezTo>
                  <a:lnTo>
                    <a:pt x="490013" y="81760"/>
                  </a:lnTo>
                  <a:cubicBezTo>
                    <a:pt x="664651" y="32523"/>
                    <a:pt x="857810" y="10361"/>
                    <a:pt x="1038984" y="972"/>
                  </a:cubicBezTo>
                  <a:cubicBezTo>
                    <a:pt x="1345553" y="-14967"/>
                    <a:pt x="1576733" y="166370"/>
                    <a:pt x="1682409" y="450330"/>
                  </a:cubicBezTo>
                  <a:cubicBezTo>
                    <a:pt x="1746795" y="623369"/>
                    <a:pt x="1753877" y="815078"/>
                    <a:pt x="1661710" y="979929"/>
                  </a:cubicBezTo>
                  <a:cubicBezTo>
                    <a:pt x="1527817" y="1219674"/>
                    <a:pt x="1206758" y="1219674"/>
                    <a:pt x="962396" y="1216071"/>
                  </a:cubicBezTo>
                </a:path>
              </a:pathLst>
            </a:custGeom>
            <a:solidFill>
              <a:srgbClr val="68C6E2"/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" name="Graphic 32">
              <a:extLst>
                <a:ext uri="{FF2B5EF4-FFF2-40B4-BE49-F238E27FC236}">
                  <a16:creationId xmlns:a16="http://schemas.microsoft.com/office/drawing/2014/main" id="{BC15CE08-114D-D6B0-20B2-AA1425F560B5}"/>
                </a:ext>
              </a:extLst>
            </p:cNvPr>
            <p:cNvSpPr/>
            <p:nvPr/>
          </p:nvSpPr>
          <p:spPr>
            <a:xfrm>
              <a:off x="8874843" y="1788791"/>
              <a:ext cx="1730878" cy="1219821"/>
            </a:xfrm>
            <a:custGeom>
              <a:avLst/>
              <a:gdLst>
                <a:gd name="connsiteX0" fmla="*/ 962505 w 1730878"/>
                <a:gd name="connsiteY0" fmla="*/ 1215962 h 1219821"/>
                <a:gd name="connsiteX1" fmla="*/ 927098 w 1730878"/>
                <a:gd name="connsiteY1" fmla="*/ 1215416 h 1219821"/>
                <a:gd name="connsiteX2" fmla="*/ 689926 w 1730878"/>
                <a:gd name="connsiteY2" fmla="*/ 1218473 h 1219821"/>
                <a:gd name="connsiteX3" fmla="*/ 338363 w 1730878"/>
                <a:gd name="connsiteY3" fmla="*/ 1143689 h 1219821"/>
                <a:gd name="connsiteX4" fmla="*/ 22860 w 1730878"/>
                <a:gd name="connsiteY4" fmla="*/ 782216 h 1219821"/>
                <a:gd name="connsiteX5" fmla="*/ 82562 w 1730878"/>
                <a:gd name="connsiteY5" fmla="*/ 371288 h 1219821"/>
                <a:gd name="connsiteX6" fmla="*/ 490013 w 1730878"/>
                <a:gd name="connsiteY6" fmla="*/ 81760 h 1219821"/>
                <a:gd name="connsiteX7" fmla="*/ 490013 w 1730878"/>
                <a:gd name="connsiteY7" fmla="*/ 81760 h 1219821"/>
                <a:gd name="connsiteX8" fmla="*/ 1038984 w 1730878"/>
                <a:gd name="connsiteY8" fmla="*/ 972 h 1219821"/>
                <a:gd name="connsiteX9" fmla="*/ 1682409 w 1730878"/>
                <a:gd name="connsiteY9" fmla="*/ 450330 h 1219821"/>
                <a:gd name="connsiteX10" fmla="*/ 1661710 w 1730878"/>
                <a:gd name="connsiteY10" fmla="*/ 979929 h 1219821"/>
                <a:gd name="connsiteX11" fmla="*/ 962396 w 1730878"/>
                <a:gd name="connsiteY11" fmla="*/ 1216071 h 121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0878" h="1219821">
                  <a:moveTo>
                    <a:pt x="962505" y="1215962"/>
                  </a:moveTo>
                  <a:cubicBezTo>
                    <a:pt x="950521" y="1215744"/>
                    <a:pt x="938755" y="1215634"/>
                    <a:pt x="927098" y="1215416"/>
                  </a:cubicBezTo>
                  <a:cubicBezTo>
                    <a:pt x="848005" y="1214215"/>
                    <a:pt x="768911" y="1212687"/>
                    <a:pt x="689926" y="1218473"/>
                  </a:cubicBezTo>
                  <a:cubicBezTo>
                    <a:pt x="564531" y="1227643"/>
                    <a:pt x="452319" y="1188669"/>
                    <a:pt x="338363" y="1143689"/>
                  </a:cubicBezTo>
                  <a:cubicBezTo>
                    <a:pt x="168954" y="1076875"/>
                    <a:pt x="74282" y="944775"/>
                    <a:pt x="22860" y="782216"/>
                  </a:cubicBezTo>
                  <a:cubicBezTo>
                    <a:pt x="-21916" y="640509"/>
                    <a:pt x="-345" y="498366"/>
                    <a:pt x="82562" y="371288"/>
                  </a:cubicBezTo>
                  <a:cubicBezTo>
                    <a:pt x="180285" y="221830"/>
                    <a:pt x="320496" y="129578"/>
                    <a:pt x="490013" y="81760"/>
                  </a:cubicBezTo>
                  <a:lnTo>
                    <a:pt x="490013" y="81760"/>
                  </a:lnTo>
                  <a:cubicBezTo>
                    <a:pt x="664651" y="32523"/>
                    <a:pt x="857810" y="10361"/>
                    <a:pt x="1038984" y="972"/>
                  </a:cubicBezTo>
                  <a:cubicBezTo>
                    <a:pt x="1345553" y="-14967"/>
                    <a:pt x="1576733" y="166370"/>
                    <a:pt x="1682409" y="450330"/>
                  </a:cubicBezTo>
                  <a:cubicBezTo>
                    <a:pt x="1746795" y="623369"/>
                    <a:pt x="1753877" y="815078"/>
                    <a:pt x="1661710" y="979929"/>
                  </a:cubicBezTo>
                  <a:cubicBezTo>
                    <a:pt x="1527817" y="1219674"/>
                    <a:pt x="1206758" y="1219674"/>
                    <a:pt x="962396" y="1216071"/>
                  </a:cubicBezTo>
                </a:path>
              </a:pathLst>
            </a:custGeom>
            <a:noFill/>
            <a:ln w="991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E91FDA48-4743-F809-8B88-686D4D8D4E56}"/>
              </a:ext>
            </a:extLst>
          </p:cNvPr>
          <p:cNvGrpSpPr>
            <a:grpSpLocks noChangeAspect="1"/>
          </p:cNvGrpSpPr>
          <p:nvPr/>
        </p:nvGrpSpPr>
        <p:grpSpPr>
          <a:xfrm>
            <a:off x="3812862" y="4697043"/>
            <a:ext cx="1442265" cy="1320382"/>
            <a:chOff x="8089218" y="4841470"/>
            <a:chExt cx="1817607" cy="1728520"/>
          </a:xfrm>
        </p:grpSpPr>
        <p:sp>
          <p:nvSpPr>
            <p:cNvPr id="69" name="Graphic 34">
              <a:extLst>
                <a:ext uri="{FF2B5EF4-FFF2-40B4-BE49-F238E27FC236}">
                  <a16:creationId xmlns:a16="http://schemas.microsoft.com/office/drawing/2014/main" id="{56C1667D-7FE4-1948-2091-E14978C66EEC}"/>
                </a:ext>
              </a:extLst>
            </p:cNvPr>
            <p:cNvSpPr/>
            <p:nvPr/>
          </p:nvSpPr>
          <p:spPr>
            <a:xfrm>
              <a:off x="8089218" y="4876160"/>
              <a:ext cx="1735067" cy="1693830"/>
            </a:xfrm>
            <a:custGeom>
              <a:avLst/>
              <a:gdLst>
                <a:gd name="connsiteX0" fmla="*/ 1733299 w 1735067"/>
                <a:gd name="connsiteY0" fmla="*/ 892006 h 1693830"/>
                <a:gd name="connsiteX1" fmla="*/ 1732896 w 1735067"/>
                <a:gd name="connsiteY1" fmla="*/ 1030080 h 1693830"/>
                <a:gd name="connsiteX2" fmla="*/ 1628560 w 1735067"/>
                <a:gd name="connsiteY2" fmla="*/ 1318615 h 1693830"/>
                <a:gd name="connsiteX3" fmla="*/ 1082409 w 1735067"/>
                <a:gd name="connsiteY3" fmla="*/ 1663749 h 1693830"/>
                <a:gd name="connsiteX4" fmla="*/ 634048 w 1735067"/>
                <a:gd name="connsiteY4" fmla="*/ 1673820 h 1693830"/>
                <a:gd name="connsiteX5" fmla="*/ 77826 w 1735067"/>
                <a:gd name="connsiteY5" fmla="*/ 1224551 h 1693830"/>
                <a:gd name="connsiteX6" fmla="*/ 78229 w 1735067"/>
                <a:gd name="connsiteY6" fmla="*/ 507193 h 1693830"/>
                <a:gd name="connsiteX7" fmla="*/ 1025508 w 1735067"/>
                <a:gd name="connsiteY7" fmla="*/ 12303 h 1693830"/>
                <a:gd name="connsiteX8" fmla="*/ 1538324 w 1735067"/>
                <a:gd name="connsiteY8" fmla="*/ 317253 h 1693830"/>
                <a:gd name="connsiteX9" fmla="*/ 1733400 w 1735067"/>
                <a:gd name="connsiteY9" fmla="*/ 892006 h 16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5067" h="1693830">
                  <a:moveTo>
                    <a:pt x="1733299" y="892006"/>
                  </a:moveTo>
                  <a:cubicBezTo>
                    <a:pt x="1735212" y="938333"/>
                    <a:pt x="1736219" y="984559"/>
                    <a:pt x="1732896" y="1030080"/>
                  </a:cubicBezTo>
                  <a:cubicBezTo>
                    <a:pt x="1725544" y="1133207"/>
                    <a:pt x="1678412" y="1229889"/>
                    <a:pt x="1628560" y="1318615"/>
                  </a:cubicBezTo>
                  <a:cubicBezTo>
                    <a:pt x="1516974" y="1517517"/>
                    <a:pt x="1296721" y="1616213"/>
                    <a:pt x="1082409" y="1663749"/>
                  </a:cubicBezTo>
                  <a:cubicBezTo>
                    <a:pt x="935272" y="1696379"/>
                    <a:pt x="781085" y="1706450"/>
                    <a:pt x="634048" y="1673820"/>
                  </a:cubicBezTo>
                  <a:cubicBezTo>
                    <a:pt x="393049" y="1620242"/>
                    <a:pt x="182564" y="1448027"/>
                    <a:pt x="77826" y="1224551"/>
                  </a:cubicBezTo>
                  <a:cubicBezTo>
                    <a:pt x="-26913" y="1001076"/>
                    <a:pt x="-25100" y="731374"/>
                    <a:pt x="78229" y="507193"/>
                  </a:cubicBezTo>
                  <a:cubicBezTo>
                    <a:pt x="238559" y="159038"/>
                    <a:pt x="648147" y="-54871"/>
                    <a:pt x="1025508" y="12303"/>
                  </a:cubicBezTo>
                  <a:cubicBezTo>
                    <a:pt x="1226123" y="48055"/>
                    <a:pt x="1408106" y="161958"/>
                    <a:pt x="1538324" y="317253"/>
                  </a:cubicBezTo>
                  <a:cubicBezTo>
                    <a:pt x="1687073" y="494503"/>
                    <a:pt x="1724436" y="671451"/>
                    <a:pt x="1733400" y="892006"/>
                  </a:cubicBezTo>
                </a:path>
              </a:pathLst>
            </a:custGeom>
            <a:solidFill>
              <a:srgbClr val="2CAE8D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8" name="Graphic 35">
              <a:extLst>
                <a:ext uri="{FF2B5EF4-FFF2-40B4-BE49-F238E27FC236}">
                  <a16:creationId xmlns:a16="http://schemas.microsoft.com/office/drawing/2014/main" id="{6BDC4CE3-A1FE-DB1D-B7C0-73AE71300663}"/>
                </a:ext>
              </a:extLst>
            </p:cNvPr>
            <p:cNvSpPr/>
            <p:nvPr/>
          </p:nvSpPr>
          <p:spPr>
            <a:xfrm>
              <a:off x="8171757" y="4841470"/>
              <a:ext cx="1735068" cy="1693830"/>
            </a:xfrm>
            <a:custGeom>
              <a:avLst/>
              <a:gdLst>
                <a:gd name="connsiteX0" fmla="*/ 1733300 w 1735068"/>
                <a:gd name="connsiteY0" fmla="*/ 892006 h 1693830"/>
                <a:gd name="connsiteX1" fmla="*/ 1732897 w 1735068"/>
                <a:gd name="connsiteY1" fmla="*/ 1030080 h 1693830"/>
                <a:gd name="connsiteX2" fmla="*/ 1628561 w 1735068"/>
                <a:gd name="connsiteY2" fmla="*/ 1318615 h 1693830"/>
                <a:gd name="connsiteX3" fmla="*/ 1082410 w 1735068"/>
                <a:gd name="connsiteY3" fmla="*/ 1663749 h 1693830"/>
                <a:gd name="connsiteX4" fmla="*/ 634048 w 1735068"/>
                <a:gd name="connsiteY4" fmla="*/ 1673820 h 1693830"/>
                <a:gd name="connsiteX5" fmla="*/ 77826 w 1735068"/>
                <a:gd name="connsiteY5" fmla="*/ 1224551 h 1693830"/>
                <a:gd name="connsiteX6" fmla="*/ 78229 w 1735068"/>
                <a:gd name="connsiteY6" fmla="*/ 507193 h 1693830"/>
                <a:gd name="connsiteX7" fmla="*/ 1025509 w 1735068"/>
                <a:gd name="connsiteY7" fmla="*/ 12303 h 1693830"/>
                <a:gd name="connsiteX8" fmla="*/ 1538325 w 1735068"/>
                <a:gd name="connsiteY8" fmla="*/ 317253 h 1693830"/>
                <a:gd name="connsiteX9" fmla="*/ 1733401 w 1735068"/>
                <a:gd name="connsiteY9" fmla="*/ 892006 h 16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5068" h="1693830">
                  <a:moveTo>
                    <a:pt x="1733300" y="892006"/>
                  </a:moveTo>
                  <a:cubicBezTo>
                    <a:pt x="1735213" y="938333"/>
                    <a:pt x="1736220" y="984559"/>
                    <a:pt x="1732897" y="1030080"/>
                  </a:cubicBezTo>
                  <a:cubicBezTo>
                    <a:pt x="1725545" y="1133207"/>
                    <a:pt x="1678413" y="1229889"/>
                    <a:pt x="1628561" y="1318615"/>
                  </a:cubicBezTo>
                  <a:cubicBezTo>
                    <a:pt x="1516974" y="1517517"/>
                    <a:pt x="1296721" y="1616213"/>
                    <a:pt x="1082410" y="1663749"/>
                  </a:cubicBezTo>
                  <a:cubicBezTo>
                    <a:pt x="935272" y="1696379"/>
                    <a:pt x="781085" y="1706450"/>
                    <a:pt x="634048" y="1673820"/>
                  </a:cubicBezTo>
                  <a:cubicBezTo>
                    <a:pt x="393049" y="1620242"/>
                    <a:pt x="182565" y="1448027"/>
                    <a:pt x="77826" y="1224551"/>
                  </a:cubicBezTo>
                  <a:cubicBezTo>
                    <a:pt x="-26913" y="1001076"/>
                    <a:pt x="-25100" y="731374"/>
                    <a:pt x="78229" y="507193"/>
                  </a:cubicBezTo>
                  <a:cubicBezTo>
                    <a:pt x="238559" y="159038"/>
                    <a:pt x="648148" y="-54871"/>
                    <a:pt x="1025509" y="12303"/>
                  </a:cubicBezTo>
                  <a:cubicBezTo>
                    <a:pt x="1226123" y="48055"/>
                    <a:pt x="1408107" y="161958"/>
                    <a:pt x="1538325" y="317253"/>
                  </a:cubicBezTo>
                  <a:cubicBezTo>
                    <a:pt x="1687074" y="494503"/>
                    <a:pt x="1724437" y="671451"/>
                    <a:pt x="1733401" y="892006"/>
                  </a:cubicBezTo>
                </a:path>
              </a:pathLst>
            </a:custGeom>
            <a:noFill/>
            <a:ln w="10633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37" name="Groep 36">
            <a:extLst>
              <a:ext uri="{FF2B5EF4-FFF2-40B4-BE49-F238E27FC236}">
                <a16:creationId xmlns:a16="http://schemas.microsoft.com/office/drawing/2014/main" id="{49850B1F-A04C-6B53-EB2F-D6030AB4F4AC}"/>
              </a:ext>
            </a:extLst>
          </p:cNvPr>
          <p:cNvGrpSpPr>
            <a:grpSpLocks noChangeAspect="1"/>
          </p:cNvGrpSpPr>
          <p:nvPr/>
        </p:nvGrpSpPr>
        <p:grpSpPr>
          <a:xfrm>
            <a:off x="2052837" y="4821492"/>
            <a:ext cx="1439493" cy="993187"/>
            <a:chOff x="4942923" y="1482101"/>
            <a:chExt cx="1789962" cy="1282878"/>
          </a:xfrm>
        </p:grpSpPr>
        <p:sp>
          <p:nvSpPr>
            <p:cNvPr id="67" name="Graphic 37">
              <a:extLst>
                <a:ext uri="{FF2B5EF4-FFF2-40B4-BE49-F238E27FC236}">
                  <a16:creationId xmlns:a16="http://schemas.microsoft.com/office/drawing/2014/main" id="{DE127FDA-F210-2BEB-9510-845422407386}"/>
                </a:ext>
              </a:extLst>
            </p:cNvPr>
            <p:cNvSpPr/>
            <p:nvPr/>
          </p:nvSpPr>
          <p:spPr>
            <a:xfrm>
              <a:off x="4972951" y="1482101"/>
              <a:ext cx="1759934" cy="1225631"/>
            </a:xfrm>
            <a:custGeom>
              <a:avLst/>
              <a:gdLst>
                <a:gd name="connsiteX0" fmla="*/ 234296 w 1759934"/>
                <a:gd name="connsiteY0" fmla="*/ 171354 h 1225631"/>
                <a:gd name="connsiteX1" fmla="*/ 240356 w 1759934"/>
                <a:gd name="connsiteY1" fmla="*/ 169668 h 1225631"/>
                <a:gd name="connsiteX2" fmla="*/ 284411 w 1759934"/>
                <a:gd name="connsiteY2" fmla="*/ 191944 h 1225631"/>
                <a:gd name="connsiteX3" fmla="*/ 390618 w 1759934"/>
                <a:gd name="connsiteY3" fmla="*/ 54210 h 1225631"/>
                <a:gd name="connsiteX4" fmla="*/ 563153 w 1759934"/>
                <a:gd name="connsiteY4" fmla="*/ 381 h 1225631"/>
                <a:gd name="connsiteX5" fmla="*/ 865643 w 1759934"/>
                <a:gd name="connsiteY5" fmla="*/ 169035 h 1225631"/>
                <a:gd name="connsiteX6" fmla="*/ 971031 w 1759934"/>
                <a:gd name="connsiteY6" fmla="*/ 81054 h 1225631"/>
                <a:gd name="connsiteX7" fmla="*/ 1069950 w 1759934"/>
                <a:gd name="connsiteY7" fmla="*/ 160321 h 1225631"/>
                <a:gd name="connsiteX8" fmla="*/ 1176485 w 1759934"/>
                <a:gd name="connsiteY8" fmla="*/ 110287 h 1225631"/>
                <a:gd name="connsiteX9" fmla="*/ 1451870 w 1759934"/>
                <a:gd name="connsiteY9" fmla="*/ 110077 h 1225631"/>
                <a:gd name="connsiteX10" fmla="*/ 1451870 w 1759934"/>
                <a:gd name="connsiteY10" fmla="*/ 110077 h 1225631"/>
                <a:gd name="connsiteX11" fmla="*/ 1520491 w 1759934"/>
                <a:gd name="connsiteY11" fmla="*/ 200096 h 1225631"/>
                <a:gd name="connsiteX12" fmla="*/ 1523439 w 1759934"/>
                <a:gd name="connsiteY12" fmla="*/ 298196 h 1225631"/>
                <a:gd name="connsiteX13" fmla="*/ 1582233 w 1759934"/>
                <a:gd name="connsiteY13" fmla="*/ 248584 h 1225631"/>
                <a:gd name="connsiteX14" fmla="*/ 1679679 w 1759934"/>
                <a:gd name="connsiteY14" fmla="*/ 255681 h 1225631"/>
                <a:gd name="connsiteX15" fmla="*/ 1672554 w 1759934"/>
                <a:gd name="connsiteY15" fmla="*/ 459401 h 1225631"/>
                <a:gd name="connsiteX16" fmla="*/ 1658142 w 1759934"/>
                <a:gd name="connsiteY16" fmla="*/ 475423 h 1225631"/>
                <a:gd name="connsiteX17" fmla="*/ 1744860 w 1759934"/>
                <a:gd name="connsiteY17" fmla="*/ 582097 h 1225631"/>
                <a:gd name="connsiteX18" fmla="*/ 1643239 w 1759934"/>
                <a:gd name="connsiteY18" fmla="*/ 795585 h 1225631"/>
                <a:gd name="connsiteX19" fmla="*/ 1587802 w 1759934"/>
                <a:gd name="connsiteY19" fmla="*/ 866630 h 1225631"/>
                <a:gd name="connsiteX20" fmla="*/ 1441225 w 1759934"/>
                <a:gd name="connsiteY20" fmla="*/ 1045684 h 1225631"/>
                <a:gd name="connsiteX21" fmla="*/ 1287851 w 1759934"/>
                <a:gd name="connsiteY21" fmla="*/ 1065782 h 1225631"/>
                <a:gd name="connsiteX22" fmla="*/ 1243959 w 1759934"/>
                <a:gd name="connsiteY22" fmla="*/ 1092275 h 1225631"/>
                <a:gd name="connsiteX23" fmla="*/ 1118263 w 1759934"/>
                <a:gd name="connsiteY23" fmla="*/ 1201268 h 1225631"/>
                <a:gd name="connsiteX24" fmla="*/ 975617 w 1759934"/>
                <a:gd name="connsiteY24" fmla="*/ 1159034 h 1225631"/>
                <a:gd name="connsiteX25" fmla="*/ 916822 w 1759934"/>
                <a:gd name="connsiteY25" fmla="*/ 1167677 h 1225631"/>
                <a:gd name="connsiteX26" fmla="*/ 463825 w 1759934"/>
                <a:gd name="connsiteY26" fmla="*/ 1147088 h 1225631"/>
                <a:gd name="connsiteX27" fmla="*/ 337965 w 1759934"/>
                <a:gd name="connsiteY27" fmla="*/ 1203657 h 1225631"/>
                <a:gd name="connsiteX28" fmla="*/ 217592 w 1759934"/>
                <a:gd name="connsiteY28" fmla="*/ 1139568 h 1225631"/>
                <a:gd name="connsiteX29" fmla="*/ 236016 w 1759934"/>
                <a:gd name="connsiteY29" fmla="*/ 981174 h 1225631"/>
                <a:gd name="connsiteX30" fmla="*/ 254686 w 1759934"/>
                <a:gd name="connsiteY30" fmla="*/ 949622 h 1225631"/>
                <a:gd name="connsiteX31" fmla="*/ 177139 w 1759934"/>
                <a:gd name="connsiteY31" fmla="*/ 937394 h 1225631"/>
                <a:gd name="connsiteX32" fmla="*/ 17624 w 1759934"/>
                <a:gd name="connsiteY32" fmla="*/ 805001 h 1225631"/>
                <a:gd name="connsiteX33" fmla="*/ 84116 w 1759934"/>
                <a:gd name="connsiteY33" fmla="*/ 656305 h 1225631"/>
                <a:gd name="connsiteX34" fmla="*/ 81168 w 1759934"/>
                <a:gd name="connsiteY34" fmla="*/ 612455 h 1225631"/>
                <a:gd name="connsiteX35" fmla="*/ 3294 w 1759934"/>
                <a:gd name="connsiteY35" fmla="*/ 470364 h 1225631"/>
                <a:gd name="connsiteX36" fmla="*/ 67248 w 1759934"/>
                <a:gd name="connsiteY36" fmla="*/ 379923 h 1225631"/>
                <a:gd name="connsiteX37" fmla="*/ 198512 w 1759934"/>
                <a:gd name="connsiteY37" fmla="*/ 341765 h 1225631"/>
                <a:gd name="connsiteX38" fmla="*/ 198512 w 1759934"/>
                <a:gd name="connsiteY38" fmla="*/ 341765 h 1225631"/>
                <a:gd name="connsiteX39" fmla="*/ 198512 w 1759934"/>
                <a:gd name="connsiteY39" fmla="*/ 341765 h 1225631"/>
                <a:gd name="connsiteX40" fmla="*/ 181152 w 1759934"/>
                <a:gd name="connsiteY40" fmla="*/ 218437 h 1225631"/>
                <a:gd name="connsiteX41" fmla="*/ 234296 w 1759934"/>
                <a:gd name="connsiteY41" fmla="*/ 171284 h 122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759934" h="1225631">
                  <a:moveTo>
                    <a:pt x="234296" y="171354"/>
                  </a:moveTo>
                  <a:cubicBezTo>
                    <a:pt x="236262" y="170722"/>
                    <a:pt x="238227" y="170160"/>
                    <a:pt x="240356" y="169668"/>
                  </a:cubicBezTo>
                  <a:cubicBezTo>
                    <a:pt x="262793" y="164257"/>
                    <a:pt x="288587" y="166224"/>
                    <a:pt x="284411" y="191944"/>
                  </a:cubicBezTo>
                  <a:cubicBezTo>
                    <a:pt x="293992" y="133758"/>
                    <a:pt x="339521" y="90471"/>
                    <a:pt x="390618" y="54210"/>
                  </a:cubicBezTo>
                  <a:cubicBezTo>
                    <a:pt x="439341" y="19636"/>
                    <a:pt x="500510" y="2981"/>
                    <a:pt x="563153" y="381"/>
                  </a:cubicBezTo>
                  <a:cubicBezTo>
                    <a:pt x="701133" y="-5311"/>
                    <a:pt x="799151" y="52805"/>
                    <a:pt x="865643" y="169035"/>
                  </a:cubicBezTo>
                  <a:cubicBezTo>
                    <a:pt x="887670" y="116261"/>
                    <a:pt x="915921" y="81054"/>
                    <a:pt x="971031" y="81054"/>
                  </a:cubicBezTo>
                  <a:cubicBezTo>
                    <a:pt x="1025404" y="81054"/>
                    <a:pt x="1054637" y="112817"/>
                    <a:pt x="1069950" y="160321"/>
                  </a:cubicBezTo>
                  <a:cubicBezTo>
                    <a:pt x="1107536" y="142472"/>
                    <a:pt x="1140864" y="124201"/>
                    <a:pt x="1176485" y="110287"/>
                  </a:cubicBezTo>
                  <a:cubicBezTo>
                    <a:pt x="1267789" y="74589"/>
                    <a:pt x="1359911" y="53999"/>
                    <a:pt x="1451870" y="110077"/>
                  </a:cubicBezTo>
                  <a:lnTo>
                    <a:pt x="1451870" y="110077"/>
                  </a:lnTo>
                  <a:cubicBezTo>
                    <a:pt x="1487081" y="131510"/>
                    <a:pt x="1512220" y="163624"/>
                    <a:pt x="1520491" y="200096"/>
                  </a:cubicBezTo>
                  <a:cubicBezTo>
                    <a:pt x="1527861" y="232632"/>
                    <a:pt x="1506161" y="268682"/>
                    <a:pt x="1523439" y="298196"/>
                  </a:cubicBezTo>
                  <a:cubicBezTo>
                    <a:pt x="1543010" y="281682"/>
                    <a:pt x="1562744" y="265238"/>
                    <a:pt x="1582233" y="248584"/>
                  </a:cubicBezTo>
                  <a:cubicBezTo>
                    <a:pt x="1624978" y="212183"/>
                    <a:pt x="1644140" y="213518"/>
                    <a:pt x="1679679" y="255681"/>
                  </a:cubicBezTo>
                  <a:cubicBezTo>
                    <a:pt x="1733724" y="319910"/>
                    <a:pt x="1731022" y="397632"/>
                    <a:pt x="1672554" y="459401"/>
                  </a:cubicBezTo>
                  <a:cubicBezTo>
                    <a:pt x="1665840" y="466499"/>
                    <a:pt x="1659534" y="473948"/>
                    <a:pt x="1658142" y="475423"/>
                  </a:cubicBezTo>
                  <a:cubicBezTo>
                    <a:pt x="1689833" y="513370"/>
                    <a:pt x="1728319" y="544220"/>
                    <a:pt x="1744860" y="582097"/>
                  </a:cubicBezTo>
                  <a:cubicBezTo>
                    <a:pt x="1784330" y="672608"/>
                    <a:pt x="1744860" y="751454"/>
                    <a:pt x="1643239" y="795585"/>
                  </a:cubicBezTo>
                  <a:cubicBezTo>
                    <a:pt x="1605735" y="811818"/>
                    <a:pt x="1587720" y="823131"/>
                    <a:pt x="1587802" y="866630"/>
                  </a:cubicBezTo>
                  <a:cubicBezTo>
                    <a:pt x="1588047" y="950325"/>
                    <a:pt x="1529580" y="1013218"/>
                    <a:pt x="1441225" y="1045684"/>
                  </a:cubicBezTo>
                  <a:cubicBezTo>
                    <a:pt x="1395040" y="1062620"/>
                    <a:pt x="1339521" y="1063604"/>
                    <a:pt x="1287851" y="1065782"/>
                  </a:cubicBezTo>
                  <a:cubicBezTo>
                    <a:pt x="1262138" y="1066907"/>
                    <a:pt x="1249855" y="1065009"/>
                    <a:pt x="1243959" y="1092275"/>
                  </a:cubicBezTo>
                  <a:cubicBezTo>
                    <a:pt x="1231349" y="1151023"/>
                    <a:pt x="1189095" y="1190165"/>
                    <a:pt x="1118263" y="1201268"/>
                  </a:cubicBezTo>
                  <a:cubicBezTo>
                    <a:pt x="1062171" y="1209981"/>
                    <a:pt x="1014677" y="1193748"/>
                    <a:pt x="975617" y="1159034"/>
                  </a:cubicBezTo>
                  <a:cubicBezTo>
                    <a:pt x="939423" y="1126849"/>
                    <a:pt x="937376" y="1126498"/>
                    <a:pt x="916822" y="1167677"/>
                  </a:cubicBezTo>
                  <a:cubicBezTo>
                    <a:pt x="844434" y="1313071"/>
                    <a:pt x="469557" y="1137952"/>
                    <a:pt x="463825" y="1147088"/>
                  </a:cubicBezTo>
                  <a:cubicBezTo>
                    <a:pt x="436720" y="1190446"/>
                    <a:pt x="388080" y="1204852"/>
                    <a:pt x="337965" y="1203657"/>
                  </a:cubicBezTo>
                  <a:cubicBezTo>
                    <a:pt x="287523" y="1202462"/>
                    <a:pt x="236835" y="1185456"/>
                    <a:pt x="217592" y="1139568"/>
                  </a:cubicBezTo>
                  <a:cubicBezTo>
                    <a:pt x="194991" y="1085669"/>
                    <a:pt x="204490" y="1031841"/>
                    <a:pt x="236016" y="981174"/>
                  </a:cubicBezTo>
                  <a:cubicBezTo>
                    <a:pt x="241584" y="972250"/>
                    <a:pt x="246743" y="963114"/>
                    <a:pt x="254686" y="949622"/>
                  </a:cubicBezTo>
                  <a:cubicBezTo>
                    <a:pt x="224961" y="944914"/>
                    <a:pt x="201132" y="940838"/>
                    <a:pt x="177139" y="937394"/>
                  </a:cubicBezTo>
                  <a:cubicBezTo>
                    <a:pt x="88538" y="924675"/>
                    <a:pt x="37605" y="876257"/>
                    <a:pt x="17624" y="805001"/>
                  </a:cubicBezTo>
                  <a:cubicBezTo>
                    <a:pt x="756" y="744778"/>
                    <a:pt x="31954" y="694814"/>
                    <a:pt x="84116" y="656305"/>
                  </a:cubicBezTo>
                  <a:cubicBezTo>
                    <a:pt x="110566" y="636769"/>
                    <a:pt x="108518" y="628969"/>
                    <a:pt x="81168" y="612455"/>
                  </a:cubicBezTo>
                  <a:cubicBezTo>
                    <a:pt x="24830" y="578513"/>
                    <a:pt x="-11446" y="533960"/>
                    <a:pt x="3294" y="470364"/>
                  </a:cubicBezTo>
                  <a:cubicBezTo>
                    <a:pt x="11565" y="434665"/>
                    <a:pt x="33265" y="402129"/>
                    <a:pt x="67248" y="379923"/>
                  </a:cubicBezTo>
                  <a:cubicBezTo>
                    <a:pt x="106635" y="354203"/>
                    <a:pt x="155767" y="359403"/>
                    <a:pt x="198512" y="341765"/>
                  </a:cubicBezTo>
                  <a:cubicBezTo>
                    <a:pt x="198512" y="341765"/>
                    <a:pt x="198512" y="341765"/>
                    <a:pt x="198512" y="341765"/>
                  </a:cubicBezTo>
                  <a:lnTo>
                    <a:pt x="198512" y="341765"/>
                  </a:lnTo>
                  <a:cubicBezTo>
                    <a:pt x="155603" y="314007"/>
                    <a:pt x="161335" y="255822"/>
                    <a:pt x="181152" y="218437"/>
                  </a:cubicBezTo>
                  <a:cubicBezTo>
                    <a:pt x="192616" y="196723"/>
                    <a:pt x="208420" y="179365"/>
                    <a:pt x="234296" y="171284"/>
                  </a:cubicBezTo>
                </a:path>
              </a:pathLst>
            </a:custGeom>
            <a:solidFill>
              <a:srgbClr val="C089DA"/>
            </a:solidFill>
            <a:ln w="87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6" name="Graphic 38">
              <a:extLst>
                <a:ext uri="{FF2B5EF4-FFF2-40B4-BE49-F238E27FC236}">
                  <a16:creationId xmlns:a16="http://schemas.microsoft.com/office/drawing/2014/main" id="{5A624F1E-D053-7833-86ED-280023E31FF1}"/>
                </a:ext>
              </a:extLst>
            </p:cNvPr>
            <p:cNvSpPr/>
            <p:nvPr/>
          </p:nvSpPr>
          <p:spPr>
            <a:xfrm>
              <a:off x="4942923" y="1518674"/>
              <a:ext cx="1789620" cy="1246305"/>
            </a:xfrm>
            <a:custGeom>
              <a:avLst/>
              <a:gdLst>
                <a:gd name="connsiteX0" fmla="*/ 238248 w 1789620"/>
                <a:gd name="connsiteY0" fmla="*/ 174245 h 1246305"/>
                <a:gd name="connsiteX1" fmla="*/ 244410 w 1789620"/>
                <a:gd name="connsiteY1" fmla="*/ 172530 h 1246305"/>
                <a:gd name="connsiteX2" fmla="*/ 289208 w 1789620"/>
                <a:gd name="connsiteY2" fmla="*/ 195182 h 1246305"/>
                <a:gd name="connsiteX3" fmla="*/ 397207 w 1789620"/>
                <a:gd name="connsiteY3" fmla="*/ 55124 h 1246305"/>
                <a:gd name="connsiteX4" fmla="*/ 572652 w 1789620"/>
                <a:gd name="connsiteY4" fmla="*/ 388 h 1246305"/>
                <a:gd name="connsiteX5" fmla="*/ 880244 w 1789620"/>
                <a:gd name="connsiteY5" fmla="*/ 171887 h 1246305"/>
                <a:gd name="connsiteX6" fmla="*/ 987410 w 1789620"/>
                <a:gd name="connsiteY6" fmla="*/ 82421 h 1246305"/>
                <a:gd name="connsiteX7" fmla="*/ 1087997 w 1789620"/>
                <a:gd name="connsiteY7" fmla="*/ 163026 h 1246305"/>
                <a:gd name="connsiteX8" fmla="*/ 1196329 w 1789620"/>
                <a:gd name="connsiteY8" fmla="*/ 112148 h 1246305"/>
                <a:gd name="connsiteX9" fmla="*/ 1476359 w 1789620"/>
                <a:gd name="connsiteY9" fmla="*/ 111933 h 1246305"/>
                <a:gd name="connsiteX10" fmla="*/ 1476359 w 1789620"/>
                <a:gd name="connsiteY10" fmla="*/ 111933 h 1246305"/>
                <a:gd name="connsiteX11" fmla="*/ 1546137 w 1789620"/>
                <a:gd name="connsiteY11" fmla="*/ 203471 h 1246305"/>
                <a:gd name="connsiteX12" fmla="*/ 1549135 w 1789620"/>
                <a:gd name="connsiteY12" fmla="*/ 303226 h 1246305"/>
                <a:gd name="connsiteX13" fmla="*/ 1608921 w 1789620"/>
                <a:gd name="connsiteY13" fmla="*/ 252777 h 1246305"/>
                <a:gd name="connsiteX14" fmla="*/ 1708010 w 1789620"/>
                <a:gd name="connsiteY14" fmla="*/ 259994 h 1246305"/>
                <a:gd name="connsiteX15" fmla="*/ 1700766 w 1789620"/>
                <a:gd name="connsiteY15" fmla="*/ 467150 h 1246305"/>
                <a:gd name="connsiteX16" fmla="*/ 1686111 w 1789620"/>
                <a:gd name="connsiteY16" fmla="*/ 483443 h 1246305"/>
                <a:gd name="connsiteX17" fmla="*/ 1774292 w 1789620"/>
                <a:gd name="connsiteY17" fmla="*/ 591916 h 1246305"/>
                <a:gd name="connsiteX18" fmla="*/ 1670956 w 1789620"/>
                <a:gd name="connsiteY18" fmla="*/ 809004 h 1246305"/>
                <a:gd name="connsiteX19" fmla="*/ 1614584 w 1789620"/>
                <a:gd name="connsiteY19" fmla="*/ 881248 h 1246305"/>
                <a:gd name="connsiteX20" fmla="*/ 1465534 w 1789620"/>
                <a:gd name="connsiteY20" fmla="*/ 1063323 h 1246305"/>
                <a:gd name="connsiteX21" fmla="*/ 1309573 w 1789620"/>
                <a:gd name="connsiteY21" fmla="*/ 1083760 h 1246305"/>
                <a:gd name="connsiteX22" fmla="*/ 1264942 w 1789620"/>
                <a:gd name="connsiteY22" fmla="*/ 1110699 h 1246305"/>
                <a:gd name="connsiteX23" fmla="*/ 1137125 w 1789620"/>
                <a:gd name="connsiteY23" fmla="*/ 1221530 h 1246305"/>
                <a:gd name="connsiteX24" fmla="*/ 992073 w 1789620"/>
                <a:gd name="connsiteY24" fmla="*/ 1178584 h 1246305"/>
                <a:gd name="connsiteX25" fmla="*/ 932286 w 1789620"/>
                <a:gd name="connsiteY25" fmla="*/ 1187374 h 1246305"/>
                <a:gd name="connsiteX26" fmla="*/ 471648 w 1789620"/>
                <a:gd name="connsiteY26" fmla="*/ 1166436 h 1246305"/>
                <a:gd name="connsiteX27" fmla="*/ 343666 w 1789620"/>
                <a:gd name="connsiteY27" fmla="*/ 1223960 h 1246305"/>
                <a:gd name="connsiteX28" fmla="*/ 221262 w 1789620"/>
                <a:gd name="connsiteY28" fmla="*/ 1158791 h 1246305"/>
                <a:gd name="connsiteX29" fmla="*/ 239997 w 1789620"/>
                <a:gd name="connsiteY29" fmla="*/ 997725 h 1246305"/>
                <a:gd name="connsiteX30" fmla="*/ 258982 w 1789620"/>
                <a:gd name="connsiteY30" fmla="*/ 965640 h 1246305"/>
                <a:gd name="connsiteX31" fmla="*/ 180127 w 1789620"/>
                <a:gd name="connsiteY31" fmla="*/ 953206 h 1246305"/>
                <a:gd name="connsiteX32" fmla="*/ 17921 w 1789620"/>
                <a:gd name="connsiteY32" fmla="*/ 818580 h 1246305"/>
                <a:gd name="connsiteX33" fmla="*/ 85535 w 1789620"/>
                <a:gd name="connsiteY33" fmla="*/ 667375 h 1246305"/>
                <a:gd name="connsiteX34" fmla="*/ 82537 w 1789620"/>
                <a:gd name="connsiteY34" fmla="*/ 622785 h 1246305"/>
                <a:gd name="connsiteX35" fmla="*/ 3350 w 1789620"/>
                <a:gd name="connsiteY35" fmla="*/ 478298 h 1246305"/>
                <a:gd name="connsiteX36" fmla="*/ 68382 w 1789620"/>
                <a:gd name="connsiteY36" fmla="*/ 386331 h 1246305"/>
                <a:gd name="connsiteX37" fmla="*/ 201860 w 1789620"/>
                <a:gd name="connsiteY37" fmla="*/ 347530 h 1246305"/>
                <a:gd name="connsiteX38" fmla="*/ 201860 w 1789620"/>
                <a:gd name="connsiteY38" fmla="*/ 347530 h 1246305"/>
                <a:gd name="connsiteX39" fmla="*/ 201860 w 1789620"/>
                <a:gd name="connsiteY39" fmla="*/ 347530 h 1246305"/>
                <a:gd name="connsiteX40" fmla="*/ 184207 w 1789620"/>
                <a:gd name="connsiteY40" fmla="*/ 222121 h 1246305"/>
                <a:gd name="connsiteX41" fmla="*/ 238248 w 1789620"/>
                <a:gd name="connsiteY41" fmla="*/ 174173 h 124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789620" h="1246305">
                  <a:moveTo>
                    <a:pt x="238248" y="174245"/>
                  </a:moveTo>
                  <a:cubicBezTo>
                    <a:pt x="240247" y="173602"/>
                    <a:pt x="242245" y="173030"/>
                    <a:pt x="244410" y="172530"/>
                  </a:cubicBezTo>
                  <a:cubicBezTo>
                    <a:pt x="267226" y="167027"/>
                    <a:pt x="293455" y="169028"/>
                    <a:pt x="289208" y="195182"/>
                  </a:cubicBezTo>
                  <a:cubicBezTo>
                    <a:pt x="298951" y="136015"/>
                    <a:pt x="345248" y="91997"/>
                    <a:pt x="397207" y="55124"/>
                  </a:cubicBezTo>
                  <a:cubicBezTo>
                    <a:pt x="446751" y="19967"/>
                    <a:pt x="508952" y="3032"/>
                    <a:pt x="572652" y="388"/>
                  </a:cubicBezTo>
                  <a:cubicBezTo>
                    <a:pt x="712959" y="-5400"/>
                    <a:pt x="812630" y="53695"/>
                    <a:pt x="880244" y="171887"/>
                  </a:cubicBezTo>
                  <a:cubicBezTo>
                    <a:pt x="902643" y="118222"/>
                    <a:pt x="931370" y="82421"/>
                    <a:pt x="987410" y="82421"/>
                  </a:cubicBezTo>
                  <a:cubicBezTo>
                    <a:pt x="1042700" y="82421"/>
                    <a:pt x="1072426" y="114720"/>
                    <a:pt x="1087997" y="163026"/>
                  </a:cubicBezTo>
                  <a:cubicBezTo>
                    <a:pt x="1126217" y="144875"/>
                    <a:pt x="1160107" y="126296"/>
                    <a:pt x="1196329" y="112148"/>
                  </a:cubicBezTo>
                  <a:cubicBezTo>
                    <a:pt x="1289173" y="75847"/>
                    <a:pt x="1382849" y="54910"/>
                    <a:pt x="1476359" y="111933"/>
                  </a:cubicBezTo>
                  <a:lnTo>
                    <a:pt x="1476359" y="111933"/>
                  </a:lnTo>
                  <a:cubicBezTo>
                    <a:pt x="1512164" y="133728"/>
                    <a:pt x="1537727" y="166384"/>
                    <a:pt x="1546137" y="203471"/>
                  </a:cubicBezTo>
                  <a:cubicBezTo>
                    <a:pt x="1553632" y="236556"/>
                    <a:pt x="1531565" y="273214"/>
                    <a:pt x="1549135" y="303226"/>
                  </a:cubicBezTo>
                  <a:cubicBezTo>
                    <a:pt x="1569036" y="286433"/>
                    <a:pt x="1589104" y="269712"/>
                    <a:pt x="1608921" y="252777"/>
                  </a:cubicBezTo>
                  <a:cubicBezTo>
                    <a:pt x="1652387" y="215762"/>
                    <a:pt x="1671872" y="217119"/>
                    <a:pt x="1708010" y="259994"/>
                  </a:cubicBezTo>
                  <a:cubicBezTo>
                    <a:pt x="1762967" y="325306"/>
                    <a:pt x="1760219" y="404339"/>
                    <a:pt x="1700766" y="467150"/>
                  </a:cubicBezTo>
                  <a:cubicBezTo>
                    <a:pt x="1693938" y="474367"/>
                    <a:pt x="1687526" y="481942"/>
                    <a:pt x="1686111" y="483443"/>
                  </a:cubicBezTo>
                  <a:cubicBezTo>
                    <a:pt x="1718335" y="522030"/>
                    <a:pt x="1757471" y="553400"/>
                    <a:pt x="1774292" y="591916"/>
                  </a:cubicBezTo>
                  <a:cubicBezTo>
                    <a:pt x="1814427" y="683953"/>
                    <a:pt x="1774292" y="764129"/>
                    <a:pt x="1670956" y="809004"/>
                  </a:cubicBezTo>
                  <a:cubicBezTo>
                    <a:pt x="1632819" y="825511"/>
                    <a:pt x="1614500" y="837016"/>
                    <a:pt x="1614584" y="881248"/>
                  </a:cubicBezTo>
                  <a:cubicBezTo>
                    <a:pt x="1614833" y="966355"/>
                    <a:pt x="1555380" y="1030309"/>
                    <a:pt x="1465534" y="1063323"/>
                  </a:cubicBezTo>
                  <a:cubicBezTo>
                    <a:pt x="1418571" y="1080544"/>
                    <a:pt x="1362115" y="1081545"/>
                    <a:pt x="1309573" y="1083760"/>
                  </a:cubicBezTo>
                  <a:cubicBezTo>
                    <a:pt x="1283427" y="1084903"/>
                    <a:pt x="1270937" y="1082974"/>
                    <a:pt x="1264942" y="1110699"/>
                  </a:cubicBezTo>
                  <a:cubicBezTo>
                    <a:pt x="1252118" y="1170438"/>
                    <a:pt x="1209152" y="1210240"/>
                    <a:pt x="1137125" y="1221530"/>
                  </a:cubicBezTo>
                  <a:cubicBezTo>
                    <a:pt x="1080087" y="1230391"/>
                    <a:pt x="1031792" y="1213884"/>
                    <a:pt x="992073" y="1178584"/>
                  </a:cubicBezTo>
                  <a:cubicBezTo>
                    <a:pt x="955268" y="1145857"/>
                    <a:pt x="953187" y="1145499"/>
                    <a:pt x="932286" y="1187374"/>
                  </a:cubicBezTo>
                  <a:cubicBezTo>
                    <a:pt x="858678" y="1335220"/>
                    <a:pt x="477477" y="1157147"/>
                    <a:pt x="471648" y="1166436"/>
                  </a:cubicBezTo>
                  <a:cubicBezTo>
                    <a:pt x="444087" y="1210526"/>
                    <a:pt x="394625" y="1225175"/>
                    <a:pt x="343666" y="1223960"/>
                  </a:cubicBezTo>
                  <a:cubicBezTo>
                    <a:pt x="292373" y="1222745"/>
                    <a:pt x="240830" y="1205452"/>
                    <a:pt x="221262" y="1158791"/>
                  </a:cubicBezTo>
                  <a:cubicBezTo>
                    <a:pt x="198280" y="1103982"/>
                    <a:pt x="207939" y="1049246"/>
                    <a:pt x="239997" y="997725"/>
                  </a:cubicBezTo>
                  <a:cubicBezTo>
                    <a:pt x="245659" y="988649"/>
                    <a:pt x="250905" y="979360"/>
                    <a:pt x="258982" y="965640"/>
                  </a:cubicBezTo>
                  <a:cubicBezTo>
                    <a:pt x="228756" y="960852"/>
                    <a:pt x="204525" y="956708"/>
                    <a:pt x="180127" y="953206"/>
                  </a:cubicBezTo>
                  <a:cubicBezTo>
                    <a:pt x="90031" y="940272"/>
                    <a:pt x="38239" y="891038"/>
                    <a:pt x="17921" y="818580"/>
                  </a:cubicBezTo>
                  <a:cubicBezTo>
                    <a:pt x="768" y="757340"/>
                    <a:pt x="32493" y="706534"/>
                    <a:pt x="85535" y="667375"/>
                  </a:cubicBezTo>
                  <a:cubicBezTo>
                    <a:pt x="112431" y="647510"/>
                    <a:pt x="110349" y="639578"/>
                    <a:pt x="82537" y="622785"/>
                  </a:cubicBezTo>
                  <a:cubicBezTo>
                    <a:pt x="25249" y="588271"/>
                    <a:pt x="-11639" y="542967"/>
                    <a:pt x="3350" y="478298"/>
                  </a:cubicBezTo>
                  <a:cubicBezTo>
                    <a:pt x="11760" y="441997"/>
                    <a:pt x="33826" y="408912"/>
                    <a:pt x="68382" y="386331"/>
                  </a:cubicBezTo>
                  <a:cubicBezTo>
                    <a:pt x="108434" y="360178"/>
                    <a:pt x="158394" y="365466"/>
                    <a:pt x="201860" y="347530"/>
                  </a:cubicBezTo>
                  <a:cubicBezTo>
                    <a:pt x="201860" y="347530"/>
                    <a:pt x="201860" y="347530"/>
                    <a:pt x="201860" y="347530"/>
                  </a:cubicBezTo>
                  <a:lnTo>
                    <a:pt x="201860" y="347530"/>
                  </a:lnTo>
                  <a:cubicBezTo>
                    <a:pt x="158228" y="319304"/>
                    <a:pt x="164057" y="260137"/>
                    <a:pt x="184207" y="222121"/>
                  </a:cubicBezTo>
                  <a:cubicBezTo>
                    <a:pt x="195865" y="200041"/>
                    <a:pt x="211936" y="182391"/>
                    <a:pt x="238248" y="174173"/>
                  </a:cubicBezTo>
                </a:path>
              </a:pathLst>
            </a:custGeom>
            <a:noFill/>
            <a:ln w="8961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58" name="Groep 57">
            <a:extLst>
              <a:ext uri="{FF2B5EF4-FFF2-40B4-BE49-F238E27FC236}">
                <a16:creationId xmlns:a16="http://schemas.microsoft.com/office/drawing/2014/main" id="{E1691C7E-6A3B-55B9-C668-CE58BBB3FB48}"/>
              </a:ext>
            </a:extLst>
          </p:cNvPr>
          <p:cNvGrpSpPr>
            <a:grpSpLocks noChangeAspect="1"/>
          </p:cNvGrpSpPr>
          <p:nvPr/>
        </p:nvGrpSpPr>
        <p:grpSpPr>
          <a:xfrm>
            <a:off x="9116866" y="1078598"/>
            <a:ext cx="2130980" cy="2603471"/>
            <a:chOff x="9544518" y="409557"/>
            <a:chExt cx="2130980" cy="2603471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57152CD5-141E-37BF-E9EC-CF06E03324DE}"/>
                </a:ext>
              </a:extLst>
            </p:cNvPr>
            <p:cNvGrpSpPr/>
            <p:nvPr/>
          </p:nvGrpSpPr>
          <p:grpSpPr>
            <a:xfrm>
              <a:off x="9544518" y="409557"/>
              <a:ext cx="2130980" cy="2603471"/>
              <a:chOff x="7632075" y="942483"/>
              <a:chExt cx="2407440" cy="3135994"/>
            </a:xfrm>
          </p:grpSpPr>
          <p:sp>
            <p:nvSpPr>
              <p:cNvPr id="73" name="Graphic 47">
                <a:extLst>
                  <a:ext uri="{FF2B5EF4-FFF2-40B4-BE49-F238E27FC236}">
                    <a16:creationId xmlns:a16="http://schemas.microsoft.com/office/drawing/2014/main" id="{5138C7D6-EC13-E37F-1C8F-5CAF12B7C2AB}"/>
                  </a:ext>
                </a:extLst>
              </p:cNvPr>
              <p:cNvSpPr/>
              <p:nvPr/>
            </p:nvSpPr>
            <p:spPr>
              <a:xfrm>
                <a:off x="7632075" y="942483"/>
                <a:ext cx="2347683" cy="3092104"/>
              </a:xfrm>
              <a:custGeom>
                <a:avLst/>
                <a:gdLst>
                  <a:gd name="connsiteX0" fmla="*/ 1102989 w 2347683"/>
                  <a:gd name="connsiteY0" fmla="*/ 3091888 h 3092104"/>
                  <a:gd name="connsiteX1" fmla="*/ 1238566 w 2347683"/>
                  <a:gd name="connsiteY1" fmla="*/ 2800146 h 3092104"/>
                  <a:gd name="connsiteX2" fmla="*/ 1283325 w 2347683"/>
                  <a:gd name="connsiteY2" fmla="*/ 2295105 h 3092104"/>
                  <a:gd name="connsiteX3" fmla="*/ 1207679 w 2347683"/>
                  <a:gd name="connsiteY3" fmla="*/ 2245306 h 3092104"/>
                  <a:gd name="connsiteX4" fmla="*/ 465855 w 2347683"/>
                  <a:gd name="connsiteY4" fmla="*/ 2292176 h 3092104"/>
                  <a:gd name="connsiteX5" fmla="*/ 156336 w 2347683"/>
                  <a:gd name="connsiteY5" fmla="*/ 2264075 h 3092104"/>
                  <a:gd name="connsiteX6" fmla="*/ 819 w 2347683"/>
                  <a:gd name="connsiteY6" fmla="*/ 2024845 h 3092104"/>
                  <a:gd name="connsiteX7" fmla="*/ 30513 w 2347683"/>
                  <a:gd name="connsiteY7" fmla="*/ 1745798 h 3092104"/>
                  <a:gd name="connsiteX8" fmla="*/ 122090 w 2347683"/>
                  <a:gd name="connsiteY8" fmla="*/ 848875 h 3092104"/>
                  <a:gd name="connsiteX9" fmla="*/ 164139 w 2347683"/>
                  <a:gd name="connsiteY9" fmla="*/ 262679 h 3092104"/>
                  <a:gd name="connsiteX10" fmla="*/ 305135 w 2347683"/>
                  <a:gd name="connsiteY10" fmla="*/ 104386 h 3092104"/>
                  <a:gd name="connsiteX11" fmla="*/ 2029593 w 2347683"/>
                  <a:gd name="connsiteY11" fmla="*/ 3595 h 3092104"/>
                  <a:gd name="connsiteX12" fmla="*/ 2226943 w 2347683"/>
                  <a:gd name="connsiteY12" fmla="*/ 21496 h 3092104"/>
                  <a:gd name="connsiteX13" fmla="*/ 2347673 w 2347683"/>
                  <a:gd name="connsiteY13" fmla="*/ 165251 h 3092104"/>
                  <a:gd name="connsiteX14" fmla="*/ 2330116 w 2347683"/>
                  <a:gd name="connsiteY14" fmla="*/ 976681 h 3092104"/>
                  <a:gd name="connsiteX15" fmla="*/ 2317003 w 2347683"/>
                  <a:gd name="connsiteY15" fmla="*/ 1689381 h 3092104"/>
                  <a:gd name="connsiteX16" fmla="*/ 2216323 w 2347683"/>
                  <a:gd name="connsiteY16" fmla="*/ 2118801 h 3092104"/>
                  <a:gd name="connsiteX17" fmla="*/ 1869090 w 2347683"/>
                  <a:gd name="connsiteY17" fmla="*/ 2264184 h 3092104"/>
                  <a:gd name="connsiteX18" fmla="*/ 1782065 w 2347683"/>
                  <a:gd name="connsiteY18" fmla="*/ 2313006 h 3092104"/>
                  <a:gd name="connsiteX19" fmla="*/ 1164763 w 2347683"/>
                  <a:gd name="connsiteY19" fmla="*/ 3058580 h 3092104"/>
                  <a:gd name="connsiteX20" fmla="*/ 1103098 w 2347683"/>
                  <a:gd name="connsiteY20" fmla="*/ 3092105 h 309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47683" h="3092104">
                    <a:moveTo>
                      <a:pt x="1102989" y="3091888"/>
                    </a:moveTo>
                    <a:cubicBezTo>
                      <a:pt x="1152517" y="2986214"/>
                      <a:pt x="1200635" y="2895296"/>
                      <a:pt x="1238566" y="2800146"/>
                    </a:cubicBezTo>
                    <a:cubicBezTo>
                      <a:pt x="1303483" y="2637296"/>
                      <a:pt x="1300340" y="2465658"/>
                      <a:pt x="1283325" y="2295105"/>
                    </a:cubicBezTo>
                    <a:cubicBezTo>
                      <a:pt x="1281374" y="2275359"/>
                      <a:pt x="1233039" y="2244004"/>
                      <a:pt x="1207679" y="2245306"/>
                    </a:cubicBezTo>
                    <a:cubicBezTo>
                      <a:pt x="960260" y="2258325"/>
                      <a:pt x="713382" y="2282194"/>
                      <a:pt x="465855" y="2292176"/>
                    </a:cubicBezTo>
                    <a:cubicBezTo>
                      <a:pt x="363224" y="2296298"/>
                      <a:pt x="259401" y="2275901"/>
                      <a:pt x="156336" y="2264075"/>
                    </a:cubicBezTo>
                    <a:cubicBezTo>
                      <a:pt x="40701" y="2250731"/>
                      <a:pt x="-6984" y="2118368"/>
                      <a:pt x="819" y="2024845"/>
                    </a:cubicBezTo>
                    <a:cubicBezTo>
                      <a:pt x="8622" y="1931649"/>
                      <a:pt x="20868" y="1838777"/>
                      <a:pt x="30513" y="1745798"/>
                    </a:cubicBezTo>
                    <a:cubicBezTo>
                      <a:pt x="61509" y="1446896"/>
                      <a:pt x="94238" y="1148102"/>
                      <a:pt x="122090" y="848875"/>
                    </a:cubicBezTo>
                    <a:cubicBezTo>
                      <a:pt x="140189" y="653802"/>
                      <a:pt x="153085" y="458186"/>
                      <a:pt x="164139" y="262679"/>
                    </a:cubicBezTo>
                    <a:cubicBezTo>
                      <a:pt x="169666" y="165685"/>
                      <a:pt x="208248" y="113608"/>
                      <a:pt x="305135" y="104386"/>
                    </a:cubicBezTo>
                    <a:cubicBezTo>
                      <a:pt x="878871" y="50139"/>
                      <a:pt x="1451739" y="-16260"/>
                      <a:pt x="2029593" y="3595"/>
                    </a:cubicBezTo>
                    <a:cubicBezTo>
                      <a:pt x="2095485" y="5873"/>
                      <a:pt x="2161485" y="12708"/>
                      <a:pt x="2226943" y="21496"/>
                    </a:cubicBezTo>
                    <a:cubicBezTo>
                      <a:pt x="2308983" y="32454"/>
                      <a:pt x="2348432" y="90065"/>
                      <a:pt x="2347673" y="165251"/>
                    </a:cubicBezTo>
                    <a:cubicBezTo>
                      <a:pt x="2344964" y="435728"/>
                      <a:pt x="2335968" y="706204"/>
                      <a:pt x="2330116" y="976681"/>
                    </a:cubicBezTo>
                    <a:cubicBezTo>
                      <a:pt x="2324914" y="1214284"/>
                      <a:pt x="2318520" y="1451778"/>
                      <a:pt x="2317003" y="1689381"/>
                    </a:cubicBezTo>
                    <a:cubicBezTo>
                      <a:pt x="2316028" y="1841056"/>
                      <a:pt x="2290126" y="1984702"/>
                      <a:pt x="2216323" y="2118801"/>
                    </a:cubicBezTo>
                    <a:cubicBezTo>
                      <a:pt x="2136884" y="2263208"/>
                      <a:pt x="2030027" y="2309535"/>
                      <a:pt x="1869090" y="2264184"/>
                    </a:cubicBezTo>
                    <a:cubicBezTo>
                      <a:pt x="1822597" y="2251056"/>
                      <a:pt x="1800489" y="2268307"/>
                      <a:pt x="1782065" y="2313006"/>
                    </a:cubicBezTo>
                    <a:cubicBezTo>
                      <a:pt x="1653750" y="2625253"/>
                      <a:pt x="1444803" y="2871753"/>
                      <a:pt x="1164763" y="3058580"/>
                    </a:cubicBezTo>
                    <a:cubicBezTo>
                      <a:pt x="1148182" y="3069646"/>
                      <a:pt x="1129758" y="3077675"/>
                      <a:pt x="1103098" y="3092105"/>
                    </a:cubicBezTo>
                  </a:path>
                </a:pathLst>
              </a:custGeom>
              <a:solidFill>
                <a:srgbClr val="F6B1A7"/>
              </a:solidFill>
              <a:ln w="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2" name="Graphic 48">
                <a:extLst>
                  <a:ext uri="{FF2B5EF4-FFF2-40B4-BE49-F238E27FC236}">
                    <a16:creationId xmlns:a16="http://schemas.microsoft.com/office/drawing/2014/main" id="{C77ED16B-937E-AE53-27BB-730645E21C88}"/>
                  </a:ext>
                </a:extLst>
              </p:cNvPr>
              <p:cNvSpPr/>
              <p:nvPr/>
            </p:nvSpPr>
            <p:spPr>
              <a:xfrm>
                <a:off x="7691832" y="986373"/>
                <a:ext cx="2347683" cy="3092104"/>
              </a:xfrm>
              <a:custGeom>
                <a:avLst/>
                <a:gdLst>
                  <a:gd name="connsiteX0" fmla="*/ 1102989 w 2347683"/>
                  <a:gd name="connsiteY0" fmla="*/ 3091888 h 3092104"/>
                  <a:gd name="connsiteX1" fmla="*/ 1238566 w 2347683"/>
                  <a:gd name="connsiteY1" fmla="*/ 2800146 h 3092104"/>
                  <a:gd name="connsiteX2" fmla="*/ 1283325 w 2347683"/>
                  <a:gd name="connsiteY2" fmla="*/ 2295105 h 3092104"/>
                  <a:gd name="connsiteX3" fmla="*/ 1207679 w 2347683"/>
                  <a:gd name="connsiteY3" fmla="*/ 2245306 h 3092104"/>
                  <a:gd name="connsiteX4" fmla="*/ 465855 w 2347683"/>
                  <a:gd name="connsiteY4" fmla="*/ 2292176 h 3092104"/>
                  <a:gd name="connsiteX5" fmla="*/ 156336 w 2347683"/>
                  <a:gd name="connsiteY5" fmla="*/ 2264075 h 3092104"/>
                  <a:gd name="connsiteX6" fmla="*/ 819 w 2347683"/>
                  <a:gd name="connsiteY6" fmla="*/ 2024845 h 3092104"/>
                  <a:gd name="connsiteX7" fmla="*/ 30513 w 2347683"/>
                  <a:gd name="connsiteY7" fmla="*/ 1745798 h 3092104"/>
                  <a:gd name="connsiteX8" fmla="*/ 122090 w 2347683"/>
                  <a:gd name="connsiteY8" fmla="*/ 848875 h 3092104"/>
                  <a:gd name="connsiteX9" fmla="*/ 164139 w 2347683"/>
                  <a:gd name="connsiteY9" fmla="*/ 262679 h 3092104"/>
                  <a:gd name="connsiteX10" fmla="*/ 305135 w 2347683"/>
                  <a:gd name="connsiteY10" fmla="*/ 104386 h 3092104"/>
                  <a:gd name="connsiteX11" fmla="*/ 2029593 w 2347683"/>
                  <a:gd name="connsiteY11" fmla="*/ 3595 h 3092104"/>
                  <a:gd name="connsiteX12" fmla="*/ 2226943 w 2347683"/>
                  <a:gd name="connsiteY12" fmla="*/ 21496 h 3092104"/>
                  <a:gd name="connsiteX13" fmla="*/ 2347673 w 2347683"/>
                  <a:gd name="connsiteY13" fmla="*/ 165251 h 3092104"/>
                  <a:gd name="connsiteX14" fmla="*/ 2330116 w 2347683"/>
                  <a:gd name="connsiteY14" fmla="*/ 976681 h 3092104"/>
                  <a:gd name="connsiteX15" fmla="*/ 2317003 w 2347683"/>
                  <a:gd name="connsiteY15" fmla="*/ 1689381 h 3092104"/>
                  <a:gd name="connsiteX16" fmla="*/ 2216323 w 2347683"/>
                  <a:gd name="connsiteY16" fmla="*/ 2118801 h 3092104"/>
                  <a:gd name="connsiteX17" fmla="*/ 1869090 w 2347683"/>
                  <a:gd name="connsiteY17" fmla="*/ 2264184 h 3092104"/>
                  <a:gd name="connsiteX18" fmla="*/ 1782065 w 2347683"/>
                  <a:gd name="connsiteY18" fmla="*/ 2313006 h 3092104"/>
                  <a:gd name="connsiteX19" fmla="*/ 1164763 w 2347683"/>
                  <a:gd name="connsiteY19" fmla="*/ 3058580 h 3092104"/>
                  <a:gd name="connsiteX20" fmla="*/ 1103098 w 2347683"/>
                  <a:gd name="connsiteY20" fmla="*/ 3092105 h 309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47683" h="3092104">
                    <a:moveTo>
                      <a:pt x="1102989" y="3091888"/>
                    </a:moveTo>
                    <a:cubicBezTo>
                      <a:pt x="1152517" y="2986214"/>
                      <a:pt x="1200635" y="2895296"/>
                      <a:pt x="1238566" y="2800146"/>
                    </a:cubicBezTo>
                    <a:cubicBezTo>
                      <a:pt x="1303483" y="2637296"/>
                      <a:pt x="1300340" y="2465658"/>
                      <a:pt x="1283325" y="2295105"/>
                    </a:cubicBezTo>
                    <a:cubicBezTo>
                      <a:pt x="1281374" y="2275359"/>
                      <a:pt x="1233039" y="2244004"/>
                      <a:pt x="1207679" y="2245306"/>
                    </a:cubicBezTo>
                    <a:cubicBezTo>
                      <a:pt x="960260" y="2258325"/>
                      <a:pt x="713382" y="2282194"/>
                      <a:pt x="465855" y="2292176"/>
                    </a:cubicBezTo>
                    <a:cubicBezTo>
                      <a:pt x="363224" y="2296298"/>
                      <a:pt x="259401" y="2275901"/>
                      <a:pt x="156336" y="2264075"/>
                    </a:cubicBezTo>
                    <a:cubicBezTo>
                      <a:pt x="40701" y="2250731"/>
                      <a:pt x="-6984" y="2118368"/>
                      <a:pt x="819" y="2024845"/>
                    </a:cubicBezTo>
                    <a:cubicBezTo>
                      <a:pt x="8622" y="1931649"/>
                      <a:pt x="20868" y="1838777"/>
                      <a:pt x="30513" y="1745798"/>
                    </a:cubicBezTo>
                    <a:cubicBezTo>
                      <a:pt x="61509" y="1446896"/>
                      <a:pt x="94238" y="1148102"/>
                      <a:pt x="122090" y="848875"/>
                    </a:cubicBezTo>
                    <a:cubicBezTo>
                      <a:pt x="140189" y="653802"/>
                      <a:pt x="153085" y="458186"/>
                      <a:pt x="164139" y="262679"/>
                    </a:cubicBezTo>
                    <a:cubicBezTo>
                      <a:pt x="169666" y="165685"/>
                      <a:pt x="208248" y="113608"/>
                      <a:pt x="305135" y="104386"/>
                    </a:cubicBezTo>
                    <a:cubicBezTo>
                      <a:pt x="878871" y="50139"/>
                      <a:pt x="1451739" y="-16260"/>
                      <a:pt x="2029593" y="3595"/>
                    </a:cubicBezTo>
                    <a:cubicBezTo>
                      <a:pt x="2095485" y="5873"/>
                      <a:pt x="2161485" y="12708"/>
                      <a:pt x="2226943" y="21496"/>
                    </a:cubicBezTo>
                    <a:cubicBezTo>
                      <a:pt x="2308983" y="32454"/>
                      <a:pt x="2348432" y="90065"/>
                      <a:pt x="2347673" y="165251"/>
                    </a:cubicBezTo>
                    <a:cubicBezTo>
                      <a:pt x="2344964" y="435728"/>
                      <a:pt x="2335968" y="706204"/>
                      <a:pt x="2330116" y="976681"/>
                    </a:cubicBezTo>
                    <a:cubicBezTo>
                      <a:pt x="2324914" y="1214284"/>
                      <a:pt x="2318520" y="1451778"/>
                      <a:pt x="2317003" y="1689381"/>
                    </a:cubicBezTo>
                    <a:cubicBezTo>
                      <a:pt x="2316028" y="1841056"/>
                      <a:pt x="2290126" y="1984702"/>
                      <a:pt x="2216323" y="2118801"/>
                    </a:cubicBezTo>
                    <a:cubicBezTo>
                      <a:pt x="2136884" y="2263208"/>
                      <a:pt x="2030027" y="2309535"/>
                      <a:pt x="1869090" y="2264184"/>
                    </a:cubicBezTo>
                    <a:cubicBezTo>
                      <a:pt x="1822597" y="2251056"/>
                      <a:pt x="1800489" y="2268307"/>
                      <a:pt x="1782065" y="2313006"/>
                    </a:cubicBezTo>
                    <a:cubicBezTo>
                      <a:pt x="1653750" y="2625253"/>
                      <a:pt x="1444803" y="2871753"/>
                      <a:pt x="1164763" y="3058580"/>
                    </a:cubicBezTo>
                    <a:cubicBezTo>
                      <a:pt x="1148182" y="3069646"/>
                      <a:pt x="1129758" y="3077675"/>
                      <a:pt x="1103098" y="3092105"/>
                    </a:cubicBezTo>
                  </a:path>
                </a:pathLst>
              </a:custGeom>
              <a:noFill/>
              <a:ln w="12818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53" name="Text Placeholder 2">
              <a:extLst>
                <a:ext uri="{FF2B5EF4-FFF2-40B4-BE49-F238E27FC236}">
                  <a16:creationId xmlns:a16="http://schemas.microsoft.com/office/drawing/2014/main" id="{191AB5DD-DC3C-D459-BFFA-379C941CD458}"/>
                </a:ext>
              </a:extLst>
            </p:cNvPr>
            <p:cNvSpPr txBox="1">
              <a:spLocks/>
            </p:cNvSpPr>
            <p:nvPr/>
          </p:nvSpPr>
          <p:spPr>
            <a:xfrm>
              <a:off x="9762571" y="645238"/>
              <a:ext cx="1668314" cy="1474536"/>
            </a:xfrm>
            <a:prstGeom prst="rect">
              <a:avLst/>
            </a:prstGeom>
          </p:spPr>
          <p:txBody>
            <a:bodyPr vert="horz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>
                  <a:solidFill>
                    <a:schemeClr val="bg2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dirty="0">
                  <a:latin typeface="Bradley Hand ITC" panose="03070402050302030203" pitchFamily="66" charset="0"/>
                </a:rPr>
                <a:t>Hier komt jouw tekst</a:t>
              </a:r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6803C826-A899-1529-BB8B-33EC51D21ACE}"/>
              </a:ext>
            </a:extLst>
          </p:cNvPr>
          <p:cNvGrpSpPr>
            <a:grpSpLocks noChangeAspect="1"/>
          </p:cNvGrpSpPr>
          <p:nvPr/>
        </p:nvGrpSpPr>
        <p:grpSpPr>
          <a:xfrm>
            <a:off x="5680579" y="1186998"/>
            <a:ext cx="2575555" cy="2298124"/>
            <a:chOff x="6302074" y="1256413"/>
            <a:chExt cx="2575555" cy="2298124"/>
          </a:xfrm>
        </p:grpSpPr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EF2E6DAE-7045-17DE-498B-26388824DCE8}"/>
                </a:ext>
              </a:extLst>
            </p:cNvPr>
            <p:cNvGrpSpPr/>
            <p:nvPr/>
          </p:nvGrpSpPr>
          <p:grpSpPr>
            <a:xfrm>
              <a:off x="6302074" y="1256413"/>
              <a:ext cx="2575555" cy="2298124"/>
              <a:chOff x="4361484" y="2117090"/>
              <a:chExt cx="2723633" cy="2591179"/>
            </a:xfrm>
          </p:grpSpPr>
          <p:sp>
            <p:nvSpPr>
              <p:cNvPr id="45" name="Vrije vorm 10">
                <a:extLst>
                  <a:ext uri="{FF2B5EF4-FFF2-40B4-BE49-F238E27FC236}">
                    <a16:creationId xmlns:a16="http://schemas.microsoft.com/office/drawing/2014/main" id="{04DC631B-4EC5-99F4-5457-AE0513CD6D19}"/>
                  </a:ext>
                </a:extLst>
              </p:cNvPr>
              <p:cNvSpPr/>
              <p:nvPr/>
            </p:nvSpPr>
            <p:spPr>
              <a:xfrm flipH="1">
                <a:off x="4361484" y="2117090"/>
                <a:ext cx="2688279" cy="2521107"/>
              </a:xfrm>
              <a:custGeom>
                <a:avLst/>
                <a:gdLst>
                  <a:gd name="connsiteX0" fmla="*/ 611262 w 1202731"/>
                  <a:gd name="connsiteY0" fmla="*/ 1193962 h 1193962"/>
                  <a:gd name="connsiteX1" fmla="*/ 677153 w 1202731"/>
                  <a:gd name="connsiteY1" fmla="*/ 1062938 h 1193962"/>
                  <a:gd name="connsiteX2" fmla="*/ 697477 w 1202731"/>
                  <a:gd name="connsiteY2" fmla="*/ 870468 h 1193962"/>
                  <a:gd name="connsiteX3" fmla="*/ 668172 w 1202731"/>
                  <a:gd name="connsiteY3" fmla="*/ 850521 h 1193962"/>
                  <a:gd name="connsiteX4" fmla="*/ 478915 w 1202731"/>
                  <a:gd name="connsiteY4" fmla="*/ 853830 h 1193962"/>
                  <a:gd name="connsiteX5" fmla="*/ 234923 w 1202731"/>
                  <a:gd name="connsiteY5" fmla="*/ 802025 h 1193962"/>
                  <a:gd name="connsiteX6" fmla="*/ 15888 w 1202731"/>
                  <a:gd name="connsiteY6" fmla="*/ 551605 h 1193962"/>
                  <a:gd name="connsiteX7" fmla="*/ 57389 w 1202731"/>
                  <a:gd name="connsiteY7" fmla="*/ 266964 h 1193962"/>
                  <a:gd name="connsiteX8" fmla="*/ 340234 w 1202731"/>
                  <a:gd name="connsiteY8" fmla="*/ 66363 h 1193962"/>
                  <a:gd name="connsiteX9" fmla="*/ 520132 w 1202731"/>
                  <a:gd name="connsiteY9" fmla="*/ 24012 h 1193962"/>
                  <a:gd name="connsiteX10" fmla="*/ 532421 w 1202731"/>
                  <a:gd name="connsiteY10" fmla="*/ 22121 h 1193962"/>
                  <a:gd name="connsiteX11" fmla="*/ 606252 w 1202731"/>
                  <a:gd name="connsiteY11" fmla="*/ 17772 h 1193962"/>
                  <a:gd name="connsiteX12" fmla="*/ 752874 w 1202731"/>
                  <a:gd name="connsiteY12" fmla="*/ 36017 h 1193962"/>
                  <a:gd name="connsiteX13" fmla="*/ 789175 w 1202731"/>
                  <a:gd name="connsiteY13" fmla="*/ 51521 h 1193962"/>
                  <a:gd name="connsiteX14" fmla="*/ 795603 w 1202731"/>
                  <a:gd name="connsiteY14" fmla="*/ 41406 h 1193962"/>
                  <a:gd name="connsiteX15" fmla="*/ 743988 w 1202731"/>
                  <a:gd name="connsiteY15" fmla="*/ 8886 h 1193962"/>
                  <a:gd name="connsiteX16" fmla="*/ 745311 w 1202731"/>
                  <a:gd name="connsiteY16" fmla="*/ 0 h 1193962"/>
                  <a:gd name="connsiteX17" fmla="*/ 850528 w 1202731"/>
                  <a:gd name="connsiteY17" fmla="*/ 20987 h 1193962"/>
                  <a:gd name="connsiteX18" fmla="*/ 1168067 w 1202731"/>
                  <a:gd name="connsiteY18" fmla="*/ 321699 h 1193962"/>
                  <a:gd name="connsiteX19" fmla="*/ 1151901 w 1202731"/>
                  <a:gd name="connsiteY19" fmla="*/ 691988 h 1193962"/>
                  <a:gd name="connsiteX20" fmla="*/ 943454 w 1202731"/>
                  <a:gd name="connsiteY20" fmla="*/ 833599 h 1193962"/>
                  <a:gd name="connsiteX21" fmla="*/ 924358 w 1202731"/>
                  <a:gd name="connsiteY21" fmla="*/ 833694 h 1193962"/>
                  <a:gd name="connsiteX22" fmla="*/ 865464 w 1202731"/>
                  <a:gd name="connsiteY22" fmla="*/ 879448 h 1193962"/>
                  <a:gd name="connsiteX23" fmla="*/ 611546 w 1202731"/>
                  <a:gd name="connsiteY23" fmla="*/ 1193868 h 119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02731" h="1193962">
                    <a:moveTo>
                      <a:pt x="611262" y="1193962"/>
                    </a:moveTo>
                    <a:cubicBezTo>
                      <a:pt x="634801" y="1147546"/>
                      <a:pt x="657962" y="1106140"/>
                      <a:pt x="677153" y="1062938"/>
                    </a:cubicBezTo>
                    <a:cubicBezTo>
                      <a:pt x="704473" y="1001397"/>
                      <a:pt x="700313" y="935696"/>
                      <a:pt x="697477" y="870468"/>
                    </a:cubicBezTo>
                    <a:cubicBezTo>
                      <a:pt x="696532" y="849859"/>
                      <a:pt x="682730" y="850332"/>
                      <a:pt x="668172" y="850521"/>
                    </a:cubicBezTo>
                    <a:cubicBezTo>
                      <a:pt x="605023" y="851466"/>
                      <a:pt x="541780" y="849197"/>
                      <a:pt x="478915" y="853830"/>
                    </a:cubicBezTo>
                    <a:cubicBezTo>
                      <a:pt x="391849" y="860163"/>
                      <a:pt x="314048" y="833127"/>
                      <a:pt x="234923" y="802025"/>
                    </a:cubicBezTo>
                    <a:cubicBezTo>
                      <a:pt x="117323" y="755798"/>
                      <a:pt x="51528" y="664195"/>
                      <a:pt x="15888" y="551605"/>
                    </a:cubicBezTo>
                    <a:cubicBezTo>
                      <a:pt x="-15213" y="453384"/>
                      <a:pt x="-277" y="354975"/>
                      <a:pt x="57389" y="266964"/>
                    </a:cubicBezTo>
                    <a:cubicBezTo>
                      <a:pt x="125169" y="163354"/>
                      <a:pt x="222539" y="99450"/>
                      <a:pt x="340234" y="66363"/>
                    </a:cubicBezTo>
                    <a:cubicBezTo>
                      <a:pt x="399507" y="49725"/>
                      <a:pt x="460103" y="37908"/>
                      <a:pt x="520132" y="24012"/>
                    </a:cubicBezTo>
                    <a:cubicBezTo>
                      <a:pt x="524291" y="23066"/>
                      <a:pt x="530625" y="20325"/>
                      <a:pt x="532421" y="22121"/>
                    </a:cubicBezTo>
                    <a:cubicBezTo>
                      <a:pt x="558985" y="48779"/>
                      <a:pt x="581862" y="22688"/>
                      <a:pt x="606252" y="17772"/>
                    </a:cubicBezTo>
                    <a:cubicBezTo>
                      <a:pt x="657111" y="7374"/>
                      <a:pt x="705796" y="15125"/>
                      <a:pt x="752874" y="36017"/>
                    </a:cubicBezTo>
                    <a:cubicBezTo>
                      <a:pt x="764880" y="41311"/>
                      <a:pt x="777075" y="46322"/>
                      <a:pt x="789175" y="51521"/>
                    </a:cubicBezTo>
                    <a:cubicBezTo>
                      <a:pt x="791349" y="48118"/>
                      <a:pt x="793429" y="44809"/>
                      <a:pt x="795603" y="41406"/>
                    </a:cubicBezTo>
                    <a:cubicBezTo>
                      <a:pt x="778398" y="30534"/>
                      <a:pt x="761193" y="19758"/>
                      <a:pt x="743988" y="8886"/>
                    </a:cubicBezTo>
                    <a:cubicBezTo>
                      <a:pt x="744461" y="5956"/>
                      <a:pt x="744839" y="2931"/>
                      <a:pt x="745311" y="0"/>
                    </a:cubicBezTo>
                    <a:cubicBezTo>
                      <a:pt x="780478" y="6806"/>
                      <a:pt x="816779" y="9926"/>
                      <a:pt x="850528" y="20987"/>
                    </a:cubicBezTo>
                    <a:cubicBezTo>
                      <a:pt x="1003200" y="71089"/>
                      <a:pt x="1112008" y="171484"/>
                      <a:pt x="1168067" y="321699"/>
                    </a:cubicBezTo>
                    <a:cubicBezTo>
                      <a:pt x="1214294" y="445443"/>
                      <a:pt x="1219399" y="571741"/>
                      <a:pt x="1151901" y="691988"/>
                    </a:cubicBezTo>
                    <a:cubicBezTo>
                      <a:pt x="1106242" y="773287"/>
                      <a:pt x="1037232" y="822255"/>
                      <a:pt x="943454" y="833599"/>
                    </a:cubicBezTo>
                    <a:cubicBezTo>
                      <a:pt x="937121" y="834356"/>
                      <a:pt x="930692" y="834261"/>
                      <a:pt x="924358" y="833694"/>
                    </a:cubicBezTo>
                    <a:cubicBezTo>
                      <a:pt x="880211" y="830007"/>
                      <a:pt x="877281" y="835774"/>
                      <a:pt x="865464" y="879448"/>
                    </a:cubicBezTo>
                    <a:cubicBezTo>
                      <a:pt x="827367" y="1019831"/>
                      <a:pt x="745879" y="1126371"/>
                      <a:pt x="611546" y="1193868"/>
                    </a:cubicBezTo>
                  </a:path>
                </a:pathLst>
              </a:custGeom>
              <a:solidFill>
                <a:srgbClr val="F1B748"/>
              </a:solidFill>
              <a:ln w="9453" cap="flat">
                <a:noFill/>
                <a:prstDash val="solid"/>
                <a:miter/>
              </a:ln>
            </p:spPr>
            <p:txBody>
              <a:bodyPr vert="horz" rtlCol="0" anchor="ctr" anchorCtr="0"/>
              <a:lstStyle/>
              <a:p>
                <a:endParaRPr lang="nl-BE" dirty="0"/>
              </a:p>
            </p:txBody>
          </p:sp>
          <p:sp>
            <p:nvSpPr>
              <p:cNvPr id="46" name="Vrije vorm 11">
                <a:extLst>
                  <a:ext uri="{FF2B5EF4-FFF2-40B4-BE49-F238E27FC236}">
                    <a16:creationId xmlns:a16="http://schemas.microsoft.com/office/drawing/2014/main" id="{147DB49C-1FCA-BDD4-205A-F1C44AD6AA77}"/>
                  </a:ext>
                </a:extLst>
              </p:cNvPr>
              <p:cNvSpPr/>
              <p:nvPr/>
            </p:nvSpPr>
            <p:spPr>
              <a:xfrm flipH="1">
                <a:off x="4372649" y="2167201"/>
                <a:ext cx="2712468" cy="2541068"/>
              </a:xfrm>
              <a:custGeom>
                <a:avLst/>
                <a:gdLst>
                  <a:gd name="connsiteX0" fmla="*/ 604218 w 1213553"/>
                  <a:gd name="connsiteY0" fmla="*/ 1203416 h 1203415"/>
                  <a:gd name="connsiteX1" fmla="*/ 673039 w 1213553"/>
                  <a:gd name="connsiteY1" fmla="*/ 1072203 h 1203415"/>
                  <a:gd name="connsiteX2" fmla="*/ 696956 w 1213553"/>
                  <a:gd name="connsiteY2" fmla="*/ 878219 h 1203415"/>
                  <a:gd name="connsiteX3" fmla="*/ 667745 w 1213553"/>
                  <a:gd name="connsiteY3" fmla="*/ 857611 h 1203415"/>
                  <a:gd name="connsiteX4" fmla="*/ 476598 w 1213553"/>
                  <a:gd name="connsiteY4" fmla="*/ 857611 h 1203415"/>
                  <a:gd name="connsiteX5" fmla="*/ 231093 w 1213553"/>
                  <a:gd name="connsiteY5" fmla="*/ 800985 h 1203415"/>
                  <a:gd name="connsiteX6" fmla="*/ 14327 w 1213553"/>
                  <a:gd name="connsiteY6" fmla="*/ 544231 h 1203415"/>
                  <a:gd name="connsiteX7" fmla="*/ 61216 w 1213553"/>
                  <a:gd name="connsiteY7" fmla="*/ 257510 h 1203415"/>
                  <a:gd name="connsiteX8" fmla="*/ 350301 w 1213553"/>
                  <a:gd name="connsiteY8" fmla="*/ 59934 h 1203415"/>
                  <a:gd name="connsiteX9" fmla="*/ 532656 w 1213553"/>
                  <a:gd name="connsiteY9" fmla="*/ 20325 h 1203415"/>
                  <a:gd name="connsiteX10" fmla="*/ 545040 w 1213553"/>
                  <a:gd name="connsiteY10" fmla="*/ 18623 h 1203415"/>
                  <a:gd name="connsiteX11" fmla="*/ 619627 w 1213553"/>
                  <a:gd name="connsiteY11" fmla="*/ 15504 h 1203415"/>
                  <a:gd name="connsiteX12" fmla="*/ 767384 w 1213553"/>
                  <a:gd name="connsiteY12" fmla="*/ 36490 h 1203415"/>
                  <a:gd name="connsiteX13" fmla="*/ 803779 w 1213553"/>
                  <a:gd name="connsiteY13" fmla="*/ 52844 h 1203415"/>
                  <a:gd name="connsiteX14" fmla="*/ 810491 w 1213553"/>
                  <a:gd name="connsiteY14" fmla="*/ 42729 h 1203415"/>
                  <a:gd name="connsiteX15" fmla="*/ 758970 w 1213553"/>
                  <a:gd name="connsiteY15" fmla="*/ 8981 h 1203415"/>
                  <a:gd name="connsiteX16" fmla="*/ 760388 w 1213553"/>
                  <a:gd name="connsiteY16" fmla="*/ 0 h 1203415"/>
                  <a:gd name="connsiteX17" fmla="*/ 866266 w 1213553"/>
                  <a:gd name="connsiteY17" fmla="*/ 22972 h 1203415"/>
                  <a:gd name="connsiteX18" fmla="*/ 1181631 w 1213553"/>
                  <a:gd name="connsiteY18" fmla="*/ 332286 h 1203415"/>
                  <a:gd name="connsiteX19" fmla="*/ 1158754 w 1213553"/>
                  <a:gd name="connsiteY19" fmla="*/ 705884 h 1203415"/>
                  <a:gd name="connsiteX20" fmla="*/ 945675 w 1213553"/>
                  <a:gd name="connsiteY20" fmla="*/ 845227 h 1203415"/>
                  <a:gd name="connsiteX21" fmla="*/ 926390 w 1213553"/>
                  <a:gd name="connsiteY21" fmla="*/ 845038 h 1203415"/>
                  <a:gd name="connsiteX22" fmla="*/ 866077 w 1213553"/>
                  <a:gd name="connsiteY22" fmla="*/ 890225 h 1203415"/>
                  <a:gd name="connsiteX23" fmla="*/ 604124 w 1213553"/>
                  <a:gd name="connsiteY23" fmla="*/ 1203321 h 120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13553" h="1203415">
                    <a:moveTo>
                      <a:pt x="604218" y="1203416"/>
                    </a:moveTo>
                    <a:cubicBezTo>
                      <a:pt x="628797" y="1157000"/>
                      <a:pt x="652903" y="1115499"/>
                      <a:pt x="673039" y="1072203"/>
                    </a:cubicBezTo>
                    <a:cubicBezTo>
                      <a:pt x="701777" y="1010567"/>
                      <a:pt x="698658" y="944109"/>
                      <a:pt x="696956" y="878219"/>
                    </a:cubicBezTo>
                    <a:cubicBezTo>
                      <a:pt x="696389" y="857422"/>
                      <a:pt x="682398" y="857611"/>
                      <a:pt x="667745" y="857611"/>
                    </a:cubicBezTo>
                    <a:cubicBezTo>
                      <a:pt x="604029" y="857422"/>
                      <a:pt x="540124" y="854113"/>
                      <a:pt x="476598" y="857611"/>
                    </a:cubicBezTo>
                    <a:cubicBezTo>
                      <a:pt x="388492" y="862432"/>
                      <a:pt x="310407" y="833788"/>
                      <a:pt x="231093" y="800985"/>
                    </a:cubicBezTo>
                    <a:cubicBezTo>
                      <a:pt x="113115" y="752206"/>
                      <a:pt x="48359" y="658617"/>
                      <a:pt x="14327" y="544231"/>
                    </a:cubicBezTo>
                    <a:cubicBezTo>
                      <a:pt x="-15356" y="444498"/>
                      <a:pt x="1471" y="345427"/>
                      <a:pt x="61216" y="257510"/>
                    </a:cubicBezTo>
                    <a:cubicBezTo>
                      <a:pt x="131360" y="154090"/>
                      <a:pt x="230904" y="91320"/>
                      <a:pt x="350301" y="59934"/>
                    </a:cubicBezTo>
                    <a:cubicBezTo>
                      <a:pt x="410424" y="44147"/>
                      <a:pt x="471871" y="33370"/>
                      <a:pt x="532656" y="20325"/>
                    </a:cubicBezTo>
                    <a:cubicBezTo>
                      <a:pt x="536816" y="19379"/>
                      <a:pt x="543339" y="16827"/>
                      <a:pt x="545040" y="18623"/>
                    </a:cubicBezTo>
                    <a:cubicBezTo>
                      <a:pt x="571415" y="46038"/>
                      <a:pt x="594954" y="20136"/>
                      <a:pt x="619627" y="15504"/>
                    </a:cubicBezTo>
                    <a:cubicBezTo>
                      <a:pt x="671148" y="5861"/>
                      <a:pt x="720211" y="14558"/>
                      <a:pt x="767384" y="36490"/>
                    </a:cubicBezTo>
                    <a:cubicBezTo>
                      <a:pt x="779484" y="42068"/>
                      <a:pt x="791679" y="47361"/>
                      <a:pt x="803779" y="52844"/>
                    </a:cubicBezTo>
                    <a:cubicBezTo>
                      <a:pt x="806048" y="49441"/>
                      <a:pt x="808222" y="46133"/>
                      <a:pt x="810491" y="42729"/>
                    </a:cubicBezTo>
                    <a:cubicBezTo>
                      <a:pt x="793286" y="31480"/>
                      <a:pt x="776081" y="20230"/>
                      <a:pt x="758970" y="8981"/>
                    </a:cubicBezTo>
                    <a:cubicBezTo>
                      <a:pt x="759443" y="5956"/>
                      <a:pt x="759916" y="3025"/>
                      <a:pt x="760388" y="0"/>
                    </a:cubicBezTo>
                    <a:cubicBezTo>
                      <a:pt x="795744" y="7468"/>
                      <a:pt x="832423" y="11250"/>
                      <a:pt x="866266" y="22972"/>
                    </a:cubicBezTo>
                    <a:cubicBezTo>
                      <a:pt x="1019600" y="76289"/>
                      <a:pt x="1127652" y="179614"/>
                      <a:pt x="1181631" y="332286"/>
                    </a:cubicBezTo>
                    <a:cubicBezTo>
                      <a:pt x="1226062" y="458111"/>
                      <a:pt x="1229087" y="585637"/>
                      <a:pt x="1158754" y="705884"/>
                    </a:cubicBezTo>
                    <a:cubicBezTo>
                      <a:pt x="1111203" y="787183"/>
                      <a:pt x="1040681" y="835490"/>
                      <a:pt x="945675" y="845227"/>
                    </a:cubicBezTo>
                    <a:cubicBezTo>
                      <a:pt x="939341" y="845889"/>
                      <a:pt x="932723" y="845700"/>
                      <a:pt x="926390" y="845038"/>
                    </a:cubicBezTo>
                    <a:cubicBezTo>
                      <a:pt x="881959" y="840595"/>
                      <a:pt x="878839" y="846267"/>
                      <a:pt x="866077" y="890225"/>
                    </a:cubicBezTo>
                    <a:cubicBezTo>
                      <a:pt x="825144" y="1031270"/>
                      <a:pt x="741009" y="1137431"/>
                      <a:pt x="604124" y="1203321"/>
                    </a:cubicBezTo>
                    <a:close/>
                  </a:path>
                </a:pathLst>
              </a:custGeom>
              <a:noFill/>
              <a:ln w="9548" cap="flat">
                <a:solidFill>
                  <a:schemeClr val="tx1"/>
                </a:solidFill>
                <a:prstDash val="solid"/>
                <a:miter/>
              </a:ln>
            </p:spPr>
            <p:txBody>
              <a:bodyPr vert="horz" rtlCol="0" anchor="ctr" anchorCtr="0"/>
              <a:lstStyle/>
              <a:p>
                <a:endParaRPr lang="nl-BE"/>
              </a:p>
            </p:txBody>
          </p:sp>
        </p:grpSp>
        <p:sp>
          <p:nvSpPr>
            <p:cNvPr id="54" name="Text Placeholder 2">
              <a:extLst>
                <a:ext uri="{FF2B5EF4-FFF2-40B4-BE49-F238E27FC236}">
                  <a16:creationId xmlns:a16="http://schemas.microsoft.com/office/drawing/2014/main" id="{81232248-4B3C-3074-FECA-2765C31FD6AD}"/>
                </a:ext>
              </a:extLst>
            </p:cNvPr>
            <p:cNvSpPr txBox="1">
              <a:spLocks/>
            </p:cNvSpPr>
            <p:nvPr/>
          </p:nvSpPr>
          <p:spPr>
            <a:xfrm>
              <a:off x="6485750" y="1591431"/>
              <a:ext cx="2309482" cy="9946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indent="0" algn="l" defTabSz="457200" rtl="0" eaLnBrk="1" latinLnBrk="0" hangingPunct="1">
                <a:buNone/>
                <a:defRPr sz="1800" b="0" kern="1200">
                  <a:solidFill>
                    <a:schemeClr val="bg2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dirty="0">
                  <a:latin typeface="Bradley Hand ITC" panose="03070402050302030203" pitchFamily="66" charset="0"/>
                </a:rPr>
                <a:t>Hier komt jouw tekst</a:t>
              </a:r>
            </a:p>
          </p:txBody>
        </p:sp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6A386EF9-5CB1-935E-F292-C860E3D43DF5}"/>
              </a:ext>
            </a:extLst>
          </p:cNvPr>
          <p:cNvGrpSpPr>
            <a:grpSpLocks noChangeAspect="1"/>
          </p:cNvGrpSpPr>
          <p:nvPr/>
        </p:nvGrpSpPr>
        <p:grpSpPr>
          <a:xfrm>
            <a:off x="5724154" y="3752415"/>
            <a:ext cx="2863581" cy="2606707"/>
            <a:chOff x="5677719" y="3126636"/>
            <a:chExt cx="2863581" cy="2606707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CC5389FE-94C4-A47C-0C45-8E8F19EE711D}"/>
                </a:ext>
              </a:extLst>
            </p:cNvPr>
            <p:cNvGrpSpPr/>
            <p:nvPr/>
          </p:nvGrpSpPr>
          <p:grpSpPr>
            <a:xfrm>
              <a:off x="5677719" y="3126636"/>
              <a:ext cx="2863581" cy="2606707"/>
              <a:chOff x="1649057" y="1151221"/>
              <a:chExt cx="3102964" cy="3011659"/>
            </a:xfrm>
          </p:grpSpPr>
          <p:sp>
            <p:nvSpPr>
              <p:cNvPr id="71" name="Graphic 41">
                <a:extLst>
                  <a:ext uri="{FF2B5EF4-FFF2-40B4-BE49-F238E27FC236}">
                    <a16:creationId xmlns:a16="http://schemas.microsoft.com/office/drawing/2014/main" id="{140CD865-4780-F851-CD3D-3144EDAD6765}"/>
                  </a:ext>
                </a:extLst>
              </p:cNvPr>
              <p:cNvSpPr/>
              <p:nvPr/>
            </p:nvSpPr>
            <p:spPr>
              <a:xfrm>
                <a:off x="1649057" y="1151221"/>
                <a:ext cx="3040349" cy="2909260"/>
              </a:xfrm>
              <a:custGeom>
                <a:avLst/>
                <a:gdLst>
                  <a:gd name="connsiteX0" fmla="*/ 2026853 w 3040349"/>
                  <a:gd name="connsiteY0" fmla="*/ 2909090 h 2909260"/>
                  <a:gd name="connsiteX1" fmla="*/ 1817235 w 3040349"/>
                  <a:gd name="connsiteY1" fmla="*/ 2598635 h 2909260"/>
                  <a:gd name="connsiteX2" fmla="*/ 1708665 w 3040349"/>
                  <a:gd name="connsiteY2" fmla="*/ 2135592 h 2909260"/>
                  <a:gd name="connsiteX3" fmla="*/ 1762694 w 3040349"/>
                  <a:gd name="connsiteY3" fmla="*/ 2068835 h 2909260"/>
                  <a:gd name="connsiteX4" fmla="*/ 2085670 w 3040349"/>
                  <a:gd name="connsiteY4" fmla="*/ 2039203 h 2909260"/>
                  <a:gd name="connsiteX5" fmla="*/ 2439250 w 3040349"/>
                  <a:gd name="connsiteY5" fmla="*/ 2012466 h 2909260"/>
                  <a:gd name="connsiteX6" fmla="*/ 2839337 w 3040349"/>
                  <a:gd name="connsiteY6" fmla="*/ 1635084 h 2909260"/>
                  <a:gd name="connsiteX7" fmla="*/ 2931322 w 3040349"/>
                  <a:gd name="connsiteY7" fmla="*/ 1075482 h 2909260"/>
                  <a:gd name="connsiteX8" fmla="*/ 3036131 w 3040349"/>
                  <a:gd name="connsiteY8" fmla="*/ 393264 h 2909260"/>
                  <a:gd name="connsiteX9" fmla="*/ 2761713 w 3040349"/>
                  <a:gd name="connsiteY9" fmla="*/ 50282 h 2909260"/>
                  <a:gd name="connsiteX10" fmla="*/ 2125507 w 3040349"/>
                  <a:gd name="connsiteY10" fmla="*/ 14009 h 2909260"/>
                  <a:gd name="connsiteX11" fmla="*/ 1582484 w 3040349"/>
                  <a:gd name="connsiteY11" fmla="*/ 1236 h 2909260"/>
                  <a:gd name="connsiteX12" fmla="*/ 903705 w 3040349"/>
                  <a:gd name="connsiteY12" fmla="*/ 42108 h 2909260"/>
                  <a:gd name="connsiteX13" fmla="*/ 248349 w 3040349"/>
                  <a:gd name="connsiteY13" fmla="*/ 107332 h 2909260"/>
                  <a:gd name="connsiteX14" fmla="*/ 1458 w 3040349"/>
                  <a:gd name="connsiteY14" fmla="*/ 364995 h 2909260"/>
                  <a:gd name="connsiteX15" fmla="*/ 33602 w 3040349"/>
                  <a:gd name="connsiteY15" fmla="*/ 1179023 h 2909260"/>
                  <a:gd name="connsiteX16" fmla="*/ 201331 w 3040349"/>
                  <a:gd name="connsiteY16" fmla="*/ 1777965 h 2909260"/>
                  <a:gd name="connsiteX17" fmla="*/ 576455 w 3040349"/>
                  <a:gd name="connsiteY17" fmla="*/ 2041417 h 2909260"/>
                  <a:gd name="connsiteX18" fmla="*/ 1015524 w 3040349"/>
                  <a:gd name="connsiteY18" fmla="*/ 2065429 h 2909260"/>
                  <a:gd name="connsiteX19" fmla="*/ 1105458 w 3040349"/>
                  <a:gd name="connsiteY19" fmla="*/ 2121287 h 2909260"/>
                  <a:gd name="connsiteX20" fmla="*/ 1890585 w 3040349"/>
                  <a:gd name="connsiteY20" fmla="*/ 2877755 h 2909260"/>
                  <a:gd name="connsiteX21" fmla="*/ 2027024 w 3040349"/>
                  <a:gd name="connsiteY21" fmla="*/ 2909260 h 290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40349" h="2909260">
                    <a:moveTo>
                      <a:pt x="2026853" y="2909090"/>
                    </a:moveTo>
                    <a:cubicBezTo>
                      <a:pt x="1952307" y="2799758"/>
                      <a:pt x="1878274" y="2703028"/>
                      <a:pt x="1817235" y="2598635"/>
                    </a:cubicBezTo>
                    <a:cubicBezTo>
                      <a:pt x="1734483" y="2456776"/>
                      <a:pt x="1699603" y="2300782"/>
                      <a:pt x="1708665" y="2135592"/>
                    </a:cubicBezTo>
                    <a:cubicBezTo>
                      <a:pt x="1710717" y="2096764"/>
                      <a:pt x="1716530" y="2072241"/>
                      <a:pt x="1762694" y="2068835"/>
                    </a:cubicBezTo>
                    <a:cubicBezTo>
                      <a:pt x="1870580" y="2060831"/>
                      <a:pt x="1977954" y="2048059"/>
                      <a:pt x="2085670" y="2039203"/>
                    </a:cubicBezTo>
                    <a:cubicBezTo>
                      <a:pt x="2203473" y="2029666"/>
                      <a:pt x="2322644" y="2029666"/>
                      <a:pt x="2439250" y="2012466"/>
                    </a:cubicBezTo>
                    <a:cubicBezTo>
                      <a:pt x="2643397" y="1982153"/>
                      <a:pt x="2785308" y="1878441"/>
                      <a:pt x="2839337" y="1635084"/>
                    </a:cubicBezTo>
                    <a:cubicBezTo>
                      <a:pt x="2880200" y="1450820"/>
                      <a:pt x="2901743" y="1262300"/>
                      <a:pt x="2931322" y="1075482"/>
                    </a:cubicBezTo>
                    <a:cubicBezTo>
                      <a:pt x="2967227" y="848303"/>
                      <a:pt x="3008433" y="621635"/>
                      <a:pt x="3036131" y="393264"/>
                    </a:cubicBezTo>
                    <a:cubicBezTo>
                      <a:pt x="3061949" y="180391"/>
                      <a:pt x="2969108" y="72932"/>
                      <a:pt x="2761713" y="50282"/>
                    </a:cubicBezTo>
                    <a:cubicBezTo>
                      <a:pt x="2550898" y="27122"/>
                      <a:pt x="2337690" y="22864"/>
                      <a:pt x="2125507" y="14009"/>
                    </a:cubicBezTo>
                    <a:cubicBezTo>
                      <a:pt x="1944613" y="6515"/>
                      <a:pt x="1763207" y="-3532"/>
                      <a:pt x="1582484" y="1236"/>
                    </a:cubicBezTo>
                    <a:cubicBezTo>
                      <a:pt x="1355939" y="7197"/>
                      <a:pt x="1129565" y="23886"/>
                      <a:pt x="903705" y="42108"/>
                    </a:cubicBezTo>
                    <a:cubicBezTo>
                      <a:pt x="684854" y="59649"/>
                      <a:pt x="466516" y="83661"/>
                      <a:pt x="248349" y="107332"/>
                    </a:cubicBezTo>
                    <a:cubicBezTo>
                      <a:pt x="75150" y="126065"/>
                      <a:pt x="5049" y="178347"/>
                      <a:pt x="1458" y="364995"/>
                    </a:cubicBezTo>
                    <a:cubicBezTo>
                      <a:pt x="-3671" y="636281"/>
                      <a:pt x="4194" y="909440"/>
                      <a:pt x="33602" y="1179023"/>
                    </a:cubicBezTo>
                    <a:cubicBezTo>
                      <a:pt x="56000" y="1384404"/>
                      <a:pt x="94983" y="1592169"/>
                      <a:pt x="201331" y="1777965"/>
                    </a:cubicBezTo>
                    <a:cubicBezTo>
                      <a:pt x="285451" y="1924762"/>
                      <a:pt x="409068" y="2020130"/>
                      <a:pt x="576455" y="2041417"/>
                    </a:cubicBezTo>
                    <a:cubicBezTo>
                      <a:pt x="721443" y="2059809"/>
                      <a:pt x="868996" y="2058787"/>
                      <a:pt x="1015524" y="2065429"/>
                    </a:cubicBezTo>
                    <a:cubicBezTo>
                      <a:pt x="1056729" y="2067302"/>
                      <a:pt x="1087847" y="2064067"/>
                      <a:pt x="1105458" y="2121287"/>
                    </a:cubicBezTo>
                    <a:cubicBezTo>
                      <a:pt x="1226851" y="2515870"/>
                      <a:pt x="1503151" y="2755310"/>
                      <a:pt x="1890585" y="2877755"/>
                    </a:cubicBezTo>
                    <a:cubicBezTo>
                      <a:pt x="1933158" y="2891209"/>
                      <a:pt x="1977612" y="2898021"/>
                      <a:pt x="2027024" y="2909260"/>
                    </a:cubicBezTo>
                  </a:path>
                </a:pathLst>
              </a:custGeom>
              <a:solidFill>
                <a:schemeClr val="tx1"/>
              </a:solidFill>
              <a:ln w="15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0" name="Graphic 42">
                <a:extLst>
                  <a:ext uri="{FF2B5EF4-FFF2-40B4-BE49-F238E27FC236}">
                    <a16:creationId xmlns:a16="http://schemas.microsoft.com/office/drawing/2014/main" id="{FF33FDC2-29EF-C8E5-7A86-AA6CA9D33BCC}"/>
                  </a:ext>
                </a:extLst>
              </p:cNvPr>
              <p:cNvSpPr/>
              <p:nvPr/>
            </p:nvSpPr>
            <p:spPr>
              <a:xfrm>
                <a:off x="1707433" y="1247241"/>
                <a:ext cx="3044588" cy="2915639"/>
              </a:xfrm>
              <a:custGeom>
                <a:avLst/>
                <a:gdLst>
                  <a:gd name="connsiteX0" fmla="*/ 1985790 w 3044588"/>
                  <a:gd name="connsiteY0" fmla="*/ 2915469 h 2915639"/>
                  <a:gd name="connsiteX1" fmla="*/ 1781652 w 3044588"/>
                  <a:gd name="connsiteY1" fmla="*/ 2601438 h 2915639"/>
                  <a:gd name="connsiteX2" fmla="*/ 1681292 w 3044588"/>
                  <a:gd name="connsiteY2" fmla="*/ 2136522 h 2915639"/>
                  <a:gd name="connsiteX3" fmla="*/ 1736516 w 3044588"/>
                  <a:gd name="connsiteY3" fmla="*/ 2070616 h 2915639"/>
                  <a:gd name="connsiteX4" fmla="*/ 2059991 w 3044588"/>
                  <a:gd name="connsiteY4" fmla="*/ 2046604 h 2915639"/>
                  <a:gd name="connsiteX5" fmla="*/ 2413899 w 3044588"/>
                  <a:gd name="connsiteY5" fmla="*/ 2025998 h 2915639"/>
                  <a:gd name="connsiteX6" fmla="*/ 2820637 w 3044588"/>
                  <a:gd name="connsiteY6" fmla="*/ 1655598 h 2915639"/>
                  <a:gd name="connsiteX7" fmla="*/ 2922364 w 3044588"/>
                  <a:gd name="connsiteY7" fmla="*/ 1097699 h 2915639"/>
                  <a:gd name="connsiteX8" fmla="*/ 3039137 w 3044588"/>
                  <a:gd name="connsiteY8" fmla="*/ 417525 h 2915639"/>
                  <a:gd name="connsiteX9" fmla="*/ 2770713 w 3044588"/>
                  <a:gd name="connsiteY9" fmla="*/ 69775 h 2915639"/>
                  <a:gd name="connsiteX10" fmla="*/ 2135218 w 3044588"/>
                  <a:gd name="connsiteY10" fmla="*/ 22432 h 2915639"/>
                  <a:gd name="connsiteX11" fmla="*/ 1592559 w 3044588"/>
                  <a:gd name="connsiteY11" fmla="*/ 123 h 2915639"/>
                  <a:gd name="connsiteX12" fmla="*/ 913124 w 3044588"/>
                  <a:gd name="connsiteY12" fmla="*/ 29074 h 2915639"/>
                  <a:gd name="connsiteX13" fmla="*/ 256770 w 3044588"/>
                  <a:gd name="connsiteY13" fmla="*/ 82888 h 2915639"/>
                  <a:gd name="connsiteX14" fmla="*/ 5273 w 3044588"/>
                  <a:gd name="connsiteY14" fmla="*/ 336463 h 2915639"/>
                  <a:gd name="connsiteX15" fmla="*/ 23054 w 3044588"/>
                  <a:gd name="connsiteY15" fmla="*/ 1150832 h 2915639"/>
                  <a:gd name="connsiteX16" fmla="*/ 180346 w 3044588"/>
                  <a:gd name="connsiteY16" fmla="*/ 1752668 h 2915639"/>
                  <a:gd name="connsiteX17" fmla="*/ 550838 w 3044588"/>
                  <a:gd name="connsiteY17" fmla="*/ 2022592 h 2915639"/>
                  <a:gd name="connsiteX18" fmla="*/ 989376 w 3044588"/>
                  <a:gd name="connsiteY18" fmla="*/ 2054268 h 2915639"/>
                  <a:gd name="connsiteX19" fmla="*/ 1078281 w 3044588"/>
                  <a:gd name="connsiteY19" fmla="*/ 2111829 h 2915639"/>
                  <a:gd name="connsiteX20" fmla="*/ 1850040 w 3044588"/>
                  <a:gd name="connsiteY20" fmla="*/ 2881750 h 2915639"/>
                  <a:gd name="connsiteX21" fmla="*/ 1985961 w 3044588"/>
                  <a:gd name="connsiteY21" fmla="*/ 2915639 h 291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44588" h="2915639">
                    <a:moveTo>
                      <a:pt x="1985790" y="2915469"/>
                    </a:moveTo>
                    <a:cubicBezTo>
                      <a:pt x="1913299" y="2804945"/>
                      <a:pt x="1840807" y="2706853"/>
                      <a:pt x="1781652" y="2601438"/>
                    </a:cubicBezTo>
                    <a:cubicBezTo>
                      <a:pt x="1701296" y="2458217"/>
                      <a:pt x="1669324" y="2301712"/>
                      <a:pt x="1681292" y="2136522"/>
                    </a:cubicBezTo>
                    <a:cubicBezTo>
                      <a:pt x="1684199" y="2097694"/>
                      <a:pt x="1690354" y="2073341"/>
                      <a:pt x="1736516" y="2070616"/>
                    </a:cubicBezTo>
                    <a:cubicBezTo>
                      <a:pt x="1844398" y="2064485"/>
                      <a:pt x="1952109" y="2053586"/>
                      <a:pt x="2059991" y="2046604"/>
                    </a:cubicBezTo>
                    <a:cubicBezTo>
                      <a:pt x="2177960" y="2039111"/>
                      <a:pt x="2297126" y="2041155"/>
                      <a:pt x="2413899" y="2025998"/>
                    </a:cubicBezTo>
                    <a:cubicBezTo>
                      <a:pt x="2618550" y="1999261"/>
                      <a:pt x="2762336" y="1898104"/>
                      <a:pt x="2820637" y="1655598"/>
                    </a:cubicBezTo>
                    <a:cubicBezTo>
                      <a:pt x="2864747" y="1472016"/>
                      <a:pt x="2889709" y="1284006"/>
                      <a:pt x="2922364" y="1097699"/>
                    </a:cubicBezTo>
                    <a:cubicBezTo>
                      <a:pt x="2962200" y="871031"/>
                      <a:pt x="3007507" y="645215"/>
                      <a:pt x="3039137" y="417525"/>
                    </a:cubicBezTo>
                    <a:cubicBezTo>
                      <a:pt x="3068714" y="205163"/>
                      <a:pt x="2977758" y="96001"/>
                      <a:pt x="2770713" y="69775"/>
                    </a:cubicBezTo>
                    <a:cubicBezTo>
                      <a:pt x="2560249" y="43038"/>
                      <a:pt x="2347392" y="35034"/>
                      <a:pt x="2135218" y="22432"/>
                    </a:cubicBezTo>
                    <a:cubicBezTo>
                      <a:pt x="1954502" y="11703"/>
                      <a:pt x="1773274" y="-1410"/>
                      <a:pt x="1592559" y="123"/>
                    </a:cubicBezTo>
                    <a:cubicBezTo>
                      <a:pt x="1366023" y="2166"/>
                      <a:pt x="1139317" y="14939"/>
                      <a:pt x="913124" y="29074"/>
                    </a:cubicBezTo>
                    <a:cubicBezTo>
                      <a:pt x="694111" y="42868"/>
                      <a:pt x="475440" y="63133"/>
                      <a:pt x="256770" y="82888"/>
                    </a:cubicBezTo>
                    <a:cubicBezTo>
                      <a:pt x="83235" y="98896"/>
                      <a:pt x="12112" y="149986"/>
                      <a:pt x="5273" y="336463"/>
                    </a:cubicBezTo>
                    <a:cubicBezTo>
                      <a:pt x="-4643" y="607579"/>
                      <a:pt x="-1566" y="880909"/>
                      <a:pt x="23054" y="1150832"/>
                    </a:cubicBezTo>
                    <a:cubicBezTo>
                      <a:pt x="41860" y="1356553"/>
                      <a:pt x="77251" y="1564999"/>
                      <a:pt x="180346" y="1752668"/>
                    </a:cubicBezTo>
                    <a:cubicBezTo>
                      <a:pt x="261728" y="1900999"/>
                      <a:pt x="383971" y="1998410"/>
                      <a:pt x="550838" y="2022592"/>
                    </a:cubicBezTo>
                    <a:cubicBezTo>
                      <a:pt x="695479" y="2043539"/>
                      <a:pt x="843026" y="2045071"/>
                      <a:pt x="989376" y="2054268"/>
                    </a:cubicBezTo>
                    <a:cubicBezTo>
                      <a:pt x="1030580" y="2056822"/>
                      <a:pt x="1061697" y="2054268"/>
                      <a:pt x="1078281" y="2111829"/>
                    </a:cubicBezTo>
                    <a:cubicBezTo>
                      <a:pt x="1192660" y="2508455"/>
                      <a:pt x="1464673" y="2752663"/>
                      <a:pt x="1850040" y="2881750"/>
                    </a:cubicBezTo>
                    <a:cubicBezTo>
                      <a:pt x="1892269" y="2895885"/>
                      <a:pt x="1936722" y="2903548"/>
                      <a:pt x="1985961" y="2915639"/>
                    </a:cubicBezTo>
                    <a:close/>
                  </a:path>
                </a:pathLst>
              </a:custGeom>
              <a:noFill/>
              <a:ln w="11711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55" name="Text Placeholder 2">
              <a:extLst>
                <a:ext uri="{FF2B5EF4-FFF2-40B4-BE49-F238E27FC236}">
                  <a16:creationId xmlns:a16="http://schemas.microsoft.com/office/drawing/2014/main" id="{0069B69E-2E32-7E89-BA91-5EB9ED79B599}"/>
                </a:ext>
              </a:extLst>
            </p:cNvPr>
            <p:cNvSpPr txBox="1">
              <a:spLocks/>
            </p:cNvSpPr>
            <p:nvPr/>
          </p:nvSpPr>
          <p:spPr>
            <a:xfrm>
              <a:off x="5890758" y="3346774"/>
              <a:ext cx="2309482" cy="1505566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indent="0" algn="ctr" defTabSz="457200" rtl="0" eaLnBrk="1" latinLnBrk="0" hangingPunct="1">
                <a:buNone/>
                <a:defRPr sz="1800" b="0" kern="1200">
                  <a:solidFill>
                    <a:schemeClr val="bg2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latin typeface="Bradley Hand ITC" panose="03070402050302030203" pitchFamily="66" charset="0"/>
                </a:rPr>
                <a:t>Hier komt jouw tekst</a:t>
              </a: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E6BF16DD-D77F-4BA9-E308-F20B5FF9127A}"/>
              </a:ext>
            </a:extLst>
          </p:cNvPr>
          <p:cNvGrpSpPr>
            <a:grpSpLocks noChangeAspect="1"/>
          </p:cNvGrpSpPr>
          <p:nvPr/>
        </p:nvGrpSpPr>
        <p:grpSpPr>
          <a:xfrm>
            <a:off x="8837751" y="3851173"/>
            <a:ext cx="2969738" cy="2199278"/>
            <a:chOff x="8709397" y="3172322"/>
            <a:chExt cx="2969738" cy="2199278"/>
          </a:xfrm>
        </p:grpSpPr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A5C5C113-DF7E-D04A-D588-8A35901433E8}"/>
                </a:ext>
              </a:extLst>
            </p:cNvPr>
            <p:cNvGrpSpPr/>
            <p:nvPr/>
          </p:nvGrpSpPr>
          <p:grpSpPr>
            <a:xfrm>
              <a:off x="8709397" y="3172322"/>
              <a:ext cx="2969738" cy="2199278"/>
              <a:chOff x="5983554" y="4034588"/>
              <a:chExt cx="3264483" cy="2577643"/>
            </a:xfrm>
          </p:grpSpPr>
          <p:sp>
            <p:nvSpPr>
              <p:cNvPr id="51" name="Vrije vorm 16">
                <a:extLst>
                  <a:ext uri="{FF2B5EF4-FFF2-40B4-BE49-F238E27FC236}">
                    <a16:creationId xmlns:a16="http://schemas.microsoft.com/office/drawing/2014/main" id="{9404A0B6-BDF4-0C2E-F5D2-3FC4F70AFD78}"/>
                  </a:ext>
                </a:extLst>
              </p:cNvPr>
              <p:cNvSpPr/>
              <p:nvPr/>
            </p:nvSpPr>
            <p:spPr>
              <a:xfrm>
                <a:off x="6026631" y="4071163"/>
                <a:ext cx="3221406" cy="2541068"/>
              </a:xfrm>
              <a:custGeom>
                <a:avLst/>
                <a:gdLst>
                  <a:gd name="connsiteX0" fmla="*/ 312494 w 2250791"/>
                  <a:gd name="connsiteY0" fmla="*/ 190927 h 1980171"/>
                  <a:gd name="connsiteX1" fmla="*/ 326853 w 2250791"/>
                  <a:gd name="connsiteY1" fmla="*/ 190179 h 1980171"/>
                  <a:gd name="connsiteX2" fmla="*/ 355237 w 2250791"/>
                  <a:gd name="connsiteY2" fmla="*/ 250119 h 1980171"/>
                  <a:gd name="connsiteX3" fmla="*/ 705945 w 2250791"/>
                  <a:gd name="connsiteY3" fmla="*/ 879 h 1980171"/>
                  <a:gd name="connsiteX4" fmla="*/ 1096557 w 2250791"/>
                  <a:gd name="connsiteY4" fmla="*/ 206972 h 1980171"/>
                  <a:gd name="connsiteX5" fmla="*/ 1228793 w 2250791"/>
                  <a:gd name="connsiteY5" fmla="*/ 94490 h 1980171"/>
                  <a:gd name="connsiteX6" fmla="*/ 1357105 w 2250791"/>
                  <a:gd name="connsiteY6" fmla="*/ 192174 h 1980171"/>
                  <a:gd name="connsiteX7" fmla="*/ 1491845 w 2250791"/>
                  <a:gd name="connsiteY7" fmla="*/ 127328 h 1980171"/>
                  <a:gd name="connsiteX8" fmla="*/ 1843387 w 2250791"/>
                  <a:gd name="connsiteY8" fmla="*/ 121924 h 1980171"/>
                  <a:gd name="connsiteX9" fmla="*/ 1930376 w 2250791"/>
                  <a:gd name="connsiteY9" fmla="*/ 319538 h 1980171"/>
                  <a:gd name="connsiteX10" fmla="*/ 1939642 w 2250791"/>
                  <a:gd name="connsiteY10" fmla="*/ 356782 h 1980171"/>
                  <a:gd name="connsiteX11" fmla="*/ 2013440 w 2250791"/>
                  <a:gd name="connsiteY11" fmla="*/ 293350 h 1980171"/>
                  <a:gd name="connsiteX12" fmla="*/ 2137995 w 2250791"/>
                  <a:gd name="connsiteY12" fmla="*/ 300416 h 1980171"/>
                  <a:gd name="connsiteX13" fmla="*/ 2134239 w 2250791"/>
                  <a:gd name="connsiteY13" fmla="*/ 556391 h 1980171"/>
                  <a:gd name="connsiteX14" fmla="*/ 2116290 w 2250791"/>
                  <a:gd name="connsiteY14" fmla="*/ 576759 h 1980171"/>
                  <a:gd name="connsiteX15" fmla="*/ 2229742 w 2250791"/>
                  <a:gd name="connsiteY15" fmla="*/ 709111 h 1980171"/>
                  <a:gd name="connsiteX16" fmla="*/ 2105521 w 2250791"/>
                  <a:gd name="connsiteY16" fmla="*/ 979052 h 1980171"/>
                  <a:gd name="connsiteX17" fmla="*/ 2036648 w 2250791"/>
                  <a:gd name="connsiteY17" fmla="*/ 1069338 h 1980171"/>
                  <a:gd name="connsiteX18" fmla="*/ 1854156 w 2250791"/>
                  <a:gd name="connsiteY18" fmla="*/ 1296880 h 1980171"/>
                  <a:gd name="connsiteX19" fmla="*/ 1658892 w 2250791"/>
                  <a:gd name="connsiteY19" fmla="*/ 1325063 h 1980171"/>
                  <a:gd name="connsiteX20" fmla="*/ 1603627 w 2250791"/>
                  <a:gd name="connsiteY20" fmla="*/ 1359148 h 1980171"/>
                  <a:gd name="connsiteX21" fmla="*/ 1445929 w 2250791"/>
                  <a:gd name="connsiteY21" fmla="*/ 1498317 h 1980171"/>
                  <a:gd name="connsiteX22" fmla="*/ 1262686 w 2250791"/>
                  <a:gd name="connsiteY22" fmla="*/ 1447937 h 1980171"/>
                  <a:gd name="connsiteX23" fmla="*/ 1187886 w 2250791"/>
                  <a:gd name="connsiteY23" fmla="*/ 1459909 h 1980171"/>
                  <a:gd name="connsiteX24" fmla="*/ 747686 w 2250791"/>
                  <a:gd name="connsiteY24" fmla="*/ 1881656 h 1980171"/>
                  <a:gd name="connsiteX25" fmla="*/ 469440 w 2250791"/>
                  <a:gd name="connsiteY25" fmla="*/ 1980171 h 1980171"/>
                  <a:gd name="connsiteX26" fmla="*/ 634484 w 2250791"/>
                  <a:gd name="connsiteY26" fmla="*/ 1409778 h 1980171"/>
                  <a:gd name="connsiteX27" fmla="*/ 608939 w 2250791"/>
                  <a:gd name="connsiteY27" fmla="*/ 1442616 h 1980171"/>
                  <a:gd name="connsiteX28" fmla="*/ 449738 w 2250791"/>
                  <a:gd name="connsiteY28" fmla="*/ 1516025 h 1980171"/>
                  <a:gd name="connsiteX29" fmla="*/ 294378 w 2250791"/>
                  <a:gd name="connsiteY29" fmla="*/ 1437795 h 1980171"/>
                  <a:gd name="connsiteX30" fmla="*/ 313830 w 2250791"/>
                  <a:gd name="connsiteY30" fmla="*/ 1238519 h 1980171"/>
                  <a:gd name="connsiteX31" fmla="*/ 336871 w 2250791"/>
                  <a:gd name="connsiteY31" fmla="*/ 1198613 h 1980171"/>
                  <a:gd name="connsiteX32" fmla="*/ 237527 w 2250791"/>
                  <a:gd name="connsiteY32" fmla="*/ 1184730 h 1980171"/>
                  <a:gd name="connsiteX33" fmla="*/ 30408 w 2250791"/>
                  <a:gd name="connsiteY33" fmla="*/ 1021535 h 1980171"/>
                  <a:gd name="connsiteX34" fmla="*/ 111469 w 2250791"/>
                  <a:gd name="connsiteY34" fmla="*/ 833648 h 1980171"/>
                  <a:gd name="connsiteX35" fmla="*/ 106627 w 2250791"/>
                  <a:gd name="connsiteY35" fmla="*/ 778696 h 1980171"/>
                  <a:gd name="connsiteX36" fmla="*/ 3527 w 2250791"/>
                  <a:gd name="connsiteY36" fmla="*/ 601700 h 1980171"/>
                  <a:gd name="connsiteX37" fmla="*/ 95441 w 2250791"/>
                  <a:gd name="connsiteY37" fmla="*/ 480322 h 1980171"/>
                  <a:gd name="connsiteX38" fmla="*/ 165566 w 2250791"/>
                  <a:gd name="connsiteY38" fmla="*/ 452638 h 1980171"/>
                  <a:gd name="connsiteX39" fmla="*/ 250133 w 2250791"/>
                  <a:gd name="connsiteY39" fmla="*/ 437174 h 1980171"/>
                  <a:gd name="connsiteX40" fmla="*/ 201797 w 2250791"/>
                  <a:gd name="connsiteY40" fmla="*/ 408160 h 1980171"/>
                  <a:gd name="connsiteX41" fmla="*/ 197623 w 2250791"/>
                  <a:gd name="connsiteY41" fmla="*/ 352792 h 1980171"/>
                  <a:gd name="connsiteX42" fmla="*/ 286281 w 2250791"/>
                  <a:gd name="connsiteY42" fmla="*/ 315547 h 1980171"/>
                  <a:gd name="connsiteX43" fmla="*/ 280353 w 2250791"/>
                  <a:gd name="connsiteY43" fmla="*/ 277222 h 1980171"/>
                  <a:gd name="connsiteX44" fmla="*/ 277765 w 2250791"/>
                  <a:gd name="connsiteY44" fmla="*/ 235654 h 1980171"/>
                  <a:gd name="connsiteX45" fmla="*/ 312494 w 2250791"/>
                  <a:gd name="connsiteY45" fmla="*/ 191093 h 198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250791" h="1980171">
                    <a:moveTo>
                      <a:pt x="312494" y="190927"/>
                    </a:moveTo>
                    <a:cubicBezTo>
                      <a:pt x="317002" y="189597"/>
                      <a:pt x="321760" y="189264"/>
                      <a:pt x="326853" y="190179"/>
                    </a:cubicBezTo>
                    <a:cubicBezTo>
                      <a:pt x="352816" y="194917"/>
                      <a:pt x="352064" y="230001"/>
                      <a:pt x="355237" y="250119"/>
                    </a:cubicBezTo>
                    <a:cubicBezTo>
                      <a:pt x="414926" y="100392"/>
                      <a:pt x="525206" y="10855"/>
                      <a:pt x="705945" y="879"/>
                    </a:cubicBezTo>
                    <a:cubicBezTo>
                      <a:pt x="882008" y="-8848"/>
                      <a:pt x="1008651" y="62316"/>
                      <a:pt x="1096557" y="206972"/>
                    </a:cubicBezTo>
                    <a:cubicBezTo>
                      <a:pt x="1123355" y="140297"/>
                      <a:pt x="1158501" y="95570"/>
                      <a:pt x="1228793" y="94490"/>
                    </a:cubicBezTo>
                    <a:cubicBezTo>
                      <a:pt x="1298250" y="93409"/>
                      <a:pt x="1336401" y="132815"/>
                      <a:pt x="1357105" y="192174"/>
                    </a:cubicBezTo>
                    <a:cubicBezTo>
                      <a:pt x="1404689" y="169062"/>
                      <a:pt x="1446681" y="145535"/>
                      <a:pt x="1491845" y="127328"/>
                    </a:cubicBezTo>
                    <a:cubicBezTo>
                      <a:pt x="1607467" y="80772"/>
                      <a:pt x="1724592" y="53254"/>
                      <a:pt x="1843387" y="121924"/>
                    </a:cubicBezTo>
                    <a:cubicBezTo>
                      <a:pt x="1923363" y="168065"/>
                      <a:pt x="1954669" y="239312"/>
                      <a:pt x="1930376" y="319538"/>
                    </a:cubicBezTo>
                    <a:cubicBezTo>
                      <a:pt x="1927454" y="329098"/>
                      <a:pt x="1928956" y="339573"/>
                      <a:pt x="1939642" y="356782"/>
                    </a:cubicBezTo>
                    <a:cubicBezTo>
                      <a:pt x="1964269" y="335666"/>
                      <a:pt x="1988980" y="314633"/>
                      <a:pt x="2013440" y="293350"/>
                    </a:cubicBezTo>
                    <a:cubicBezTo>
                      <a:pt x="2067036" y="246794"/>
                      <a:pt x="2091579" y="248207"/>
                      <a:pt x="2137995" y="300416"/>
                    </a:cubicBezTo>
                    <a:cubicBezTo>
                      <a:pt x="2208705" y="380060"/>
                      <a:pt x="2207202" y="477662"/>
                      <a:pt x="2134239" y="556391"/>
                    </a:cubicBezTo>
                    <a:cubicBezTo>
                      <a:pt x="2125807" y="565453"/>
                      <a:pt x="2117960" y="574847"/>
                      <a:pt x="2116290" y="576759"/>
                    </a:cubicBezTo>
                    <a:cubicBezTo>
                      <a:pt x="2157781" y="623731"/>
                      <a:pt x="2207703" y="661807"/>
                      <a:pt x="2229742" y="709111"/>
                    </a:cubicBezTo>
                    <a:cubicBezTo>
                      <a:pt x="2282503" y="822009"/>
                      <a:pt x="2234250" y="921772"/>
                      <a:pt x="2105521" y="979052"/>
                    </a:cubicBezTo>
                    <a:cubicBezTo>
                      <a:pt x="2058103" y="1000169"/>
                      <a:pt x="2035312" y="1014718"/>
                      <a:pt x="2036648" y="1069338"/>
                    </a:cubicBezTo>
                    <a:cubicBezTo>
                      <a:pt x="2039069" y="1174421"/>
                      <a:pt x="1966022" y="1254564"/>
                      <a:pt x="1854156" y="1296880"/>
                    </a:cubicBezTo>
                    <a:cubicBezTo>
                      <a:pt x="1795636" y="1319077"/>
                      <a:pt x="1724759" y="1321322"/>
                      <a:pt x="1658892" y="1325063"/>
                    </a:cubicBezTo>
                    <a:cubicBezTo>
                      <a:pt x="1626084" y="1326892"/>
                      <a:pt x="1610389" y="1324813"/>
                      <a:pt x="1603627" y="1359148"/>
                    </a:cubicBezTo>
                    <a:cubicBezTo>
                      <a:pt x="1589018" y="1433139"/>
                      <a:pt x="1536090" y="1483187"/>
                      <a:pt x="1445929" y="1498317"/>
                    </a:cubicBezTo>
                    <a:cubicBezTo>
                      <a:pt x="1374552" y="1510372"/>
                      <a:pt x="1313527" y="1490835"/>
                      <a:pt x="1262686" y="1447937"/>
                    </a:cubicBezTo>
                    <a:cubicBezTo>
                      <a:pt x="1215686" y="1408198"/>
                      <a:pt x="1212931" y="1407783"/>
                      <a:pt x="1187886" y="1459909"/>
                    </a:cubicBezTo>
                    <a:cubicBezTo>
                      <a:pt x="1099229" y="1643805"/>
                      <a:pt x="951549" y="1784803"/>
                      <a:pt x="747686" y="1881656"/>
                    </a:cubicBezTo>
                    <a:cubicBezTo>
                      <a:pt x="661616" y="1922558"/>
                      <a:pt x="568199" y="1952487"/>
                      <a:pt x="469440" y="1980171"/>
                    </a:cubicBezTo>
                    <a:cubicBezTo>
                      <a:pt x="587985" y="1801347"/>
                      <a:pt x="668294" y="1619446"/>
                      <a:pt x="634484" y="1409778"/>
                    </a:cubicBezTo>
                    <a:cubicBezTo>
                      <a:pt x="625885" y="1420669"/>
                      <a:pt x="616035" y="1431061"/>
                      <a:pt x="608939" y="1442616"/>
                    </a:cubicBezTo>
                    <a:cubicBezTo>
                      <a:pt x="575462" y="1497569"/>
                      <a:pt x="513686" y="1516607"/>
                      <a:pt x="449738" y="1516025"/>
                    </a:cubicBezTo>
                    <a:cubicBezTo>
                      <a:pt x="385290" y="1515443"/>
                      <a:pt x="320174" y="1494992"/>
                      <a:pt x="294378" y="1437795"/>
                    </a:cubicBezTo>
                    <a:cubicBezTo>
                      <a:pt x="264074" y="1370538"/>
                      <a:pt x="274844" y="1302699"/>
                      <a:pt x="313830" y="1238519"/>
                    </a:cubicBezTo>
                    <a:cubicBezTo>
                      <a:pt x="320675" y="1227212"/>
                      <a:pt x="327020" y="1215573"/>
                      <a:pt x="336871" y="1198613"/>
                    </a:cubicBezTo>
                    <a:cubicBezTo>
                      <a:pt x="298803" y="1193293"/>
                      <a:pt x="268248" y="1188554"/>
                      <a:pt x="237527" y="1184730"/>
                    </a:cubicBezTo>
                    <a:cubicBezTo>
                      <a:pt x="124075" y="1170430"/>
                      <a:pt x="57790" y="1110573"/>
                      <a:pt x="30408" y="1021535"/>
                    </a:cubicBezTo>
                    <a:cubicBezTo>
                      <a:pt x="7284" y="946214"/>
                      <a:pt x="45769" y="882864"/>
                      <a:pt x="111469" y="833648"/>
                    </a:cubicBezTo>
                    <a:cubicBezTo>
                      <a:pt x="144779" y="808624"/>
                      <a:pt x="141857" y="798814"/>
                      <a:pt x="106627" y="778696"/>
                    </a:cubicBezTo>
                    <a:cubicBezTo>
                      <a:pt x="33831" y="737128"/>
                      <a:pt x="-13670" y="681843"/>
                      <a:pt x="3527" y="601700"/>
                    </a:cubicBezTo>
                    <a:cubicBezTo>
                      <a:pt x="14797" y="549408"/>
                      <a:pt x="49359" y="506842"/>
                      <a:pt x="95441" y="480322"/>
                    </a:cubicBezTo>
                    <a:cubicBezTo>
                      <a:pt x="117313" y="467685"/>
                      <a:pt x="141105" y="458623"/>
                      <a:pt x="165566" y="452638"/>
                    </a:cubicBezTo>
                    <a:cubicBezTo>
                      <a:pt x="192864" y="445987"/>
                      <a:pt x="223753" y="446403"/>
                      <a:pt x="250133" y="437174"/>
                    </a:cubicBezTo>
                    <a:cubicBezTo>
                      <a:pt x="236943" y="425785"/>
                      <a:pt x="217909" y="415476"/>
                      <a:pt x="201797" y="408160"/>
                    </a:cubicBezTo>
                    <a:cubicBezTo>
                      <a:pt x="158720" y="388374"/>
                      <a:pt x="156383" y="373493"/>
                      <a:pt x="197623" y="352792"/>
                    </a:cubicBezTo>
                    <a:cubicBezTo>
                      <a:pt x="229262" y="336913"/>
                      <a:pt x="263573" y="324941"/>
                      <a:pt x="286281" y="315547"/>
                    </a:cubicBezTo>
                    <a:cubicBezTo>
                      <a:pt x="289453" y="314217"/>
                      <a:pt x="281105" y="280963"/>
                      <a:pt x="280353" y="277222"/>
                    </a:cubicBezTo>
                    <a:cubicBezTo>
                      <a:pt x="277682" y="263587"/>
                      <a:pt x="275177" y="249537"/>
                      <a:pt x="277765" y="235654"/>
                    </a:cubicBezTo>
                    <a:cubicBezTo>
                      <a:pt x="280938" y="218362"/>
                      <a:pt x="294128" y="196580"/>
                      <a:pt x="312494" y="191093"/>
                    </a:cubicBezTo>
                    <a:close/>
                  </a:path>
                </a:pathLst>
              </a:custGeom>
              <a:solidFill>
                <a:srgbClr val="C089DA"/>
              </a:solidFill>
              <a:ln w="12700" cap="flat">
                <a:noFill/>
                <a:prstDash val="solid"/>
                <a:miter/>
              </a:ln>
            </p:spPr>
            <p:txBody>
              <a:bodyPr vert="horz" rtlCol="0" anchor="ctr" anchorCtr="0"/>
              <a:lstStyle/>
              <a:p>
                <a:endParaRPr lang="nl-BE" dirty="0"/>
              </a:p>
            </p:txBody>
          </p:sp>
          <p:sp>
            <p:nvSpPr>
              <p:cNvPr id="52" name="Vrije vorm 17">
                <a:extLst>
                  <a:ext uri="{FF2B5EF4-FFF2-40B4-BE49-F238E27FC236}">
                    <a16:creationId xmlns:a16="http://schemas.microsoft.com/office/drawing/2014/main" id="{6C580040-642D-AB5E-3D95-A9FE243B9240}"/>
                  </a:ext>
                </a:extLst>
              </p:cNvPr>
              <p:cNvSpPr/>
              <p:nvPr/>
            </p:nvSpPr>
            <p:spPr>
              <a:xfrm>
                <a:off x="5983554" y="4034588"/>
                <a:ext cx="3221406" cy="2541068"/>
              </a:xfrm>
              <a:custGeom>
                <a:avLst/>
                <a:gdLst>
                  <a:gd name="connsiteX0" fmla="*/ 312494 w 2250791"/>
                  <a:gd name="connsiteY0" fmla="*/ 190927 h 1980171"/>
                  <a:gd name="connsiteX1" fmla="*/ 326853 w 2250791"/>
                  <a:gd name="connsiteY1" fmla="*/ 190179 h 1980171"/>
                  <a:gd name="connsiteX2" fmla="*/ 355237 w 2250791"/>
                  <a:gd name="connsiteY2" fmla="*/ 250119 h 1980171"/>
                  <a:gd name="connsiteX3" fmla="*/ 705945 w 2250791"/>
                  <a:gd name="connsiteY3" fmla="*/ 879 h 1980171"/>
                  <a:gd name="connsiteX4" fmla="*/ 1096557 w 2250791"/>
                  <a:gd name="connsiteY4" fmla="*/ 206972 h 1980171"/>
                  <a:gd name="connsiteX5" fmla="*/ 1228793 w 2250791"/>
                  <a:gd name="connsiteY5" fmla="*/ 94490 h 1980171"/>
                  <a:gd name="connsiteX6" fmla="*/ 1357105 w 2250791"/>
                  <a:gd name="connsiteY6" fmla="*/ 192174 h 1980171"/>
                  <a:gd name="connsiteX7" fmla="*/ 1491845 w 2250791"/>
                  <a:gd name="connsiteY7" fmla="*/ 127328 h 1980171"/>
                  <a:gd name="connsiteX8" fmla="*/ 1843387 w 2250791"/>
                  <a:gd name="connsiteY8" fmla="*/ 121924 h 1980171"/>
                  <a:gd name="connsiteX9" fmla="*/ 1930376 w 2250791"/>
                  <a:gd name="connsiteY9" fmla="*/ 319538 h 1980171"/>
                  <a:gd name="connsiteX10" fmla="*/ 1939642 w 2250791"/>
                  <a:gd name="connsiteY10" fmla="*/ 356782 h 1980171"/>
                  <a:gd name="connsiteX11" fmla="*/ 2013440 w 2250791"/>
                  <a:gd name="connsiteY11" fmla="*/ 293350 h 1980171"/>
                  <a:gd name="connsiteX12" fmla="*/ 2137995 w 2250791"/>
                  <a:gd name="connsiteY12" fmla="*/ 300416 h 1980171"/>
                  <a:gd name="connsiteX13" fmla="*/ 2134239 w 2250791"/>
                  <a:gd name="connsiteY13" fmla="*/ 556391 h 1980171"/>
                  <a:gd name="connsiteX14" fmla="*/ 2116290 w 2250791"/>
                  <a:gd name="connsiteY14" fmla="*/ 576759 h 1980171"/>
                  <a:gd name="connsiteX15" fmla="*/ 2229742 w 2250791"/>
                  <a:gd name="connsiteY15" fmla="*/ 709111 h 1980171"/>
                  <a:gd name="connsiteX16" fmla="*/ 2105521 w 2250791"/>
                  <a:gd name="connsiteY16" fmla="*/ 979052 h 1980171"/>
                  <a:gd name="connsiteX17" fmla="*/ 2036648 w 2250791"/>
                  <a:gd name="connsiteY17" fmla="*/ 1069338 h 1980171"/>
                  <a:gd name="connsiteX18" fmla="*/ 1854156 w 2250791"/>
                  <a:gd name="connsiteY18" fmla="*/ 1296880 h 1980171"/>
                  <a:gd name="connsiteX19" fmla="*/ 1658892 w 2250791"/>
                  <a:gd name="connsiteY19" fmla="*/ 1325063 h 1980171"/>
                  <a:gd name="connsiteX20" fmla="*/ 1603627 w 2250791"/>
                  <a:gd name="connsiteY20" fmla="*/ 1359148 h 1980171"/>
                  <a:gd name="connsiteX21" fmla="*/ 1445929 w 2250791"/>
                  <a:gd name="connsiteY21" fmla="*/ 1498317 h 1980171"/>
                  <a:gd name="connsiteX22" fmla="*/ 1262686 w 2250791"/>
                  <a:gd name="connsiteY22" fmla="*/ 1447937 h 1980171"/>
                  <a:gd name="connsiteX23" fmla="*/ 1187886 w 2250791"/>
                  <a:gd name="connsiteY23" fmla="*/ 1459909 h 1980171"/>
                  <a:gd name="connsiteX24" fmla="*/ 747686 w 2250791"/>
                  <a:gd name="connsiteY24" fmla="*/ 1881656 h 1980171"/>
                  <a:gd name="connsiteX25" fmla="*/ 469440 w 2250791"/>
                  <a:gd name="connsiteY25" fmla="*/ 1980171 h 1980171"/>
                  <a:gd name="connsiteX26" fmla="*/ 634484 w 2250791"/>
                  <a:gd name="connsiteY26" fmla="*/ 1409778 h 1980171"/>
                  <a:gd name="connsiteX27" fmla="*/ 608939 w 2250791"/>
                  <a:gd name="connsiteY27" fmla="*/ 1442616 h 1980171"/>
                  <a:gd name="connsiteX28" fmla="*/ 449738 w 2250791"/>
                  <a:gd name="connsiteY28" fmla="*/ 1516025 h 1980171"/>
                  <a:gd name="connsiteX29" fmla="*/ 294378 w 2250791"/>
                  <a:gd name="connsiteY29" fmla="*/ 1437795 h 1980171"/>
                  <a:gd name="connsiteX30" fmla="*/ 313830 w 2250791"/>
                  <a:gd name="connsiteY30" fmla="*/ 1238519 h 1980171"/>
                  <a:gd name="connsiteX31" fmla="*/ 336871 w 2250791"/>
                  <a:gd name="connsiteY31" fmla="*/ 1198613 h 1980171"/>
                  <a:gd name="connsiteX32" fmla="*/ 237527 w 2250791"/>
                  <a:gd name="connsiteY32" fmla="*/ 1184730 h 1980171"/>
                  <a:gd name="connsiteX33" fmla="*/ 30408 w 2250791"/>
                  <a:gd name="connsiteY33" fmla="*/ 1021535 h 1980171"/>
                  <a:gd name="connsiteX34" fmla="*/ 111469 w 2250791"/>
                  <a:gd name="connsiteY34" fmla="*/ 833648 h 1980171"/>
                  <a:gd name="connsiteX35" fmla="*/ 106627 w 2250791"/>
                  <a:gd name="connsiteY35" fmla="*/ 778696 h 1980171"/>
                  <a:gd name="connsiteX36" fmla="*/ 3527 w 2250791"/>
                  <a:gd name="connsiteY36" fmla="*/ 601700 h 1980171"/>
                  <a:gd name="connsiteX37" fmla="*/ 95441 w 2250791"/>
                  <a:gd name="connsiteY37" fmla="*/ 480322 h 1980171"/>
                  <a:gd name="connsiteX38" fmla="*/ 165566 w 2250791"/>
                  <a:gd name="connsiteY38" fmla="*/ 452638 h 1980171"/>
                  <a:gd name="connsiteX39" fmla="*/ 250133 w 2250791"/>
                  <a:gd name="connsiteY39" fmla="*/ 437174 h 1980171"/>
                  <a:gd name="connsiteX40" fmla="*/ 201797 w 2250791"/>
                  <a:gd name="connsiteY40" fmla="*/ 408160 h 1980171"/>
                  <a:gd name="connsiteX41" fmla="*/ 197623 w 2250791"/>
                  <a:gd name="connsiteY41" fmla="*/ 352792 h 1980171"/>
                  <a:gd name="connsiteX42" fmla="*/ 286281 w 2250791"/>
                  <a:gd name="connsiteY42" fmla="*/ 315547 h 1980171"/>
                  <a:gd name="connsiteX43" fmla="*/ 280353 w 2250791"/>
                  <a:gd name="connsiteY43" fmla="*/ 277222 h 1980171"/>
                  <a:gd name="connsiteX44" fmla="*/ 277765 w 2250791"/>
                  <a:gd name="connsiteY44" fmla="*/ 235654 h 1980171"/>
                  <a:gd name="connsiteX45" fmla="*/ 312494 w 2250791"/>
                  <a:gd name="connsiteY45" fmla="*/ 191093 h 198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250791" h="1980171">
                    <a:moveTo>
                      <a:pt x="312494" y="190927"/>
                    </a:moveTo>
                    <a:cubicBezTo>
                      <a:pt x="317002" y="189597"/>
                      <a:pt x="321760" y="189264"/>
                      <a:pt x="326853" y="190179"/>
                    </a:cubicBezTo>
                    <a:cubicBezTo>
                      <a:pt x="352816" y="194917"/>
                      <a:pt x="352064" y="230001"/>
                      <a:pt x="355237" y="250119"/>
                    </a:cubicBezTo>
                    <a:cubicBezTo>
                      <a:pt x="414926" y="100392"/>
                      <a:pt x="525206" y="10855"/>
                      <a:pt x="705945" y="879"/>
                    </a:cubicBezTo>
                    <a:cubicBezTo>
                      <a:pt x="882008" y="-8848"/>
                      <a:pt x="1008651" y="62316"/>
                      <a:pt x="1096557" y="206972"/>
                    </a:cubicBezTo>
                    <a:cubicBezTo>
                      <a:pt x="1123355" y="140297"/>
                      <a:pt x="1158501" y="95570"/>
                      <a:pt x="1228793" y="94490"/>
                    </a:cubicBezTo>
                    <a:cubicBezTo>
                      <a:pt x="1298250" y="93409"/>
                      <a:pt x="1336401" y="132815"/>
                      <a:pt x="1357105" y="192174"/>
                    </a:cubicBezTo>
                    <a:cubicBezTo>
                      <a:pt x="1404689" y="169062"/>
                      <a:pt x="1446681" y="145535"/>
                      <a:pt x="1491845" y="127328"/>
                    </a:cubicBezTo>
                    <a:cubicBezTo>
                      <a:pt x="1607467" y="80772"/>
                      <a:pt x="1724592" y="53254"/>
                      <a:pt x="1843387" y="121924"/>
                    </a:cubicBezTo>
                    <a:cubicBezTo>
                      <a:pt x="1923363" y="168065"/>
                      <a:pt x="1954669" y="239312"/>
                      <a:pt x="1930376" y="319538"/>
                    </a:cubicBezTo>
                    <a:cubicBezTo>
                      <a:pt x="1927454" y="329098"/>
                      <a:pt x="1928956" y="339573"/>
                      <a:pt x="1939642" y="356782"/>
                    </a:cubicBezTo>
                    <a:cubicBezTo>
                      <a:pt x="1964269" y="335666"/>
                      <a:pt x="1988980" y="314633"/>
                      <a:pt x="2013440" y="293350"/>
                    </a:cubicBezTo>
                    <a:cubicBezTo>
                      <a:pt x="2067036" y="246794"/>
                      <a:pt x="2091579" y="248207"/>
                      <a:pt x="2137995" y="300416"/>
                    </a:cubicBezTo>
                    <a:cubicBezTo>
                      <a:pt x="2208705" y="380060"/>
                      <a:pt x="2207202" y="477662"/>
                      <a:pt x="2134239" y="556391"/>
                    </a:cubicBezTo>
                    <a:cubicBezTo>
                      <a:pt x="2125807" y="565453"/>
                      <a:pt x="2117960" y="574847"/>
                      <a:pt x="2116290" y="576759"/>
                    </a:cubicBezTo>
                    <a:cubicBezTo>
                      <a:pt x="2157781" y="623731"/>
                      <a:pt x="2207703" y="661807"/>
                      <a:pt x="2229742" y="709111"/>
                    </a:cubicBezTo>
                    <a:cubicBezTo>
                      <a:pt x="2282503" y="822009"/>
                      <a:pt x="2234250" y="921772"/>
                      <a:pt x="2105521" y="979052"/>
                    </a:cubicBezTo>
                    <a:cubicBezTo>
                      <a:pt x="2058103" y="1000169"/>
                      <a:pt x="2035312" y="1014718"/>
                      <a:pt x="2036648" y="1069338"/>
                    </a:cubicBezTo>
                    <a:cubicBezTo>
                      <a:pt x="2039069" y="1174421"/>
                      <a:pt x="1966022" y="1254564"/>
                      <a:pt x="1854156" y="1296880"/>
                    </a:cubicBezTo>
                    <a:cubicBezTo>
                      <a:pt x="1795636" y="1319077"/>
                      <a:pt x="1724759" y="1321322"/>
                      <a:pt x="1658892" y="1325063"/>
                    </a:cubicBezTo>
                    <a:cubicBezTo>
                      <a:pt x="1626084" y="1326892"/>
                      <a:pt x="1610389" y="1324813"/>
                      <a:pt x="1603627" y="1359148"/>
                    </a:cubicBezTo>
                    <a:cubicBezTo>
                      <a:pt x="1589018" y="1433139"/>
                      <a:pt x="1536090" y="1483187"/>
                      <a:pt x="1445929" y="1498317"/>
                    </a:cubicBezTo>
                    <a:cubicBezTo>
                      <a:pt x="1374552" y="1510372"/>
                      <a:pt x="1313527" y="1490835"/>
                      <a:pt x="1262686" y="1447937"/>
                    </a:cubicBezTo>
                    <a:cubicBezTo>
                      <a:pt x="1215686" y="1408198"/>
                      <a:pt x="1212931" y="1407783"/>
                      <a:pt x="1187886" y="1459909"/>
                    </a:cubicBezTo>
                    <a:cubicBezTo>
                      <a:pt x="1099229" y="1643805"/>
                      <a:pt x="951549" y="1784803"/>
                      <a:pt x="747686" y="1881656"/>
                    </a:cubicBezTo>
                    <a:cubicBezTo>
                      <a:pt x="661616" y="1922558"/>
                      <a:pt x="568199" y="1952487"/>
                      <a:pt x="469440" y="1980171"/>
                    </a:cubicBezTo>
                    <a:cubicBezTo>
                      <a:pt x="587985" y="1801347"/>
                      <a:pt x="668294" y="1619446"/>
                      <a:pt x="634484" y="1409778"/>
                    </a:cubicBezTo>
                    <a:cubicBezTo>
                      <a:pt x="625885" y="1420669"/>
                      <a:pt x="616035" y="1431061"/>
                      <a:pt x="608939" y="1442616"/>
                    </a:cubicBezTo>
                    <a:cubicBezTo>
                      <a:pt x="575462" y="1497569"/>
                      <a:pt x="513686" y="1516607"/>
                      <a:pt x="449738" y="1516025"/>
                    </a:cubicBezTo>
                    <a:cubicBezTo>
                      <a:pt x="385290" y="1515443"/>
                      <a:pt x="320174" y="1494992"/>
                      <a:pt x="294378" y="1437795"/>
                    </a:cubicBezTo>
                    <a:cubicBezTo>
                      <a:pt x="264074" y="1370538"/>
                      <a:pt x="274844" y="1302699"/>
                      <a:pt x="313830" y="1238519"/>
                    </a:cubicBezTo>
                    <a:cubicBezTo>
                      <a:pt x="320675" y="1227212"/>
                      <a:pt x="327020" y="1215573"/>
                      <a:pt x="336871" y="1198613"/>
                    </a:cubicBezTo>
                    <a:cubicBezTo>
                      <a:pt x="298803" y="1193293"/>
                      <a:pt x="268248" y="1188554"/>
                      <a:pt x="237527" y="1184730"/>
                    </a:cubicBezTo>
                    <a:cubicBezTo>
                      <a:pt x="124075" y="1170430"/>
                      <a:pt x="57790" y="1110573"/>
                      <a:pt x="30408" y="1021535"/>
                    </a:cubicBezTo>
                    <a:cubicBezTo>
                      <a:pt x="7284" y="946214"/>
                      <a:pt x="45769" y="882864"/>
                      <a:pt x="111469" y="833648"/>
                    </a:cubicBezTo>
                    <a:cubicBezTo>
                      <a:pt x="144779" y="808624"/>
                      <a:pt x="141857" y="798814"/>
                      <a:pt x="106627" y="778696"/>
                    </a:cubicBezTo>
                    <a:cubicBezTo>
                      <a:pt x="33831" y="737128"/>
                      <a:pt x="-13670" y="681843"/>
                      <a:pt x="3527" y="601700"/>
                    </a:cubicBezTo>
                    <a:cubicBezTo>
                      <a:pt x="14797" y="549408"/>
                      <a:pt x="49359" y="506842"/>
                      <a:pt x="95441" y="480322"/>
                    </a:cubicBezTo>
                    <a:cubicBezTo>
                      <a:pt x="117313" y="467685"/>
                      <a:pt x="141105" y="458623"/>
                      <a:pt x="165566" y="452638"/>
                    </a:cubicBezTo>
                    <a:cubicBezTo>
                      <a:pt x="192864" y="445987"/>
                      <a:pt x="223753" y="446403"/>
                      <a:pt x="250133" y="437174"/>
                    </a:cubicBezTo>
                    <a:cubicBezTo>
                      <a:pt x="236943" y="425785"/>
                      <a:pt x="217909" y="415476"/>
                      <a:pt x="201797" y="408160"/>
                    </a:cubicBezTo>
                    <a:cubicBezTo>
                      <a:pt x="158720" y="388374"/>
                      <a:pt x="156383" y="373493"/>
                      <a:pt x="197623" y="352792"/>
                    </a:cubicBezTo>
                    <a:cubicBezTo>
                      <a:pt x="229262" y="336913"/>
                      <a:pt x="263573" y="324941"/>
                      <a:pt x="286281" y="315547"/>
                    </a:cubicBezTo>
                    <a:cubicBezTo>
                      <a:pt x="289453" y="314217"/>
                      <a:pt x="281105" y="280963"/>
                      <a:pt x="280353" y="277222"/>
                    </a:cubicBezTo>
                    <a:cubicBezTo>
                      <a:pt x="277682" y="263587"/>
                      <a:pt x="275177" y="249537"/>
                      <a:pt x="277765" y="235654"/>
                    </a:cubicBezTo>
                    <a:cubicBezTo>
                      <a:pt x="280938" y="218362"/>
                      <a:pt x="294128" y="196580"/>
                      <a:pt x="312494" y="19109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vert="horz" rtlCol="0" anchor="ctr" anchorCtr="0"/>
              <a:lstStyle/>
              <a:p>
                <a:endParaRPr lang="nl-BE"/>
              </a:p>
            </p:txBody>
          </p:sp>
        </p:grpSp>
        <p:sp>
          <p:nvSpPr>
            <p:cNvPr id="56" name="Text Placeholder 2">
              <a:extLst>
                <a:ext uri="{FF2B5EF4-FFF2-40B4-BE49-F238E27FC236}">
                  <a16:creationId xmlns:a16="http://schemas.microsoft.com/office/drawing/2014/main" id="{1D5D225C-450F-C46E-7A5E-DBD57B6E9B27}"/>
                </a:ext>
              </a:extLst>
            </p:cNvPr>
            <p:cNvSpPr txBox="1">
              <a:spLocks/>
            </p:cNvSpPr>
            <p:nvPr/>
          </p:nvSpPr>
          <p:spPr>
            <a:xfrm>
              <a:off x="8849475" y="3516019"/>
              <a:ext cx="2339893" cy="1060417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indent="0" algn="r" defTabSz="457200" rtl="0" eaLnBrk="1" latinLnBrk="0" hangingPunct="1">
                <a:buNone/>
                <a:defRPr sz="1800" b="0" kern="1200">
                  <a:solidFill>
                    <a:schemeClr val="bg2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dirty="0">
                  <a:latin typeface="Bradley Hand ITC" panose="03070402050302030203" pitchFamily="66" charset="0"/>
                </a:rPr>
                <a:t>Hier komt jouw tekst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7859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6FDDDF48-CCDA-379E-1837-14F33F78EA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886" r="14424" b="38011"/>
          <a:stretch/>
        </p:blipFill>
        <p:spPr>
          <a:xfrm>
            <a:off x="251546" y="2788815"/>
            <a:ext cx="1507516" cy="144000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841667E8-A8E5-A586-1269-1D93211424FF}"/>
              </a:ext>
            </a:extLst>
          </p:cNvPr>
          <p:cNvGrpSpPr>
            <a:grpSpLocks noChangeAspect="1"/>
          </p:cNvGrpSpPr>
          <p:nvPr/>
        </p:nvGrpSpPr>
        <p:grpSpPr>
          <a:xfrm>
            <a:off x="2053270" y="1390199"/>
            <a:ext cx="1439171" cy="1243403"/>
            <a:chOff x="2891542" y="2960373"/>
            <a:chExt cx="1425450" cy="1279296"/>
          </a:xfrm>
        </p:grpSpPr>
        <p:sp>
          <p:nvSpPr>
            <p:cNvPr id="12" name="Graphic 16">
              <a:extLst>
                <a:ext uri="{FF2B5EF4-FFF2-40B4-BE49-F238E27FC236}">
                  <a16:creationId xmlns:a16="http://schemas.microsoft.com/office/drawing/2014/main" id="{4AFA6C1D-1C7C-FE53-6CA5-16C2E8A78AB7}"/>
                </a:ext>
              </a:extLst>
            </p:cNvPr>
            <p:cNvSpPr/>
            <p:nvPr/>
          </p:nvSpPr>
          <p:spPr>
            <a:xfrm>
              <a:off x="2891542" y="2960373"/>
              <a:ext cx="1381886" cy="1241257"/>
            </a:xfrm>
            <a:custGeom>
              <a:avLst/>
              <a:gdLst>
                <a:gd name="connsiteX0" fmla="*/ 651905 w 1381886"/>
                <a:gd name="connsiteY0" fmla="*/ 1241258 h 1241257"/>
                <a:gd name="connsiteX1" fmla="*/ 521387 w 1381886"/>
                <a:gd name="connsiteY1" fmla="*/ 1093819 h 1241257"/>
                <a:gd name="connsiteX2" fmla="*/ 329406 w 1381886"/>
                <a:gd name="connsiteY2" fmla="*/ 889506 h 1241257"/>
                <a:gd name="connsiteX3" fmla="*/ 88911 w 1381886"/>
                <a:gd name="connsiteY3" fmla="*/ 627517 h 1241257"/>
                <a:gd name="connsiteX4" fmla="*/ 12023 w 1381886"/>
                <a:gd name="connsiteY4" fmla="*/ 500293 h 1241257"/>
                <a:gd name="connsiteX5" fmla="*/ 8346 w 1381886"/>
                <a:gd name="connsiteY5" fmla="*/ 490586 h 1241257"/>
                <a:gd name="connsiteX6" fmla="*/ 160125 w 1381886"/>
                <a:gd name="connsiteY6" fmla="*/ 48991 h 1241257"/>
                <a:gd name="connsiteX7" fmla="*/ 264107 w 1381886"/>
                <a:gd name="connsiteY7" fmla="*/ 21878 h 1241257"/>
                <a:gd name="connsiteX8" fmla="*/ 452971 w 1381886"/>
                <a:gd name="connsiteY8" fmla="*/ 57574 h 1241257"/>
                <a:gd name="connsiteX9" fmla="*/ 616658 w 1381886"/>
                <a:gd name="connsiteY9" fmla="*/ 183034 h 1241257"/>
                <a:gd name="connsiteX10" fmla="*/ 728553 w 1381886"/>
                <a:gd name="connsiteY10" fmla="*/ 206137 h 1241257"/>
                <a:gd name="connsiteX11" fmla="*/ 885766 w 1381886"/>
                <a:gd name="connsiteY11" fmla="*/ 75383 h 1241257"/>
                <a:gd name="connsiteX12" fmla="*/ 1115471 w 1381886"/>
                <a:gd name="connsiteY12" fmla="*/ 3909 h 1241257"/>
                <a:gd name="connsiteX13" fmla="*/ 1309050 w 1381886"/>
                <a:gd name="connsiteY13" fmla="*/ 140358 h 1241257"/>
                <a:gd name="connsiteX14" fmla="*/ 1369793 w 1381886"/>
                <a:gd name="connsiteY14" fmla="*/ 439729 h 1241257"/>
                <a:gd name="connsiteX15" fmla="*/ 1310329 w 1381886"/>
                <a:gd name="connsiteY15" fmla="*/ 575536 h 1241257"/>
                <a:gd name="connsiteX16" fmla="*/ 1034507 w 1381886"/>
                <a:gd name="connsiteY16" fmla="*/ 902662 h 1241257"/>
                <a:gd name="connsiteX17" fmla="*/ 927407 w 1381886"/>
                <a:gd name="connsiteY17" fmla="*/ 995713 h 1241257"/>
                <a:gd name="connsiteX18" fmla="*/ 686992 w 1381886"/>
                <a:gd name="connsiteY18" fmla="*/ 1215508 h 1241257"/>
                <a:gd name="connsiteX19" fmla="*/ 651905 w 1381886"/>
                <a:gd name="connsiteY19" fmla="*/ 1241178 h 12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1886" h="1241257">
                  <a:moveTo>
                    <a:pt x="651905" y="1241258"/>
                  </a:moveTo>
                  <a:cubicBezTo>
                    <a:pt x="607067" y="1190481"/>
                    <a:pt x="565186" y="1141307"/>
                    <a:pt x="521387" y="1093819"/>
                  </a:cubicBezTo>
                  <a:cubicBezTo>
                    <a:pt x="458086" y="1025073"/>
                    <a:pt x="393107" y="957851"/>
                    <a:pt x="329406" y="889506"/>
                  </a:cubicBezTo>
                  <a:cubicBezTo>
                    <a:pt x="248602" y="802791"/>
                    <a:pt x="166039" y="717440"/>
                    <a:pt x="88911" y="627517"/>
                  </a:cubicBezTo>
                  <a:cubicBezTo>
                    <a:pt x="57101" y="590457"/>
                    <a:pt x="37200" y="543048"/>
                    <a:pt x="12023" y="500293"/>
                  </a:cubicBezTo>
                  <a:cubicBezTo>
                    <a:pt x="10265" y="497325"/>
                    <a:pt x="8826" y="493955"/>
                    <a:pt x="8346" y="490586"/>
                  </a:cubicBezTo>
                  <a:cubicBezTo>
                    <a:pt x="-11715" y="328708"/>
                    <a:pt x="-7639" y="152311"/>
                    <a:pt x="160125" y="48991"/>
                  </a:cubicBezTo>
                  <a:cubicBezTo>
                    <a:pt x="189697" y="30782"/>
                    <a:pt x="229979" y="19471"/>
                    <a:pt x="264107" y="21878"/>
                  </a:cubicBezTo>
                  <a:cubicBezTo>
                    <a:pt x="327888" y="26370"/>
                    <a:pt x="394386" y="34151"/>
                    <a:pt x="452971" y="57574"/>
                  </a:cubicBezTo>
                  <a:cubicBezTo>
                    <a:pt x="516511" y="82923"/>
                    <a:pt x="580292" y="116855"/>
                    <a:pt x="616658" y="183034"/>
                  </a:cubicBezTo>
                  <a:cubicBezTo>
                    <a:pt x="640795" y="226913"/>
                    <a:pt x="689709" y="237181"/>
                    <a:pt x="728553" y="206137"/>
                  </a:cubicBezTo>
                  <a:cubicBezTo>
                    <a:pt x="781783" y="163621"/>
                    <a:pt x="831737" y="116855"/>
                    <a:pt x="885766" y="75383"/>
                  </a:cubicBezTo>
                  <a:cubicBezTo>
                    <a:pt x="953063" y="23883"/>
                    <a:pt x="1023877" y="-12295"/>
                    <a:pt x="1115471" y="3909"/>
                  </a:cubicBezTo>
                  <a:cubicBezTo>
                    <a:pt x="1204028" y="19552"/>
                    <a:pt x="1262054" y="68324"/>
                    <a:pt x="1309050" y="140358"/>
                  </a:cubicBezTo>
                  <a:cubicBezTo>
                    <a:pt x="1369394" y="232688"/>
                    <a:pt x="1400725" y="330874"/>
                    <a:pt x="1369793" y="439729"/>
                  </a:cubicBezTo>
                  <a:cubicBezTo>
                    <a:pt x="1356446" y="486816"/>
                    <a:pt x="1328552" y="529572"/>
                    <a:pt x="1310329" y="575536"/>
                  </a:cubicBezTo>
                  <a:cubicBezTo>
                    <a:pt x="1254701" y="715756"/>
                    <a:pt x="1145843" y="810011"/>
                    <a:pt x="1034507" y="902662"/>
                  </a:cubicBezTo>
                  <a:cubicBezTo>
                    <a:pt x="998141" y="932903"/>
                    <a:pt x="962414" y="963947"/>
                    <a:pt x="927407" y="995713"/>
                  </a:cubicBezTo>
                  <a:cubicBezTo>
                    <a:pt x="847002" y="1068631"/>
                    <a:pt x="767237" y="1142350"/>
                    <a:pt x="686992" y="1215508"/>
                  </a:cubicBezTo>
                  <a:cubicBezTo>
                    <a:pt x="677721" y="1223931"/>
                    <a:pt x="666771" y="1230429"/>
                    <a:pt x="651905" y="1241178"/>
                  </a:cubicBezTo>
                </a:path>
              </a:pathLst>
            </a:custGeom>
            <a:solidFill>
              <a:srgbClr val="F6B1A7"/>
            </a:solidFill>
            <a:ln w="80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3" name="Graphic 17">
              <a:extLst>
                <a:ext uri="{FF2B5EF4-FFF2-40B4-BE49-F238E27FC236}">
                  <a16:creationId xmlns:a16="http://schemas.microsoft.com/office/drawing/2014/main" id="{57D73DCD-37BA-20A6-7F71-81C80E37ADFB}"/>
                </a:ext>
              </a:extLst>
            </p:cNvPr>
            <p:cNvSpPr/>
            <p:nvPr/>
          </p:nvSpPr>
          <p:spPr>
            <a:xfrm>
              <a:off x="2935106" y="2998412"/>
              <a:ext cx="1381886" cy="1241257"/>
            </a:xfrm>
            <a:custGeom>
              <a:avLst/>
              <a:gdLst>
                <a:gd name="connsiteX0" fmla="*/ 651905 w 1381886"/>
                <a:gd name="connsiteY0" fmla="*/ 1241258 h 1241257"/>
                <a:gd name="connsiteX1" fmla="*/ 521387 w 1381886"/>
                <a:gd name="connsiteY1" fmla="*/ 1093819 h 1241257"/>
                <a:gd name="connsiteX2" fmla="*/ 329406 w 1381886"/>
                <a:gd name="connsiteY2" fmla="*/ 889506 h 1241257"/>
                <a:gd name="connsiteX3" fmla="*/ 88911 w 1381886"/>
                <a:gd name="connsiteY3" fmla="*/ 627517 h 1241257"/>
                <a:gd name="connsiteX4" fmla="*/ 12023 w 1381886"/>
                <a:gd name="connsiteY4" fmla="*/ 500293 h 1241257"/>
                <a:gd name="connsiteX5" fmla="*/ 8346 w 1381886"/>
                <a:gd name="connsiteY5" fmla="*/ 490586 h 1241257"/>
                <a:gd name="connsiteX6" fmla="*/ 160125 w 1381886"/>
                <a:gd name="connsiteY6" fmla="*/ 48991 h 1241257"/>
                <a:gd name="connsiteX7" fmla="*/ 264107 w 1381886"/>
                <a:gd name="connsiteY7" fmla="*/ 21878 h 1241257"/>
                <a:gd name="connsiteX8" fmla="*/ 452971 w 1381886"/>
                <a:gd name="connsiteY8" fmla="*/ 57574 h 1241257"/>
                <a:gd name="connsiteX9" fmla="*/ 616658 w 1381886"/>
                <a:gd name="connsiteY9" fmla="*/ 183034 h 1241257"/>
                <a:gd name="connsiteX10" fmla="*/ 728553 w 1381886"/>
                <a:gd name="connsiteY10" fmla="*/ 206137 h 1241257"/>
                <a:gd name="connsiteX11" fmla="*/ 885766 w 1381886"/>
                <a:gd name="connsiteY11" fmla="*/ 75383 h 1241257"/>
                <a:gd name="connsiteX12" fmla="*/ 1115471 w 1381886"/>
                <a:gd name="connsiteY12" fmla="*/ 3909 h 1241257"/>
                <a:gd name="connsiteX13" fmla="*/ 1309050 w 1381886"/>
                <a:gd name="connsiteY13" fmla="*/ 140358 h 1241257"/>
                <a:gd name="connsiteX14" fmla="*/ 1369793 w 1381886"/>
                <a:gd name="connsiteY14" fmla="*/ 439729 h 1241257"/>
                <a:gd name="connsiteX15" fmla="*/ 1310329 w 1381886"/>
                <a:gd name="connsiteY15" fmla="*/ 575536 h 1241257"/>
                <a:gd name="connsiteX16" fmla="*/ 1034507 w 1381886"/>
                <a:gd name="connsiteY16" fmla="*/ 902662 h 1241257"/>
                <a:gd name="connsiteX17" fmla="*/ 927407 w 1381886"/>
                <a:gd name="connsiteY17" fmla="*/ 995713 h 1241257"/>
                <a:gd name="connsiteX18" fmla="*/ 686992 w 1381886"/>
                <a:gd name="connsiteY18" fmla="*/ 1215508 h 1241257"/>
                <a:gd name="connsiteX19" fmla="*/ 651905 w 1381886"/>
                <a:gd name="connsiteY19" fmla="*/ 1241178 h 124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81886" h="1241257">
                  <a:moveTo>
                    <a:pt x="651905" y="1241258"/>
                  </a:moveTo>
                  <a:cubicBezTo>
                    <a:pt x="607067" y="1190481"/>
                    <a:pt x="565186" y="1141307"/>
                    <a:pt x="521387" y="1093819"/>
                  </a:cubicBezTo>
                  <a:cubicBezTo>
                    <a:pt x="458086" y="1025073"/>
                    <a:pt x="393107" y="957851"/>
                    <a:pt x="329406" y="889506"/>
                  </a:cubicBezTo>
                  <a:cubicBezTo>
                    <a:pt x="248602" y="802791"/>
                    <a:pt x="166039" y="717440"/>
                    <a:pt x="88911" y="627517"/>
                  </a:cubicBezTo>
                  <a:cubicBezTo>
                    <a:pt x="57101" y="590457"/>
                    <a:pt x="37200" y="543048"/>
                    <a:pt x="12023" y="500293"/>
                  </a:cubicBezTo>
                  <a:cubicBezTo>
                    <a:pt x="10265" y="497325"/>
                    <a:pt x="8826" y="493955"/>
                    <a:pt x="8346" y="490586"/>
                  </a:cubicBezTo>
                  <a:cubicBezTo>
                    <a:pt x="-11715" y="328708"/>
                    <a:pt x="-7639" y="152311"/>
                    <a:pt x="160125" y="48991"/>
                  </a:cubicBezTo>
                  <a:cubicBezTo>
                    <a:pt x="189697" y="30782"/>
                    <a:pt x="229979" y="19471"/>
                    <a:pt x="264107" y="21878"/>
                  </a:cubicBezTo>
                  <a:cubicBezTo>
                    <a:pt x="327888" y="26370"/>
                    <a:pt x="394386" y="34151"/>
                    <a:pt x="452971" y="57574"/>
                  </a:cubicBezTo>
                  <a:cubicBezTo>
                    <a:pt x="516511" y="82923"/>
                    <a:pt x="580292" y="116855"/>
                    <a:pt x="616658" y="183034"/>
                  </a:cubicBezTo>
                  <a:cubicBezTo>
                    <a:pt x="640795" y="226913"/>
                    <a:pt x="689709" y="237181"/>
                    <a:pt x="728553" y="206137"/>
                  </a:cubicBezTo>
                  <a:cubicBezTo>
                    <a:pt x="781783" y="163621"/>
                    <a:pt x="831737" y="116855"/>
                    <a:pt x="885766" y="75383"/>
                  </a:cubicBezTo>
                  <a:cubicBezTo>
                    <a:pt x="953063" y="23883"/>
                    <a:pt x="1023877" y="-12295"/>
                    <a:pt x="1115471" y="3909"/>
                  </a:cubicBezTo>
                  <a:cubicBezTo>
                    <a:pt x="1204028" y="19552"/>
                    <a:pt x="1262054" y="68324"/>
                    <a:pt x="1309050" y="140358"/>
                  </a:cubicBezTo>
                  <a:cubicBezTo>
                    <a:pt x="1369394" y="232688"/>
                    <a:pt x="1400725" y="330874"/>
                    <a:pt x="1369793" y="439729"/>
                  </a:cubicBezTo>
                  <a:cubicBezTo>
                    <a:pt x="1356446" y="486816"/>
                    <a:pt x="1328552" y="529572"/>
                    <a:pt x="1310329" y="575536"/>
                  </a:cubicBezTo>
                  <a:cubicBezTo>
                    <a:pt x="1254701" y="715756"/>
                    <a:pt x="1145843" y="810011"/>
                    <a:pt x="1034507" y="902662"/>
                  </a:cubicBezTo>
                  <a:cubicBezTo>
                    <a:pt x="998141" y="932903"/>
                    <a:pt x="962414" y="963947"/>
                    <a:pt x="927407" y="995713"/>
                  </a:cubicBezTo>
                  <a:cubicBezTo>
                    <a:pt x="847002" y="1068631"/>
                    <a:pt x="767237" y="1142350"/>
                    <a:pt x="686992" y="1215508"/>
                  </a:cubicBezTo>
                  <a:cubicBezTo>
                    <a:pt x="677721" y="1223931"/>
                    <a:pt x="666771" y="1230429"/>
                    <a:pt x="651905" y="1241178"/>
                  </a:cubicBezTo>
                </a:path>
              </a:pathLst>
            </a:custGeom>
            <a:noFill/>
            <a:ln w="1334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0F00121-E61C-1401-36A0-A28B3DA3466B}"/>
              </a:ext>
            </a:extLst>
          </p:cNvPr>
          <p:cNvGrpSpPr>
            <a:grpSpLocks noChangeAspect="1"/>
          </p:cNvGrpSpPr>
          <p:nvPr/>
        </p:nvGrpSpPr>
        <p:grpSpPr>
          <a:xfrm>
            <a:off x="316678" y="4546706"/>
            <a:ext cx="1443901" cy="1338881"/>
            <a:chOff x="1447279" y="5493146"/>
            <a:chExt cx="1125635" cy="1084232"/>
          </a:xfrm>
          <a:solidFill>
            <a:schemeClr val="accent2"/>
          </a:solidFill>
        </p:grpSpPr>
        <p:sp>
          <p:nvSpPr>
            <p:cNvPr id="65" name="Graphic 19">
              <a:extLst>
                <a:ext uri="{FF2B5EF4-FFF2-40B4-BE49-F238E27FC236}">
                  <a16:creationId xmlns:a16="http://schemas.microsoft.com/office/drawing/2014/main" id="{5F7E615A-5197-BCF1-6F7C-0193BB9F3937}"/>
                </a:ext>
              </a:extLst>
            </p:cNvPr>
            <p:cNvSpPr/>
            <p:nvPr/>
          </p:nvSpPr>
          <p:spPr>
            <a:xfrm>
              <a:off x="1447279" y="5493146"/>
              <a:ext cx="1075622" cy="1049273"/>
            </a:xfrm>
            <a:custGeom>
              <a:avLst/>
              <a:gdLst>
                <a:gd name="connsiteX0" fmla="*/ 553230 w 1075622"/>
                <a:gd name="connsiteY0" fmla="*/ 1025384 h 1049273"/>
                <a:gd name="connsiteX1" fmla="*/ 394528 w 1075622"/>
                <a:gd name="connsiteY1" fmla="*/ 1036837 h 1049273"/>
                <a:gd name="connsiteX2" fmla="*/ 213447 w 1075622"/>
                <a:gd name="connsiteY2" fmla="*/ 1049018 h 1049273"/>
                <a:gd name="connsiteX3" fmla="*/ 71628 w 1075622"/>
                <a:gd name="connsiteY3" fmla="*/ 1036175 h 1049273"/>
                <a:gd name="connsiteX4" fmla="*/ 387 w 1075622"/>
                <a:gd name="connsiteY4" fmla="*/ 926677 h 1049273"/>
                <a:gd name="connsiteX5" fmla="*/ 14026 w 1075622"/>
                <a:gd name="connsiteY5" fmla="*/ 798974 h 1049273"/>
                <a:gd name="connsiteX6" fmla="*/ 31108 w 1075622"/>
                <a:gd name="connsiteY6" fmla="*/ 373495 h 1049273"/>
                <a:gd name="connsiteX7" fmla="*/ 30512 w 1075622"/>
                <a:gd name="connsiteY7" fmla="*/ 252478 h 1049273"/>
                <a:gd name="connsiteX8" fmla="*/ 32896 w 1075622"/>
                <a:gd name="connsiteY8" fmla="*/ 103259 h 1049273"/>
                <a:gd name="connsiteX9" fmla="*/ 139889 w 1075622"/>
                <a:gd name="connsiteY9" fmla="*/ 47782 h 1049273"/>
                <a:gd name="connsiteX10" fmla="*/ 929891 w 1075622"/>
                <a:gd name="connsiteY10" fmla="*/ 1640 h 1049273"/>
                <a:gd name="connsiteX11" fmla="*/ 1020332 w 1075622"/>
                <a:gd name="connsiteY11" fmla="*/ 9849 h 1049273"/>
                <a:gd name="connsiteX12" fmla="*/ 1075617 w 1075622"/>
                <a:gd name="connsiteY12" fmla="*/ 75653 h 1049273"/>
                <a:gd name="connsiteX13" fmla="*/ 1067539 w 1075622"/>
                <a:gd name="connsiteY13" fmla="*/ 446979 h 1049273"/>
                <a:gd name="connsiteX14" fmla="*/ 1061514 w 1075622"/>
                <a:gd name="connsiteY14" fmla="*/ 773155 h 1049273"/>
                <a:gd name="connsiteX15" fmla="*/ 1015367 w 1075622"/>
                <a:gd name="connsiteY15" fmla="*/ 969642 h 1049273"/>
                <a:gd name="connsiteX16" fmla="*/ 940617 w 1075622"/>
                <a:gd name="connsiteY16" fmla="*/ 1038161 h 1049273"/>
                <a:gd name="connsiteX17" fmla="*/ 834153 w 1075622"/>
                <a:gd name="connsiteY17" fmla="*/ 1033725 h 1049273"/>
                <a:gd name="connsiteX18" fmla="*/ 731133 w 1075622"/>
                <a:gd name="connsiteY18" fmla="*/ 1023663 h 1049273"/>
                <a:gd name="connsiteX19" fmla="*/ 553164 w 1075622"/>
                <a:gd name="connsiteY19" fmla="*/ 1025384 h 104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5622" h="1049273">
                  <a:moveTo>
                    <a:pt x="553230" y="1025384"/>
                  </a:moveTo>
                  <a:cubicBezTo>
                    <a:pt x="500263" y="1028231"/>
                    <a:pt x="447296" y="1032600"/>
                    <a:pt x="394528" y="1036837"/>
                  </a:cubicBezTo>
                  <a:cubicBezTo>
                    <a:pt x="334211" y="1041670"/>
                    <a:pt x="273895" y="1046568"/>
                    <a:pt x="213447" y="1049018"/>
                  </a:cubicBezTo>
                  <a:cubicBezTo>
                    <a:pt x="166439" y="1050938"/>
                    <a:pt x="118835" y="1041603"/>
                    <a:pt x="71628" y="1036175"/>
                  </a:cubicBezTo>
                  <a:cubicBezTo>
                    <a:pt x="18661" y="1030084"/>
                    <a:pt x="-3254" y="969443"/>
                    <a:pt x="387" y="926677"/>
                  </a:cubicBezTo>
                  <a:cubicBezTo>
                    <a:pt x="3962" y="884043"/>
                    <a:pt x="9590" y="841542"/>
                    <a:pt x="14026" y="798974"/>
                  </a:cubicBezTo>
                  <a:cubicBezTo>
                    <a:pt x="28658" y="657699"/>
                    <a:pt x="31240" y="515432"/>
                    <a:pt x="31108" y="373495"/>
                  </a:cubicBezTo>
                  <a:cubicBezTo>
                    <a:pt x="31108" y="333178"/>
                    <a:pt x="30843" y="292795"/>
                    <a:pt x="30512" y="252478"/>
                  </a:cubicBezTo>
                  <a:cubicBezTo>
                    <a:pt x="30181" y="202893"/>
                    <a:pt x="30115" y="151785"/>
                    <a:pt x="32896" y="103259"/>
                  </a:cubicBezTo>
                  <a:cubicBezTo>
                    <a:pt x="35412" y="58838"/>
                    <a:pt x="95529" y="51953"/>
                    <a:pt x="139889" y="47782"/>
                  </a:cubicBezTo>
                  <a:cubicBezTo>
                    <a:pt x="402605" y="22957"/>
                    <a:pt x="665123" y="-7430"/>
                    <a:pt x="929891" y="1640"/>
                  </a:cubicBezTo>
                  <a:cubicBezTo>
                    <a:pt x="960082" y="2699"/>
                    <a:pt x="990340" y="5810"/>
                    <a:pt x="1020332" y="9849"/>
                  </a:cubicBezTo>
                  <a:cubicBezTo>
                    <a:pt x="1057939" y="14880"/>
                    <a:pt x="1076014" y="41228"/>
                    <a:pt x="1075617" y="75653"/>
                  </a:cubicBezTo>
                  <a:cubicBezTo>
                    <a:pt x="1074359" y="199451"/>
                    <a:pt x="1070254" y="323182"/>
                    <a:pt x="1067539" y="446979"/>
                  </a:cubicBezTo>
                  <a:cubicBezTo>
                    <a:pt x="1065156" y="555682"/>
                    <a:pt x="1062242" y="664386"/>
                    <a:pt x="1061514" y="773155"/>
                  </a:cubicBezTo>
                  <a:cubicBezTo>
                    <a:pt x="1061051" y="842535"/>
                    <a:pt x="1049199" y="908273"/>
                    <a:pt x="1015367" y="969642"/>
                  </a:cubicBezTo>
                  <a:cubicBezTo>
                    <a:pt x="998748" y="999830"/>
                    <a:pt x="973986" y="1026973"/>
                    <a:pt x="940617" y="1038161"/>
                  </a:cubicBezTo>
                  <a:cubicBezTo>
                    <a:pt x="905526" y="1049945"/>
                    <a:pt x="869310" y="1039750"/>
                    <a:pt x="834153" y="1033725"/>
                  </a:cubicBezTo>
                  <a:cubicBezTo>
                    <a:pt x="800188" y="1027900"/>
                    <a:pt x="765561" y="1025252"/>
                    <a:pt x="731133" y="1023663"/>
                  </a:cubicBezTo>
                  <a:cubicBezTo>
                    <a:pt x="671810" y="1020882"/>
                    <a:pt x="612487" y="1022206"/>
                    <a:pt x="553164" y="1025384"/>
                  </a:cubicBezTo>
                </a:path>
              </a:pathLst>
            </a:custGeom>
            <a:solidFill>
              <a:schemeClr val="accent2"/>
            </a:solidFill>
            <a:ln w="8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4" name="Graphic 20">
              <a:extLst>
                <a:ext uri="{FF2B5EF4-FFF2-40B4-BE49-F238E27FC236}">
                  <a16:creationId xmlns:a16="http://schemas.microsoft.com/office/drawing/2014/main" id="{8AADF975-03C9-416E-F8C4-9226A2C8C7E5}"/>
                </a:ext>
              </a:extLst>
            </p:cNvPr>
            <p:cNvSpPr/>
            <p:nvPr/>
          </p:nvSpPr>
          <p:spPr>
            <a:xfrm>
              <a:off x="1497292" y="5528105"/>
              <a:ext cx="1075622" cy="1049273"/>
            </a:xfrm>
            <a:custGeom>
              <a:avLst/>
              <a:gdLst>
                <a:gd name="connsiteX0" fmla="*/ 553230 w 1075622"/>
                <a:gd name="connsiteY0" fmla="*/ 1025384 h 1049273"/>
                <a:gd name="connsiteX1" fmla="*/ 394528 w 1075622"/>
                <a:gd name="connsiteY1" fmla="*/ 1036837 h 1049273"/>
                <a:gd name="connsiteX2" fmla="*/ 213447 w 1075622"/>
                <a:gd name="connsiteY2" fmla="*/ 1049018 h 1049273"/>
                <a:gd name="connsiteX3" fmla="*/ 71628 w 1075622"/>
                <a:gd name="connsiteY3" fmla="*/ 1036175 h 1049273"/>
                <a:gd name="connsiteX4" fmla="*/ 387 w 1075622"/>
                <a:gd name="connsiteY4" fmla="*/ 926677 h 1049273"/>
                <a:gd name="connsiteX5" fmla="*/ 14026 w 1075622"/>
                <a:gd name="connsiteY5" fmla="*/ 798974 h 1049273"/>
                <a:gd name="connsiteX6" fmla="*/ 31108 w 1075622"/>
                <a:gd name="connsiteY6" fmla="*/ 373495 h 1049273"/>
                <a:gd name="connsiteX7" fmla="*/ 30512 w 1075622"/>
                <a:gd name="connsiteY7" fmla="*/ 252478 h 1049273"/>
                <a:gd name="connsiteX8" fmla="*/ 32896 w 1075622"/>
                <a:gd name="connsiteY8" fmla="*/ 103259 h 1049273"/>
                <a:gd name="connsiteX9" fmla="*/ 139889 w 1075622"/>
                <a:gd name="connsiteY9" fmla="*/ 47782 h 1049273"/>
                <a:gd name="connsiteX10" fmla="*/ 929891 w 1075622"/>
                <a:gd name="connsiteY10" fmla="*/ 1640 h 1049273"/>
                <a:gd name="connsiteX11" fmla="*/ 1020332 w 1075622"/>
                <a:gd name="connsiteY11" fmla="*/ 9849 h 1049273"/>
                <a:gd name="connsiteX12" fmla="*/ 1075617 w 1075622"/>
                <a:gd name="connsiteY12" fmla="*/ 75653 h 1049273"/>
                <a:gd name="connsiteX13" fmla="*/ 1067539 w 1075622"/>
                <a:gd name="connsiteY13" fmla="*/ 446979 h 1049273"/>
                <a:gd name="connsiteX14" fmla="*/ 1061514 w 1075622"/>
                <a:gd name="connsiteY14" fmla="*/ 773155 h 1049273"/>
                <a:gd name="connsiteX15" fmla="*/ 1015367 w 1075622"/>
                <a:gd name="connsiteY15" fmla="*/ 969642 h 1049273"/>
                <a:gd name="connsiteX16" fmla="*/ 940617 w 1075622"/>
                <a:gd name="connsiteY16" fmla="*/ 1038161 h 1049273"/>
                <a:gd name="connsiteX17" fmla="*/ 834153 w 1075622"/>
                <a:gd name="connsiteY17" fmla="*/ 1033725 h 1049273"/>
                <a:gd name="connsiteX18" fmla="*/ 731133 w 1075622"/>
                <a:gd name="connsiteY18" fmla="*/ 1023663 h 1049273"/>
                <a:gd name="connsiteX19" fmla="*/ 553164 w 1075622"/>
                <a:gd name="connsiteY19" fmla="*/ 1025384 h 104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75622" h="1049273">
                  <a:moveTo>
                    <a:pt x="553230" y="1025384"/>
                  </a:moveTo>
                  <a:cubicBezTo>
                    <a:pt x="500263" y="1028231"/>
                    <a:pt x="447296" y="1032600"/>
                    <a:pt x="394528" y="1036837"/>
                  </a:cubicBezTo>
                  <a:cubicBezTo>
                    <a:pt x="334211" y="1041670"/>
                    <a:pt x="273895" y="1046568"/>
                    <a:pt x="213447" y="1049018"/>
                  </a:cubicBezTo>
                  <a:cubicBezTo>
                    <a:pt x="166439" y="1050938"/>
                    <a:pt x="118835" y="1041603"/>
                    <a:pt x="71628" y="1036175"/>
                  </a:cubicBezTo>
                  <a:cubicBezTo>
                    <a:pt x="18661" y="1030084"/>
                    <a:pt x="-3254" y="969443"/>
                    <a:pt x="387" y="926677"/>
                  </a:cubicBezTo>
                  <a:cubicBezTo>
                    <a:pt x="3962" y="884043"/>
                    <a:pt x="9590" y="841542"/>
                    <a:pt x="14026" y="798974"/>
                  </a:cubicBezTo>
                  <a:cubicBezTo>
                    <a:pt x="28658" y="657699"/>
                    <a:pt x="31240" y="515432"/>
                    <a:pt x="31108" y="373495"/>
                  </a:cubicBezTo>
                  <a:cubicBezTo>
                    <a:pt x="31108" y="333178"/>
                    <a:pt x="30843" y="292795"/>
                    <a:pt x="30512" y="252478"/>
                  </a:cubicBezTo>
                  <a:cubicBezTo>
                    <a:pt x="30181" y="202893"/>
                    <a:pt x="30115" y="151785"/>
                    <a:pt x="32896" y="103259"/>
                  </a:cubicBezTo>
                  <a:cubicBezTo>
                    <a:pt x="35412" y="58838"/>
                    <a:pt x="95529" y="51953"/>
                    <a:pt x="139889" y="47782"/>
                  </a:cubicBezTo>
                  <a:cubicBezTo>
                    <a:pt x="402605" y="22957"/>
                    <a:pt x="665123" y="-7430"/>
                    <a:pt x="929891" y="1640"/>
                  </a:cubicBezTo>
                  <a:cubicBezTo>
                    <a:pt x="960082" y="2699"/>
                    <a:pt x="990340" y="5810"/>
                    <a:pt x="1020332" y="9849"/>
                  </a:cubicBezTo>
                  <a:cubicBezTo>
                    <a:pt x="1057939" y="14880"/>
                    <a:pt x="1076014" y="41228"/>
                    <a:pt x="1075617" y="75653"/>
                  </a:cubicBezTo>
                  <a:cubicBezTo>
                    <a:pt x="1074359" y="199451"/>
                    <a:pt x="1070254" y="323182"/>
                    <a:pt x="1067539" y="446979"/>
                  </a:cubicBezTo>
                  <a:cubicBezTo>
                    <a:pt x="1065156" y="555682"/>
                    <a:pt x="1062242" y="664386"/>
                    <a:pt x="1061514" y="773155"/>
                  </a:cubicBezTo>
                  <a:cubicBezTo>
                    <a:pt x="1061051" y="842535"/>
                    <a:pt x="1049199" y="908273"/>
                    <a:pt x="1015367" y="969642"/>
                  </a:cubicBezTo>
                  <a:cubicBezTo>
                    <a:pt x="998748" y="999830"/>
                    <a:pt x="973986" y="1026973"/>
                    <a:pt x="940617" y="1038161"/>
                  </a:cubicBezTo>
                  <a:cubicBezTo>
                    <a:pt x="905526" y="1049945"/>
                    <a:pt x="869310" y="1039750"/>
                    <a:pt x="834153" y="1033725"/>
                  </a:cubicBezTo>
                  <a:cubicBezTo>
                    <a:pt x="800188" y="1027900"/>
                    <a:pt x="765561" y="1025252"/>
                    <a:pt x="731133" y="1023663"/>
                  </a:cubicBezTo>
                  <a:cubicBezTo>
                    <a:pt x="671810" y="1020882"/>
                    <a:pt x="612487" y="1022206"/>
                    <a:pt x="553164" y="1025384"/>
                  </a:cubicBezTo>
                </a:path>
              </a:pathLst>
            </a:custGeom>
            <a:solidFill>
              <a:schemeClr val="accent2"/>
            </a:solidFill>
            <a:ln w="11359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6FCD3E4-E4E9-5699-2995-4D7C524288A0}"/>
              </a:ext>
            </a:extLst>
          </p:cNvPr>
          <p:cNvGrpSpPr>
            <a:grpSpLocks noChangeAspect="1"/>
          </p:cNvGrpSpPr>
          <p:nvPr/>
        </p:nvGrpSpPr>
        <p:grpSpPr>
          <a:xfrm>
            <a:off x="3824296" y="1522032"/>
            <a:ext cx="1438714" cy="944211"/>
            <a:chOff x="4211556" y="4920029"/>
            <a:chExt cx="1396312" cy="951912"/>
          </a:xfrm>
        </p:grpSpPr>
        <p:sp>
          <p:nvSpPr>
            <p:cNvPr id="13" name="Graphic 22">
              <a:extLst>
                <a:ext uri="{FF2B5EF4-FFF2-40B4-BE49-F238E27FC236}">
                  <a16:creationId xmlns:a16="http://schemas.microsoft.com/office/drawing/2014/main" id="{F162EB29-36AD-4601-0ECA-54DC943F4BA7}"/>
                </a:ext>
              </a:extLst>
            </p:cNvPr>
            <p:cNvSpPr/>
            <p:nvPr/>
          </p:nvSpPr>
          <p:spPr>
            <a:xfrm>
              <a:off x="4211556" y="4920029"/>
              <a:ext cx="1320752" cy="913873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07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22518" y="763006"/>
                    <a:pt x="1233436" y="713566"/>
                  </a:cubicBezTo>
                  <a:cubicBezTo>
                    <a:pt x="1251186" y="633122"/>
                    <a:pt x="1260544" y="550820"/>
                    <a:pt x="1273393" y="469262"/>
                  </a:cubicBezTo>
                  <a:cubicBezTo>
                    <a:pt x="1288989" y="370083"/>
                    <a:pt x="1306888" y="271128"/>
                    <a:pt x="1318920" y="171429"/>
                  </a:cubicBezTo>
                  <a:cubicBezTo>
                    <a:pt x="1330135" y="7849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solidFill>
              <a:schemeClr val="bg2"/>
            </a:solidFill>
            <a:ln w="9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4" name="Graphic 23">
              <a:extLst>
                <a:ext uri="{FF2B5EF4-FFF2-40B4-BE49-F238E27FC236}">
                  <a16:creationId xmlns:a16="http://schemas.microsoft.com/office/drawing/2014/main" id="{9367AE15-A27A-F401-BBF8-7F1D31328CC8}"/>
                </a:ext>
              </a:extLst>
            </p:cNvPr>
            <p:cNvSpPr/>
            <p:nvPr/>
          </p:nvSpPr>
          <p:spPr>
            <a:xfrm>
              <a:off x="4287116" y="4958068"/>
              <a:ext cx="1320752" cy="913873"/>
            </a:xfrm>
            <a:custGeom>
              <a:avLst/>
              <a:gdLst>
                <a:gd name="connsiteX0" fmla="*/ 765834 w 1320752"/>
                <a:gd name="connsiteY0" fmla="*/ 913856 h 913873"/>
                <a:gd name="connsiteX1" fmla="*/ 1028229 w 1320752"/>
                <a:gd name="connsiteY1" fmla="*/ 889024 h 913873"/>
                <a:gd name="connsiteX2" fmla="*/ 1155898 w 1320752"/>
                <a:gd name="connsiteY2" fmla="*/ 837576 h 913873"/>
                <a:gd name="connsiteX3" fmla="*/ 1233436 w 1320752"/>
                <a:gd name="connsiteY3" fmla="*/ 713566 h 913873"/>
                <a:gd name="connsiteX4" fmla="*/ 1273393 w 1320752"/>
                <a:gd name="connsiteY4" fmla="*/ 469262 h 913873"/>
                <a:gd name="connsiteX5" fmla="*/ 1318920 w 1320752"/>
                <a:gd name="connsiteY5" fmla="*/ 171429 h 913873"/>
                <a:gd name="connsiteX6" fmla="*/ 1199717 w 1320752"/>
                <a:gd name="connsiteY6" fmla="*/ 21694 h 913873"/>
                <a:gd name="connsiteX7" fmla="*/ 543768 w 1320752"/>
                <a:gd name="connsiteY7" fmla="*/ 7271 h 913873"/>
                <a:gd name="connsiteX8" fmla="*/ 107879 w 1320752"/>
                <a:gd name="connsiteY8" fmla="*/ 46526 h 913873"/>
                <a:gd name="connsiteX9" fmla="*/ 634 w 1320752"/>
                <a:gd name="connsiteY9" fmla="*/ 159013 h 913873"/>
                <a:gd name="connsiteX10" fmla="*/ 14596 w 1320752"/>
                <a:gd name="connsiteY10" fmla="*/ 514390 h 913873"/>
                <a:gd name="connsiteX11" fmla="*/ 87455 w 1320752"/>
                <a:gd name="connsiteY11" fmla="*/ 775868 h 913873"/>
                <a:gd name="connsiteX12" fmla="*/ 250402 w 1320752"/>
                <a:gd name="connsiteY12" fmla="*/ 890883 h 913873"/>
                <a:gd name="connsiteX13" fmla="*/ 441127 w 1320752"/>
                <a:gd name="connsiteY13" fmla="*/ 901366 h 913873"/>
                <a:gd name="connsiteX14" fmla="*/ 765834 w 1320752"/>
                <a:gd name="connsiteY14" fmla="*/ 913856 h 91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0752" h="913873">
                  <a:moveTo>
                    <a:pt x="765834" y="913856"/>
                  </a:moveTo>
                  <a:cubicBezTo>
                    <a:pt x="854883" y="913484"/>
                    <a:pt x="943413" y="907388"/>
                    <a:pt x="1028229" y="889024"/>
                  </a:cubicBezTo>
                  <a:cubicBezTo>
                    <a:pt x="1073162" y="879285"/>
                    <a:pt x="1118763" y="863003"/>
                    <a:pt x="1155898" y="837576"/>
                  </a:cubicBezTo>
                  <a:cubicBezTo>
                    <a:pt x="1198380" y="808507"/>
                    <a:pt x="1222518" y="763006"/>
                    <a:pt x="1233436" y="713566"/>
                  </a:cubicBezTo>
                  <a:cubicBezTo>
                    <a:pt x="1251186" y="633122"/>
                    <a:pt x="1260544" y="550820"/>
                    <a:pt x="1273393" y="469262"/>
                  </a:cubicBezTo>
                  <a:cubicBezTo>
                    <a:pt x="1288989" y="370083"/>
                    <a:pt x="1306888" y="271128"/>
                    <a:pt x="1318920" y="171429"/>
                  </a:cubicBezTo>
                  <a:cubicBezTo>
                    <a:pt x="1330135" y="78495"/>
                    <a:pt x="1289806" y="31582"/>
                    <a:pt x="1199717" y="21694"/>
                  </a:cubicBezTo>
                  <a:cubicBezTo>
                    <a:pt x="981810" y="-2246"/>
                    <a:pt x="762492" y="-5294"/>
                    <a:pt x="543768" y="7271"/>
                  </a:cubicBezTo>
                  <a:cubicBezTo>
                    <a:pt x="398051" y="15672"/>
                    <a:pt x="252928" y="30690"/>
                    <a:pt x="107879" y="46526"/>
                  </a:cubicBezTo>
                  <a:cubicBezTo>
                    <a:pt x="32644" y="54704"/>
                    <a:pt x="2119" y="77528"/>
                    <a:pt x="634" y="159013"/>
                  </a:cubicBezTo>
                  <a:cubicBezTo>
                    <a:pt x="-1595" y="277447"/>
                    <a:pt x="1822" y="396699"/>
                    <a:pt x="14596" y="514390"/>
                  </a:cubicBezTo>
                  <a:cubicBezTo>
                    <a:pt x="24326" y="604053"/>
                    <a:pt x="41259" y="694756"/>
                    <a:pt x="87455" y="775868"/>
                  </a:cubicBezTo>
                  <a:cubicBezTo>
                    <a:pt x="123995" y="839955"/>
                    <a:pt x="177767" y="881589"/>
                    <a:pt x="250402" y="890883"/>
                  </a:cubicBezTo>
                  <a:cubicBezTo>
                    <a:pt x="313383" y="898912"/>
                    <a:pt x="377478" y="898466"/>
                    <a:pt x="441127" y="901366"/>
                  </a:cubicBezTo>
                  <a:cubicBezTo>
                    <a:pt x="546516" y="906124"/>
                    <a:pt x="656583" y="914302"/>
                    <a:pt x="765834" y="913856"/>
                  </a:cubicBezTo>
                </a:path>
              </a:pathLst>
            </a:custGeom>
            <a:noFill/>
            <a:ln w="9764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F8104AC2-C209-0BD8-048C-6E836D1CC7A0}"/>
              </a:ext>
            </a:extLst>
          </p:cNvPr>
          <p:cNvGrpSpPr>
            <a:grpSpLocks noChangeAspect="1"/>
          </p:cNvGrpSpPr>
          <p:nvPr/>
        </p:nvGrpSpPr>
        <p:grpSpPr>
          <a:xfrm>
            <a:off x="326341" y="1314195"/>
            <a:ext cx="1436833" cy="1233475"/>
            <a:chOff x="981488" y="2086394"/>
            <a:chExt cx="1631412" cy="1454815"/>
          </a:xfrm>
          <a:solidFill>
            <a:schemeClr val="accent1"/>
          </a:solidFill>
        </p:grpSpPr>
        <p:sp>
          <p:nvSpPr>
            <p:cNvPr id="11" name="Graphic 25">
              <a:extLst>
                <a:ext uri="{FF2B5EF4-FFF2-40B4-BE49-F238E27FC236}">
                  <a16:creationId xmlns:a16="http://schemas.microsoft.com/office/drawing/2014/main" id="{B4E063EC-F12C-7890-8F78-18DEA2730FB2}"/>
                </a:ext>
              </a:extLst>
            </p:cNvPr>
            <p:cNvSpPr/>
            <p:nvPr/>
          </p:nvSpPr>
          <p:spPr>
            <a:xfrm>
              <a:off x="981488" y="2086394"/>
              <a:ext cx="1574146" cy="1422109"/>
            </a:xfrm>
            <a:custGeom>
              <a:avLst/>
              <a:gdLst>
                <a:gd name="connsiteX0" fmla="*/ 907373 w 1574146"/>
                <a:gd name="connsiteY0" fmla="*/ 99 h 1422109"/>
                <a:gd name="connsiteX1" fmla="*/ 1141860 w 1574146"/>
                <a:gd name="connsiteY1" fmla="*/ 242968 h 1422109"/>
                <a:gd name="connsiteX2" fmla="*/ 1534020 w 1574146"/>
                <a:gd name="connsiteY2" fmla="*/ 663526 h 1422109"/>
                <a:gd name="connsiteX3" fmla="*/ 1573265 w 1574146"/>
                <a:gd name="connsiteY3" fmla="*/ 734819 h 1422109"/>
                <a:gd name="connsiteX4" fmla="*/ 1554925 w 1574146"/>
                <a:gd name="connsiteY4" fmla="*/ 790236 h 1422109"/>
                <a:gd name="connsiteX5" fmla="*/ 1213547 w 1574146"/>
                <a:gd name="connsiteY5" fmla="*/ 1145024 h 1422109"/>
                <a:gd name="connsiteX6" fmla="*/ 925615 w 1574146"/>
                <a:gd name="connsiteY6" fmla="*/ 1391245 h 1422109"/>
                <a:gd name="connsiteX7" fmla="*/ 869310 w 1574146"/>
                <a:gd name="connsiteY7" fmla="*/ 1422109 h 1422109"/>
                <a:gd name="connsiteX8" fmla="*/ 869310 w 1574146"/>
                <a:gd name="connsiteY8" fmla="*/ 1358015 h 1422109"/>
                <a:gd name="connsiteX9" fmla="*/ 862704 w 1574146"/>
                <a:gd name="connsiteY9" fmla="*/ 1185058 h 1422109"/>
                <a:gd name="connsiteX10" fmla="*/ 802948 w 1574146"/>
                <a:gd name="connsiteY10" fmla="*/ 1128852 h 1422109"/>
                <a:gd name="connsiteX11" fmla="*/ 667659 w 1574146"/>
                <a:gd name="connsiteY11" fmla="*/ 1135065 h 1422109"/>
                <a:gd name="connsiteX12" fmla="*/ 43182 w 1574146"/>
                <a:gd name="connsiteY12" fmla="*/ 1120175 h 1422109"/>
                <a:gd name="connsiteX13" fmla="*/ 287 w 1574146"/>
                <a:gd name="connsiteY13" fmla="*/ 1073928 h 1422109"/>
                <a:gd name="connsiteX14" fmla="*/ 10444 w 1574146"/>
                <a:gd name="connsiteY14" fmla="*/ 939527 h 1422109"/>
                <a:gd name="connsiteX15" fmla="*/ 16262 w 1574146"/>
                <a:gd name="connsiteY15" fmla="*/ 713914 h 1422109"/>
                <a:gd name="connsiteX16" fmla="*/ 15473 w 1574146"/>
                <a:gd name="connsiteY16" fmla="*/ 401725 h 1422109"/>
                <a:gd name="connsiteX17" fmla="*/ 53239 w 1574146"/>
                <a:gd name="connsiteY17" fmla="*/ 374805 h 1422109"/>
                <a:gd name="connsiteX18" fmla="*/ 504662 w 1574146"/>
                <a:gd name="connsiteY18" fmla="*/ 383877 h 1422109"/>
                <a:gd name="connsiteX19" fmla="*/ 741812 w 1574146"/>
                <a:gd name="connsiteY19" fmla="*/ 386638 h 1422109"/>
                <a:gd name="connsiteX20" fmla="*/ 848702 w 1574146"/>
                <a:gd name="connsiteY20" fmla="*/ 296906 h 1422109"/>
                <a:gd name="connsiteX21" fmla="*/ 866648 w 1574146"/>
                <a:gd name="connsiteY21" fmla="*/ 117737 h 1422109"/>
                <a:gd name="connsiteX22" fmla="*/ 887750 w 1574146"/>
                <a:gd name="connsiteY22" fmla="*/ 5916 h 1422109"/>
                <a:gd name="connsiteX23" fmla="*/ 907373 w 1574146"/>
                <a:gd name="connsiteY23" fmla="*/ 0 h 142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74146" h="1422109">
                  <a:moveTo>
                    <a:pt x="907373" y="99"/>
                  </a:moveTo>
                  <a:cubicBezTo>
                    <a:pt x="985568" y="80956"/>
                    <a:pt x="1064651" y="161124"/>
                    <a:pt x="1141860" y="242968"/>
                  </a:cubicBezTo>
                  <a:cubicBezTo>
                    <a:pt x="1273402" y="382398"/>
                    <a:pt x="1404253" y="522420"/>
                    <a:pt x="1534020" y="663526"/>
                  </a:cubicBezTo>
                  <a:cubicBezTo>
                    <a:pt x="1552065" y="683149"/>
                    <a:pt x="1567053" y="709280"/>
                    <a:pt x="1573265" y="734819"/>
                  </a:cubicBezTo>
                  <a:cubicBezTo>
                    <a:pt x="1577210" y="751188"/>
                    <a:pt x="1567349" y="776924"/>
                    <a:pt x="1554925" y="790236"/>
                  </a:cubicBezTo>
                  <a:cubicBezTo>
                    <a:pt x="1442611" y="909945"/>
                    <a:pt x="1331678" y="1031231"/>
                    <a:pt x="1213547" y="1145024"/>
                  </a:cubicBezTo>
                  <a:cubicBezTo>
                    <a:pt x="1122730" y="1232488"/>
                    <a:pt x="1022447" y="1310092"/>
                    <a:pt x="925615" y="1391245"/>
                  </a:cubicBezTo>
                  <a:cubicBezTo>
                    <a:pt x="912205" y="1402487"/>
                    <a:pt x="894455" y="1408600"/>
                    <a:pt x="869310" y="1422109"/>
                  </a:cubicBezTo>
                  <a:cubicBezTo>
                    <a:pt x="869310" y="1394204"/>
                    <a:pt x="869803" y="1376060"/>
                    <a:pt x="869310" y="1358015"/>
                  </a:cubicBezTo>
                  <a:cubicBezTo>
                    <a:pt x="867437" y="1300330"/>
                    <a:pt x="866056" y="1242645"/>
                    <a:pt x="862704" y="1185058"/>
                  </a:cubicBezTo>
                  <a:cubicBezTo>
                    <a:pt x="860436" y="1145813"/>
                    <a:pt x="843180" y="1128852"/>
                    <a:pt x="802948" y="1128852"/>
                  </a:cubicBezTo>
                  <a:cubicBezTo>
                    <a:pt x="757885" y="1128852"/>
                    <a:pt x="712723" y="1135952"/>
                    <a:pt x="667659" y="1135065"/>
                  </a:cubicBezTo>
                  <a:cubicBezTo>
                    <a:pt x="459500" y="1130923"/>
                    <a:pt x="251341" y="1124809"/>
                    <a:pt x="43182" y="1120175"/>
                  </a:cubicBezTo>
                  <a:cubicBezTo>
                    <a:pt x="11134" y="1119485"/>
                    <a:pt x="-2178" y="1104990"/>
                    <a:pt x="287" y="1073928"/>
                  </a:cubicBezTo>
                  <a:cubicBezTo>
                    <a:pt x="3837" y="1029161"/>
                    <a:pt x="8669" y="984393"/>
                    <a:pt x="10444" y="939527"/>
                  </a:cubicBezTo>
                  <a:cubicBezTo>
                    <a:pt x="13501" y="864389"/>
                    <a:pt x="15670" y="789151"/>
                    <a:pt x="16262" y="713914"/>
                  </a:cubicBezTo>
                  <a:cubicBezTo>
                    <a:pt x="17051" y="609884"/>
                    <a:pt x="16558" y="505854"/>
                    <a:pt x="15473" y="401725"/>
                  </a:cubicBezTo>
                  <a:cubicBezTo>
                    <a:pt x="15177" y="371748"/>
                    <a:pt x="34307" y="374411"/>
                    <a:pt x="53239" y="374805"/>
                  </a:cubicBezTo>
                  <a:cubicBezTo>
                    <a:pt x="203714" y="377763"/>
                    <a:pt x="354188" y="381116"/>
                    <a:pt x="504662" y="383877"/>
                  </a:cubicBezTo>
                  <a:cubicBezTo>
                    <a:pt x="583646" y="385356"/>
                    <a:pt x="662729" y="387723"/>
                    <a:pt x="741812" y="386638"/>
                  </a:cubicBezTo>
                  <a:cubicBezTo>
                    <a:pt x="812118" y="385652"/>
                    <a:pt x="837658" y="365043"/>
                    <a:pt x="848702" y="296906"/>
                  </a:cubicBezTo>
                  <a:cubicBezTo>
                    <a:pt x="858266" y="237741"/>
                    <a:pt x="859351" y="177295"/>
                    <a:pt x="866648" y="117737"/>
                  </a:cubicBezTo>
                  <a:cubicBezTo>
                    <a:pt x="871283" y="80167"/>
                    <a:pt x="880552" y="43190"/>
                    <a:pt x="887750" y="5916"/>
                  </a:cubicBezTo>
                  <a:cubicBezTo>
                    <a:pt x="894258" y="3944"/>
                    <a:pt x="900766" y="1972"/>
                    <a:pt x="907373" y="0"/>
                  </a:cubicBezTo>
                </a:path>
              </a:pathLst>
            </a:custGeom>
            <a:solidFill>
              <a:schemeClr val="accent1"/>
            </a:solidFill>
            <a:ln w="8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2" name="Graphic 26">
              <a:extLst>
                <a:ext uri="{FF2B5EF4-FFF2-40B4-BE49-F238E27FC236}">
                  <a16:creationId xmlns:a16="http://schemas.microsoft.com/office/drawing/2014/main" id="{2B32A739-23F0-7148-F6F4-A1843CC9D3F4}"/>
                </a:ext>
              </a:extLst>
            </p:cNvPr>
            <p:cNvSpPr/>
            <p:nvPr/>
          </p:nvSpPr>
          <p:spPr>
            <a:xfrm>
              <a:off x="1025052" y="2106722"/>
              <a:ext cx="1587848" cy="1434487"/>
            </a:xfrm>
            <a:custGeom>
              <a:avLst/>
              <a:gdLst>
                <a:gd name="connsiteX0" fmla="*/ 915271 w 1587848"/>
                <a:gd name="connsiteY0" fmla="*/ 99 h 1434487"/>
                <a:gd name="connsiteX1" fmla="*/ 1151799 w 1587848"/>
                <a:gd name="connsiteY1" fmla="*/ 245082 h 1434487"/>
                <a:gd name="connsiteX2" fmla="*/ 1547373 w 1587848"/>
                <a:gd name="connsiteY2" fmla="*/ 669301 h 1434487"/>
                <a:gd name="connsiteX3" fmla="*/ 1586960 w 1587848"/>
                <a:gd name="connsiteY3" fmla="*/ 741215 h 1434487"/>
                <a:gd name="connsiteX4" fmla="*/ 1568459 w 1587848"/>
                <a:gd name="connsiteY4" fmla="*/ 797114 h 1434487"/>
                <a:gd name="connsiteX5" fmla="*/ 1224110 w 1587848"/>
                <a:gd name="connsiteY5" fmla="*/ 1154990 h 1434487"/>
                <a:gd name="connsiteX6" fmla="*/ 933672 w 1587848"/>
                <a:gd name="connsiteY6" fmla="*/ 1403355 h 1434487"/>
                <a:gd name="connsiteX7" fmla="*/ 876877 w 1587848"/>
                <a:gd name="connsiteY7" fmla="*/ 1434487 h 1434487"/>
                <a:gd name="connsiteX8" fmla="*/ 876877 w 1587848"/>
                <a:gd name="connsiteY8" fmla="*/ 1369835 h 1434487"/>
                <a:gd name="connsiteX9" fmla="*/ 870213 w 1587848"/>
                <a:gd name="connsiteY9" fmla="*/ 1195373 h 1434487"/>
                <a:gd name="connsiteX10" fmla="*/ 809937 w 1587848"/>
                <a:gd name="connsiteY10" fmla="*/ 1138678 h 1434487"/>
                <a:gd name="connsiteX11" fmla="*/ 673471 w 1587848"/>
                <a:gd name="connsiteY11" fmla="*/ 1144944 h 1434487"/>
                <a:gd name="connsiteX12" fmla="*/ 43557 w 1587848"/>
                <a:gd name="connsiteY12" fmla="*/ 1129925 h 1434487"/>
                <a:gd name="connsiteX13" fmla="*/ 290 w 1587848"/>
                <a:gd name="connsiteY13" fmla="*/ 1083276 h 1434487"/>
                <a:gd name="connsiteX14" fmla="*/ 10535 w 1587848"/>
                <a:gd name="connsiteY14" fmla="*/ 947705 h 1434487"/>
                <a:gd name="connsiteX15" fmla="*/ 16403 w 1587848"/>
                <a:gd name="connsiteY15" fmla="*/ 720128 h 1434487"/>
                <a:gd name="connsiteX16" fmla="*/ 15608 w 1587848"/>
                <a:gd name="connsiteY16" fmla="*/ 405221 h 1434487"/>
                <a:gd name="connsiteX17" fmla="*/ 53703 w 1587848"/>
                <a:gd name="connsiteY17" fmla="*/ 378067 h 1434487"/>
                <a:gd name="connsiteX18" fmla="*/ 509055 w 1587848"/>
                <a:gd name="connsiteY18" fmla="*/ 387218 h 1434487"/>
                <a:gd name="connsiteX19" fmla="*/ 748269 w 1587848"/>
                <a:gd name="connsiteY19" fmla="*/ 390003 h 1434487"/>
                <a:gd name="connsiteX20" fmla="*/ 856089 w 1587848"/>
                <a:gd name="connsiteY20" fmla="*/ 299490 h 1434487"/>
                <a:gd name="connsiteX21" fmla="*/ 874192 w 1587848"/>
                <a:gd name="connsiteY21" fmla="*/ 118761 h 1434487"/>
                <a:gd name="connsiteX22" fmla="*/ 895477 w 1587848"/>
                <a:gd name="connsiteY22" fmla="*/ 5968 h 1434487"/>
                <a:gd name="connsiteX23" fmla="*/ 915271 w 1587848"/>
                <a:gd name="connsiteY23" fmla="*/ 0 h 143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87848" h="1434487">
                  <a:moveTo>
                    <a:pt x="915271" y="99"/>
                  </a:moveTo>
                  <a:cubicBezTo>
                    <a:pt x="994147" y="81661"/>
                    <a:pt x="1073918" y="162526"/>
                    <a:pt x="1151799" y="245082"/>
                  </a:cubicBezTo>
                  <a:cubicBezTo>
                    <a:pt x="1284486" y="385726"/>
                    <a:pt x="1416476" y="526967"/>
                    <a:pt x="1547373" y="669301"/>
                  </a:cubicBezTo>
                  <a:cubicBezTo>
                    <a:pt x="1565575" y="689095"/>
                    <a:pt x="1580693" y="715453"/>
                    <a:pt x="1586960" y="741215"/>
                  </a:cubicBezTo>
                  <a:cubicBezTo>
                    <a:pt x="1590938" y="757726"/>
                    <a:pt x="1580992" y="783686"/>
                    <a:pt x="1568459" y="797114"/>
                  </a:cubicBezTo>
                  <a:cubicBezTo>
                    <a:pt x="1455168" y="917865"/>
                    <a:pt x="1343270" y="1040207"/>
                    <a:pt x="1224110" y="1154990"/>
                  </a:cubicBezTo>
                  <a:cubicBezTo>
                    <a:pt x="1132503" y="1243216"/>
                    <a:pt x="1031347" y="1321495"/>
                    <a:pt x="933672" y="1403355"/>
                  </a:cubicBezTo>
                  <a:cubicBezTo>
                    <a:pt x="920145" y="1414694"/>
                    <a:pt x="902241" y="1420861"/>
                    <a:pt x="876877" y="1434487"/>
                  </a:cubicBezTo>
                  <a:cubicBezTo>
                    <a:pt x="876877" y="1406339"/>
                    <a:pt x="877375" y="1388037"/>
                    <a:pt x="876877" y="1369835"/>
                  </a:cubicBezTo>
                  <a:cubicBezTo>
                    <a:pt x="874987" y="1311648"/>
                    <a:pt x="873595" y="1253461"/>
                    <a:pt x="870213" y="1195373"/>
                  </a:cubicBezTo>
                  <a:cubicBezTo>
                    <a:pt x="867925" y="1155786"/>
                    <a:pt x="850519" y="1138678"/>
                    <a:pt x="809937" y="1138678"/>
                  </a:cubicBezTo>
                  <a:cubicBezTo>
                    <a:pt x="764482" y="1138678"/>
                    <a:pt x="718926" y="1145839"/>
                    <a:pt x="673471" y="1144944"/>
                  </a:cubicBezTo>
                  <a:cubicBezTo>
                    <a:pt x="463500" y="1140767"/>
                    <a:pt x="253529" y="1134600"/>
                    <a:pt x="43557" y="1129925"/>
                  </a:cubicBezTo>
                  <a:cubicBezTo>
                    <a:pt x="11231" y="1129229"/>
                    <a:pt x="-2197" y="1114607"/>
                    <a:pt x="290" y="1083276"/>
                  </a:cubicBezTo>
                  <a:cubicBezTo>
                    <a:pt x="3871" y="1038118"/>
                    <a:pt x="8745" y="992961"/>
                    <a:pt x="10535" y="947705"/>
                  </a:cubicBezTo>
                  <a:cubicBezTo>
                    <a:pt x="13618" y="871912"/>
                    <a:pt x="15807" y="796020"/>
                    <a:pt x="16403" y="720128"/>
                  </a:cubicBezTo>
                  <a:cubicBezTo>
                    <a:pt x="17199" y="615192"/>
                    <a:pt x="16702" y="510257"/>
                    <a:pt x="15608" y="405221"/>
                  </a:cubicBezTo>
                  <a:cubicBezTo>
                    <a:pt x="15309" y="374984"/>
                    <a:pt x="34606" y="377669"/>
                    <a:pt x="53703" y="378067"/>
                  </a:cubicBezTo>
                  <a:cubicBezTo>
                    <a:pt x="205487" y="381051"/>
                    <a:pt x="357271" y="384433"/>
                    <a:pt x="509055" y="387218"/>
                  </a:cubicBezTo>
                  <a:cubicBezTo>
                    <a:pt x="588726" y="388710"/>
                    <a:pt x="668498" y="391097"/>
                    <a:pt x="748269" y="390003"/>
                  </a:cubicBezTo>
                  <a:cubicBezTo>
                    <a:pt x="819187" y="389008"/>
                    <a:pt x="844949" y="368220"/>
                    <a:pt x="856089" y="299490"/>
                  </a:cubicBezTo>
                  <a:cubicBezTo>
                    <a:pt x="865737" y="239811"/>
                    <a:pt x="866831" y="178838"/>
                    <a:pt x="874192" y="118761"/>
                  </a:cubicBezTo>
                  <a:cubicBezTo>
                    <a:pt x="878867" y="80865"/>
                    <a:pt x="888216" y="43566"/>
                    <a:pt x="895477" y="5968"/>
                  </a:cubicBezTo>
                  <a:cubicBezTo>
                    <a:pt x="902042" y="3979"/>
                    <a:pt x="908607" y="1989"/>
                    <a:pt x="915271" y="0"/>
                  </a:cubicBez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5F558FD4-9A93-D594-DEC2-7B7D9651639D}"/>
              </a:ext>
            </a:extLst>
          </p:cNvPr>
          <p:cNvGrpSpPr>
            <a:grpSpLocks noChangeAspect="1"/>
          </p:cNvGrpSpPr>
          <p:nvPr/>
        </p:nvGrpSpPr>
        <p:grpSpPr>
          <a:xfrm>
            <a:off x="3745676" y="2860028"/>
            <a:ext cx="1442504" cy="1333337"/>
            <a:chOff x="6066908" y="3072601"/>
            <a:chExt cx="1708674" cy="1640597"/>
          </a:xfrm>
        </p:grpSpPr>
        <p:sp>
          <p:nvSpPr>
            <p:cNvPr id="14" name="Graphic 28">
              <a:extLst>
                <a:ext uri="{FF2B5EF4-FFF2-40B4-BE49-F238E27FC236}">
                  <a16:creationId xmlns:a16="http://schemas.microsoft.com/office/drawing/2014/main" id="{D3075964-C3B0-3A02-9F42-B80D6BA96362}"/>
                </a:ext>
              </a:extLst>
            </p:cNvPr>
            <p:cNvSpPr/>
            <p:nvPr/>
          </p:nvSpPr>
          <p:spPr>
            <a:xfrm>
              <a:off x="6066908" y="3072601"/>
              <a:ext cx="1626135" cy="1621316"/>
            </a:xfrm>
            <a:custGeom>
              <a:avLst/>
              <a:gdLst>
                <a:gd name="connsiteX0" fmla="*/ 1626053 w 1626135"/>
                <a:gd name="connsiteY0" fmla="*/ 616556 h 1621316"/>
                <a:gd name="connsiteX1" fmla="*/ 1433497 w 1626135"/>
                <a:gd name="connsiteY1" fmla="*/ 770674 h 1621316"/>
                <a:gd name="connsiteX2" fmla="*/ 1153439 w 1626135"/>
                <a:gd name="connsiteY2" fmla="*/ 997007 h 1621316"/>
                <a:gd name="connsiteX3" fmla="*/ 1132675 w 1626135"/>
                <a:gd name="connsiteY3" fmla="*/ 1167936 h 1621316"/>
                <a:gd name="connsiteX4" fmla="*/ 1295322 w 1626135"/>
                <a:gd name="connsiteY4" fmla="*/ 1579443 h 1621316"/>
                <a:gd name="connsiteX5" fmla="*/ 1253877 w 1626135"/>
                <a:gd name="connsiteY5" fmla="*/ 1618283 h 1621316"/>
                <a:gd name="connsiteX6" fmla="*/ 1198920 w 1626135"/>
                <a:gd name="connsiteY6" fmla="*/ 1595343 h 1621316"/>
                <a:gd name="connsiteX7" fmla="*/ 824932 w 1626135"/>
                <a:gd name="connsiteY7" fmla="*/ 1309550 h 1621316"/>
                <a:gd name="connsiteX8" fmla="*/ 710157 w 1626135"/>
                <a:gd name="connsiteY8" fmla="*/ 1307479 h 1621316"/>
                <a:gd name="connsiteX9" fmla="*/ 465693 w 1626135"/>
                <a:gd name="connsiteY9" fmla="*/ 1490997 h 1621316"/>
                <a:gd name="connsiteX10" fmla="*/ 258142 w 1626135"/>
                <a:gd name="connsiteY10" fmla="*/ 1608842 h 1621316"/>
                <a:gd name="connsiteX11" fmla="*/ 265557 w 1626135"/>
                <a:gd name="connsiteY11" fmla="*/ 1531245 h 1621316"/>
                <a:gd name="connsiteX12" fmla="*/ 347375 w 1626135"/>
                <a:gd name="connsiteY12" fmla="*/ 1189220 h 1621316"/>
                <a:gd name="connsiteX13" fmla="*/ 383381 w 1626135"/>
                <a:gd name="connsiteY13" fmla="*/ 1052575 h 1621316"/>
                <a:gd name="connsiteX14" fmla="*/ 347375 w 1626135"/>
                <a:gd name="connsiteY14" fmla="*/ 931749 h 1621316"/>
                <a:gd name="connsiteX15" fmla="*/ 51496 w 1626135"/>
                <a:gd name="connsiteY15" fmla="*/ 671379 h 1621316"/>
                <a:gd name="connsiteX16" fmla="*/ 0 w 1626135"/>
                <a:gd name="connsiteY16" fmla="*/ 628895 h 1621316"/>
                <a:gd name="connsiteX17" fmla="*/ 1236 w 1626135"/>
                <a:gd name="connsiteY17" fmla="*/ 616225 h 1621316"/>
                <a:gd name="connsiteX18" fmla="*/ 67893 w 1626135"/>
                <a:gd name="connsiteY18" fmla="*/ 603554 h 1621316"/>
                <a:gd name="connsiteX19" fmla="*/ 539436 w 1626135"/>
                <a:gd name="connsiteY19" fmla="*/ 586163 h 1621316"/>
                <a:gd name="connsiteX20" fmla="*/ 606175 w 1626135"/>
                <a:gd name="connsiteY20" fmla="*/ 521402 h 1621316"/>
                <a:gd name="connsiteX21" fmla="*/ 701423 w 1626135"/>
                <a:gd name="connsiteY21" fmla="*/ 103187 h 1621316"/>
                <a:gd name="connsiteX22" fmla="*/ 753414 w 1626135"/>
                <a:gd name="connsiteY22" fmla="*/ 0 h 1621316"/>
                <a:gd name="connsiteX23" fmla="*/ 768245 w 1626135"/>
                <a:gd name="connsiteY23" fmla="*/ 4058 h 1621316"/>
                <a:gd name="connsiteX24" fmla="*/ 860444 w 1626135"/>
                <a:gd name="connsiteY24" fmla="*/ 245877 h 1621316"/>
                <a:gd name="connsiteX25" fmla="*/ 949266 w 1626135"/>
                <a:gd name="connsiteY25" fmla="*/ 513948 h 1621316"/>
                <a:gd name="connsiteX26" fmla="*/ 1008672 w 1626135"/>
                <a:gd name="connsiteY26" fmla="*/ 596018 h 1621316"/>
                <a:gd name="connsiteX27" fmla="*/ 1078625 w 1626135"/>
                <a:gd name="connsiteY27" fmla="*/ 606038 h 1621316"/>
                <a:gd name="connsiteX28" fmla="*/ 1183183 w 1626135"/>
                <a:gd name="connsiteY28" fmla="*/ 588896 h 1621316"/>
                <a:gd name="connsiteX29" fmla="*/ 1603312 w 1626135"/>
                <a:gd name="connsiteY29" fmla="*/ 600407 h 1621316"/>
                <a:gd name="connsiteX30" fmla="*/ 1619297 w 1626135"/>
                <a:gd name="connsiteY30" fmla="*/ 604134 h 1621316"/>
                <a:gd name="connsiteX31" fmla="*/ 1626135 w 1626135"/>
                <a:gd name="connsiteY31" fmla="*/ 616473 h 162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26135" h="1621316">
                  <a:moveTo>
                    <a:pt x="1626053" y="616556"/>
                  </a:moveTo>
                  <a:cubicBezTo>
                    <a:pt x="1561868" y="667901"/>
                    <a:pt x="1497518" y="719080"/>
                    <a:pt x="1433497" y="770674"/>
                  </a:cubicBezTo>
                  <a:cubicBezTo>
                    <a:pt x="1340062" y="846035"/>
                    <a:pt x="1247039" y="921894"/>
                    <a:pt x="1153439" y="997007"/>
                  </a:cubicBezTo>
                  <a:cubicBezTo>
                    <a:pt x="1095680" y="1043383"/>
                    <a:pt x="1086040" y="1103175"/>
                    <a:pt x="1132675" y="1167936"/>
                  </a:cubicBezTo>
                  <a:cubicBezTo>
                    <a:pt x="1220343" y="1289757"/>
                    <a:pt x="1268708" y="1431205"/>
                    <a:pt x="1295322" y="1579443"/>
                  </a:cubicBezTo>
                  <a:cubicBezTo>
                    <a:pt x="1301913" y="1616130"/>
                    <a:pt x="1290378" y="1627475"/>
                    <a:pt x="1253877" y="1618283"/>
                  </a:cubicBezTo>
                  <a:cubicBezTo>
                    <a:pt x="1234762" y="1613480"/>
                    <a:pt x="1214740" y="1606689"/>
                    <a:pt x="1198920" y="1595343"/>
                  </a:cubicBezTo>
                  <a:cubicBezTo>
                    <a:pt x="1071044" y="1504413"/>
                    <a:pt x="934517" y="1424911"/>
                    <a:pt x="824932" y="1309550"/>
                  </a:cubicBezTo>
                  <a:cubicBezTo>
                    <a:pt x="792551" y="1275513"/>
                    <a:pt x="735617" y="1272946"/>
                    <a:pt x="710157" y="1307479"/>
                  </a:cubicBezTo>
                  <a:cubicBezTo>
                    <a:pt x="646549" y="1393938"/>
                    <a:pt x="555420" y="1440894"/>
                    <a:pt x="465693" y="1490997"/>
                  </a:cubicBezTo>
                  <a:cubicBezTo>
                    <a:pt x="399036" y="1528181"/>
                    <a:pt x="332956" y="1566358"/>
                    <a:pt x="258142" y="1608842"/>
                  </a:cubicBezTo>
                  <a:cubicBezTo>
                    <a:pt x="260696" y="1579774"/>
                    <a:pt x="260119" y="1554847"/>
                    <a:pt x="265557" y="1531245"/>
                  </a:cubicBezTo>
                  <a:cubicBezTo>
                    <a:pt x="291923" y="1417043"/>
                    <a:pt x="319608" y="1303090"/>
                    <a:pt x="347375" y="1189220"/>
                  </a:cubicBezTo>
                  <a:cubicBezTo>
                    <a:pt x="358580" y="1143506"/>
                    <a:pt x="371763" y="1098206"/>
                    <a:pt x="383381" y="1052575"/>
                  </a:cubicBezTo>
                  <a:cubicBezTo>
                    <a:pt x="395493" y="1005205"/>
                    <a:pt x="384287" y="964378"/>
                    <a:pt x="347375" y="931749"/>
                  </a:cubicBezTo>
                  <a:cubicBezTo>
                    <a:pt x="248831" y="844793"/>
                    <a:pt x="150287" y="758003"/>
                    <a:pt x="51496" y="671379"/>
                  </a:cubicBezTo>
                  <a:cubicBezTo>
                    <a:pt x="34770" y="656721"/>
                    <a:pt x="17220" y="642974"/>
                    <a:pt x="0" y="628895"/>
                  </a:cubicBezTo>
                  <a:cubicBezTo>
                    <a:pt x="412" y="624672"/>
                    <a:pt x="824" y="620448"/>
                    <a:pt x="1236" y="616225"/>
                  </a:cubicBezTo>
                  <a:cubicBezTo>
                    <a:pt x="23482" y="611835"/>
                    <a:pt x="45564" y="604465"/>
                    <a:pt x="67893" y="603554"/>
                  </a:cubicBezTo>
                  <a:cubicBezTo>
                    <a:pt x="225019" y="597094"/>
                    <a:pt x="382227" y="592291"/>
                    <a:pt x="539436" y="586163"/>
                  </a:cubicBezTo>
                  <a:cubicBezTo>
                    <a:pt x="587472" y="584341"/>
                    <a:pt x="610295" y="566370"/>
                    <a:pt x="606175" y="521402"/>
                  </a:cubicBezTo>
                  <a:cubicBezTo>
                    <a:pt x="592416" y="370927"/>
                    <a:pt x="658990" y="239914"/>
                    <a:pt x="701423" y="103187"/>
                  </a:cubicBezTo>
                  <a:cubicBezTo>
                    <a:pt x="712629" y="66914"/>
                    <a:pt x="735782" y="34285"/>
                    <a:pt x="753414" y="0"/>
                  </a:cubicBezTo>
                  <a:cubicBezTo>
                    <a:pt x="758358" y="1325"/>
                    <a:pt x="763301" y="2733"/>
                    <a:pt x="768245" y="4058"/>
                  </a:cubicBezTo>
                  <a:cubicBezTo>
                    <a:pt x="799143" y="84554"/>
                    <a:pt x="831854" y="164470"/>
                    <a:pt x="860444" y="245877"/>
                  </a:cubicBezTo>
                  <a:cubicBezTo>
                    <a:pt x="891589" y="334654"/>
                    <a:pt x="916473" y="425751"/>
                    <a:pt x="949266" y="513948"/>
                  </a:cubicBezTo>
                  <a:cubicBezTo>
                    <a:pt x="960718" y="544838"/>
                    <a:pt x="983377" y="575066"/>
                    <a:pt x="1008672" y="596018"/>
                  </a:cubicBezTo>
                  <a:cubicBezTo>
                    <a:pt x="1024409" y="609020"/>
                    <a:pt x="1055225" y="607943"/>
                    <a:pt x="1078625" y="606038"/>
                  </a:cubicBezTo>
                  <a:cubicBezTo>
                    <a:pt x="1113725" y="603305"/>
                    <a:pt x="1148413" y="588482"/>
                    <a:pt x="1183183" y="588896"/>
                  </a:cubicBezTo>
                  <a:cubicBezTo>
                    <a:pt x="1323254" y="590635"/>
                    <a:pt x="1463242" y="596101"/>
                    <a:pt x="1603312" y="600407"/>
                  </a:cubicBezTo>
                  <a:cubicBezTo>
                    <a:pt x="1608668" y="600573"/>
                    <a:pt x="1613941" y="602809"/>
                    <a:pt x="1619297" y="604134"/>
                  </a:cubicBezTo>
                  <a:cubicBezTo>
                    <a:pt x="1621604" y="608274"/>
                    <a:pt x="1623828" y="612415"/>
                    <a:pt x="1626135" y="616473"/>
                  </a:cubicBezTo>
                </a:path>
              </a:pathLst>
            </a:custGeom>
            <a:solidFill>
              <a:srgbClr val="F1B749"/>
            </a:solidFill>
            <a:ln w="6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10" name="Graphic 29">
              <a:extLst>
                <a:ext uri="{FF2B5EF4-FFF2-40B4-BE49-F238E27FC236}">
                  <a16:creationId xmlns:a16="http://schemas.microsoft.com/office/drawing/2014/main" id="{568CE90D-9E37-4762-E3D7-C010301DF706}"/>
                </a:ext>
              </a:extLst>
            </p:cNvPr>
            <p:cNvSpPr/>
            <p:nvPr/>
          </p:nvSpPr>
          <p:spPr>
            <a:xfrm>
              <a:off x="6149447" y="3091882"/>
              <a:ext cx="1626135" cy="1621316"/>
            </a:xfrm>
            <a:custGeom>
              <a:avLst/>
              <a:gdLst>
                <a:gd name="connsiteX0" fmla="*/ 1626053 w 1626135"/>
                <a:gd name="connsiteY0" fmla="*/ 616556 h 1621316"/>
                <a:gd name="connsiteX1" fmla="*/ 1433497 w 1626135"/>
                <a:gd name="connsiteY1" fmla="*/ 770674 h 1621316"/>
                <a:gd name="connsiteX2" fmla="*/ 1153439 w 1626135"/>
                <a:gd name="connsiteY2" fmla="*/ 997007 h 1621316"/>
                <a:gd name="connsiteX3" fmla="*/ 1132675 w 1626135"/>
                <a:gd name="connsiteY3" fmla="*/ 1167936 h 1621316"/>
                <a:gd name="connsiteX4" fmla="*/ 1295322 w 1626135"/>
                <a:gd name="connsiteY4" fmla="*/ 1579443 h 1621316"/>
                <a:gd name="connsiteX5" fmla="*/ 1253877 w 1626135"/>
                <a:gd name="connsiteY5" fmla="*/ 1618283 h 1621316"/>
                <a:gd name="connsiteX6" fmla="*/ 1198920 w 1626135"/>
                <a:gd name="connsiteY6" fmla="*/ 1595343 h 1621316"/>
                <a:gd name="connsiteX7" fmla="*/ 824932 w 1626135"/>
                <a:gd name="connsiteY7" fmla="*/ 1309550 h 1621316"/>
                <a:gd name="connsiteX8" fmla="*/ 710157 w 1626135"/>
                <a:gd name="connsiteY8" fmla="*/ 1307479 h 1621316"/>
                <a:gd name="connsiteX9" fmla="*/ 465693 w 1626135"/>
                <a:gd name="connsiteY9" fmla="*/ 1490997 h 1621316"/>
                <a:gd name="connsiteX10" fmla="*/ 258142 w 1626135"/>
                <a:gd name="connsiteY10" fmla="*/ 1608842 h 1621316"/>
                <a:gd name="connsiteX11" fmla="*/ 265557 w 1626135"/>
                <a:gd name="connsiteY11" fmla="*/ 1531245 h 1621316"/>
                <a:gd name="connsiteX12" fmla="*/ 347375 w 1626135"/>
                <a:gd name="connsiteY12" fmla="*/ 1189220 h 1621316"/>
                <a:gd name="connsiteX13" fmla="*/ 383381 w 1626135"/>
                <a:gd name="connsiteY13" fmla="*/ 1052575 h 1621316"/>
                <a:gd name="connsiteX14" fmla="*/ 347375 w 1626135"/>
                <a:gd name="connsiteY14" fmla="*/ 931749 h 1621316"/>
                <a:gd name="connsiteX15" fmla="*/ 51496 w 1626135"/>
                <a:gd name="connsiteY15" fmla="*/ 671379 h 1621316"/>
                <a:gd name="connsiteX16" fmla="*/ 0 w 1626135"/>
                <a:gd name="connsiteY16" fmla="*/ 628895 h 1621316"/>
                <a:gd name="connsiteX17" fmla="*/ 1236 w 1626135"/>
                <a:gd name="connsiteY17" fmla="*/ 616225 h 1621316"/>
                <a:gd name="connsiteX18" fmla="*/ 67893 w 1626135"/>
                <a:gd name="connsiteY18" fmla="*/ 603554 h 1621316"/>
                <a:gd name="connsiteX19" fmla="*/ 539436 w 1626135"/>
                <a:gd name="connsiteY19" fmla="*/ 586163 h 1621316"/>
                <a:gd name="connsiteX20" fmla="*/ 606175 w 1626135"/>
                <a:gd name="connsiteY20" fmla="*/ 521402 h 1621316"/>
                <a:gd name="connsiteX21" fmla="*/ 701423 w 1626135"/>
                <a:gd name="connsiteY21" fmla="*/ 103187 h 1621316"/>
                <a:gd name="connsiteX22" fmla="*/ 753414 w 1626135"/>
                <a:gd name="connsiteY22" fmla="*/ 0 h 1621316"/>
                <a:gd name="connsiteX23" fmla="*/ 768245 w 1626135"/>
                <a:gd name="connsiteY23" fmla="*/ 4058 h 1621316"/>
                <a:gd name="connsiteX24" fmla="*/ 860444 w 1626135"/>
                <a:gd name="connsiteY24" fmla="*/ 245877 h 1621316"/>
                <a:gd name="connsiteX25" fmla="*/ 949266 w 1626135"/>
                <a:gd name="connsiteY25" fmla="*/ 513948 h 1621316"/>
                <a:gd name="connsiteX26" fmla="*/ 1008672 w 1626135"/>
                <a:gd name="connsiteY26" fmla="*/ 596018 h 1621316"/>
                <a:gd name="connsiteX27" fmla="*/ 1078625 w 1626135"/>
                <a:gd name="connsiteY27" fmla="*/ 606038 h 1621316"/>
                <a:gd name="connsiteX28" fmla="*/ 1183183 w 1626135"/>
                <a:gd name="connsiteY28" fmla="*/ 588896 h 1621316"/>
                <a:gd name="connsiteX29" fmla="*/ 1603312 w 1626135"/>
                <a:gd name="connsiteY29" fmla="*/ 600407 h 1621316"/>
                <a:gd name="connsiteX30" fmla="*/ 1619297 w 1626135"/>
                <a:gd name="connsiteY30" fmla="*/ 604134 h 1621316"/>
                <a:gd name="connsiteX31" fmla="*/ 1626135 w 1626135"/>
                <a:gd name="connsiteY31" fmla="*/ 616473 h 162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26135" h="1621316">
                  <a:moveTo>
                    <a:pt x="1626053" y="616556"/>
                  </a:moveTo>
                  <a:cubicBezTo>
                    <a:pt x="1561868" y="667901"/>
                    <a:pt x="1497518" y="719080"/>
                    <a:pt x="1433497" y="770674"/>
                  </a:cubicBezTo>
                  <a:cubicBezTo>
                    <a:pt x="1340062" y="846035"/>
                    <a:pt x="1247039" y="921894"/>
                    <a:pt x="1153439" y="997007"/>
                  </a:cubicBezTo>
                  <a:cubicBezTo>
                    <a:pt x="1095680" y="1043383"/>
                    <a:pt x="1086040" y="1103175"/>
                    <a:pt x="1132675" y="1167936"/>
                  </a:cubicBezTo>
                  <a:cubicBezTo>
                    <a:pt x="1220343" y="1289757"/>
                    <a:pt x="1268708" y="1431205"/>
                    <a:pt x="1295322" y="1579443"/>
                  </a:cubicBezTo>
                  <a:cubicBezTo>
                    <a:pt x="1301913" y="1616130"/>
                    <a:pt x="1290378" y="1627475"/>
                    <a:pt x="1253877" y="1618283"/>
                  </a:cubicBezTo>
                  <a:cubicBezTo>
                    <a:pt x="1234762" y="1613480"/>
                    <a:pt x="1214740" y="1606689"/>
                    <a:pt x="1198920" y="1595343"/>
                  </a:cubicBezTo>
                  <a:cubicBezTo>
                    <a:pt x="1071044" y="1504413"/>
                    <a:pt x="934517" y="1424911"/>
                    <a:pt x="824932" y="1309550"/>
                  </a:cubicBezTo>
                  <a:cubicBezTo>
                    <a:pt x="792551" y="1275513"/>
                    <a:pt x="735617" y="1272946"/>
                    <a:pt x="710157" y="1307479"/>
                  </a:cubicBezTo>
                  <a:cubicBezTo>
                    <a:pt x="646549" y="1393938"/>
                    <a:pt x="555420" y="1440894"/>
                    <a:pt x="465693" y="1490997"/>
                  </a:cubicBezTo>
                  <a:cubicBezTo>
                    <a:pt x="399036" y="1528181"/>
                    <a:pt x="332956" y="1566358"/>
                    <a:pt x="258142" y="1608842"/>
                  </a:cubicBezTo>
                  <a:cubicBezTo>
                    <a:pt x="260696" y="1579774"/>
                    <a:pt x="260119" y="1554847"/>
                    <a:pt x="265557" y="1531245"/>
                  </a:cubicBezTo>
                  <a:cubicBezTo>
                    <a:pt x="291923" y="1417043"/>
                    <a:pt x="319608" y="1303090"/>
                    <a:pt x="347375" y="1189220"/>
                  </a:cubicBezTo>
                  <a:cubicBezTo>
                    <a:pt x="358580" y="1143506"/>
                    <a:pt x="371763" y="1098206"/>
                    <a:pt x="383381" y="1052575"/>
                  </a:cubicBezTo>
                  <a:cubicBezTo>
                    <a:pt x="395493" y="1005205"/>
                    <a:pt x="384287" y="964378"/>
                    <a:pt x="347375" y="931749"/>
                  </a:cubicBezTo>
                  <a:cubicBezTo>
                    <a:pt x="248831" y="844793"/>
                    <a:pt x="150287" y="758003"/>
                    <a:pt x="51496" y="671379"/>
                  </a:cubicBezTo>
                  <a:cubicBezTo>
                    <a:pt x="34770" y="656721"/>
                    <a:pt x="17220" y="642974"/>
                    <a:pt x="0" y="628895"/>
                  </a:cubicBezTo>
                  <a:cubicBezTo>
                    <a:pt x="412" y="624672"/>
                    <a:pt x="824" y="620448"/>
                    <a:pt x="1236" y="616225"/>
                  </a:cubicBezTo>
                  <a:cubicBezTo>
                    <a:pt x="23482" y="611835"/>
                    <a:pt x="45564" y="604465"/>
                    <a:pt x="67893" y="603554"/>
                  </a:cubicBezTo>
                  <a:cubicBezTo>
                    <a:pt x="225019" y="597094"/>
                    <a:pt x="382227" y="592291"/>
                    <a:pt x="539436" y="586163"/>
                  </a:cubicBezTo>
                  <a:cubicBezTo>
                    <a:pt x="587472" y="584341"/>
                    <a:pt x="610295" y="566370"/>
                    <a:pt x="606175" y="521402"/>
                  </a:cubicBezTo>
                  <a:cubicBezTo>
                    <a:pt x="592416" y="370927"/>
                    <a:pt x="658990" y="239914"/>
                    <a:pt x="701423" y="103187"/>
                  </a:cubicBezTo>
                  <a:cubicBezTo>
                    <a:pt x="712629" y="66914"/>
                    <a:pt x="735782" y="34285"/>
                    <a:pt x="753414" y="0"/>
                  </a:cubicBezTo>
                  <a:cubicBezTo>
                    <a:pt x="758358" y="1325"/>
                    <a:pt x="763301" y="2733"/>
                    <a:pt x="768245" y="4058"/>
                  </a:cubicBezTo>
                  <a:cubicBezTo>
                    <a:pt x="799143" y="84554"/>
                    <a:pt x="831854" y="164470"/>
                    <a:pt x="860444" y="245877"/>
                  </a:cubicBezTo>
                  <a:cubicBezTo>
                    <a:pt x="891589" y="334654"/>
                    <a:pt x="916473" y="425751"/>
                    <a:pt x="949266" y="513948"/>
                  </a:cubicBezTo>
                  <a:cubicBezTo>
                    <a:pt x="960718" y="544838"/>
                    <a:pt x="983377" y="575066"/>
                    <a:pt x="1008672" y="596018"/>
                  </a:cubicBezTo>
                  <a:cubicBezTo>
                    <a:pt x="1024409" y="609020"/>
                    <a:pt x="1055225" y="607943"/>
                    <a:pt x="1078625" y="606038"/>
                  </a:cubicBezTo>
                  <a:cubicBezTo>
                    <a:pt x="1113725" y="603305"/>
                    <a:pt x="1148413" y="588482"/>
                    <a:pt x="1183183" y="588896"/>
                  </a:cubicBezTo>
                  <a:cubicBezTo>
                    <a:pt x="1323254" y="590635"/>
                    <a:pt x="1463242" y="596101"/>
                    <a:pt x="1603312" y="600407"/>
                  </a:cubicBezTo>
                  <a:cubicBezTo>
                    <a:pt x="1608668" y="600573"/>
                    <a:pt x="1613941" y="602809"/>
                    <a:pt x="1619297" y="604134"/>
                  </a:cubicBezTo>
                  <a:cubicBezTo>
                    <a:pt x="1621604" y="608274"/>
                    <a:pt x="1623828" y="612415"/>
                    <a:pt x="1626135" y="616473"/>
                  </a:cubicBezTo>
                </a:path>
              </a:pathLst>
            </a:custGeom>
            <a:noFill/>
            <a:ln w="10559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79824643-A388-F17C-8343-DDAE8DEC0D8A}"/>
              </a:ext>
            </a:extLst>
          </p:cNvPr>
          <p:cNvGrpSpPr>
            <a:grpSpLocks noChangeAspect="1"/>
          </p:cNvGrpSpPr>
          <p:nvPr/>
        </p:nvGrpSpPr>
        <p:grpSpPr>
          <a:xfrm>
            <a:off x="2052604" y="3016705"/>
            <a:ext cx="1438925" cy="981971"/>
            <a:chOff x="8874843" y="1788791"/>
            <a:chExt cx="1788629" cy="1267947"/>
          </a:xfrm>
        </p:grpSpPr>
        <p:sp>
          <p:nvSpPr>
            <p:cNvPr id="40" name="Graphic 31">
              <a:extLst>
                <a:ext uri="{FF2B5EF4-FFF2-40B4-BE49-F238E27FC236}">
                  <a16:creationId xmlns:a16="http://schemas.microsoft.com/office/drawing/2014/main" id="{C021DA5F-DD54-B52C-704D-448FB71D9D51}"/>
                </a:ext>
              </a:extLst>
            </p:cNvPr>
            <p:cNvSpPr/>
            <p:nvPr/>
          </p:nvSpPr>
          <p:spPr>
            <a:xfrm>
              <a:off x="8932594" y="1836917"/>
              <a:ext cx="1730878" cy="1219821"/>
            </a:xfrm>
            <a:custGeom>
              <a:avLst/>
              <a:gdLst>
                <a:gd name="connsiteX0" fmla="*/ 962505 w 1730878"/>
                <a:gd name="connsiteY0" fmla="*/ 1215962 h 1219821"/>
                <a:gd name="connsiteX1" fmla="*/ 927098 w 1730878"/>
                <a:gd name="connsiteY1" fmla="*/ 1215416 h 1219821"/>
                <a:gd name="connsiteX2" fmla="*/ 689926 w 1730878"/>
                <a:gd name="connsiteY2" fmla="*/ 1218473 h 1219821"/>
                <a:gd name="connsiteX3" fmla="*/ 338363 w 1730878"/>
                <a:gd name="connsiteY3" fmla="*/ 1143689 h 1219821"/>
                <a:gd name="connsiteX4" fmla="*/ 22860 w 1730878"/>
                <a:gd name="connsiteY4" fmla="*/ 782216 h 1219821"/>
                <a:gd name="connsiteX5" fmla="*/ 82562 w 1730878"/>
                <a:gd name="connsiteY5" fmla="*/ 371288 h 1219821"/>
                <a:gd name="connsiteX6" fmla="*/ 490013 w 1730878"/>
                <a:gd name="connsiteY6" fmla="*/ 81760 h 1219821"/>
                <a:gd name="connsiteX7" fmla="*/ 490013 w 1730878"/>
                <a:gd name="connsiteY7" fmla="*/ 81760 h 1219821"/>
                <a:gd name="connsiteX8" fmla="*/ 1038984 w 1730878"/>
                <a:gd name="connsiteY8" fmla="*/ 972 h 1219821"/>
                <a:gd name="connsiteX9" fmla="*/ 1682409 w 1730878"/>
                <a:gd name="connsiteY9" fmla="*/ 450330 h 1219821"/>
                <a:gd name="connsiteX10" fmla="*/ 1661710 w 1730878"/>
                <a:gd name="connsiteY10" fmla="*/ 979929 h 1219821"/>
                <a:gd name="connsiteX11" fmla="*/ 962396 w 1730878"/>
                <a:gd name="connsiteY11" fmla="*/ 1216071 h 121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0878" h="1219821">
                  <a:moveTo>
                    <a:pt x="962505" y="1215962"/>
                  </a:moveTo>
                  <a:cubicBezTo>
                    <a:pt x="950521" y="1215744"/>
                    <a:pt x="938755" y="1215634"/>
                    <a:pt x="927098" y="1215416"/>
                  </a:cubicBezTo>
                  <a:cubicBezTo>
                    <a:pt x="848005" y="1214215"/>
                    <a:pt x="768911" y="1212687"/>
                    <a:pt x="689926" y="1218473"/>
                  </a:cubicBezTo>
                  <a:cubicBezTo>
                    <a:pt x="564531" y="1227643"/>
                    <a:pt x="452319" y="1188669"/>
                    <a:pt x="338363" y="1143689"/>
                  </a:cubicBezTo>
                  <a:cubicBezTo>
                    <a:pt x="168954" y="1076875"/>
                    <a:pt x="74282" y="944775"/>
                    <a:pt x="22860" y="782216"/>
                  </a:cubicBezTo>
                  <a:cubicBezTo>
                    <a:pt x="-21916" y="640509"/>
                    <a:pt x="-345" y="498366"/>
                    <a:pt x="82562" y="371288"/>
                  </a:cubicBezTo>
                  <a:cubicBezTo>
                    <a:pt x="180285" y="221830"/>
                    <a:pt x="320496" y="129578"/>
                    <a:pt x="490013" y="81760"/>
                  </a:cubicBezTo>
                  <a:lnTo>
                    <a:pt x="490013" y="81760"/>
                  </a:lnTo>
                  <a:cubicBezTo>
                    <a:pt x="664651" y="32523"/>
                    <a:pt x="857810" y="10361"/>
                    <a:pt x="1038984" y="972"/>
                  </a:cubicBezTo>
                  <a:cubicBezTo>
                    <a:pt x="1345553" y="-14967"/>
                    <a:pt x="1576733" y="166370"/>
                    <a:pt x="1682409" y="450330"/>
                  </a:cubicBezTo>
                  <a:cubicBezTo>
                    <a:pt x="1746795" y="623369"/>
                    <a:pt x="1753877" y="815078"/>
                    <a:pt x="1661710" y="979929"/>
                  </a:cubicBezTo>
                  <a:cubicBezTo>
                    <a:pt x="1527817" y="1219674"/>
                    <a:pt x="1206758" y="1219674"/>
                    <a:pt x="962396" y="1216071"/>
                  </a:cubicBezTo>
                </a:path>
              </a:pathLst>
            </a:custGeom>
            <a:solidFill>
              <a:srgbClr val="68C6E2"/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8" name="Graphic 32">
              <a:extLst>
                <a:ext uri="{FF2B5EF4-FFF2-40B4-BE49-F238E27FC236}">
                  <a16:creationId xmlns:a16="http://schemas.microsoft.com/office/drawing/2014/main" id="{BC15CE08-114D-D6B0-20B2-AA1425F560B5}"/>
                </a:ext>
              </a:extLst>
            </p:cNvPr>
            <p:cNvSpPr/>
            <p:nvPr/>
          </p:nvSpPr>
          <p:spPr>
            <a:xfrm>
              <a:off x="8874843" y="1788791"/>
              <a:ext cx="1730878" cy="1219821"/>
            </a:xfrm>
            <a:custGeom>
              <a:avLst/>
              <a:gdLst>
                <a:gd name="connsiteX0" fmla="*/ 962505 w 1730878"/>
                <a:gd name="connsiteY0" fmla="*/ 1215962 h 1219821"/>
                <a:gd name="connsiteX1" fmla="*/ 927098 w 1730878"/>
                <a:gd name="connsiteY1" fmla="*/ 1215416 h 1219821"/>
                <a:gd name="connsiteX2" fmla="*/ 689926 w 1730878"/>
                <a:gd name="connsiteY2" fmla="*/ 1218473 h 1219821"/>
                <a:gd name="connsiteX3" fmla="*/ 338363 w 1730878"/>
                <a:gd name="connsiteY3" fmla="*/ 1143689 h 1219821"/>
                <a:gd name="connsiteX4" fmla="*/ 22860 w 1730878"/>
                <a:gd name="connsiteY4" fmla="*/ 782216 h 1219821"/>
                <a:gd name="connsiteX5" fmla="*/ 82562 w 1730878"/>
                <a:gd name="connsiteY5" fmla="*/ 371288 h 1219821"/>
                <a:gd name="connsiteX6" fmla="*/ 490013 w 1730878"/>
                <a:gd name="connsiteY6" fmla="*/ 81760 h 1219821"/>
                <a:gd name="connsiteX7" fmla="*/ 490013 w 1730878"/>
                <a:gd name="connsiteY7" fmla="*/ 81760 h 1219821"/>
                <a:gd name="connsiteX8" fmla="*/ 1038984 w 1730878"/>
                <a:gd name="connsiteY8" fmla="*/ 972 h 1219821"/>
                <a:gd name="connsiteX9" fmla="*/ 1682409 w 1730878"/>
                <a:gd name="connsiteY9" fmla="*/ 450330 h 1219821"/>
                <a:gd name="connsiteX10" fmla="*/ 1661710 w 1730878"/>
                <a:gd name="connsiteY10" fmla="*/ 979929 h 1219821"/>
                <a:gd name="connsiteX11" fmla="*/ 962396 w 1730878"/>
                <a:gd name="connsiteY11" fmla="*/ 1216071 h 121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0878" h="1219821">
                  <a:moveTo>
                    <a:pt x="962505" y="1215962"/>
                  </a:moveTo>
                  <a:cubicBezTo>
                    <a:pt x="950521" y="1215744"/>
                    <a:pt x="938755" y="1215634"/>
                    <a:pt x="927098" y="1215416"/>
                  </a:cubicBezTo>
                  <a:cubicBezTo>
                    <a:pt x="848005" y="1214215"/>
                    <a:pt x="768911" y="1212687"/>
                    <a:pt x="689926" y="1218473"/>
                  </a:cubicBezTo>
                  <a:cubicBezTo>
                    <a:pt x="564531" y="1227643"/>
                    <a:pt x="452319" y="1188669"/>
                    <a:pt x="338363" y="1143689"/>
                  </a:cubicBezTo>
                  <a:cubicBezTo>
                    <a:pt x="168954" y="1076875"/>
                    <a:pt x="74282" y="944775"/>
                    <a:pt x="22860" y="782216"/>
                  </a:cubicBezTo>
                  <a:cubicBezTo>
                    <a:pt x="-21916" y="640509"/>
                    <a:pt x="-345" y="498366"/>
                    <a:pt x="82562" y="371288"/>
                  </a:cubicBezTo>
                  <a:cubicBezTo>
                    <a:pt x="180285" y="221830"/>
                    <a:pt x="320496" y="129578"/>
                    <a:pt x="490013" y="81760"/>
                  </a:cubicBezTo>
                  <a:lnTo>
                    <a:pt x="490013" y="81760"/>
                  </a:lnTo>
                  <a:cubicBezTo>
                    <a:pt x="664651" y="32523"/>
                    <a:pt x="857810" y="10361"/>
                    <a:pt x="1038984" y="972"/>
                  </a:cubicBezTo>
                  <a:cubicBezTo>
                    <a:pt x="1345553" y="-14967"/>
                    <a:pt x="1576733" y="166370"/>
                    <a:pt x="1682409" y="450330"/>
                  </a:cubicBezTo>
                  <a:cubicBezTo>
                    <a:pt x="1746795" y="623369"/>
                    <a:pt x="1753877" y="815078"/>
                    <a:pt x="1661710" y="979929"/>
                  </a:cubicBezTo>
                  <a:cubicBezTo>
                    <a:pt x="1527817" y="1219674"/>
                    <a:pt x="1206758" y="1219674"/>
                    <a:pt x="962396" y="1216071"/>
                  </a:cubicBezTo>
                </a:path>
              </a:pathLst>
            </a:custGeom>
            <a:noFill/>
            <a:ln w="9916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E91FDA48-4743-F809-8B88-686D4D8D4E56}"/>
              </a:ext>
            </a:extLst>
          </p:cNvPr>
          <p:cNvGrpSpPr>
            <a:grpSpLocks noChangeAspect="1"/>
          </p:cNvGrpSpPr>
          <p:nvPr/>
        </p:nvGrpSpPr>
        <p:grpSpPr>
          <a:xfrm>
            <a:off x="3812862" y="4697043"/>
            <a:ext cx="1442265" cy="1320382"/>
            <a:chOff x="8089218" y="4841470"/>
            <a:chExt cx="1817607" cy="1728520"/>
          </a:xfrm>
        </p:grpSpPr>
        <p:sp>
          <p:nvSpPr>
            <p:cNvPr id="69" name="Graphic 34">
              <a:extLst>
                <a:ext uri="{FF2B5EF4-FFF2-40B4-BE49-F238E27FC236}">
                  <a16:creationId xmlns:a16="http://schemas.microsoft.com/office/drawing/2014/main" id="{56C1667D-7FE4-1948-2091-E14978C66EEC}"/>
                </a:ext>
              </a:extLst>
            </p:cNvPr>
            <p:cNvSpPr/>
            <p:nvPr/>
          </p:nvSpPr>
          <p:spPr>
            <a:xfrm>
              <a:off x="8089218" y="4876160"/>
              <a:ext cx="1735067" cy="1693830"/>
            </a:xfrm>
            <a:custGeom>
              <a:avLst/>
              <a:gdLst>
                <a:gd name="connsiteX0" fmla="*/ 1733299 w 1735067"/>
                <a:gd name="connsiteY0" fmla="*/ 892006 h 1693830"/>
                <a:gd name="connsiteX1" fmla="*/ 1732896 w 1735067"/>
                <a:gd name="connsiteY1" fmla="*/ 1030080 h 1693830"/>
                <a:gd name="connsiteX2" fmla="*/ 1628560 w 1735067"/>
                <a:gd name="connsiteY2" fmla="*/ 1318615 h 1693830"/>
                <a:gd name="connsiteX3" fmla="*/ 1082409 w 1735067"/>
                <a:gd name="connsiteY3" fmla="*/ 1663749 h 1693830"/>
                <a:gd name="connsiteX4" fmla="*/ 634048 w 1735067"/>
                <a:gd name="connsiteY4" fmla="*/ 1673820 h 1693830"/>
                <a:gd name="connsiteX5" fmla="*/ 77826 w 1735067"/>
                <a:gd name="connsiteY5" fmla="*/ 1224551 h 1693830"/>
                <a:gd name="connsiteX6" fmla="*/ 78229 w 1735067"/>
                <a:gd name="connsiteY6" fmla="*/ 507193 h 1693830"/>
                <a:gd name="connsiteX7" fmla="*/ 1025508 w 1735067"/>
                <a:gd name="connsiteY7" fmla="*/ 12303 h 1693830"/>
                <a:gd name="connsiteX8" fmla="*/ 1538324 w 1735067"/>
                <a:gd name="connsiteY8" fmla="*/ 317253 h 1693830"/>
                <a:gd name="connsiteX9" fmla="*/ 1733400 w 1735067"/>
                <a:gd name="connsiteY9" fmla="*/ 892006 h 16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5067" h="1693830">
                  <a:moveTo>
                    <a:pt x="1733299" y="892006"/>
                  </a:moveTo>
                  <a:cubicBezTo>
                    <a:pt x="1735212" y="938333"/>
                    <a:pt x="1736219" y="984559"/>
                    <a:pt x="1732896" y="1030080"/>
                  </a:cubicBezTo>
                  <a:cubicBezTo>
                    <a:pt x="1725544" y="1133207"/>
                    <a:pt x="1678412" y="1229889"/>
                    <a:pt x="1628560" y="1318615"/>
                  </a:cubicBezTo>
                  <a:cubicBezTo>
                    <a:pt x="1516974" y="1517517"/>
                    <a:pt x="1296721" y="1616213"/>
                    <a:pt x="1082409" y="1663749"/>
                  </a:cubicBezTo>
                  <a:cubicBezTo>
                    <a:pt x="935272" y="1696379"/>
                    <a:pt x="781085" y="1706450"/>
                    <a:pt x="634048" y="1673820"/>
                  </a:cubicBezTo>
                  <a:cubicBezTo>
                    <a:pt x="393049" y="1620242"/>
                    <a:pt x="182564" y="1448027"/>
                    <a:pt x="77826" y="1224551"/>
                  </a:cubicBezTo>
                  <a:cubicBezTo>
                    <a:pt x="-26913" y="1001076"/>
                    <a:pt x="-25100" y="731374"/>
                    <a:pt x="78229" y="507193"/>
                  </a:cubicBezTo>
                  <a:cubicBezTo>
                    <a:pt x="238559" y="159038"/>
                    <a:pt x="648147" y="-54871"/>
                    <a:pt x="1025508" y="12303"/>
                  </a:cubicBezTo>
                  <a:cubicBezTo>
                    <a:pt x="1226123" y="48055"/>
                    <a:pt x="1408106" y="161958"/>
                    <a:pt x="1538324" y="317253"/>
                  </a:cubicBezTo>
                  <a:cubicBezTo>
                    <a:pt x="1687073" y="494503"/>
                    <a:pt x="1724436" y="671451"/>
                    <a:pt x="1733400" y="892006"/>
                  </a:cubicBezTo>
                </a:path>
              </a:pathLst>
            </a:custGeom>
            <a:solidFill>
              <a:srgbClr val="2CAE8D"/>
            </a:solidFill>
            <a:ln w="79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8" name="Graphic 35">
              <a:extLst>
                <a:ext uri="{FF2B5EF4-FFF2-40B4-BE49-F238E27FC236}">
                  <a16:creationId xmlns:a16="http://schemas.microsoft.com/office/drawing/2014/main" id="{6BDC4CE3-A1FE-DB1D-B7C0-73AE71300663}"/>
                </a:ext>
              </a:extLst>
            </p:cNvPr>
            <p:cNvSpPr/>
            <p:nvPr/>
          </p:nvSpPr>
          <p:spPr>
            <a:xfrm>
              <a:off x="8171757" y="4841470"/>
              <a:ext cx="1735068" cy="1693830"/>
            </a:xfrm>
            <a:custGeom>
              <a:avLst/>
              <a:gdLst>
                <a:gd name="connsiteX0" fmla="*/ 1733300 w 1735068"/>
                <a:gd name="connsiteY0" fmla="*/ 892006 h 1693830"/>
                <a:gd name="connsiteX1" fmla="*/ 1732897 w 1735068"/>
                <a:gd name="connsiteY1" fmla="*/ 1030080 h 1693830"/>
                <a:gd name="connsiteX2" fmla="*/ 1628561 w 1735068"/>
                <a:gd name="connsiteY2" fmla="*/ 1318615 h 1693830"/>
                <a:gd name="connsiteX3" fmla="*/ 1082410 w 1735068"/>
                <a:gd name="connsiteY3" fmla="*/ 1663749 h 1693830"/>
                <a:gd name="connsiteX4" fmla="*/ 634048 w 1735068"/>
                <a:gd name="connsiteY4" fmla="*/ 1673820 h 1693830"/>
                <a:gd name="connsiteX5" fmla="*/ 77826 w 1735068"/>
                <a:gd name="connsiteY5" fmla="*/ 1224551 h 1693830"/>
                <a:gd name="connsiteX6" fmla="*/ 78229 w 1735068"/>
                <a:gd name="connsiteY6" fmla="*/ 507193 h 1693830"/>
                <a:gd name="connsiteX7" fmla="*/ 1025509 w 1735068"/>
                <a:gd name="connsiteY7" fmla="*/ 12303 h 1693830"/>
                <a:gd name="connsiteX8" fmla="*/ 1538325 w 1735068"/>
                <a:gd name="connsiteY8" fmla="*/ 317253 h 1693830"/>
                <a:gd name="connsiteX9" fmla="*/ 1733401 w 1735068"/>
                <a:gd name="connsiteY9" fmla="*/ 892006 h 16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5068" h="1693830">
                  <a:moveTo>
                    <a:pt x="1733300" y="892006"/>
                  </a:moveTo>
                  <a:cubicBezTo>
                    <a:pt x="1735213" y="938333"/>
                    <a:pt x="1736220" y="984559"/>
                    <a:pt x="1732897" y="1030080"/>
                  </a:cubicBezTo>
                  <a:cubicBezTo>
                    <a:pt x="1725545" y="1133207"/>
                    <a:pt x="1678413" y="1229889"/>
                    <a:pt x="1628561" y="1318615"/>
                  </a:cubicBezTo>
                  <a:cubicBezTo>
                    <a:pt x="1516974" y="1517517"/>
                    <a:pt x="1296721" y="1616213"/>
                    <a:pt x="1082410" y="1663749"/>
                  </a:cubicBezTo>
                  <a:cubicBezTo>
                    <a:pt x="935272" y="1696379"/>
                    <a:pt x="781085" y="1706450"/>
                    <a:pt x="634048" y="1673820"/>
                  </a:cubicBezTo>
                  <a:cubicBezTo>
                    <a:pt x="393049" y="1620242"/>
                    <a:pt x="182565" y="1448027"/>
                    <a:pt x="77826" y="1224551"/>
                  </a:cubicBezTo>
                  <a:cubicBezTo>
                    <a:pt x="-26913" y="1001076"/>
                    <a:pt x="-25100" y="731374"/>
                    <a:pt x="78229" y="507193"/>
                  </a:cubicBezTo>
                  <a:cubicBezTo>
                    <a:pt x="238559" y="159038"/>
                    <a:pt x="648148" y="-54871"/>
                    <a:pt x="1025509" y="12303"/>
                  </a:cubicBezTo>
                  <a:cubicBezTo>
                    <a:pt x="1226123" y="48055"/>
                    <a:pt x="1408107" y="161958"/>
                    <a:pt x="1538325" y="317253"/>
                  </a:cubicBezTo>
                  <a:cubicBezTo>
                    <a:pt x="1687074" y="494503"/>
                    <a:pt x="1724437" y="671451"/>
                    <a:pt x="1733401" y="892006"/>
                  </a:cubicBezTo>
                </a:path>
              </a:pathLst>
            </a:custGeom>
            <a:noFill/>
            <a:ln w="10633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37" name="Groep 36">
            <a:extLst>
              <a:ext uri="{FF2B5EF4-FFF2-40B4-BE49-F238E27FC236}">
                <a16:creationId xmlns:a16="http://schemas.microsoft.com/office/drawing/2014/main" id="{49850B1F-A04C-6B53-EB2F-D6030AB4F4AC}"/>
              </a:ext>
            </a:extLst>
          </p:cNvPr>
          <p:cNvGrpSpPr>
            <a:grpSpLocks noChangeAspect="1"/>
          </p:cNvGrpSpPr>
          <p:nvPr/>
        </p:nvGrpSpPr>
        <p:grpSpPr>
          <a:xfrm>
            <a:off x="2052837" y="4821492"/>
            <a:ext cx="1439493" cy="993187"/>
            <a:chOff x="4942923" y="1482101"/>
            <a:chExt cx="1789962" cy="1282878"/>
          </a:xfrm>
        </p:grpSpPr>
        <p:sp>
          <p:nvSpPr>
            <p:cNvPr id="67" name="Graphic 37">
              <a:extLst>
                <a:ext uri="{FF2B5EF4-FFF2-40B4-BE49-F238E27FC236}">
                  <a16:creationId xmlns:a16="http://schemas.microsoft.com/office/drawing/2014/main" id="{DE127FDA-F210-2BEB-9510-845422407386}"/>
                </a:ext>
              </a:extLst>
            </p:cNvPr>
            <p:cNvSpPr/>
            <p:nvPr/>
          </p:nvSpPr>
          <p:spPr>
            <a:xfrm>
              <a:off x="4972951" y="1482101"/>
              <a:ext cx="1759934" cy="1225631"/>
            </a:xfrm>
            <a:custGeom>
              <a:avLst/>
              <a:gdLst>
                <a:gd name="connsiteX0" fmla="*/ 234296 w 1759934"/>
                <a:gd name="connsiteY0" fmla="*/ 171354 h 1225631"/>
                <a:gd name="connsiteX1" fmla="*/ 240356 w 1759934"/>
                <a:gd name="connsiteY1" fmla="*/ 169668 h 1225631"/>
                <a:gd name="connsiteX2" fmla="*/ 284411 w 1759934"/>
                <a:gd name="connsiteY2" fmla="*/ 191944 h 1225631"/>
                <a:gd name="connsiteX3" fmla="*/ 390618 w 1759934"/>
                <a:gd name="connsiteY3" fmla="*/ 54210 h 1225631"/>
                <a:gd name="connsiteX4" fmla="*/ 563153 w 1759934"/>
                <a:gd name="connsiteY4" fmla="*/ 381 h 1225631"/>
                <a:gd name="connsiteX5" fmla="*/ 865643 w 1759934"/>
                <a:gd name="connsiteY5" fmla="*/ 169035 h 1225631"/>
                <a:gd name="connsiteX6" fmla="*/ 971031 w 1759934"/>
                <a:gd name="connsiteY6" fmla="*/ 81054 h 1225631"/>
                <a:gd name="connsiteX7" fmla="*/ 1069950 w 1759934"/>
                <a:gd name="connsiteY7" fmla="*/ 160321 h 1225631"/>
                <a:gd name="connsiteX8" fmla="*/ 1176485 w 1759934"/>
                <a:gd name="connsiteY8" fmla="*/ 110287 h 1225631"/>
                <a:gd name="connsiteX9" fmla="*/ 1451870 w 1759934"/>
                <a:gd name="connsiteY9" fmla="*/ 110077 h 1225631"/>
                <a:gd name="connsiteX10" fmla="*/ 1451870 w 1759934"/>
                <a:gd name="connsiteY10" fmla="*/ 110077 h 1225631"/>
                <a:gd name="connsiteX11" fmla="*/ 1520491 w 1759934"/>
                <a:gd name="connsiteY11" fmla="*/ 200096 h 1225631"/>
                <a:gd name="connsiteX12" fmla="*/ 1523439 w 1759934"/>
                <a:gd name="connsiteY12" fmla="*/ 298196 h 1225631"/>
                <a:gd name="connsiteX13" fmla="*/ 1582233 w 1759934"/>
                <a:gd name="connsiteY13" fmla="*/ 248584 h 1225631"/>
                <a:gd name="connsiteX14" fmla="*/ 1679679 w 1759934"/>
                <a:gd name="connsiteY14" fmla="*/ 255681 h 1225631"/>
                <a:gd name="connsiteX15" fmla="*/ 1672554 w 1759934"/>
                <a:gd name="connsiteY15" fmla="*/ 459401 h 1225631"/>
                <a:gd name="connsiteX16" fmla="*/ 1658142 w 1759934"/>
                <a:gd name="connsiteY16" fmla="*/ 475423 h 1225631"/>
                <a:gd name="connsiteX17" fmla="*/ 1744860 w 1759934"/>
                <a:gd name="connsiteY17" fmla="*/ 582097 h 1225631"/>
                <a:gd name="connsiteX18" fmla="*/ 1643239 w 1759934"/>
                <a:gd name="connsiteY18" fmla="*/ 795585 h 1225631"/>
                <a:gd name="connsiteX19" fmla="*/ 1587802 w 1759934"/>
                <a:gd name="connsiteY19" fmla="*/ 866630 h 1225631"/>
                <a:gd name="connsiteX20" fmla="*/ 1441225 w 1759934"/>
                <a:gd name="connsiteY20" fmla="*/ 1045684 h 1225631"/>
                <a:gd name="connsiteX21" fmla="*/ 1287851 w 1759934"/>
                <a:gd name="connsiteY21" fmla="*/ 1065782 h 1225631"/>
                <a:gd name="connsiteX22" fmla="*/ 1243959 w 1759934"/>
                <a:gd name="connsiteY22" fmla="*/ 1092275 h 1225631"/>
                <a:gd name="connsiteX23" fmla="*/ 1118263 w 1759934"/>
                <a:gd name="connsiteY23" fmla="*/ 1201268 h 1225631"/>
                <a:gd name="connsiteX24" fmla="*/ 975617 w 1759934"/>
                <a:gd name="connsiteY24" fmla="*/ 1159034 h 1225631"/>
                <a:gd name="connsiteX25" fmla="*/ 916822 w 1759934"/>
                <a:gd name="connsiteY25" fmla="*/ 1167677 h 1225631"/>
                <a:gd name="connsiteX26" fmla="*/ 463825 w 1759934"/>
                <a:gd name="connsiteY26" fmla="*/ 1147088 h 1225631"/>
                <a:gd name="connsiteX27" fmla="*/ 337965 w 1759934"/>
                <a:gd name="connsiteY27" fmla="*/ 1203657 h 1225631"/>
                <a:gd name="connsiteX28" fmla="*/ 217592 w 1759934"/>
                <a:gd name="connsiteY28" fmla="*/ 1139568 h 1225631"/>
                <a:gd name="connsiteX29" fmla="*/ 236016 w 1759934"/>
                <a:gd name="connsiteY29" fmla="*/ 981174 h 1225631"/>
                <a:gd name="connsiteX30" fmla="*/ 254686 w 1759934"/>
                <a:gd name="connsiteY30" fmla="*/ 949622 h 1225631"/>
                <a:gd name="connsiteX31" fmla="*/ 177139 w 1759934"/>
                <a:gd name="connsiteY31" fmla="*/ 937394 h 1225631"/>
                <a:gd name="connsiteX32" fmla="*/ 17624 w 1759934"/>
                <a:gd name="connsiteY32" fmla="*/ 805001 h 1225631"/>
                <a:gd name="connsiteX33" fmla="*/ 84116 w 1759934"/>
                <a:gd name="connsiteY33" fmla="*/ 656305 h 1225631"/>
                <a:gd name="connsiteX34" fmla="*/ 81168 w 1759934"/>
                <a:gd name="connsiteY34" fmla="*/ 612455 h 1225631"/>
                <a:gd name="connsiteX35" fmla="*/ 3294 w 1759934"/>
                <a:gd name="connsiteY35" fmla="*/ 470364 h 1225631"/>
                <a:gd name="connsiteX36" fmla="*/ 67248 w 1759934"/>
                <a:gd name="connsiteY36" fmla="*/ 379923 h 1225631"/>
                <a:gd name="connsiteX37" fmla="*/ 198512 w 1759934"/>
                <a:gd name="connsiteY37" fmla="*/ 341765 h 1225631"/>
                <a:gd name="connsiteX38" fmla="*/ 198512 w 1759934"/>
                <a:gd name="connsiteY38" fmla="*/ 341765 h 1225631"/>
                <a:gd name="connsiteX39" fmla="*/ 198512 w 1759934"/>
                <a:gd name="connsiteY39" fmla="*/ 341765 h 1225631"/>
                <a:gd name="connsiteX40" fmla="*/ 181152 w 1759934"/>
                <a:gd name="connsiteY40" fmla="*/ 218437 h 1225631"/>
                <a:gd name="connsiteX41" fmla="*/ 234296 w 1759934"/>
                <a:gd name="connsiteY41" fmla="*/ 171284 h 122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759934" h="1225631">
                  <a:moveTo>
                    <a:pt x="234296" y="171354"/>
                  </a:moveTo>
                  <a:cubicBezTo>
                    <a:pt x="236262" y="170722"/>
                    <a:pt x="238227" y="170160"/>
                    <a:pt x="240356" y="169668"/>
                  </a:cubicBezTo>
                  <a:cubicBezTo>
                    <a:pt x="262793" y="164257"/>
                    <a:pt x="288587" y="166224"/>
                    <a:pt x="284411" y="191944"/>
                  </a:cubicBezTo>
                  <a:cubicBezTo>
                    <a:pt x="293992" y="133758"/>
                    <a:pt x="339521" y="90471"/>
                    <a:pt x="390618" y="54210"/>
                  </a:cubicBezTo>
                  <a:cubicBezTo>
                    <a:pt x="439341" y="19636"/>
                    <a:pt x="500510" y="2981"/>
                    <a:pt x="563153" y="381"/>
                  </a:cubicBezTo>
                  <a:cubicBezTo>
                    <a:pt x="701133" y="-5311"/>
                    <a:pt x="799151" y="52805"/>
                    <a:pt x="865643" y="169035"/>
                  </a:cubicBezTo>
                  <a:cubicBezTo>
                    <a:pt x="887670" y="116261"/>
                    <a:pt x="915921" y="81054"/>
                    <a:pt x="971031" y="81054"/>
                  </a:cubicBezTo>
                  <a:cubicBezTo>
                    <a:pt x="1025404" y="81054"/>
                    <a:pt x="1054637" y="112817"/>
                    <a:pt x="1069950" y="160321"/>
                  </a:cubicBezTo>
                  <a:cubicBezTo>
                    <a:pt x="1107536" y="142472"/>
                    <a:pt x="1140864" y="124201"/>
                    <a:pt x="1176485" y="110287"/>
                  </a:cubicBezTo>
                  <a:cubicBezTo>
                    <a:pt x="1267789" y="74589"/>
                    <a:pt x="1359911" y="53999"/>
                    <a:pt x="1451870" y="110077"/>
                  </a:cubicBezTo>
                  <a:lnTo>
                    <a:pt x="1451870" y="110077"/>
                  </a:lnTo>
                  <a:cubicBezTo>
                    <a:pt x="1487081" y="131510"/>
                    <a:pt x="1512220" y="163624"/>
                    <a:pt x="1520491" y="200096"/>
                  </a:cubicBezTo>
                  <a:cubicBezTo>
                    <a:pt x="1527861" y="232632"/>
                    <a:pt x="1506161" y="268682"/>
                    <a:pt x="1523439" y="298196"/>
                  </a:cubicBezTo>
                  <a:cubicBezTo>
                    <a:pt x="1543010" y="281682"/>
                    <a:pt x="1562744" y="265238"/>
                    <a:pt x="1582233" y="248584"/>
                  </a:cubicBezTo>
                  <a:cubicBezTo>
                    <a:pt x="1624978" y="212183"/>
                    <a:pt x="1644140" y="213518"/>
                    <a:pt x="1679679" y="255681"/>
                  </a:cubicBezTo>
                  <a:cubicBezTo>
                    <a:pt x="1733724" y="319910"/>
                    <a:pt x="1731022" y="397632"/>
                    <a:pt x="1672554" y="459401"/>
                  </a:cubicBezTo>
                  <a:cubicBezTo>
                    <a:pt x="1665840" y="466499"/>
                    <a:pt x="1659534" y="473948"/>
                    <a:pt x="1658142" y="475423"/>
                  </a:cubicBezTo>
                  <a:cubicBezTo>
                    <a:pt x="1689833" y="513370"/>
                    <a:pt x="1728319" y="544220"/>
                    <a:pt x="1744860" y="582097"/>
                  </a:cubicBezTo>
                  <a:cubicBezTo>
                    <a:pt x="1784330" y="672608"/>
                    <a:pt x="1744860" y="751454"/>
                    <a:pt x="1643239" y="795585"/>
                  </a:cubicBezTo>
                  <a:cubicBezTo>
                    <a:pt x="1605735" y="811818"/>
                    <a:pt x="1587720" y="823131"/>
                    <a:pt x="1587802" y="866630"/>
                  </a:cubicBezTo>
                  <a:cubicBezTo>
                    <a:pt x="1588047" y="950325"/>
                    <a:pt x="1529580" y="1013218"/>
                    <a:pt x="1441225" y="1045684"/>
                  </a:cubicBezTo>
                  <a:cubicBezTo>
                    <a:pt x="1395040" y="1062620"/>
                    <a:pt x="1339521" y="1063604"/>
                    <a:pt x="1287851" y="1065782"/>
                  </a:cubicBezTo>
                  <a:cubicBezTo>
                    <a:pt x="1262138" y="1066907"/>
                    <a:pt x="1249855" y="1065009"/>
                    <a:pt x="1243959" y="1092275"/>
                  </a:cubicBezTo>
                  <a:cubicBezTo>
                    <a:pt x="1231349" y="1151023"/>
                    <a:pt x="1189095" y="1190165"/>
                    <a:pt x="1118263" y="1201268"/>
                  </a:cubicBezTo>
                  <a:cubicBezTo>
                    <a:pt x="1062171" y="1209981"/>
                    <a:pt x="1014677" y="1193748"/>
                    <a:pt x="975617" y="1159034"/>
                  </a:cubicBezTo>
                  <a:cubicBezTo>
                    <a:pt x="939423" y="1126849"/>
                    <a:pt x="937376" y="1126498"/>
                    <a:pt x="916822" y="1167677"/>
                  </a:cubicBezTo>
                  <a:cubicBezTo>
                    <a:pt x="844434" y="1313071"/>
                    <a:pt x="469557" y="1137952"/>
                    <a:pt x="463825" y="1147088"/>
                  </a:cubicBezTo>
                  <a:cubicBezTo>
                    <a:pt x="436720" y="1190446"/>
                    <a:pt x="388080" y="1204852"/>
                    <a:pt x="337965" y="1203657"/>
                  </a:cubicBezTo>
                  <a:cubicBezTo>
                    <a:pt x="287523" y="1202462"/>
                    <a:pt x="236835" y="1185456"/>
                    <a:pt x="217592" y="1139568"/>
                  </a:cubicBezTo>
                  <a:cubicBezTo>
                    <a:pt x="194991" y="1085669"/>
                    <a:pt x="204490" y="1031841"/>
                    <a:pt x="236016" y="981174"/>
                  </a:cubicBezTo>
                  <a:cubicBezTo>
                    <a:pt x="241584" y="972250"/>
                    <a:pt x="246743" y="963114"/>
                    <a:pt x="254686" y="949622"/>
                  </a:cubicBezTo>
                  <a:cubicBezTo>
                    <a:pt x="224961" y="944914"/>
                    <a:pt x="201132" y="940838"/>
                    <a:pt x="177139" y="937394"/>
                  </a:cubicBezTo>
                  <a:cubicBezTo>
                    <a:pt x="88538" y="924675"/>
                    <a:pt x="37605" y="876257"/>
                    <a:pt x="17624" y="805001"/>
                  </a:cubicBezTo>
                  <a:cubicBezTo>
                    <a:pt x="756" y="744778"/>
                    <a:pt x="31954" y="694814"/>
                    <a:pt x="84116" y="656305"/>
                  </a:cubicBezTo>
                  <a:cubicBezTo>
                    <a:pt x="110566" y="636769"/>
                    <a:pt x="108518" y="628969"/>
                    <a:pt x="81168" y="612455"/>
                  </a:cubicBezTo>
                  <a:cubicBezTo>
                    <a:pt x="24830" y="578513"/>
                    <a:pt x="-11446" y="533960"/>
                    <a:pt x="3294" y="470364"/>
                  </a:cubicBezTo>
                  <a:cubicBezTo>
                    <a:pt x="11565" y="434665"/>
                    <a:pt x="33265" y="402129"/>
                    <a:pt x="67248" y="379923"/>
                  </a:cubicBezTo>
                  <a:cubicBezTo>
                    <a:pt x="106635" y="354203"/>
                    <a:pt x="155767" y="359403"/>
                    <a:pt x="198512" y="341765"/>
                  </a:cubicBezTo>
                  <a:cubicBezTo>
                    <a:pt x="198512" y="341765"/>
                    <a:pt x="198512" y="341765"/>
                    <a:pt x="198512" y="341765"/>
                  </a:cubicBezTo>
                  <a:lnTo>
                    <a:pt x="198512" y="341765"/>
                  </a:lnTo>
                  <a:cubicBezTo>
                    <a:pt x="155603" y="314007"/>
                    <a:pt x="161335" y="255822"/>
                    <a:pt x="181152" y="218437"/>
                  </a:cubicBezTo>
                  <a:cubicBezTo>
                    <a:pt x="192616" y="196723"/>
                    <a:pt x="208420" y="179365"/>
                    <a:pt x="234296" y="171284"/>
                  </a:cubicBezTo>
                </a:path>
              </a:pathLst>
            </a:custGeom>
            <a:solidFill>
              <a:srgbClr val="C089DA"/>
            </a:solidFill>
            <a:ln w="87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  <p:sp>
          <p:nvSpPr>
            <p:cNvPr id="66" name="Graphic 38">
              <a:extLst>
                <a:ext uri="{FF2B5EF4-FFF2-40B4-BE49-F238E27FC236}">
                  <a16:creationId xmlns:a16="http://schemas.microsoft.com/office/drawing/2014/main" id="{5A624F1E-D053-7833-86ED-280023E31FF1}"/>
                </a:ext>
              </a:extLst>
            </p:cNvPr>
            <p:cNvSpPr/>
            <p:nvPr/>
          </p:nvSpPr>
          <p:spPr>
            <a:xfrm>
              <a:off x="4942923" y="1518674"/>
              <a:ext cx="1789620" cy="1246305"/>
            </a:xfrm>
            <a:custGeom>
              <a:avLst/>
              <a:gdLst>
                <a:gd name="connsiteX0" fmla="*/ 238248 w 1789620"/>
                <a:gd name="connsiteY0" fmla="*/ 174245 h 1246305"/>
                <a:gd name="connsiteX1" fmla="*/ 244410 w 1789620"/>
                <a:gd name="connsiteY1" fmla="*/ 172530 h 1246305"/>
                <a:gd name="connsiteX2" fmla="*/ 289208 w 1789620"/>
                <a:gd name="connsiteY2" fmla="*/ 195182 h 1246305"/>
                <a:gd name="connsiteX3" fmla="*/ 397207 w 1789620"/>
                <a:gd name="connsiteY3" fmla="*/ 55124 h 1246305"/>
                <a:gd name="connsiteX4" fmla="*/ 572652 w 1789620"/>
                <a:gd name="connsiteY4" fmla="*/ 388 h 1246305"/>
                <a:gd name="connsiteX5" fmla="*/ 880244 w 1789620"/>
                <a:gd name="connsiteY5" fmla="*/ 171887 h 1246305"/>
                <a:gd name="connsiteX6" fmla="*/ 987410 w 1789620"/>
                <a:gd name="connsiteY6" fmla="*/ 82421 h 1246305"/>
                <a:gd name="connsiteX7" fmla="*/ 1087997 w 1789620"/>
                <a:gd name="connsiteY7" fmla="*/ 163026 h 1246305"/>
                <a:gd name="connsiteX8" fmla="*/ 1196329 w 1789620"/>
                <a:gd name="connsiteY8" fmla="*/ 112148 h 1246305"/>
                <a:gd name="connsiteX9" fmla="*/ 1476359 w 1789620"/>
                <a:gd name="connsiteY9" fmla="*/ 111933 h 1246305"/>
                <a:gd name="connsiteX10" fmla="*/ 1476359 w 1789620"/>
                <a:gd name="connsiteY10" fmla="*/ 111933 h 1246305"/>
                <a:gd name="connsiteX11" fmla="*/ 1546137 w 1789620"/>
                <a:gd name="connsiteY11" fmla="*/ 203471 h 1246305"/>
                <a:gd name="connsiteX12" fmla="*/ 1549135 w 1789620"/>
                <a:gd name="connsiteY12" fmla="*/ 303226 h 1246305"/>
                <a:gd name="connsiteX13" fmla="*/ 1608921 w 1789620"/>
                <a:gd name="connsiteY13" fmla="*/ 252777 h 1246305"/>
                <a:gd name="connsiteX14" fmla="*/ 1708010 w 1789620"/>
                <a:gd name="connsiteY14" fmla="*/ 259994 h 1246305"/>
                <a:gd name="connsiteX15" fmla="*/ 1700766 w 1789620"/>
                <a:gd name="connsiteY15" fmla="*/ 467150 h 1246305"/>
                <a:gd name="connsiteX16" fmla="*/ 1686111 w 1789620"/>
                <a:gd name="connsiteY16" fmla="*/ 483443 h 1246305"/>
                <a:gd name="connsiteX17" fmla="*/ 1774292 w 1789620"/>
                <a:gd name="connsiteY17" fmla="*/ 591916 h 1246305"/>
                <a:gd name="connsiteX18" fmla="*/ 1670956 w 1789620"/>
                <a:gd name="connsiteY18" fmla="*/ 809004 h 1246305"/>
                <a:gd name="connsiteX19" fmla="*/ 1614584 w 1789620"/>
                <a:gd name="connsiteY19" fmla="*/ 881248 h 1246305"/>
                <a:gd name="connsiteX20" fmla="*/ 1465534 w 1789620"/>
                <a:gd name="connsiteY20" fmla="*/ 1063323 h 1246305"/>
                <a:gd name="connsiteX21" fmla="*/ 1309573 w 1789620"/>
                <a:gd name="connsiteY21" fmla="*/ 1083760 h 1246305"/>
                <a:gd name="connsiteX22" fmla="*/ 1264942 w 1789620"/>
                <a:gd name="connsiteY22" fmla="*/ 1110699 h 1246305"/>
                <a:gd name="connsiteX23" fmla="*/ 1137125 w 1789620"/>
                <a:gd name="connsiteY23" fmla="*/ 1221530 h 1246305"/>
                <a:gd name="connsiteX24" fmla="*/ 992073 w 1789620"/>
                <a:gd name="connsiteY24" fmla="*/ 1178584 h 1246305"/>
                <a:gd name="connsiteX25" fmla="*/ 932286 w 1789620"/>
                <a:gd name="connsiteY25" fmla="*/ 1187374 h 1246305"/>
                <a:gd name="connsiteX26" fmla="*/ 471648 w 1789620"/>
                <a:gd name="connsiteY26" fmla="*/ 1166436 h 1246305"/>
                <a:gd name="connsiteX27" fmla="*/ 343666 w 1789620"/>
                <a:gd name="connsiteY27" fmla="*/ 1223960 h 1246305"/>
                <a:gd name="connsiteX28" fmla="*/ 221262 w 1789620"/>
                <a:gd name="connsiteY28" fmla="*/ 1158791 h 1246305"/>
                <a:gd name="connsiteX29" fmla="*/ 239997 w 1789620"/>
                <a:gd name="connsiteY29" fmla="*/ 997725 h 1246305"/>
                <a:gd name="connsiteX30" fmla="*/ 258982 w 1789620"/>
                <a:gd name="connsiteY30" fmla="*/ 965640 h 1246305"/>
                <a:gd name="connsiteX31" fmla="*/ 180127 w 1789620"/>
                <a:gd name="connsiteY31" fmla="*/ 953206 h 1246305"/>
                <a:gd name="connsiteX32" fmla="*/ 17921 w 1789620"/>
                <a:gd name="connsiteY32" fmla="*/ 818580 h 1246305"/>
                <a:gd name="connsiteX33" fmla="*/ 85535 w 1789620"/>
                <a:gd name="connsiteY33" fmla="*/ 667375 h 1246305"/>
                <a:gd name="connsiteX34" fmla="*/ 82537 w 1789620"/>
                <a:gd name="connsiteY34" fmla="*/ 622785 h 1246305"/>
                <a:gd name="connsiteX35" fmla="*/ 3350 w 1789620"/>
                <a:gd name="connsiteY35" fmla="*/ 478298 h 1246305"/>
                <a:gd name="connsiteX36" fmla="*/ 68382 w 1789620"/>
                <a:gd name="connsiteY36" fmla="*/ 386331 h 1246305"/>
                <a:gd name="connsiteX37" fmla="*/ 201860 w 1789620"/>
                <a:gd name="connsiteY37" fmla="*/ 347530 h 1246305"/>
                <a:gd name="connsiteX38" fmla="*/ 201860 w 1789620"/>
                <a:gd name="connsiteY38" fmla="*/ 347530 h 1246305"/>
                <a:gd name="connsiteX39" fmla="*/ 201860 w 1789620"/>
                <a:gd name="connsiteY39" fmla="*/ 347530 h 1246305"/>
                <a:gd name="connsiteX40" fmla="*/ 184207 w 1789620"/>
                <a:gd name="connsiteY40" fmla="*/ 222121 h 1246305"/>
                <a:gd name="connsiteX41" fmla="*/ 238248 w 1789620"/>
                <a:gd name="connsiteY41" fmla="*/ 174173 h 124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789620" h="1246305">
                  <a:moveTo>
                    <a:pt x="238248" y="174245"/>
                  </a:moveTo>
                  <a:cubicBezTo>
                    <a:pt x="240247" y="173602"/>
                    <a:pt x="242245" y="173030"/>
                    <a:pt x="244410" y="172530"/>
                  </a:cubicBezTo>
                  <a:cubicBezTo>
                    <a:pt x="267226" y="167027"/>
                    <a:pt x="293455" y="169028"/>
                    <a:pt x="289208" y="195182"/>
                  </a:cubicBezTo>
                  <a:cubicBezTo>
                    <a:pt x="298951" y="136015"/>
                    <a:pt x="345248" y="91997"/>
                    <a:pt x="397207" y="55124"/>
                  </a:cubicBezTo>
                  <a:cubicBezTo>
                    <a:pt x="446751" y="19967"/>
                    <a:pt x="508952" y="3032"/>
                    <a:pt x="572652" y="388"/>
                  </a:cubicBezTo>
                  <a:cubicBezTo>
                    <a:pt x="712959" y="-5400"/>
                    <a:pt x="812630" y="53695"/>
                    <a:pt x="880244" y="171887"/>
                  </a:cubicBezTo>
                  <a:cubicBezTo>
                    <a:pt x="902643" y="118222"/>
                    <a:pt x="931370" y="82421"/>
                    <a:pt x="987410" y="82421"/>
                  </a:cubicBezTo>
                  <a:cubicBezTo>
                    <a:pt x="1042700" y="82421"/>
                    <a:pt x="1072426" y="114720"/>
                    <a:pt x="1087997" y="163026"/>
                  </a:cubicBezTo>
                  <a:cubicBezTo>
                    <a:pt x="1126217" y="144875"/>
                    <a:pt x="1160107" y="126296"/>
                    <a:pt x="1196329" y="112148"/>
                  </a:cubicBezTo>
                  <a:cubicBezTo>
                    <a:pt x="1289173" y="75847"/>
                    <a:pt x="1382849" y="54910"/>
                    <a:pt x="1476359" y="111933"/>
                  </a:cubicBezTo>
                  <a:lnTo>
                    <a:pt x="1476359" y="111933"/>
                  </a:lnTo>
                  <a:cubicBezTo>
                    <a:pt x="1512164" y="133728"/>
                    <a:pt x="1537727" y="166384"/>
                    <a:pt x="1546137" y="203471"/>
                  </a:cubicBezTo>
                  <a:cubicBezTo>
                    <a:pt x="1553632" y="236556"/>
                    <a:pt x="1531565" y="273214"/>
                    <a:pt x="1549135" y="303226"/>
                  </a:cubicBezTo>
                  <a:cubicBezTo>
                    <a:pt x="1569036" y="286433"/>
                    <a:pt x="1589104" y="269712"/>
                    <a:pt x="1608921" y="252777"/>
                  </a:cubicBezTo>
                  <a:cubicBezTo>
                    <a:pt x="1652387" y="215762"/>
                    <a:pt x="1671872" y="217119"/>
                    <a:pt x="1708010" y="259994"/>
                  </a:cubicBezTo>
                  <a:cubicBezTo>
                    <a:pt x="1762967" y="325306"/>
                    <a:pt x="1760219" y="404339"/>
                    <a:pt x="1700766" y="467150"/>
                  </a:cubicBezTo>
                  <a:cubicBezTo>
                    <a:pt x="1693938" y="474367"/>
                    <a:pt x="1687526" y="481942"/>
                    <a:pt x="1686111" y="483443"/>
                  </a:cubicBezTo>
                  <a:cubicBezTo>
                    <a:pt x="1718335" y="522030"/>
                    <a:pt x="1757471" y="553400"/>
                    <a:pt x="1774292" y="591916"/>
                  </a:cubicBezTo>
                  <a:cubicBezTo>
                    <a:pt x="1814427" y="683953"/>
                    <a:pt x="1774292" y="764129"/>
                    <a:pt x="1670956" y="809004"/>
                  </a:cubicBezTo>
                  <a:cubicBezTo>
                    <a:pt x="1632819" y="825511"/>
                    <a:pt x="1614500" y="837016"/>
                    <a:pt x="1614584" y="881248"/>
                  </a:cubicBezTo>
                  <a:cubicBezTo>
                    <a:pt x="1614833" y="966355"/>
                    <a:pt x="1555380" y="1030309"/>
                    <a:pt x="1465534" y="1063323"/>
                  </a:cubicBezTo>
                  <a:cubicBezTo>
                    <a:pt x="1418571" y="1080544"/>
                    <a:pt x="1362115" y="1081545"/>
                    <a:pt x="1309573" y="1083760"/>
                  </a:cubicBezTo>
                  <a:cubicBezTo>
                    <a:pt x="1283427" y="1084903"/>
                    <a:pt x="1270937" y="1082974"/>
                    <a:pt x="1264942" y="1110699"/>
                  </a:cubicBezTo>
                  <a:cubicBezTo>
                    <a:pt x="1252118" y="1170438"/>
                    <a:pt x="1209152" y="1210240"/>
                    <a:pt x="1137125" y="1221530"/>
                  </a:cubicBezTo>
                  <a:cubicBezTo>
                    <a:pt x="1080087" y="1230391"/>
                    <a:pt x="1031792" y="1213884"/>
                    <a:pt x="992073" y="1178584"/>
                  </a:cubicBezTo>
                  <a:cubicBezTo>
                    <a:pt x="955268" y="1145857"/>
                    <a:pt x="953187" y="1145499"/>
                    <a:pt x="932286" y="1187374"/>
                  </a:cubicBezTo>
                  <a:cubicBezTo>
                    <a:pt x="858678" y="1335220"/>
                    <a:pt x="477477" y="1157147"/>
                    <a:pt x="471648" y="1166436"/>
                  </a:cubicBezTo>
                  <a:cubicBezTo>
                    <a:pt x="444087" y="1210526"/>
                    <a:pt x="394625" y="1225175"/>
                    <a:pt x="343666" y="1223960"/>
                  </a:cubicBezTo>
                  <a:cubicBezTo>
                    <a:pt x="292373" y="1222745"/>
                    <a:pt x="240830" y="1205452"/>
                    <a:pt x="221262" y="1158791"/>
                  </a:cubicBezTo>
                  <a:cubicBezTo>
                    <a:pt x="198280" y="1103982"/>
                    <a:pt x="207939" y="1049246"/>
                    <a:pt x="239997" y="997725"/>
                  </a:cubicBezTo>
                  <a:cubicBezTo>
                    <a:pt x="245659" y="988649"/>
                    <a:pt x="250905" y="979360"/>
                    <a:pt x="258982" y="965640"/>
                  </a:cubicBezTo>
                  <a:cubicBezTo>
                    <a:pt x="228756" y="960852"/>
                    <a:pt x="204525" y="956708"/>
                    <a:pt x="180127" y="953206"/>
                  </a:cubicBezTo>
                  <a:cubicBezTo>
                    <a:pt x="90031" y="940272"/>
                    <a:pt x="38239" y="891038"/>
                    <a:pt x="17921" y="818580"/>
                  </a:cubicBezTo>
                  <a:cubicBezTo>
                    <a:pt x="768" y="757340"/>
                    <a:pt x="32493" y="706534"/>
                    <a:pt x="85535" y="667375"/>
                  </a:cubicBezTo>
                  <a:cubicBezTo>
                    <a:pt x="112431" y="647510"/>
                    <a:pt x="110349" y="639578"/>
                    <a:pt x="82537" y="622785"/>
                  </a:cubicBezTo>
                  <a:cubicBezTo>
                    <a:pt x="25249" y="588271"/>
                    <a:pt x="-11639" y="542967"/>
                    <a:pt x="3350" y="478298"/>
                  </a:cubicBezTo>
                  <a:cubicBezTo>
                    <a:pt x="11760" y="441997"/>
                    <a:pt x="33826" y="408912"/>
                    <a:pt x="68382" y="386331"/>
                  </a:cubicBezTo>
                  <a:cubicBezTo>
                    <a:pt x="108434" y="360178"/>
                    <a:pt x="158394" y="365466"/>
                    <a:pt x="201860" y="347530"/>
                  </a:cubicBezTo>
                  <a:cubicBezTo>
                    <a:pt x="201860" y="347530"/>
                    <a:pt x="201860" y="347530"/>
                    <a:pt x="201860" y="347530"/>
                  </a:cubicBezTo>
                  <a:lnTo>
                    <a:pt x="201860" y="347530"/>
                  </a:lnTo>
                  <a:cubicBezTo>
                    <a:pt x="158228" y="319304"/>
                    <a:pt x="164057" y="260137"/>
                    <a:pt x="184207" y="222121"/>
                  </a:cubicBezTo>
                  <a:cubicBezTo>
                    <a:pt x="195865" y="200041"/>
                    <a:pt x="211936" y="182391"/>
                    <a:pt x="238248" y="174173"/>
                  </a:cubicBezTo>
                </a:path>
              </a:pathLst>
            </a:custGeom>
            <a:noFill/>
            <a:ln w="8961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BE"/>
            </a:p>
          </p:txBody>
        </p:sp>
      </p:grpSp>
      <p:grpSp>
        <p:nvGrpSpPr>
          <p:cNvPr id="58" name="Groep 57">
            <a:extLst>
              <a:ext uri="{FF2B5EF4-FFF2-40B4-BE49-F238E27FC236}">
                <a16:creationId xmlns:a16="http://schemas.microsoft.com/office/drawing/2014/main" id="{E1691C7E-6A3B-55B9-C668-CE58BBB3FB48}"/>
              </a:ext>
            </a:extLst>
          </p:cNvPr>
          <p:cNvGrpSpPr>
            <a:grpSpLocks noChangeAspect="1"/>
          </p:cNvGrpSpPr>
          <p:nvPr/>
        </p:nvGrpSpPr>
        <p:grpSpPr>
          <a:xfrm>
            <a:off x="9116866" y="1078598"/>
            <a:ext cx="2130980" cy="2603471"/>
            <a:chOff x="9544518" y="409557"/>
            <a:chExt cx="2130980" cy="2603471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57152CD5-141E-37BF-E9EC-CF06E03324DE}"/>
                </a:ext>
              </a:extLst>
            </p:cNvPr>
            <p:cNvGrpSpPr/>
            <p:nvPr/>
          </p:nvGrpSpPr>
          <p:grpSpPr>
            <a:xfrm>
              <a:off x="9544518" y="409557"/>
              <a:ext cx="2130980" cy="2603471"/>
              <a:chOff x="7632075" y="942483"/>
              <a:chExt cx="2407440" cy="3135994"/>
            </a:xfrm>
          </p:grpSpPr>
          <p:sp>
            <p:nvSpPr>
              <p:cNvPr id="73" name="Graphic 47">
                <a:extLst>
                  <a:ext uri="{FF2B5EF4-FFF2-40B4-BE49-F238E27FC236}">
                    <a16:creationId xmlns:a16="http://schemas.microsoft.com/office/drawing/2014/main" id="{5138C7D6-EC13-E37F-1C8F-5CAF12B7C2AB}"/>
                  </a:ext>
                </a:extLst>
              </p:cNvPr>
              <p:cNvSpPr/>
              <p:nvPr/>
            </p:nvSpPr>
            <p:spPr>
              <a:xfrm>
                <a:off x="7632075" y="942483"/>
                <a:ext cx="2347683" cy="3092104"/>
              </a:xfrm>
              <a:custGeom>
                <a:avLst/>
                <a:gdLst>
                  <a:gd name="connsiteX0" fmla="*/ 1102989 w 2347683"/>
                  <a:gd name="connsiteY0" fmla="*/ 3091888 h 3092104"/>
                  <a:gd name="connsiteX1" fmla="*/ 1238566 w 2347683"/>
                  <a:gd name="connsiteY1" fmla="*/ 2800146 h 3092104"/>
                  <a:gd name="connsiteX2" fmla="*/ 1283325 w 2347683"/>
                  <a:gd name="connsiteY2" fmla="*/ 2295105 h 3092104"/>
                  <a:gd name="connsiteX3" fmla="*/ 1207679 w 2347683"/>
                  <a:gd name="connsiteY3" fmla="*/ 2245306 h 3092104"/>
                  <a:gd name="connsiteX4" fmla="*/ 465855 w 2347683"/>
                  <a:gd name="connsiteY4" fmla="*/ 2292176 h 3092104"/>
                  <a:gd name="connsiteX5" fmla="*/ 156336 w 2347683"/>
                  <a:gd name="connsiteY5" fmla="*/ 2264075 h 3092104"/>
                  <a:gd name="connsiteX6" fmla="*/ 819 w 2347683"/>
                  <a:gd name="connsiteY6" fmla="*/ 2024845 h 3092104"/>
                  <a:gd name="connsiteX7" fmla="*/ 30513 w 2347683"/>
                  <a:gd name="connsiteY7" fmla="*/ 1745798 h 3092104"/>
                  <a:gd name="connsiteX8" fmla="*/ 122090 w 2347683"/>
                  <a:gd name="connsiteY8" fmla="*/ 848875 h 3092104"/>
                  <a:gd name="connsiteX9" fmla="*/ 164139 w 2347683"/>
                  <a:gd name="connsiteY9" fmla="*/ 262679 h 3092104"/>
                  <a:gd name="connsiteX10" fmla="*/ 305135 w 2347683"/>
                  <a:gd name="connsiteY10" fmla="*/ 104386 h 3092104"/>
                  <a:gd name="connsiteX11" fmla="*/ 2029593 w 2347683"/>
                  <a:gd name="connsiteY11" fmla="*/ 3595 h 3092104"/>
                  <a:gd name="connsiteX12" fmla="*/ 2226943 w 2347683"/>
                  <a:gd name="connsiteY12" fmla="*/ 21496 h 3092104"/>
                  <a:gd name="connsiteX13" fmla="*/ 2347673 w 2347683"/>
                  <a:gd name="connsiteY13" fmla="*/ 165251 h 3092104"/>
                  <a:gd name="connsiteX14" fmla="*/ 2330116 w 2347683"/>
                  <a:gd name="connsiteY14" fmla="*/ 976681 h 3092104"/>
                  <a:gd name="connsiteX15" fmla="*/ 2317003 w 2347683"/>
                  <a:gd name="connsiteY15" fmla="*/ 1689381 h 3092104"/>
                  <a:gd name="connsiteX16" fmla="*/ 2216323 w 2347683"/>
                  <a:gd name="connsiteY16" fmla="*/ 2118801 h 3092104"/>
                  <a:gd name="connsiteX17" fmla="*/ 1869090 w 2347683"/>
                  <a:gd name="connsiteY17" fmla="*/ 2264184 h 3092104"/>
                  <a:gd name="connsiteX18" fmla="*/ 1782065 w 2347683"/>
                  <a:gd name="connsiteY18" fmla="*/ 2313006 h 3092104"/>
                  <a:gd name="connsiteX19" fmla="*/ 1164763 w 2347683"/>
                  <a:gd name="connsiteY19" fmla="*/ 3058580 h 3092104"/>
                  <a:gd name="connsiteX20" fmla="*/ 1103098 w 2347683"/>
                  <a:gd name="connsiteY20" fmla="*/ 3092105 h 309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47683" h="3092104">
                    <a:moveTo>
                      <a:pt x="1102989" y="3091888"/>
                    </a:moveTo>
                    <a:cubicBezTo>
                      <a:pt x="1152517" y="2986214"/>
                      <a:pt x="1200635" y="2895296"/>
                      <a:pt x="1238566" y="2800146"/>
                    </a:cubicBezTo>
                    <a:cubicBezTo>
                      <a:pt x="1303483" y="2637296"/>
                      <a:pt x="1300340" y="2465658"/>
                      <a:pt x="1283325" y="2295105"/>
                    </a:cubicBezTo>
                    <a:cubicBezTo>
                      <a:pt x="1281374" y="2275359"/>
                      <a:pt x="1233039" y="2244004"/>
                      <a:pt x="1207679" y="2245306"/>
                    </a:cubicBezTo>
                    <a:cubicBezTo>
                      <a:pt x="960260" y="2258325"/>
                      <a:pt x="713382" y="2282194"/>
                      <a:pt x="465855" y="2292176"/>
                    </a:cubicBezTo>
                    <a:cubicBezTo>
                      <a:pt x="363224" y="2296298"/>
                      <a:pt x="259401" y="2275901"/>
                      <a:pt x="156336" y="2264075"/>
                    </a:cubicBezTo>
                    <a:cubicBezTo>
                      <a:pt x="40701" y="2250731"/>
                      <a:pt x="-6984" y="2118368"/>
                      <a:pt x="819" y="2024845"/>
                    </a:cubicBezTo>
                    <a:cubicBezTo>
                      <a:pt x="8622" y="1931649"/>
                      <a:pt x="20868" y="1838777"/>
                      <a:pt x="30513" y="1745798"/>
                    </a:cubicBezTo>
                    <a:cubicBezTo>
                      <a:pt x="61509" y="1446896"/>
                      <a:pt x="94238" y="1148102"/>
                      <a:pt x="122090" y="848875"/>
                    </a:cubicBezTo>
                    <a:cubicBezTo>
                      <a:pt x="140189" y="653802"/>
                      <a:pt x="153085" y="458186"/>
                      <a:pt x="164139" y="262679"/>
                    </a:cubicBezTo>
                    <a:cubicBezTo>
                      <a:pt x="169666" y="165685"/>
                      <a:pt x="208248" y="113608"/>
                      <a:pt x="305135" y="104386"/>
                    </a:cubicBezTo>
                    <a:cubicBezTo>
                      <a:pt x="878871" y="50139"/>
                      <a:pt x="1451739" y="-16260"/>
                      <a:pt x="2029593" y="3595"/>
                    </a:cubicBezTo>
                    <a:cubicBezTo>
                      <a:pt x="2095485" y="5873"/>
                      <a:pt x="2161485" y="12708"/>
                      <a:pt x="2226943" y="21496"/>
                    </a:cubicBezTo>
                    <a:cubicBezTo>
                      <a:pt x="2308983" y="32454"/>
                      <a:pt x="2348432" y="90065"/>
                      <a:pt x="2347673" y="165251"/>
                    </a:cubicBezTo>
                    <a:cubicBezTo>
                      <a:pt x="2344964" y="435728"/>
                      <a:pt x="2335968" y="706204"/>
                      <a:pt x="2330116" y="976681"/>
                    </a:cubicBezTo>
                    <a:cubicBezTo>
                      <a:pt x="2324914" y="1214284"/>
                      <a:pt x="2318520" y="1451778"/>
                      <a:pt x="2317003" y="1689381"/>
                    </a:cubicBezTo>
                    <a:cubicBezTo>
                      <a:pt x="2316028" y="1841056"/>
                      <a:pt x="2290126" y="1984702"/>
                      <a:pt x="2216323" y="2118801"/>
                    </a:cubicBezTo>
                    <a:cubicBezTo>
                      <a:pt x="2136884" y="2263208"/>
                      <a:pt x="2030027" y="2309535"/>
                      <a:pt x="1869090" y="2264184"/>
                    </a:cubicBezTo>
                    <a:cubicBezTo>
                      <a:pt x="1822597" y="2251056"/>
                      <a:pt x="1800489" y="2268307"/>
                      <a:pt x="1782065" y="2313006"/>
                    </a:cubicBezTo>
                    <a:cubicBezTo>
                      <a:pt x="1653750" y="2625253"/>
                      <a:pt x="1444803" y="2871753"/>
                      <a:pt x="1164763" y="3058580"/>
                    </a:cubicBezTo>
                    <a:cubicBezTo>
                      <a:pt x="1148182" y="3069646"/>
                      <a:pt x="1129758" y="3077675"/>
                      <a:pt x="1103098" y="3092105"/>
                    </a:cubicBezTo>
                  </a:path>
                </a:pathLst>
              </a:custGeom>
              <a:solidFill>
                <a:srgbClr val="F6B1A7"/>
              </a:solidFill>
              <a:ln w="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2" name="Graphic 48">
                <a:extLst>
                  <a:ext uri="{FF2B5EF4-FFF2-40B4-BE49-F238E27FC236}">
                    <a16:creationId xmlns:a16="http://schemas.microsoft.com/office/drawing/2014/main" id="{C77ED16B-937E-AE53-27BB-730645E21C88}"/>
                  </a:ext>
                </a:extLst>
              </p:cNvPr>
              <p:cNvSpPr/>
              <p:nvPr/>
            </p:nvSpPr>
            <p:spPr>
              <a:xfrm>
                <a:off x="7691832" y="986373"/>
                <a:ext cx="2347683" cy="3092104"/>
              </a:xfrm>
              <a:custGeom>
                <a:avLst/>
                <a:gdLst>
                  <a:gd name="connsiteX0" fmla="*/ 1102989 w 2347683"/>
                  <a:gd name="connsiteY0" fmla="*/ 3091888 h 3092104"/>
                  <a:gd name="connsiteX1" fmla="*/ 1238566 w 2347683"/>
                  <a:gd name="connsiteY1" fmla="*/ 2800146 h 3092104"/>
                  <a:gd name="connsiteX2" fmla="*/ 1283325 w 2347683"/>
                  <a:gd name="connsiteY2" fmla="*/ 2295105 h 3092104"/>
                  <a:gd name="connsiteX3" fmla="*/ 1207679 w 2347683"/>
                  <a:gd name="connsiteY3" fmla="*/ 2245306 h 3092104"/>
                  <a:gd name="connsiteX4" fmla="*/ 465855 w 2347683"/>
                  <a:gd name="connsiteY4" fmla="*/ 2292176 h 3092104"/>
                  <a:gd name="connsiteX5" fmla="*/ 156336 w 2347683"/>
                  <a:gd name="connsiteY5" fmla="*/ 2264075 h 3092104"/>
                  <a:gd name="connsiteX6" fmla="*/ 819 w 2347683"/>
                  <a:gd name="connsiteY6" fmla="*/ 2024845 h 3092104"/>
                  <a:gd name="connsiteX7" fmla="*/ 30513 w 2347683"/>
                  <a:gd name="connsiteY7" fmla="*/ 1745798 h 3092104"/>
                  <a:gd name="connsiteX8" fmla="*/ 122090 w 2347683"/>
                  <a:gd name="connsiteY8" fmla="*/ 848875 h 3092104"/>
                  <a:gd name="connsiteX9" fmla="*/ 164139 w 2347683"/>
                  <a:gd name="connsiteY9" fmla="*/ 262679 h 3092104"/>
                  <a:gd name="connsiteX10" fmla="*/ 305135 w 2347683"/>
                  <a:gd name="connsiteY10" fmla="*/ 104386 h 3092104"/>
                  <a:gd name="connsiteX11" fmla="*/ 2029593 w 2347683"/>
                  <a:gd name="connsiteY11" fmla="*/ 3595 h 3092104"/>
                  <a:gd name="connsiteX12" fmla="*/ 2226943 w 2347683"/>
                  <a:gd name="connsiteY12" fmla="*/ 21496 h 3092104"/>
                  <a:gd name="connsiteX13" fmla="*/ 2347673 w 2347683"/>
                  <a:gd name="connsiteY13" fmla="*/ 165251 h 3092104"/>
                  <a:gd name="connsiteX14" fmla="*/ 2330116 w 2347683"/>
                  <a:gd name="connsiteY14" fmla="*/ 976681 h 3092104"/>
                  <a:gd name="connsiteX15" fmla="*/ 2317003 w 2347683"/>
                  <a:gd name="connsiteY15" fmla="*/ 1689381 h 3092104"/>
                  <a:gd name="connsiteX16" fmla="*/ 2216323 w 2347683"/>
                  <a:gd name="connsiteY16" fmla="*/ 2118801 h 3092104"/>
                  <a:gd name="connsiteX17" fmla="*/ 1869090 w 2347683"/>
                  <a:gd name="connsiteY17" fmla="*/ 2264184 h 3092104"/>
                  <a:gd name="connsiteX18" fmla="*/ 1782065 w 2347683"/>
                  <a:gd name="connsiteY18" fmla="*/ 2313006 h 3092104"/>
                  <a:gd name="connsiteX19" fmla="*/ 1164763 w 2347683"/>
                  <a:gd name="connsiteY19" fmla="*/ 3058580 h 3092104"/>
                  <a:gd name="connsiteX20" fmla="*/ 1103098 w 2347683"/>
                  <a:gd name="connsiteY20" fmla="*/ 3092105 h 309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47683" h="3092104">
                    <a:moveTo>
                      <a:pt x="1102989" y="3091888"/>
                    </a:moveTo>
                    <a:cubicBezTo>
                      <a:pt x="1152517" y="2986214"/>
                      <a:pt x="1200635" y="2895296"/>
                      <a:pt x="1238566" y="2800146"/>
                    </a:cubicBezTo>
                    <a:cubicBezTo>
                      <a:pt x="1303483" y="2637296"/>
                      <a:pt x="1300340" y="2465658"/>
                      <a:pt x="1283325" y="2295105"/>
                    </a:cubicBezTo>
                    <a:cubicBezTo>
                      <a:pt x="1281374" y="2275359"/>
                      <a:pt x="1233039" y="2244004"/>
                      <a:pt x="1207679" y="2245306"/>
                    </a:cubicBezTo>
                    <a:cubicBezTo>
                      <a:pt x="960260" y="2258325"/>
                      <a:pt x="713382" y="2282194"/>
                      <a:pt x="465855" y="2292176"/>
                    </a:cubicBezTo>
                    <a:cubicBezTo>
                      <a:pt x="363224" y="2296298"/>
                      <a:pt x="259401" y="2275901"/>
                      <a:pt x="156336" y="2264075"/>
                    </a:cubicBezTo>
                    <a:cubicBezTo>
                      <a:pt x="40701" y="2250731"/>
                      <a:pt x="-6984" y="2118368"/>
                      <a:pt x="819" y="2024845"/>
                    </a:cubicBezTo>
                    <a:cubicBezTo>
                      <a:pt x="8622" y="1931649"/>
                      <a:pt x="20868" y="1838777"/>
                      <a:pt x="30513" y="1745798"/>
                    </a:cubicBezTo>
                    <a:cubicBezTo>
                      <a:pt x="61509" y="1446896"/>
                      <a:pt x="94238" y="1148102"/>
                      <a:pt x="122090" y="848875"/>
                    </a:cubicBezTo>
                    <a:cubicBezTo>
                      <a:pt x="140189" y="653802"/>
                      <a:pt x="153085" y="458186"/>
                      <a:pt x="164139" y="262679"/>
                    </a:cubicBezTo>
                    <a:cubicBezTo>
                      <a:pt x="169666" y="165685"/>
                      <a:pt x="208248" y="113608"/>
                      <a:pt x="305135" y="104386"/>
                    </a:cubicBezTo>
                    <a:cubicBezTo>
                      <a:pt x="878871" y="50139"/>
                      <a:pt x="1451739" y="-16260"/>
                      <a:pt x="2029593" y="3595"/>
                    </a:cubicBezTo>
                    <a:cubicBezTo>
                      <a:pt x="2095485" y="5873"/>
                      <a:pt x="2161485" y="12708"/>
                      <a:pt x="2226943" y="21496"/>
                    </a:cubicBezTo>
                    <a:cubicBezTo>
                      <a:pt x="2308983" y="32454"/>
                      <a:pt x="2348432" y="90065"/>
                      <a:pt x="2347673" y="165251"/>
                    </a:cubicBezTo>
                    <a:cubicBezTo>
                      <a:pt x="2344964" y="435728"/>
                      <a:pt x="2335968" y="706204"/>
                      <a:pt x="2330116" y="976681"/>
                    </a:cubicBezTo>
                    <a:cubicBezTo>
                      <a:pt x="2324914" y="1214284"/>
                      <a:pt x="2318520" y="1451778"/>
                      <a:pt x="2317003" y="1689381"/>
                    </a:cubicBezTo>
                    <a:cubicBezTo>
                      <a:pt x="2316028" y="1841056"/>
                      <a:pt x="2290126" y="1984702"/>
                      <a:pt x="2216323" y="2118801"/>
                    </a:cubicBezTo>
                    <a:cubicBezTo>
                      <a:pt x="2136884" y="2263208"/>
                      <a:pt x="2030027" y="2309535"/>
                      <a:pt x="1869090" y="2264184"/>
                    </a:cubicBezTo>
                    <a:cubicBezTo>
                      <a:pt x="1822597" y="2251056"/>
                      <a:pt x="1800489" y="2268307"/>
                      <a:pt x="1782065" y="2313006"/>
                    </a:cubicBezTo>
                    <a:cubicBezTo>
                      <a:pt x="1653750" y="2625253"/>
                      <a:pt x="1444803" y="2871753"/>
                      <a:pt x="1164763" y="3058580"/>
                    </a:cubicBezTo>
                    <a:cubicBezTo>
                      <a:pt x="1148182" y="3069646"/>
                      <a:pt x="1129758" y="3077675"/>
                      <a:pt x="1103098" y="3092105"/>
                    </a:cubicBezTo>
                  </a:path>
                </a:pathLst>
              </a:custGeom>
              <a:noFill/>
              <a:ln w="12818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53" name="Text Placeholder 2">
              <a:extLst>
                <a:ext uri="{FF2B5EF4-FFF2-40B4-BE49-F238E27FC236}">
                  <a16:creationId xmlns:a16="http://schemas.microsoft.com/office/drawing/2014/main" id="{191AB5DD-DC3C-D459-BFFA-379C941CD458}"/>
                </a:ext>
              </a:extLst>
            </p:cNvPr>
            <p:cNvSpPr txBox="1">
              <a:spLocks/>
            </p:cNvSpPr>
            <p:nvPr/>
          </p:nvSpPr>
          <p:spPr>
            <a:xfrm>
              <a:off x="9762571" y="645238"/>
              <a:ext cx="1668314" cy="1474536"/>
            </a:xfrm>
            <a:prstGeom prst="rect">
              <a:avLst/>
            </a:prstGeom>
          </p:spPr>
          <p:txBody>
            <a:bodyPr vert="horz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kern="1200">
                  <a:solidFill>
                    <a:schemeClr val="bg2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dirty="0">
                  <a:latin typeface="Bradley Hand ITC" panose="03070402050302030203" pitchFamily="66" charset="0"/>
                </a:rPr>
                <a:t>Hier komt jouw tekst</a:t>
              </a:r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6803C826-A899-1529-BB8B-33EC51D21ACE}"/>
              </a:ext>
            </a:extLst>
          </p:cNvPr>
          <p:cNvGrpSpPr>
            <a:grpSpLocks noChangeAspect="1"/>
          </p:cNvGrpSpPr>
          <p:nvPr/>
        </p:nvGrpSpPr>
        <p:grpSpPr>
          <a:xfrm>
            <a:off x="5680579" y="1186998"/>
            <a:ext cx="2575555" cy="2298124"/>
            <a:chOff x="6302074" y="1256413"/>
            <a:chExt cx="2575555" cy="2298124"/>
          </a:xfrm>
        </p:grpSpPr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EF2E6DAE-7045-17DE-498B-26388824DCE8}"/>
                </a:ext>
              </a:extLst>
            </p:cNvPr>
            <p:cNvGrpSpPr/>
            <p:nvPr/>
          </p:nvGrpSpPr>
          <p:grpSpPr>
            <a:xfrm>
              <a:off x="6302074" y="1256413"/>
              <a:ext cx="2575555" cy="2298124"/>
              <a:chOff x="4361484" y="2117090"/>
              <a:chExt cx="2723633" cy="2591179"/>
            </a:xfrm>
          </p:grpSpPr>
          <p:sp>
            <p:nvSpPr>
              <p:cNvPr id="45" name="Vrije vorm 10">
                <a:extLst>
                  <a:ext uri="{FF2B5EF4-FFF2-40B4-BE49-F238E27FC236}">
                    <a16:creationId xmlns:a16="http://schemas.microsoft.com/office/drawing/2014/main" id="{04DC631B-4EC5-99F4-5457-AE0513CD6D19}"/>
                  </a:ext>
                </a:extLst>
              </p:cNvPr>
              <p:cNvSpPr/>
              <p:nvPr/>
            </p:nvSpPr>
            <p:spPr>
              <a:xfrm flipH="1">
                <a:off x="4361484" y="2117090"/>
                <a:ext cx="2688279" cy="2521107"/>
              </a:xfrm>
              <a:custGeom>
                <a:avLst/>
                <a:gdLst>
                  <a:gd name="connsiteX0" fmla="*/ 611262 w 1202731"/>
                  <a:gd name="connsiteY0" fmla="*/ 1193962 h 1193962"/>
                  <a:gd name="connsiteX1" fmla="*/ 677153 w 1202731"/>
                  <a:gd name="connsiteY1" fmla="*/ 1062938 h 1193962"/>
                  <a:gd name="connsiteX2" fmla="*/ 697477 w 1202731"/>
                  <a:gd name="connsiteY2" fmla="*/ 870468 h 1193962"/>
                  <a:gd name="connsiteX3" fmla="*/ 668172 w 1202731"/>
                  <a:gd name="connsiteY3" fmla="*/ 850521 h 1193962"/>
                  <a:gd name="connsiteX4" fmla="*/ 478915 w 1202731"/>
                  <a:gd name="connsiteY4" fmla="*/ 853830 h 1193962"/>
                  <a:gd name="connsiteX5" fmla="*/ 234923 w 1202731"/>
                  <a:gd name="connsiteY5" fmla="*/ 802025 h 1193962"/>
                  <a:gd name="connsiteX6" fmla="*/ 15888 w 1202731"/>
                  <a:gd name="connsiteY6" fmla="*/ 551605 h 1193962"/>
                  <a:gd name="connsiteX7" fmla="*/ 57389 w 1202731"/>
                  <a:gd name="connsiteY7" fmla="*/ 266964 h 1193962"/>
                  <a:gd name="connsiteX8" fmla="*/ 340234 w 1202731"/>
                  <a:gd name="connsiteY8" fmla="*/ 66363 h 1193962"/>
                  <a:gd name="connsiteX9" fmla="*/ 520132 w 1202731"/>
                  <a:gd name="connsiteY9" fmla="*/ 24012 h 1193962"/>
                  <a:gd name="connsiteX10" fmla="*/ 532421 w 1202731"/>
                  <a:gd name="connsiteY10" fmla="*/ 22121 h 1193962"/>
                  <a:gd name="connsiteX11" fmla="*/ 606252 w 1202731"/>
                  <a:gd name="connsiteY11" fmla="*/ 17772 h 1193962"/>
                  <a:gd name="connsiteX12" fmla="*/ 752874 w 1202731"/>
                  <a:gd name="connsiteY12" fmla="*/ 36017 h 1193962"/>
                  <a:gd name="connsiteX13" fmla="*/ 789175 w 1202731"/>
                  <a:gd name="connsiteY13" fmla="*/ 51521 h 1193962"/>
                  <a:gd name="connsiteX14" fmla="*/ 795603 w 1202731"/>
                  <a:gd name="connsiteY14" fmla="*/ 41406 h 1193962"/>
                  <a:gd name="connsiteX15" fmla="*/ 743988 w 1202731"/>
                  <a:gd name="connsiteY15" fmla="*/ 8886 h 1193962"/>
                  <a:gd name="connsiteX16" fmla="*/ 745311 w 1202731"/>
                  <a:gd name="connsiteY16" fmla="*/ 0 h 1193962"/>
                  <a:gd name="connsiteX17" fmla="*/ 850528 w 1202731"/>
                  <a:gd name="connsiteY17" fmla="*/ 20987 h 1193962"/>
                  <a:gd name="connsiteX18" fmla="*/ 1168067 w 1202731"/>
                  <a:gd name="connsiteY18" fmla="*/ 321699 h 1193962"/>
                  <a:gd name="connsiteX19" fmla="*/ 1151901 w 1202731"/>
                  <a:gd name="connsiteY19" fmla="*/ 691988 h 1193962"/>
                  <a:gd name="connsiteX20" fmla="*/ 943454 w 1202731"/>
                  <a:gd name="connsiteY20" fmla="*/ 833599 h 1193962"/>
                  <a:gd name="connsiteX21" fmla="*/ 924358 w 1202731"/>
                  <a:gd name="connsiteY21" fmla="*/ 833694 h 1193962"/>
                  <a:gd name="connsiteX22" fmla="*/ 865464 w 1202731"/>
                  <a:gd name="connsiteY22" fmla="*/ 879448 h 1193962"/>
                  <a:gd name="connsiteX23" fmla="*/ 611546 w 1202731"/>
                  <a:gd name="connsiteY23" fmla="*/ 1193868 h 119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02731" h="1193962">
                    <a:moveTo>
                      <a:pt x="611262" y="1193962"/>
                    </a:moveTo>
                    <a:cubicBezTo>
                      <a:pt x="634801" y="1147546"/>
                      <a:pt x="657962" y="1106140"/>
                      <a:pt x="677153" y="1062938"/>
                    </a:cubicBezTo>
                    <a:cubicBezTo>
                      <a:pt x="704473" y="1001397"/>
                      <a:pt x="700313" y="935696"/>
                      <a:pt x="697477" y="870468"/>
                    </a:cubicBezTo>
                    <a:cubicBezTo>
                      <a:pt x="696532" y="849859"/>
                      <a:pt x="682730" y="850332"/>
                      <a:pt x="668172" y="850521"/>
                    </a:cubicBezTo>
                    <a:cubicBezTo>
                      <a:pt x="605023" y="851466"/>
                      <a:pt x="541780" y="849197"/>
                      <a:pt x="478915" y="853830"/>
                    </a:cubicBezTo>
                    <a:cubicBezTo>
                      <a:pt x="391849" y="860163"/>
                      <a:pt x="314048" y="833127"/>
                      <a:pt x="234923" y="802025"/>
                    </a:cubicBezTo>
                    <a:cubicBezTo>
                      <a:pt x="117323" y="755798"/>
                      <a:pt x="51528" y="664195"/>
                      <a:pt x="15888" y="551605"/>
                    </a:cubicBezTo>
                    <a:cubicBezTo>
                      <a:pt x="-15213" y="453384"/>
                      <a:pt x="-277" y="354975"/>
                      <a:pt x="57389" y="266964"/>
                    </a:cubicBezTo>
                    <a:cubicBezTo>
                      <a:pt x="125169" y="163354"/>
                      <a:pt x="222539" y="99450"/>
                      <a:pt x="340234" y="66363"/>
                    </a:cubicBezTo>
                    <a:cubicBezTo>
                      <a:pt x="399507" y="49725"/>
                      <a:pt x="460103" y="37908"/>
                      <a:pt x="520132" y="24012"/>
                    </a:cubicBezTo>
                    <a:cubicBezTo>
                      <a:pt x="524291" y="23066"/>
                      <a:pt x="530625" y="20325"/>
                      <a:pt x="532421" y="22121"/>
                    </a:cubicBezTo>
                    <a:cubicBezTo>
                      <a:pt x="558985" y="48779"/>
                      <a:pt x="581862" y="22688"/>
                      <a:pt x="606252" y="17772"/>
                    </a:cubicBezTo>
                    <a:cubicBezTo>
                      <a:pt x="657111" y="7374"/>
                      <a:pt x="705796" y="15125"/>
                      <a:pt x="752874" y="36017"/>
                    </a:cubicBezTo>
                    <a:cubicBezTo>
                      <a:pt x="764880" y="41311"/>
                      <a:pt x="777075" y="46322"/>
                      <a:pt x="789175" y="51521"/>
                    </a:cubicBezTo>
                    <a:cubicBezTo>
                      <a:pt x="791349" y="48118"/>
                      <a:pt x="793429" y="44809"/>
                      <a:pt x="795603" y="41406"/>
                    </a:cubicBezTo>
                    <a:cubicBezTo>
                      <a:pt x="778398" y="30534"/>
                      <a:pt x="761193" y="19758"/>
                      <a:pt x="743988" y="8886"/>
                    </a:cubicBezTo>
                    <a:cubicBezTo>
                      <a:pt x="744461" y="5956"/>
                      <a:pt x="744839" y="2931"/>
                      <a:pt x="745311" y="0"/>
                    </a:cubicBezTo>
                    <a:cubicBezTo>
                      <a:pt x="780478" y="6806"/>
                      <a:pt x="816779" y="9926"/>
                      <a:pt x="850528" y="20987"/>
                    </a:cubicBezTo>
                    <a:cubicBezTo>
                      <a:pt x="1003200" y="71089"/>
                      <a:pt x="1112008" y="171484"/>
                      <a:pt x="1168067" y="321699"/>
                    </a:cubicBezTo>
                    <a:cubicBezTo>
                      <a:pt x="1214294" y="445443"/>
                      <a:pt x="1219399" y="571741"/>
                      <a:pt x="1151901" y="691988"/>
                    </a:cubicBezTo>
                    <a:cubicBezTo>
                      <a:pt x="1106242" y="773287"/>
                      <a:pt x="1037232" y="822255"/>
                      <a:pt x="943454" y="833599"/>
                    </a:cubicBezTo>
                    <a:cubicBezTo>
                      <a:pt x="937121" y="834356"/>
                      <a:pt x="930692" y="834261"/>
                      <a:pt x="924358" y="833694"/>
                    </a:cubicBezTo>
                    <a:cubicBezTo>
                      <a:pt x="880211" y="830007"/>
                      <a:pt x="877281" y="835774"/>
                      <a:pt x="865464" y="879448"/>
                    </a:cubicBezTo>
                    <a:cubicBezTo>
                      <a:pt x="827367" y="1019831"/>
                      <a:pt x="745879" y="1126371"/>
                      <a:pt x="611546" y="1193868"/>
                    </a:cubicBezTo>
                  </a:path>
                </a:pathLst>
              </a:custGeom>
              <a:solidFill>
                <a:srgbClr val="F1B748"/>
              </a:solidFill>
              <a:ln w="9453" cap="flat">
                <a:noFill/>
                <a:prstDash val="solid"/>
                <a:miter/>
              </a:ln>
            </p:spPr>
            <p:txBody>
              <a:bodyPr vert="horz" rtlCol="0" anchor="ctr" anchorCtr="0"/>
              <a:lstStyle/>
              <a:p>
                <a:endParaRPr lang="nl-BE" dirty="0"/>
              </a:p>
            </p:txBody>
          </p:sp>
          <p:sp>
            <p:nvSpPr>
              <p:cNvPr id="46" name="Vrije vorm 11">
                <a:extLst>
                  <a:ext uri="{FF2B5EF4-FFF2-40B4-BE49-F238E27FC236}">
                    <a16:creationId xmlns:a16="http://schemas.microsoft.com/office/drawing/2014/main" id="{147DB49C-1FCA-BDD4-205A-F1C44AD6AA77}"/>
                  </a:ext>
                </a:extLst>
              </p:cNvPr>
              <p:cNvSpPr/>
              <p:nvPr/>
            </p:nvSpPr>
            <p:spPr>
              <a:xfrm flipH="1">
                <a:off x="4372649" y="2167201"/>
                <a:ext cx="2712468" cy="2541068"/>
              </a:xfrm>
              <a:custGeom>
                <a:avLst/>
                <a:gdLst>
                  <a:gd name="connsiteX0" fmla="*/ 604218 w 1213553"/>
                  <a:gd name="connsiteY0" fmla="*/ 1203416 h 1203415"/>
                  <a:gd name="connsiteX1" fmla="*/ 673039 w 1213553"/>
                  <a:gd name="connsiteY1" fmla="*/ 1072203 h 1203415"/>
                  <a:gd name="connsiteX2" fmla="*/ 696956 w 1213553"/>
                  <a:gd name="connsiteY2" fmla="*/ 878219 h 1203415"/>
                  <a:gd name="connsiteX3" fmla="*/ 667745 w 1213553"/>
                  <a:gd name="connsiteY3" fmla="*/ 857611 h 1203415"/>
                  <a:gd name="connsiteX4" fmla="*/ 476598 w 1213553"/>
                  <a:gd name="connsiteY4" fmla="*/ 857611 h 1203415"/>
                  <a:gd name="connsiteX5" fmla="*/ 231093 w 1213553"/>
                  <a:gd name="connsiteY5" fmla="*/ 800985 h 1203415"/>
                  <a:gd name="connsiteX6" fmla="*/ 14327 w 1213553"/>
                  <a:gd name="connsiteY6" fmla="*/ 544231 h 1203415"/>
                  <a:gd name="connsiteX7" fmla="*/ 61216 w 1213553"/>
                  <a:gd name="connsiteY7" fmla="*/ 257510 h 1203415"/>
                  <a:gd name="connsiteX8" fmla="*/ 350301 w 1213553"/>
                  <a:gd name="connsiteY8" fmla="*/ 59934 h 1203415"/>
                  <a:gd name="connsiteX9" fmla="*/ 532656 w 1213553"/>
                  <a:gd name="connsiteY9" fmla="*/ 20325 h 1203415"/>
                  <a:gd name="connsiteX10" fmla="*/ 545040 w 1213553"/>
                  <a:gd name="connsiteY10" fmla="*/ 18623 h 1203415"/>
                  <a:gd name="connsiteX11" fmla="*/ 619627 w 1213553"/>
                  <a:gd name="connsiteY11" fmla="*/ 15504 h 1203415"/>
                  <a:gd name="connsiteX12" fmla="*/ 767384 w 1213553"/>
                  <a:gd name="connsiteY12" fmla="*/ 36490 h 1203415"/>
                  <a:gd name="connsiteX13" fmla="*/ 803779 w 1213553"/>
                  <a:gd name="connsiteY13" fmla="*/ 52844 h 1203415"/>
                  <a:gd name="connsiteX14" fmla="*/ 810491 w 1213553"/>
                  <a:gd name="connsiteY14" fmla="*/ 42729 h 1203415"/>
                  <a:gd name="connsiteX15" fmla="*/ 758970 w 1213553"/>
                  <a:gd name="connsiteY15" fmla="*/ 8981 h 1203415"/>
                  <a:gd name="connsiteX16" fmla="*/ 760388 w 1213553"/>
                  <a:gd name="connsiteY16" fmla="*/ 0 h 1203415"/>
                  <a:gd name="connsiteX17" fmla="*/ 866266 w 1213553"/>
                  <a:gd name="connsiteY17" fmla="*/ 22972 h 1203415"/>
                  <a:gd name="connsiteX18" fmla="*/ 1181631 w 1213553"/>
                  <a:gd name="connsiteY18" fmla="*/ 332286 h 1203415"/>
                  <a:gd name="connsiteX19" fmla="*/ 1158754 w 1213553"/>
                  <a:gd name="connsiteY19" fmla="*/ 705884 h 1203415"/>
                  <a:gd name="connsiteX20" fmla="*/ 945675 w 1213553"/>
                  <a:gd name="connsiteY20" fmla="*/ 845227 h 1203415"/>
                  <a:gd name="connsiteX21" fmla="*/ 926390 w 1213553"/>
                  <a:gd name="connsiteY21" fmla="*/ 845038 h 1203415"/>
                  <a:gd name="connsiteX22" fmla="*/ 866077 w 1213553"/>
                  <a:gd name="connsiteY22" fmla="*/ 890225 h 1203415"/>
                  <a:gd name="connsiteX23" fmla="*/ 604124 w 1213553"/>
                  <a:gd name="connsiteY23" fmla="*/ 1203321 h 120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13553" h="1203415">
                    <a:moveTo>
                      <a:pt x="604218" y="1203416"/>
                    </a:moveTo>
                    <a:cubicBezTo>
                      <a:pt x="628797" y="1157000"/>
                      <a:pt x="652903" y="1115499"/>
                      <a:pt x="673039" y="1072203"/>
                    </a:cubicBezTo>
                    <a:cubicBezTo>
                      <a:pt x="701777" y="1010567"/>
                      <a:pt x="698658" y="944109"/>
                      <a:pt x="696956" y="878219"/>
                    </a:cubicBezTo>
                    <a:cubicBezTo>
                      <a:pt x="696389" y="857422"/>
                      <a:pt x="682398" y="857611"/>
                      <a:pt x="667745" y="857611"/>
                    </a:cubicBezTo>
                    <a:cubicBezTo>
                      <a:pt x="604029" y="857422"/>
                      <a:pt x="540124" y="854113"/>
                      <a:pt x="476598" y="857611"/>
                    </a:cubicBezTo>
                    <a:cubicBezTo>
                      <a:pt x="388492" y="862432"/>
                      <a:pt x="310407" y="833788"/>
                      <a:pt x="231093" y="800985"/>
                    </a:cubicBezTo>
                    <a:cubicBezTo>
                      <a:pt x="113115" y="752206"/>
                      <a:pt x="48359" y="658617"/>
                      <a:pt x="14327" y="544231"/>
                    </a:cubicBezTo>
                    <a:cubicBezTo>
                      <a:pt x="-15356" y="444498"/>
                      <a:pt x="1471" y="345427"/>
                      <a:pt x="61216" y="257510"/>
                    </a:cubicBezTo>
                    <a:cubicBezTo>
                      <a:pt x="131360" y="154090"/>
                      <a:pt x="230904" y="91320"/>
                      <a:pt x="350301" y="59934"/>
                    </a:cubicBezTo>
                    <a:cubicBezTo>
                      <a:pt x="410424" y="44147"/>
                      <a:pt x="471871" y="33370"/>
                      <a:pt x="532656" y="20325"/>
                    </a:cubicBezTo>
                    <a:cubicBezTo>
                      <a:pt x="536816" y="19379"/>
                      <a:pt x="543339" y="16827"/>
                      <a:pt x="545040" y="18623"/>
                    </a:cubicBezTo>
                    <a:cubicBezTo>
                      <a:pt x="571415" y="46038"/>
                      <a:pt x="594954" y="20136"/>
                      <a:pt x="619627" y="15504"/>
                    </a:cubicBezTo>
                    <a:cubicBezTo>
                      <a:pt x="671148" y="5861"/>
                      <a:pt x="720211" y="14558"/>
                      <a:pt x="767384" y="36490"/>
                    </a:cubicBezTo>
                    <a:cubicBezTo>
                      <a:pt x="779484" y="42068"/>
                      <a:pt x="791679" y="47361"/>
                      <a:pt x="803779" y="52844"/>
                    </a:cubicBezTo>
                    <a:cubicBezTo>
                      <a:pt x="806048" y="49441"/>
                      <a:pt x="808222" y="46133"/>
                      <a:pt x="810491" y="42729"/>
                    </a:cubicBezTo>
                    <a:cubicBezTo>
                      <a:pt x="793286" y="31480"/>
                      <a:pt x="776081" y="20230"/>
                      <a:pt x="758970" y="8981"/>
                    </a:cubicBezTo>
                    <a:cubicBezTo>
                      <a:pt x="759443" y="5956"/>
                      <a:pt x="759916" y="3025"/>
                      <a:pt x="760388" y="0"/>
                    </a:cubicBezTo>
                    <a:cubicBezTo>
                      <a:pt x="795744" y="7468"/>
                      <a:pt x="832423" y="11250"/>
                      <a:pt x="866266" y="22972"/>
                    </a:cubicBezTo>
                    <a:cubicBezTo>
                      <a:pt x="1019600" y="76289"/>
                      <a:pt x="1127652" y="179614"/>
                      <a:pt x="1181631" y="332286"/>
                    </a:cubicBezTo>
                    <a:cubicBezTo>
                      <a:pt x="1226062" y="458111"/>
                      <a:pt x="1229087" y="585637"/>
                      <a:pt x="1158754" y="705884"/>
                    </a:cubicBezTo>
                    <a:cubicBezTo>
                      <a:pt x="1111203" y="787183"/>
                      <a:pt x="1040681" y="835490"/>
                      <a:pt x="945675" y="845227"/>
                    </a:cubicBezTo>
                    <a:cubicBezTo>
                      <a:pt x="939341" y="845889"/>
                      <a:pt x="932723" y="845700"/>
                      <a:pt x="926390" y="845038"/>
                    </a:cubicBezTo>
                    <a:cubicBezTo>
                      <a:pt x="881959" y="840595"/>
                      <a:pt x="878839" y="846267"/>
                      <a:pt x="866077" y="890225"/>
                    </a:cubicBezTo>
                    <a:cubicBezTo>
                      <a:pt x="825144" y="1031270"/>
                      <a:pt x="741009" y="1137431"/>
                      <a:pt x="604124" y="1203321"/>
                    </a:cubicBezTo>
                    <a:close/>
                  </a:path>
                </a:pathLst>
              </a:custGeom>
              <a:noFill/>
              <a:ln w="9548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rtlCol="0" anchor="ctr" anchorCtr="0"/>
              <a:lstStyle/>
              <a:p>
                <a:endParaRPr lang="nl-BE"/>
              </a:p>
            </p:txBody>
          </p:sp>
        </p:grpSp>
        <p:sp>
          <p:nvSpPr>
            <p:cNvPr id="54" name="Text Placeholder 2">
              <a:extLst>
                <a:ext uri="{FF2B5EF4-FFF2-40B4-BE49-F238E27FC236}">
                  <a16:creationId xmlns:a16="http://schemas.microsoft.com/office/drawing/2014/main" id="{81232248-4B3C-3074-FECA-2765C31FD6AD}"/>
                </a:ext>
              </a:extLst>
            </p:cNvPr>
            <p:cNvSpPr txBox="1">
              <a:spLocks/>
            </p:cNvSpPr>
            <p:nvPr/>
          </p:nvSpPr>
          <p:spPr>
            <a:xfrm>
              <a:off x="6485750" y="1591431"/>
              <a:ext cx="2309482" cy="9946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indent="0" algn="l" defTabSz="457200" rtl="0" eaLnBrk="1" latinLnBrk="0" hangingPunct="1">
                <a:buNone/>
                <a:defRPr sz="1800" b="0" kern="1200">
                  <a:solidFill>
                    <a:schemeClr val="bg2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dirty="0">
                  <a:latin typeface="Bradley Hand ITC" panose="03070402050302030203" pitchFamily="66" charset="0"/>
                </a:rPr>
                <a:t>Hier komt jouw tekst</a:t>
              </a:r>
            </a:p>
          </p:txBody>
        </p:sp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6A386EF9-5CB1-935E-F292-C860E3D43DF5}"/>
              </a:ext>
            </a:extLst>
          </p:cNvPr>
          <p:cNvGrpSpPr>
            <a:grpSpLocks noChangeAspect="1"/>
          </p:cNvGrpSpPr>
          <p:nvPr/>
        </p:nvGrpSpPr>
        <p:grpSpPr>
          <a:xfrm>
            <a:off x="5724154" y="3752415"/>
            <a:ext cx="2863581" cy="2606707"/>
            <a:chOff x="5677719" y="3126636"/>
            <a:chExt cx="2863581" cy="2606707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CC5389FE-94C4-A47C-0C45-8E8F19EE711D}"/>
                </a:ext>
              </a:extLst>
            </p:cNvPr>
            <p:cNvGrpSpPr/>
            <p:nvPr/>
          </p:nvGrpSpPr>
          <p:grpSpPr>
            <a:xfrm>
              <a:off x="5677719" y="3126636"/>
              <a:ext cx="2863581" cy="2606707"/>
              <a:chOff x="1649057" y="1151221"/>
              <a:chExt cx="3102964" cy="3011659"/>
            </a:xfrm>
          </p:grpSpPr>
          <p:sp>
            <p:nvSpPr>
              <p:cNvPr id="71" name="Graphic 41">
                <a:extLst>
                  <a:ext uri="{FF2B5EF4-FFF2-40B4-BE49-F238E27FC236}">
                    <a16:creationId xmlns:a16="http://schemas.microsoft.com/office/drawing/2014/main" id="{140CD865-4780-F851-CD3D-3144EDAD6765}"/>
                  </a:ext>
                </a:extLst>
              </p:cNvPr>
              <p:cNvSpPr/>
              <p:nvPr/>
            </p:nvSpPr>
            <p:spPr>
              <a:xfrm>
                <a:off x="1649057" y="1151221"/>
                <a:ext cx="3040349" cy="2909260"/>
              </a:xfrm>
              <a:custGeom>
                <a:avLst/>
                <a:gdLst>
                  <a:gd name="connsiteX0" fmla="*/ 2026853 w 3040349"/>
                  <a:gd name="connsiteY0" fmla="*/ 2909090 h 2909260"/>
                  <a:gd name="connsiteX1" fmla="*/ 1817235 w 3040349"/>
                  <a:gd name="connsiteY1" fmla="*/ 2598635 h 2909260"/>
                  <a:gd name="connsiteX2" fmla="*/ 1708665 w 3040349"/>
                  <a:gd name="connsiteY2" fmla="*/ 2135592 h 2909260"/>
                  <a:gd name="connsiteX3" fmla="*/ 1762694 w 3040349"/>
                  <a:gd name="connsiteY3" fmla="*/ 2068835 h 2909260"/>
                  <a:gd name="connsiteX4" fmla="*/ 2085670 w 3040349"/>
                  <a:gd name="connsiteY4" fmla="*/ 2039203 h 2909260"/>
                  <a:gd name="connsiteX5" fmla="*/ 2439250 w 3040349"/>
                  <a:gd name="connsiteY5" fmla="*/ 2012466 h 2909260"/>
                  <a:gd name="connsiteX6" fmla="*/ 2839337 w 3040349"/>
                  <a:gd name="connsiteY6" fmla="*/ 1635084 h 2909260"/>
                  <a:gd name="connsiteX7" fmla="*/ 2931322 w 3040349"/>
                  <a:gd name="connsiteY7" fmla="*/ 1075482 h 2909260"/>
                  <a:gd name="connsiteX8" fmla="*/ 3036131 w 3040349"/>
                  <a:gd name="connsiteY8" fmla="*/ 393264 h 2909260"/>
                  <a:gd name="connsiteX9" fmla="*/ 2761713 w 3040349"/>
                  <a:gd name="connsiteY9" fmla="*/ 50282 h 2909260"/>
                  <a:gd name="connsiteX10" fmla="*/ 2125507 w 3040349"/>
                  <a:gd name="connsiteY10" fmla="*/ 14009 h 2909260"/>
                  <a:gd name="connsiteX11" fmla="*/ 1582484 w 3040349"/>
                  <a:gd name="connsiteY11" fmla="*/ 1236 h 2909260"/>
                  <a:gd name="connsiteX12" fmla="*/ 903705 w 3040349"/>
                  <a:gd name="connsiteY12" fmla="*/ 42108 h 2909260"/>
                  <a:gd name="connsiteX13" fmla="*/ 248349 w 3040349"/>
                  <a:gd name="connsiteY13" fmla="*/ 107332 h 2909260"/>
                  <a:gd name="connsiteX14" fmla="*/ 1458 w 3040349"/>
                  <a:gd name="connsiteY14" fmla="*/ 364995 h 2909260"/>
                  <a:gd name="connsiteX15" fmla="*/ 33602 w 3040349"/>
                  <a:gd name="connsiteY15" fmla="*/ 1179023 h 2909260"/>
                  <a:gd name="connsiteX16" fmla="*/ 201331 w 3040349"/>
                  <a:gd name="connsiteY16" fmla="*/ 1777965 h 2909260"/>
                  <a:gd name="connsiteX17" fmla="*/ 576455 w 3040349"/>
                  <a:gd name="connsiteY17" fmla="*/ 2041417 h 2909260"/>
                  <a:gd name="connsiteX18" fmla="*/ 1015524 w 3040349"/>
                  <a:gd name="connsiteY18" fmla="*/ 2065429 h 2909260"/>
                  <a:gd name="connsiteX19" fmla="*/ 1105458 w 3040349"/>
                  <a:gd name="connsiteY19" fmla="*/ 2121287 h 2909260"/>
                  <a:gd name="connsiteX20" fmla="*/ 1890585 w 3040349"/>
                  <a:gd name="connsiteY20" fmla="*/ 2877755 h 2909260"/>
                  <a:gd name="connsiteX21" fmla="*/ 2027024 w 3040349"/>
                  <a:gd name="connsiteY21" fmla="*/ 2909260 h 2909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40349" h="2909260">
                    <a:moveTo>
                      <a:pt x="2026853" y="2909090"/>
                    </a:moveTo>
                    <a:cubicBezTo>
                      <a:pt x="1952307" y="2799758"/>
                      <a:pt x="1878274" y="2703028"/>
                      <a:pt x="1817235" y="2598635"/>
                    </a:cubicBezTo>
                    <a:cubicBezTo>
                      <a:pt x="1734483" y="2456776"/>
                      <a:pt x="1699603" y="2300782"/>
                      <a:pt x="1708665" y="2135592"/>
                    </a:cubicBezTo>
                    <a:cubicBezTo>
                      <a:pt x="1710717" y="2096764"/>
                      <a:pt x="1716530" y="2072241"/>
                      <a:pt x="1762694" y="2068835"/>
                    </a:cubicBezTo>
                    <a:cubicBezTo>
                      <a:pt x="1870580" y="2060831"/>
                      <a:pt x="1977954" y="2048059"/>
                      <a:pt x="2085670" y="2039203"/>
                    </a:cubicBezTo>
                    <a:cubicBezTo>
                      <a:pt x="2203473" y="2029666"/>
                      <a:pt x="2322644" y="2029666"/>
                      <a:pt x="2439250" y="2012466"/>
                    </a:cubicBezTo>
                    <a:cubicBezTo>
                      <a:pt x="2643397" y="1982153"/>
                      <a:pt x="2785308" y="1878441"/>
                      <a:pt x="2839337" y="1635084"/>
                    </a:cubicBezTo>
                    <a:cubicBezTo>
                      <a:pt x="2880200" y="1450820"/>
                      <a:pt x="2901743" y="1262300"/>
                      <a:pt x="2931322" y="1075482"/>
                    </a:cubicBezTo>
                    <a:cubicBezTo>
                      <a:pt x="2967227" y="848303"/>
                      <a:pt x="3008433" y="621635"/>
                      <a:pt x="3036131" y="393264"/>
                    </a:cubicBezTo>
                    <a:cubicBezTo>
                      <a:pt x="3061949" y="180391"/>
                      <a:pt x="2969108" y="72932"/>
                      <a:pt x="2761713" y="50282"/>
                    </a:cubicBezTo>
                    <a:cubicBezTo>
                      <a:pt x="2550898" y="27122"/>
                      <a:pt x="2337690" y="22864"/>
                      <a:pt x="2125507" y="14009"/>
                    </a:cubicBezTo>
                    <a:cubicBezTo>
                      <a:pt x="1944613" y="6515"/>
                      <a:pt x="1763207" y="-3532"/>
                      <a:pt x="1582484" y="1236"/>
                    </a:cubicBezTo>
                    <a:cubicBezTo>
                      <a:pt x="1355939" y="7197"/>
                      <a:pt x="1129565" y="23886"/>
                      <a:pt x="903705" y="42108"/>
                    </a:cubicBezTo>
                    <a:cubicBezTo>
                      <a:pt x="684854" y="59649"/>
                      <a:pt x="466516" y="83661"/>
                      <a:pt x="248349" y="107332"/>
                    </a:cubicBezTo>
                    <a:cubicBezTo>
                      <a:pt x="75150" y="126065"/>
                      <a:pt x="5049" y="178347"/>
                      <a:pt x="1458" y="364995"/>
                    </a:cubicBezTo>
                    <a:cubicBezTo>
                      <a:pt x="-3671" y="636281"/>
                      <a:pt x="4194" y="909440"/>
                      <a:pt x="33602" y="1179023"/>
                    </a:cubicBezTo>
                    <a:cubicBezTo>
                      <a:pt x="56000" y="1384404"/>
                      <a:pt x="94983" y="1592169"/>
                      <a:pt x="201331" y="1777965"/>
                    </a:cubicBezTo>
                    <a:cubicBezTo>
                      <a:pt x="285451" y="1924762"/>
                      <a:pt x="409068" y="2020130"/>
                      <a:pt x="576455" y="2041417"/>
                    </a:cubicBezTo>
                    <a:cubicBezTo>
                      <a:pt x="721443" y="2059809"/>
                      <a:pt x="868996" y="2058787"/>
                      <a:pt x="1015524" y="2065429"/>
                    </a:cubicBezTo>
                    <a:cubicBezTo>
                      <a:pt x="1056729" y="2067302"/>
                      <a:pt x="1087847" y="2064067"/>
                      <a:pt x="1105458" y="2121287"/>
                    </a:cubicBezTo>
                    <a:cubicBezTo>
                      <a:pt x="1226851" y="2515870"/>
                      <a:pt x="1503151" y="2755310"/>
                      <a:pt x="1890585" y="2877755"/>
                    </a:cubicBezTo>
                    <a:cubicBezTo>
                      <a:pt x="1933158" y="2891209"/>
                      <a:pt x="1977612" y="2898021"/>
                      <a:pt x="2027024" y="2909260"/>
                    </a:cubicBezTo>
                  </a:path>
                </a:pathLst>
              </a:custGeom>
              <a:solidFill>
                <a:schemeClr val="bg2"/>
              </a:solidFill>
              <a:ln w="1577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0" name="Graphic 42">
                <a:extLst>
                  <a:ext uri="{FF2B5EF4-FFF2-40B4-BE49-F238E27FC236}">
                    <a16:creationId xmlns:a16="http://schemas.microsoft.com/office/drawing/2014/main" id="{FF33FDC2-29EF-C8E5-7A86-AA6CA9D33BCC}"/>
                  </a:ext>
                </a:extLst>
              </p:cNvPr>
              <p:cNvSpPr/>
              <p:nvPr/>
            </p:nvSpPr>
            <p:spPr>
              <a:xfrm>
                <a:off x="1707433" y="1247241"/>
                <a:ext cx="3044588" cy="2915639"/>
              </a:xfrm>
              <a:custGeom>
                <a:avLst/>
                <a:gdLst>
                  <a:gd name="connsiteX0" fmla="*/ 1985790 w 3044588"/>
                  <a:gd name="connsiteY0" fmla="*/ 2915469 h 2915639"/>
                  <a:gd name="connsiteX1" fmla="*/ 1781652 w 3044588"/>
                  <a:gd name="connsiteY1" fmla="*/ 2601438 h 2915639"/>
                  <a:gd name="connsiteX2" fmla="*/ 1681292 w 3044588"/>
                  <a:gd name="connsiteY2" fmla="*/ 2136522 h 2915639"/>
                  <a:gd name="connsiteX3" fmla="*/ 1736516 w 3044588"/>
                  <a:gd name="connsiteY3" fmla="*/ 2070616 h 2915639"/>
                  <a:gd name="connsiteX4" fmla="*/ 2059991 w 3044588"/>
                  <a:gd name="connsiteY4" fmla="*/ 2046604 h 2915639"/>
                  <a:gd name="connsiteX5" fmla="*/ 2413899 w 3044588"/>
                  <a:gd name="connsiteY5" fmla="*/ 2025998 h 2915639"/>
                  <a:gd name="connsiteX6" fmla="*/ 2820637 w 3044588"/>
                  <a:gd name="connsiteY6" fmla="*/ 1655598 h 2915639"/>
                  <a:gd name="connsiteX7" fmla="*/ 2922364 w 3044588"/>
                  <a:gd name="connsiteY7" fmla="*/ 1097699 h 2915639"/>
                  <a:gd name="connsiteX8" fmla="*/ 3039137 w 3044588"/>
                  <a:gd name="connsiteY8" fmla="*/ 417525 h 2915639"/>
                  <a:gd name="connsiteX9" fmla="*/ 2770713 w 3044588"/>
                  <a:gd name="connsiteY9" fmla="*/ 69775 h 2915639"/>
                  <a:gd name="connsiteX10" fmla="*/ 2135218 w 3044588"/>
                  <a:gd name="connsiteY10" fmla="*/ 22432 h 2915639"/>
                  <a:gd name="connsiteX11" fmla="*/ 1592559 w 3044588"/>
                  <a:gd name="connsiteY11" fmla="*/ 123 h 2915639"/>
                  <a:gd name="connsiteX12" fmla="*/ 913124 w 3044588"/>
                  <a:gd name="connsiteY12" fmla="*/ 29074 h 2915639"/>
                  <a:gd name="connsiteX13" fmla="*/ 256770 w 3044588"/>
                  <a:gd name="connsiteY13" fmla="*/ 82888 h 2915639"/>
                  <a:gd name="connsiteX14" fmla="*/ 5273 w 3044588"/>
                  <a:gd name="connsiteY14" fmla="*/ 336463 h 2915639"/>
                  <a:gd name="connsiteX15" fmla="*/ 23054 w 3044588"/>
                  <a:gd name="connsiteY15" fmla="*/ 1150832 h 2915639"/>
                  <a:gd name="connsiteX16" fmla="*/ 180346 w 3044588"/>
                  <a:gd name="connsiteY16" fmla="*/ 1752668 h 2915639"/>
                  <a:gd name="connsiteX17" fmla="*/ 550838 w 3044588"/>
                  <a:gd name="connsiteY17" fmla="*/ 2022592 h 2915639"/>
                  <a:gd name="connsiteX18" fmla="*/ 989376 w 3044588"/>
                  <a:gd name="connsiteY18" fmla="*/ 2054268 h 2915639"/>
                  <a:gd name="connsiteX19" fmla="*/ 1078281 w 3044588"/>
                  <a:gd name="connsiteY19" fmla="*/ 2111829 h 2915639"/>
                  <a:gd name="connsiteX20" fmla="*/ 1850040 w 3044588"/>
                  <a:gd name="connsiteY20" fmla="*/ 2881750 h 2915639"/>
                  <a:gd name="connsiteX21" fmla="*/ 1985961 w 3044588"/>
                  <a:gd name="connsiteY21" fmla="*/ 2915639 h 291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44588" h="2915639">
                    <a:moveTo>
                      <a:pt x="1985790" y="2915469"/>
                    </a:moveTo>
                    <a:cubicBezTo>
                      <a:pt x="1913299" y="2804945"/>
                      <a:pt x="1840807" y="2706853"/>
                      <a:pt x="1781652" y="2601438"/>
                    </a:cubicBezTo>
                    <a:cubicBezTo>
                      <a:pt x="1701296" y="2458217"/>
                      <a:pt x="1669324" y="2301712"/>
                      <a:pt x="1681292" y="2136522"/>
                    </a:cubicBezTo>
                    <a:cubicBezTo>
                      <a:pt x="1684199" y="2097694"/>
                      <a:pt x="1690354" y="2073341"/>
                      <a:pt x="1736516" y="2070616"/>
                    </a:cubicBezTo>
                    <a:cubicBezTo>
                      <a:pt x="1844398" y="2064485"/>
                      <a:pt x="1952109" y="2053586"/>
                      <a:pt x="2059991" y="2046604"/>
                    </a:cubicBezTo>
                    <a:cubicBezTo>
                      <a:pt x="2177960" y="2039111"/>
                      <a:pt x="2297126" y="2041155"/>
                      <a:pt x="2413899" y="2025998"/>
                    </a:cubicBezTo>
                    <a:cubicBezTo>
                      <a:pt x="2618550" y="1999261"/>
                      <a:pt x="2762336" y="1898104"/>
                      <a:pt x="2820637" y="1655598"/>
                    </a:cubicBezTo>
                    <a:cubicBezTo>
                      <a:pt x="2864747" y="1472016"/>
                      <a:pt x="2889709" y="1284006"/>
                      <a:pt x="2922364" y="1097699"/>
                    </a:cubicBezTo>
                    <a:cubicBezTo>
                      <a:pt x="2962200" y="871031"/>
                      <a:pt x="3007507" y="645215"/>
                      <a:pt x="3039137" y="417525"/>
                    </a:cubicBezTo>
                    <a:cubicBezTo>
                      <a:pt x="3068714" y="205163"/>
                      <a:pt x="2977758" y="96001"/>
                      <a:pt x="2770713" y="69775"/>
                    </a:cubicBezTo>
                    <a:cubicBezTo>
                      <a:pt x="2560249" y="43038"/>
                      <a:pt x="2347392" y="35034"/>
                      <a:pt x="2135218" y="22432"/>
                    </a:cubicBezTo>
                    <a:cubicBezTo>
                      <a:pt x="1954502" y="11703"/>
                      <a:pt x="1773274" y="-1410"/>
                      <a:pt x="1592559" y="123"/>
                    </a:cubicBezTo>
                    <a:cubicBezTo>
                      <a:pt x="1366023" y="2166"/>
                      <a:pt x="1139317" y="14939"/>
                      <a:pt x="913124" y="29074"/>
                    </a:cubicBezTo>
                    <a:cubicBezTo>
                      <a:pt x="694111" y="42868"/>
                      <a:pt x="475440" y="63133"/>
                      <a:pt x="256770" y="82888"/>
                    </a:cubicBezTo>
                    <a:cubicBezTo>
                      <a:pt x="83235" y="98896"/>
                      <a:pt x="12112" y="149986"/>
                      <a:pt x="5273" y="336463"/>
                    </a:cubicBezTo>
                    <a:cubicBezTo>
                      <a:pt x="-4643" y="607579"/>
                      <a:pt x="-1566" y="880909"/>
                      <a:pt x="23054" y="1150832"/>
                    </a:cubicBezTo>
                    <a:cubicBezTo>
                      <a:pt x="41860" y="1356553"/>
                      <a:pt x="77251" y="1564999"/>
                      <a:pt x="180346" y="1752668"/>
                    </a:cubicBezTo>
                    <a:cubicBezTo>
                      <a:pt x="261728" y="1900999"/>
                      <a:pt x="383971" y="1998410"/>
                      <a:pt x="550838" y="2022592"/>
                    </a:cubicBezTo>
                    <a:cubicBezTo>
                      <a:pt x="695479" y="2043539"/>
                      <a:pt x="843026" y="2045071"/>
                      <a:pt x="989376" y="2054268"/>
                    </a:cubicBezTo>
                    <a:cubicBezTo>
                      <a:pt x="1030580" y="2056822"/>
                      <a:pt x="1061697" y="2054268"/>
                      <a:pt x="1078281" y="2111829"/>
                    </a:cubicBezTo>
                    <a:cubicBezTo>
                      <a:pt x="1192660" y="2508455"/>
                      <a:pt x="1464673" y="2752663"/>
                      <a:pt x="1850040" y="2881750"/>
                    </a:cubicBezTo>
                    <a:cubicBezTo>
                      <a:pt x="1892269" y="2895885"/>
                      <a:pt x="1936722" y="2903548"/>
                      <a:pt x="1985961" y="2915639"/>
                    </a:cubicBezTo>
                    <a:close/>
                  </a:path>
                </a:pathLst>
              </a:custGeom>
              <a:noFill/>
              <a:ln w="11711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sp>
          <p:nvSpPr>
            <p:cNvPr id="55" name="Text Placeholder 2">
              <a:extLst>
                <a:ext uri="{FF2B5EF4-FFF2-40B4-BE49-F238E27FC236}">
                  <a16:creationId xmlns:a16="http://schemas.microsoft.com/office/drawing/2014/main" id="{0069B69E-2E32-7E89-BA91-5EB9ED79B599}"/>
                </a:ext>
              </a:extLst>
            </p:cNvPr>
            <p:cNvSpPr txBox="1">
              <a:spLocks/>
            </p:cNvSpPr>
            <p:nvPr/>
          </p:nvSpPr>
          <p:spPr>
            <a:xfrm>
              <a:off x="5890758" y="3346774"/>
              <a:ext cx="2309482" cy="1505566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indent="0" algn="ctr" defTabSz="457200" rtl="0" eaLnBrk="1" latinLnBrk="0" hangingPunct="1">
                <a:buNone/>
                <a:defRPr sz="1800" b="0" kern="1200">
                  <a:solidFill>
                    <a:schemeClr val="bg2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>
                  <a:solidFill>
                    <a:schemeClr val="tx1"/>
                  </a:solidFill>
                  <a:latin typeface="Bradley Hand ITC" panose="03070402050302030203" pitchFamily="66" charset="0"/>
                </a:rPr>
                <a:t>Hier komt jouw tekst</a:t>
              </a:r>
            </a:p>
          </p:txBody>
        </p:sp>
      </p:grpSp>
      <p:grpSp>
        <p:nvGrpSpPr>
          <p:cNvPr id="59" name="Groep 58">
            <a:extLst>
              <a:ext uri="{FF2B5EF4-FFF2-40B4-BE49-F238E27FC236}">
                <a16:creationId xmlns:a16="http://schemas.microsoft.com/office/drawing/2014/main" id="{E6BF16DD-D77F-4BA9-E308-F20B5FF9127A}"/>
              </a:ext>
            </a:extLst>
          </p:cNvPr>
          <p:cNvGrpSpPr>
            <a:grpSpLocks noChangeAspect="1"/>
          </p:cNvGrpSpPr>
          <p:nvPr/>
        </p:nvGrpSpPr>
        <p:grpSpPr>
          <a:xfrm>
            <a:off x="8837751" y="3851173"/>
            <a:ext cx="2969738" cy="2199278"/>
            <a:chOff x="8709397" y="3172322"/>
            <a:chExt cx="2969738" cy="2199278"/>
          </a:xfrm>
        </p:grpSpPr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A5C5C113-DF7E-D04A-D588-8A35901433E8}"/>
                </a:ext>
              </a:extLst>
            </p:cNvPr>
            <p:cNvGrpSpPr/>
            <p:nvPr/>
          </p:nvGrpSpPr>
          <p:grpSpPr>
            <a:xfrm>
              <a:off x="8709397" y="3172322"/>
              <a:ext cx="2969738" cy="2199278"/>
              <a:chOff x="5983554" y="4034588"/>
              <a:chExt cx="3264483" cy="2577643"/>
            </a:xfrm>
          </p:grpSpPr>
          <p:sp>
            <p:nvSpPr>
              <p:cNvPr id="51" name="Vrije vorm 16">
                <a:extLst>
                  <a:ext uri="{FF2B5EF4-FFF2-40B4-BE49-F238E27FC236}">
                    <a16:creationId xmlns:a16="http://schemas.microsoft.com/office/drawing/2014/main" id="{9404A0B6-BDF4-0C2E-F5D2-3FC4F70AFD78}"/>
                  </a:ext>
                </a:extLst>
              </p:cNvPr>
              <p:cNvSpPr/>
              <p:nvPr/>
            </p:nvSpPr>
            <p:spPr>
              <a:xfrm>
                <a:off x="6026631" y="4071163"/>
                <a:ext cx="3221406" cy="2541068"/>
              </a:xfrm>
              <a:custGeom>
                <a:avLst/>
                <a:gdLst>
                  <a:gd name="connsiteX0" fmla="*/ 312494 w 2250791"/>
                  <a:gd name="connsiteY0" fmla="*/ 190927 h 1980171"/>
                  <a:gd name="connsiteX1" fmla="*/ 326853 w 2250791"/>
                  <a:gd name="connsiteY1" fmla="*/ 190179 h 1980171"/>
                  <a:gd name="connsiteX2" fmla="*/ 355237 w 2250791"/>
                  <a:gd name="connsiteY2" fmla="*/ 250119 h 1980171"/>
                  <a:gd name="connsiteX3" fmla="*/ 705945 w 2250791"/>
                  <a:gd name="connsiteY3" fmla="*/ 879 h 1980171"/>
                  <a:gd name="connsiteX4" fmla="*/ 1096557 w 2250791"/>
                  <a:gd name="connsiteY4" fmla="*/ 206972 h 1980171"/>
                  <a:gd name="connsiteX5" fmla="*/ 1228793 w 2250791"/>
                  <a:gd name="connsiteY5" fmla="*/ 94490 h 1980171"/>
                  <a:gd name="connsiteX6" fmla="*/ 1357105 w 2250791"/>
                  <a:gd name="connsiteY6" fmla="*/ 192174 h 1980171"/>
                  <a:gd name="connsiteX7" fmla="*/ 1491845 w 2250791"/>
                  <a:gd name="connsiteY7" fmla="*/ 127328 h 1980171"/>
                  <a:gd name="connsiteX8" fmla="*/ 1843387 w 2250791"/>
                  <a:gd name="connsiteY8" fmla="*/ 121924 h 1980171"/>
                  <a:gd name="connsiteX9" fmla="*/ 1930376 w 2250791"/>
                  <a:gd name="connsiteY9" fmla="*/ 319538 h 1980171"/>
                  <a:gd name="connsiteX10" fmla="*/ 1939642 w 2250791"/>
                  <a:gd name="connsiteY10" fmla="*/ 356782 h 1980171"/>
                  <a:gd name="connsiteX11" fmla="*/ 2013440 w 2250791"/>
                  <a:gd name="connsiteY11" fmla="*/ 293350 h 1980171"/>
                  <a:gd name="connsiteX12" fmla="*/ 2137995 w 2250791"/>
                  <a:gd name="connsiteY12" fmla="*/ 300416 h 1980171"/>
                  <a:gd name="connsiteX13" fmla="*/ 2134239 w 2250791"/>
                  <a:gd name="connsiteY13" fmla="*/ 556391 h 1980171"/>
                  <a:gd name="connsiteX14" fmla="*/ 2116290 w 2250791"/>
                  <a:gd name="connsiteY14" fmla="*/ 576759 h 1980171"/>
                  <a:gd name="connsiteX15" fmla="*/ 2229742 w 2250791"/>
                  <a:gd name="connsiteY15" fmla="*/ 709111 h 1980171"/>
                  <a:gd name="connsiteX16" fmla="*/ 2105521 w 2250791"/>
                  <a:gd name="connsiteY16" fmla="*/ 979052 h 1980171"/>
                  <a:gd name="connsiteX17" fmla="*/ 2036648 w 2250791"/>
                  <a:gd name="connsiteY17" fmla="*/ 1069338 h 1980171"/>
                  <a:gd name="connsiteX18" fmla="*/ 1854156 w 2250791"/>
                  <a:gd name="connsiteY18" fmla="*/ 1296880 h 1980171"/>
                  <a:gd name="connsiteX19" fmla="*/ 1658892 w 2250791"/>
                  <a:gd name="connsiteY19" fmla="*/ 1325063 h 1980171"/>
                  <a:gd name="connsiteX20" fmla="*/ 1603627 w 2250791"/>
                  <a:gd name="connsiteY20" fmla="*/ 1359148 h 1980171"/>
                  <a:gd name="connsiteX21" fmla="*/ 1445929 w 2250791"/>
                  <a:gd name="connsiteY21" fmla="*/ 1498317 h 1980171"/>
                  <a:gd name="connsiteX22" fmla="*/ 1262686 w 2250791"/>
                  <a:gd name="connsiteY22" fmla="*/ 1447937 h 1980171"/>
                  <a:gd name="connsiteX23" fmla="*/ 1187886 w 2250791"/>
                  <a:gd name="connsiteY23" fmla="*/ 1459909 h 1980171"/>
                  <a:gd name="connsiteX24" fmla="*/ 747686 w 2250791"/>
                  <a:gd name="connsiteY24" fmla="*/ 1881656 h 1980171"/>
                  <a:gd name="connsiteX25" fmla="*/ 469440 w 2250791"/>
                  <a:gd name="connsiteY25" fmla="*/ 1980171 h 1980171"/>
                  <a:gd name="connsiteX26" fmla="*/ 634484 w 2250791"/>
                  <a:gd name="connsiteY26" fmla="*/ 1409778 h 1980171"/>
                  <a:gd name="connsiteX27" fmla="*/ 608939 w 2250791"/>
                  <a:gd name="connsiteY27" fmla="*/ 1442616 h 1980171"/>
                  <a:gd name="connsiteX28" fmla="*/ 449738 w 2250791"/>
                  <a:gd name="connsiteY28" fmla="*/ 1516025 h 1980171"/>
                  <a:gd name="connsiteX29" fmla="*/ 294378 w 2250791"/>
                  <a:gd name="connsiteY29" fmla="*/ 1437795 h 1980171"/>
                  <a:gd name="connsiteX30" fmla="*/ 313830 w 2250791"/>
                  <a:gd name="connsiteY30" fmla="*/ 1238519 h 1980171"/>
                  <a:gd name="connsiteX31" fmla="*/ 336871 w 2250791"/>
                  <a:gd name="connsiteY31" fmla="*/ 1198613 h 1980171"/>
                  <a:gd name="connsiteX32" fmla="*/ 237527 w 2250791"/>
                  <a:gd name="connsiteY32" fmla="*/ 1184730 h 1980171"/>
                  <a:gd name="connsiteX33" fmla="*/ 30408 w 2250791"/>
                  <a:gd name="connsiteY33" fmla="*/ 1021535 h 1980171"/>
                  <a:gd name="connsiteX34" fmla="*/ 111469 w 2250791"/>
                  <a:gd name="connsiteY34" fmla="*/ 833648 h 1980171"/>
                  <a:gd name="connsiteX35" fmla="*/ 106627 w 2250791"/>
                  <a:gd name="connsiteY35" fmla="*/ 778696 h 1980171"/>
                  <a:gd name="connsiteX36" fmla="*/ 3527 w 2250791"/>
                  <a:gd name="connsiteY36" fmla="*/ 601700 h 1980171"/>
                  <a:gd name="connsiteX37" fmla="*/ 95441 w 2250791"/>
                  <a:gd name="connsiteY37" fmla="*/ 480322 h 1980171"/>
                  <a:gd name="connsiteX38" fmla="*/ 165566 w 2250791"/>
                  <a:gd name="connsiteY38" fmla="*/ 452638 h 1980171"/>
                  <a:gd name="connsiteX39" fmla="*/ 250133 w 2250791"/>
                  <a:gd name="connsiteY39" fmla="*/ 437174 h 1980171"/>
                  <a:gd name="connsiteX40" fmla="*/ 201797 w 2250791"/>
                  <a:gd name="connsiteY40" fmla="*/ 408160 h 1980171"/>
                  <a:gd name="connsiteX41" fmla="*/ 197623 w 2250791"/>
                  <a:gd name="connsiteY41" fmla="*/ 352792 h 1980171"/>
                  <a:gd name="connsiteX42" fmla="*/ 286281 w 2250791"/>
                  <a:gd name="connsiteY42" fmla="*/ 315547 h 1980171"/>
                  <a:gd name="connsiteX43" fmla="*/ 280353 w 2250791"/>
                  <a:gd name="connsiteY43" fmla="*/ 277222 h 1980171"/>
                  <a:gd name="connsiteX44" fmla="*/ 277765 w 2250791"/>
                  <a:gd name="connsiteY44" fmla="*/ 235654 h 1980171"/>
                  <a:gd name="connsiteX45" fmla="*/ 312494 w 2250791"/>
                  <a:gd name="connsiteY45" fmla="*/ 191093 h 198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250791" h="1980171">
                    <a:moveTo>
                      <a:pt x="312494" y="190927"/>
                    </a:moveTo>
                    <a:cubicBezTo>
                      <a:pt x="317002" y="189597"/>
                      <a:pt x="321760" y="189264"/>
                      <a:pt x="326853" y="190179"/>
                    </a:cubicBezTo>
                    <a:cubicBezTo>
                      <a:pt x="352816" y="194917"/>
                      <a:pt x="352064" y="230001"/>
                      <a:pt x="355237" y="250119"/>
                    </a:cubicBezTo>
                    <a:cubicBezTo>
                      <a:pt x="414926" y="100392"/>
                      <a:pt x="525206" y="10855"/>
                      <a:pt x="705945" y="879"/>
                    </a:cubicBezTo>
                    <a:cubicBezTo>
                      <a:pt x="882008" y="-8848"/>
                      <a:pt x="1008651" y="62316"/>
                      <a:pt x="1096557" y="206972"/>
                    </a:cubicBezTo>
                    <a:cubicBezTo>
                      <a:pt x="1123355" y="140297"/>
                      <a:pt x="1158501" y="95570"/>
                      <a:pt x="1228793" y="94490"/>
                    </a:cubicBezTo>
                    <a:cubicBezTo>
                      <a:pt x="1298250" y="93409"/>
                      <a:pt x="1336401" y="132815"/>
                      <a:pt x="1357105" y="192174"/>
                    </a:cubicBezTo>
                    <a:cubicBezTo>
                      <a:pt x="1404689" y="169062"/>
                      <a:pt x="1446681" y="145535"/>
                      <a:pt x="1491845" y="127328"/>
                    </a:cubicBezTo>
                    <a:cubicBezTo>
                      <a:pt x="1607467" y="80772"/>
                      <a:pt x="1724592" y="53254"/>
                      <a:pt x="1843387" y="121924"/>
                    </a:cubicBezTo>
                    <a:cubicBezTo>
                      <a:pt x="1923363" y="168065"/>
                      <a:pt x="1954669" y="239312"/>
                      <a:pt x="1930376" y="319538"/>
                    </a:cubicBezTo>
                    <a:cubicBezTo>
                      <a:pt x="1927454" y="329098"/>
                      <a:pt x="1928956" y="339573"/>
                      <a:pt x="1939642" y="356782"/>
                    </a:cubicBezTo>
                    <a:cubicBezTo>
                      <a:pt x="1964269" y="335666"/>
                      <a:pt x="1988980" y="314633"/>
                      <a:pt x="2013440" y="293350"/>
                    </a:cubicBezTo>
                    <a:cubicBezTo>
                      <a:pt x="2067036" y="246794"/>
                      <a:pt x="2091579" y="248207"/>
                      <a:pt x="2137995" y="300416"/>
                    </a:cubicBezTo>
                    <a:cubicBezTo>
                      <a:pt x="2208705" y="380060"/>
                      <a:pt x="2207202" y="477662"/>
                      <a:pt x="2134239" y="556391"/>
                    </a:cubicBezTo>
                    <a:cubicBezTo>
                      <a:pt x="2125807" y="565453"/>
                      <a:pt x="2117960" y="574847"/>
                      <a:pt x="2116290" y="576759"/>
                    </a:cubicBezTo>
                    <a:cubicBezTo>
                      <a:pt x="2157781" y="623731"/>
                      <a:pt x="2207703" y="661807"/>
                      <a:pt x="2229742" y="709111"/>
                    </a:cubicBezTo>
                    <a:cubicBezTo>
                      <a:pt x="2282503" y="822009"/>
                      <a:pt x="2234250" y="921772"/>
                      <a:pt x="2105521" y="979052"/>
                    </a:cubicBezTo>
                    <a:cubicBezTo>
                      <a:pt x="2058103" y="1000169"/>
                      <a:pt x="2035312" y="1014718"/>
                      <a:pt x="2036648" y="1069338"/>
                    </a:cubicBezTo>
                    <a:cubicBezTo>
                      <a:pt x="2039069" y="1174421"/>
                      <a:pt x="1966022" y="1254564"/>
                      <a:pt x="1854156" y="1296880"/>
                    </a:cubicBezTo>
                    <a:cubicBezTo>
                      <a:pt x="1795636" y="1319077"/>
                      <a:pt x="1724759" y="1321322"/>
                      <a:pt x="1658892" y="1325063"/>
                    </a:cubicBezTo>
                    <a:cubicBezTo>
                      <a:pt x="1626084" y="1326892"/>
                      <a:pt x="1610389" y="1324813"/>
                      <a:pt x="1603627" y="1359148"/>
                    </a:cubicBezTo>
                    <a:cubicBezTo>
                      <a:pt x="1589018" y="1433139"/>
                      <a:pt x="1536090" y="1483187"/>
                      <a:pt x="1445929" y="1498317"/>
                    </a:cubicBezTo>
                    <a:cubicBezTo>
                      <a:pt x="1374552" y="1510372"/>
                      <a:pt x="1313527" y="1490835"/>
                      <a:pt x="1262686" y="1447937"/>
                    </a:cubicBezTo>
                    <a:cubicBezTo>
                      <a:pt x="1215686" y="1408198"/>
                      <a:pt x="1212931" y="1407783"/>
                      <a:pt x="1187886" y="1459909"/>
                    </a:cubicBezTo>
                    <a:cubicBezTo>
                      <a:pt x="1099229" y="1643805"/>
                      <a:pt x="951549" y="1784803"/>
                      <a:pt x="747686" y="1881656"/>
                    </a:cubicBezTo>
                    <a:cubicBezTo>
                      <a:pt x="661616" y="1922558"/>
                      <a:pt x="568199" y="1952487"/>
                      <a:pt x="469440" y="1980171"/>
                    </a:cubicBezTo>
                    <a:cubicBezTo>
                      <a:pt x="587985" y="1801347"/>
                      <a:pt x="668294" y="1619446"/>
                      <a:pt x="634484" y="1409778"/>
                    </a:cubicBezTo>
                    <a:cubicBezTo>
                      <a:pt x="625885" y="1420669"/>
                      <a:pt x="616035" y="1431061"/>
                      <a:pt x="608939" y="1442616"/>
                    </a:cubicBezTo>
                    <a:cubicBezTo>
                      <a:pt x="575462" y="1497569"/>
                      <a:pt x="513686" y="1516607"/>
                      <a:pt x="449738" y="1516025"/>
                    </a:cubicBezTo>
                    <a:cubicBezTo>
                      <a:pt x="385290" y="1515443"/>
                      <a:pt x="320174" y="1494992"/>
                      <a:pt x="294378" y="1437795"/>
                    </a:cubicBezTo>
                    <a:cubicBezTo>
                      <a:pt x="264074" y="1370538"/>
                      <a:pt x="274844" y="1302699"/>
                      <a:pt x="313830" y="1238519"/>
                    </a:cubicBezTo>
                    <a:cubicBezTo>
                      <a:pt x="320675" y="1227212"/>
                      <a:pt x="327020" y="1215573"/>
                      <a:pt x="336871" y="1198613"/>
                    </a:cubicBezTo>
                    <a:cubicBezTo>
                      <a:pt x="298803" y="1193293"/>
                      <a:pt x="268248" y="1188554"/>
                      <a:pt x="237527" y="1184730"/>
                    </a:cubicBezTo>
                    <a:cubicBezTo>
                      <a:pt x="124075" y="1170430"/>
                      <a:pt x="57790" y="1110573"/>
                      <a:pt x="30408" y="1021535"/>
                    </a:cubicBezTo>
                    <a:cubicBezTo>
                      <a:pt x="7284" y="946214"/>
                      <a:pt x="45769" y="882864"/>
                      <a:pt x="111469" y="833648"/>
                    </a:cubicBezTo>
                    <a:cubicBezTo>
                      <a:pt x="144779" y="808624"/>
                      <a:pt x="141857" y="798814"/>
                      <a:pt x="106627" y="778696"/>
                    </a:cubicBezTo>
                    <a:cubicBezTo>
                      <a:pt x="33831" y="737128"/>
                      <a:pt x="-13670" y="681843"/>
                      <a:pt x="3527" y="601700"/>
                    </a:cubicBezTo>
                    <a:cubicBezTo>
                      <a:pt x="14797" y="549408"/>
                      <a:pt x="49359" y="506842"/>
                      <a:pt x="95441" y="480322"/>
                    </a:cubicBezTo>
                    <a:cubicBezTo>
                      <a:pt x="117313" y="467685"/>
                      <a:pt x="141105" y="458623"/>
                      <a:pt x="165566" y="452638"/>
                    </a:cubicBezTo>
                    <a:cubicBezTo>
                      <a:pt x="192864" y="445987"/>
                      <a:pt x="223753" y="446403"/>
                      <a:pt x="250133" y="437174"/>
                    </a:cubicBezTo>
                    <a:cubicBezTo>
                      <a:pt x="236943" y="425785"/>
                      <a:pt x="217909" y="415476"/>
                      <a:pt x="201797" y="408160"/>
                    </a:cubicBezTo>
                    <a:cubicBezTo>
                      <a:pt x="158720" y="388374"/>
                      <a:pt x="156383" y="373493"/>
                      <a:pt x="197623" y="352792"/>
                    </a:cubicBezTo>
                    <a:cubicBezTo>
                      <a:pt x="229262" y="336913"/>
                      <a:pt x="263573" y="324941"/>
                      <a:pt x="286281" y="315547"/>
                    </a:cubicBezTo>
                    <a:cubicBezTo>
                      <a:pt x="289453" y="314217"/>
                      <a:pt x="281105" y="280963"/>
                      <a:pt x="280353" y="277222"/>
                    </a:cubicBezTo>
                    <a:cubicBezTo>
                      <a:pt x="277682" y="263587"/>
                      <a:pt x="275177" y="249537"/>
                      <a:pt x="277765" y="235654"/>
                    </a:cubicBezTo>
                    <a:cubicBezTo>
                      <a:pt x="280938" y="218362"/>
                      <a:pt x="294128" y="196580"/>
                      <a:pt x="312494" y="191093"/>
                    </a:cubicBezTo>
                    <a:close/>
                  </a:path>
                </a:pathLst>
              </a:custGeom>
              <a:solidFill>
                <a:srgbClr val="C089DA"/>
              </a:solidFill>
              <a:ln w="12700" cap="flat">
                <a:noFill/>
                <a:prstDash val="solid"/>
                <a:miter/>
              </a:ln>
            </p:spPr>
            <p:txBody>
              <a:bodyPr vert="horz" rtlCol="0" anchor="ctr" anchorCtr="0"/>
              <a:lstStyle/>
              <a:p>
                <a:endParaRPr lang="nl-BE" dirty="0"/>
              </a:p>
            </p:txBody>
          </p:sp>
          <p:sp>
            <p:nvSpPr>
              <p:cNvPr id="52" name="Vrije vorm 17">
                <a:extLst>
                  <a:ext uri="{FF2B5EF4-FFF2-40B4-BE49-F238E27FC236}">
                    <a16:creationId xmlns:a16="http://schemas.microsoft.com/office/drawing/2014/main" id="{6C580040-642D-AB5E-3D95-A9FE243B9240}"/>
                  </a:ext>
                </a:extLst>
              </p:cNvPr>
              <p:cNvSpPr/>
              <p:nvPr/>
            </p:nvSpPr>
            <p:spPr>
              <a:xfrm>
                <a:off x="5983554" y="4034588"/>
                <a:ext cx="3221406" cy="2541068"/>
              </a:xfrm>
              <a:custGeom>
                <a:avLst/>
                <a:gdLst>
                  <a:gd name="connsiteX0" fmla="*/ 312494 w 2250791"/>
                  <a:gd name="connsiteY0" fmla="*/ 190927 h 1980171"/>
                  <a:gd name="connsiteX1" fmla="*/ 326853 w 2250791"/>
                  <a:gd name="connsiteY1" fmla="*/ 190179 h 1980171"/>
                  <a:gd name="connsiteX2" fmla="*/ 355237 w 2250791"/>
                  <a:gd name="connsiteY2" fmla="*/ 250119 h 1980171"/>
                  <a:gd name="connsiteX3" fmla="*/ 705945 w 2250791"/>
                  <a:gd name="connsiteY3" fmla="*/ 879 h 1980171"/>
                  <a:gd name="connsiteX4" fmla="*/ 1096557 w 2250791"/>
                  <a:gd name="connsiteY4" fmla="*/ 206972 h 1980171"/>
                  <a:gd name="connsiteX5" fmla="*/ 1228793 w 2250791"/>
                  <a:gd name="connsiteY5" fmla="*/ 94490 h 1980171"/>
                  <a:gd name="connsiteX6" fmla="*/ 1357105 w 2250791"/>
                  <a:gd name="connsiteY6" fmla="*/ 192174 h 1980171"/>
                  <a:gd name="connsiteX7" fmla="*/ 1491845 w 2250791"/>
                  <a:gd name="connsiteY7" fmla="*/ 127328 h 1980171"/>
                  <a:gd name="connsiteX8" fmla="*/ 1843387 w 2250791"/>
                  <a:gd name="connsiteY8" fmla="*/ 121924 h 1980171"/>
                  <a:gd name="connsiteX9" fmla="*/ 1930376 w 2250791"/>
                  <a:gd name="connsiteY9" fmla="*/ 319538 h 1980171"/>
                  <a:gd name="connsiteX10" fmla="*/ 1939642 w 2250791"/>
                  <a:gd name="connsiteY10" fmla="*/ 356782 h 1980171"/>
                  <a:gd name="connsiteX11" fmla="*/ 2013440 w 2250791"/>
                  <a:gd name="connsiteY11" fmla="*/ 293350 h 1980171"/>
                  <a:gd name="connsiteX12" fmla="*/ 2137995 w 2250791"/>
                  <a:gd name="connsiteY12" fmla="*/ 300416 h 1980171"/>
                  <a:gd name="connsiteX13" fmla="*/ 2134239 w 2250791"/>
                  <a:gd name="connsiteY13" fmla="*/ 556391 h 1980171"/>
                  <a:gd name="connsiteX14" fmla="*/ 2116290 w 2250791"/>
                  <a:gd name="connsiteY14" fmla="*/ 576759 h 1980171"/>
                  <a:gd name="connsiteX15" fmla="*/ 2229742 w 2250791"/>
                  <a:gd name="connsiteY15" fmla="*/ 709111 h 1980171"/>
                  <a:gd name="connsiteX16" fmla="*/ 2105521 w 2250791"/>
                  <a:gd name="connsiteY16" fmla="*/ 979052 h 1980171"/>
                  <a:gd name="connsiteX17" fmla="*/ 2036648 w 2250791"/>
                  <a:gd name="connsiteY17" fmla="*/ 1069338 h 1980171"/>
                  <a:gd name="connsiteX18" fmla="*/ 1854156 w 2250791"/>
                  <a:gd name="connsiteY18" fmla="*/ 1296880 h 1980171"/>
                  <a:gd name="connsiteX19" fmla="*/ 1658892 w 2250791"/>
                  <a:gd name="connsiteY19" fmla="*/ 1325063 h 1980171"/>
                  <a:gd name="connsiteX20" fmla="*/ 1603627 w 2250791"/>
                  <a:gd name="connsiteY20" fmla="*/ 1359148 h 1980171"/>
                  <a:gd name="connsiteX21" fmla="*/ 1445929 w 2250791"/>
                  <a:gd name="connsiteY21" fmla="*/ 1498317 h 1980171"/>
                  <a:gd name="connsiteX22" fmla="*/ 1262686 w 2250791"/>
                  <a:gd name="connsiteY22" fmla="*/ 1447937 h 1980171"/>
                  <a:gd name="connsiteX23" fmla="*/ 1187886 w 2250791"/>
                  <a:gd name="connsiteY23" fmla="*/ 1459909 h 1980171"/>
                  <a:gd name="connsiteX24" fmla="*/ 747686 w 2250791"/>
                  <a:gd name="connsiteY24" fmla="*/ 1881656 h 1980171"/>
                  <a:gd name="connsiteX25" fmla="*/ 469440 w 2250791"/>
                  <a:gd name="connsiteY25" fmla="*/ 1980171 h 1980171"/>
                  <a:gd name="connsiteX26" fmla="*/ 634484 w 2250791"/>
                  <a:gd name="connsiteY26" fmla="*/ 1409778 h 1980171"/>
                  <a:gd name="connsiteX27" fmla="*/ 608939 w 2250791"/>
                  <a:gd name="connsiteY27" fmla="*/ 1442616 h 1980171"/>
                  <a:gd name="connsiteX28" fmla="*/ 449738 w 2250791"/>
                  <a:gd name="connsiteY28" fmla="*/ 1516025 h 1980171"/>
                  <a:gd name="connsiteX29" fmla="*/ 294378 w 2250791"/>
                  <a:gd name="connsiteY29" fmla="*/ 1437795 h 1980171"/>
                  <a:gd name="connsiteX30" fmla="*/ 313830 w 2250791"/>
                  <a:gd name="connsiteY30" fmla="*/ 1238519 h 1980171"/>
                  <a:gd name="connsiteX31" fmla="*/ 336871 w 2250791"/>
                  <a:gd name="connsiteY31" fmla="*/ 1198613 h 1980171"/>
                  <a:gd name="connsiteX32" fmla="*/ 237527 w 2250791"/>
                  <a:gd name="connsiteY32" fmla="*/ 1184730 h 1980171"/>
                  <a:gd name="connsiteX33" fmla="*/ 30408 w 2250791"/>
                  <a:gd name="connsiteY33" fmla="*/ 1021535 h 1980171"/>
                  <a:gd name="connsiteX34" fmla="*/ 111469 w 2250791"/>
                  <a:gd name="connsiteY34" fmla="*/ 833648 h 1980171"/>
                  <a:gd name="connsiteX35" fmla="*/ 106627 w 2250791"/>
                  <a:gd name="connsiteY35" fmla="*/ 778696 h 1980171"/>
                  <a:gd name="connsiteX36" fmla="*/ 3527 w 2250791"/>
                  <a:gd name="connsiteY36" fmla="*/ 601700 h 1980171"/>
                  <a:gd name="connsiteX37" fmla="*/ 95441 w 2250791"/>
                  <a:gd name="connsiteY37" fmla="*/ 480322 h 1980171"/>
                  <a:gd name="connsiteX38" fmla="*/ 165566 w 2250791"/>
                  <a:gd name="connsiteY38" fmla="*/ 452638 h 1980171"/>
                  <a:gd name="connsiteX39" fmla="*/ 250133 w 2250791"/>
                  <a:gd name="connsiteY39" fmla="*/ 437174 h 1980171"/>
                  <a:gd name="connsiteX40" fmla="*/ 201797 w 2250791"/>
                  <a:gd name="connsiteY40" fmla="*/ 408160 h 1980171"/>
                  <a:gd name="connsiteX41" fmla="*/ 197623 w 2250791"/>
                  <a:gd name="connsiteY41" fmla="*/ 352792 h 1980171"/>
                  <a:gd name="connsiteX42" fmla="*/ 286281 w 2250791"/>
                  <a:gd name="connsiteY42" fmla="*/ 315547 h 1980171"/>
                  <a:gd name="connsiteX43" fmla="*/ 280353 w 2250791"/>
                  <a:gd name="connsiteY43" fmla="*/ 277222 h 1980171"/>
                  <a:gd name="connsiteX44" fmla="*/ 277765 w 2250791"/>
                  <a:gd name="connsiteY44" fmla="*/ 235654 h 1980171"/>
                  <a:gd name="connsiteX45" fmla="*/ 312494 w 2250791"/>
                  <a:gd name="connsiteY45" fmla="*/ 191093 h 198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250791" h="1980171">
                    <a:moveTo>
                      <a:pt x="312494" y="190927"/>
                    </a:moveTo>
                    <a:cubicBezTo>
                      <a:pt x="317002" y="189597"/>
                      <a:pt x="321760" y="189264"/>
                      <a:pt x="326853" y="190179"/>
                    </a:cubicBezTo>
                    <a:cubicBezTo>
                      <a:pt x="352816" y="194917"/>
                      <a:pt x="352064" y="230001"/>
                      <a:pt x="355237" y="250119"/>
                    </a:cubicBezTo>
                    <a:cubicBezTo>
                      <a:pt x="414926" y="100392"/>
                      <a:pt x="525206" y="10855"/>
                      <a:pt x="705945" y="879"/>
                    </a:cubicBezTo>
                    <a:cubicBezTo>
                      <a:pt x="882008" y="-8848"/>
                      <a:pt x="1008651" y="62316"/>
                      <a:pt x="1096557" y="206972"/>
                    </a:cubicBezTo>
                    <a:cubicBezTo>
                      <a:pt x="1123355" y="140297"/>
                      <a:pt x="1158501" y="95570"/>
                      <a:pt x="1228793" y="94490"/>
                    </a:cubicBezTo>
                    <a:cubicBezTo>
                      <a:pt x="1298250" y="93409"/>
                      <a:pt x="1336401" y="132815"/>
                      <a:pt x="1357105" y="192174"/>
                    </a:cubicBezTo>
                    <a:cubicBezTo>
                      <a:pt x="1404689" y="169062"/>
                      <a:pt x="1446681" y="145535"/>
                      <a:pt x="1491845" y="127328"/>
                    </a:cubicBezTo>
                    <a:cubicBezTo>
                      <a:pt x="1607467" y="80772"/>
                      <a:pt x="1724592" y="53254"/>
                      <a:pt x="1843387" y="121924"/>
                    </a:cubicBezTo>
                    <a:cubicBezTo>
                      <a:pt x="1923363" y="168065"/>
                      <a:pt x="1954669" y="239312"/>
                      <a:pt x="1930376" y="319538"/>
                    </a:cubicBezTo>
                    <a:cubicBezTo>
                      <a:pt x="1927454" y="329098"/>
                      <a:pt x="1928956" y="339573"/>
                      <a:pt x="1939642" y="356782"/>
                    </a:cubicBezTo>
                    <a:cubicBezTo>
                      <a:pt x="1964269" y="335666"/>
                      <a:pt x="1988980" y="314633"/>
                      <a:pt x="2013440" y="293350"/>
                    </a:cubicBezTo>
                    <a:cubicBezTo>
                      <a:pt x="2067036" y="246794"/>
                      <a:pt x="2091579" y="248207"/>
                      <a:pt x="2137995" y="300416"/>
                    </a:cubicBezTo>
                    <a:cubicBezTo>
                      <a:pt x="2208705" y="380060"/>
                      <a:pt x="2207202" y="477662"/>
                      <a:pt x="2134239" y="556391"/>
                    </a:cubicBezTo>
                    <a:cubicBezTo>
                      <a:pt x="2125807" y="565453"/>
                      <a:pt x="2117960" y="574847"/>
                      <a:pt x="2116290" y="576759"/>
                    </a:cubicBezTo>
                    <a:cubicBezTo>
                      <a:pt x="2157781" y="623731"/>
                      <a:pt x="2207703" y="661807"/>
                      <a:pt x="2229742" y="709111"/>
                    </a:cubicBezTo>
                    <a:cubicBezTo>
                      <a:pt x="2282503" y="822009"/>
                      <a:pt x="2234250" y="921772"/>
                      <a:pt x="2105521" y="979052"/>
                    </a:cubicBezTo>
                    <a:cubicBezTo>
                      <a:pt x="2058103" y="1000169"/>
                      <a:pt x="2035312" y="1014718"/>
                      <a:pt x="2036648" y="1069338"/>
                    </a:cubicBezTo>
                    <a:cubicBezTo>
                      <a:pt x="2039069" y="1174421"/>
                      <a:pt x="1966022" y="1254564"/>
                      <a:pt x="1854156" y="1296880"/>
                    </a:cubicBezTo>
                    <a:cubicBezTo>
                      <a:pt x="1795636" y="1319077"/>
                      <a:pt x="1724759" y="1321322"/>
                      <a:pt x="1658892" y="1325063"/>
                    </a:cubicBezTo>
                    <a:cubicBezTo>
                      <a:pt x="1626084" y="1326892"/>
                      <a:pt x="1610389" y="1324813"/>
                      <a:pt x="1603627" y="1359148"/>
                    </a:cubicBezTo>
                    <a:cubicBezTo>
                      <a:pt x="1589018" y="1433139"/>
                      <a:pt x="1536090" y="1483187"/>
                      <a:pt x="1445929" y="1498317"/>
                    </a:cubicBezTo>
                    <a:cubicBezTo>
                      <a:pt x="1374552" y="1510372"/>
                      <a:pt x="1313527" y="1490835"/>
                      <a:pt x="1262686" y="1447937"/>
                    </a:cubicBezTo>
                    <a:cubicBezTo>
                      <a:pt x="1215686" y="1408198"/>
                      <a:pt x="1212931" y="1407783"/>
                      <a:pt x="1187886" y="1459909"/>
                    </a:cubicBezTo>
                    <a:cubicBezTo>
                      <a:pt x="1099229" y="1643805"/>
                      <a:pt x="951549" y="1784803"/>
                      <a:pt x="747686" y="1881656"/>
                    </a:cubicBezTo>
                    <a:cubicBezTo>
                      <a:pt x="661616" y="1922558"/>
                      <a:pt x="568199" y="1952487"/>
                      <a:pt x="469440" y="1980171"/>
                    </a:cubicBezTo>
                    <a:cubicBezTo>
                      <a:pt x="587985" y="1801347"/>
                      <a:pt x="668294" y="1619446"/>
                      <a:pt x="634484" y="1409778"/>
                    </a:cubicBezTo>
                    <a:cubicBezTo>
                      <a:pt x="625885" y="1420669"/>
                      <a:pt x="616035" y="1431061"/>
                      <a:pt x="608939" y="1442616"/>
                    </a:cubicBezTo>
                    <a:cubicBezTo>
                      <a:pt x="575462" y="1497569"/>
                      <a:pt x="513686" y="1516607"/>
                      <a:pt x="449738" y="1516025"/>
                    </a:cubicBezTo>
                    <a:cubicBezTo>
                      <a:pt x="385290" y="1515443"/>
                      <a:pt x="320174" y="1494992"/>
                      <a:pt x="294378" y="1437795"/>
                    </a:cubicBezTo>
                    <a:cubicBezTo>
                      <a:pt x="264074" y="1370538"/>
                      <a:pt x="274844" y="1302699"/>
                      <a:pt x="313830" y="1238519"/>
                    </a:cubicBezTo>
                    <a:cubicBezTo>
                      <a:pt x="320675" y="1227212"/>
                      <a:pt x="327020" y="1215573"/>
                      <a:pt x="336871" y="1198613"/>
                    </a:cubicBezTo>
                    <a:cubicBezTo>
                      <a:pt x="298803" y="1193293"/>
                      <a:pt x="268248" y="1188554"/>
                      <a:pt x="237527" y="1184730"/>
                    </a:cubicBezTo>
                    <a:cubicBezTo>
                      <a:pt x="124075" y="1170430"/>
                      <a:pt x="57790" y="1110573"/>
                      <a:pt x="30408" y="1021535"/>
                    </a:cubicBezTo>
                    <a:cubicBezTo>
                      <a:pt x="7284" y="946214"/>
                      <a:pt x="45769" y="882864"/>
                      <a:pt x="111469" y="833648"/>
                    </a:cubicBezTo>
                    <a:cubicBezTo>
                      <a:pt x="144779" y="808624"/>
                      <a:pt x="141857" y="798814"/>
                      <a:pt x="106627" y="778696"/>
                    </a:cubicBezTo>
                    <a:cubicBezTo>
                      <a:pt x="33831" y="737128"/>
                      <a:pt x="-13670" y="681843"/>
                      <a:pt x="3527" y="601700"/>
                    </a:cubicBezTo>
                    <a:cubicBezTo>
                      <a:pt x="14797" y="549408"/>
                      <a:pt x="49359" y="506842"/>
                      <a:pt x="95441" y="480322"/>
                    </a:cubicBezTo>
                    <a:cubicBezTo>
                      <a:pt x="117313" y="467685"/>
                      <a:pt x="141105" y="458623"/>
                      <a:pt x="165566" y="452638"/>
                    </a:cubicBezTo>
                    <a:cubicBezTo>
                      <a:pt x="192864" y="445987"/>
                      <a:pt x="223753" y="446403"/>
                      <a:pt x="250133" y="437174"/>
                    </a:cubicBezTo>
                    <a:cubicBezTo>
                      <a:pt x="236943" y="425785"/>
                      <a:pt x="217909" y="415476"/>
                      <a:pt x="201797" y="408160"/>
                    </a:cubicBezTo>
                    <a:cubicBezTo>
                      <a:pt x="158720" y="388374"/>
                      <a:pt x="156383" y="373493"/>
                      <a:pt x="197623" y="352792"/>
                    </a:cubicBezTo>
                    <a:cubicBezTo>
                      <a:pt x="229262" y="336913"/>
                      <a:pt x="263573" y="324941"/>
                      <a:pt x="286281" y="315547"/>
                    </a:cubicBezTo>
                    <a:cubicBezTo>
                      <a:pt x="289453" y="314217"/>
                      <a:pt x="281105" y="280963"/>
                      <a:pt x="280353" y="277222"/>
                    </a:cubicBezTo>
                    <a:cubicBezTo>
                      <a:pt x="277682" y="263587"/>
                      <a:pt x="275177" y="249537"/>
                      <a:pt x="277765" y="235654"/>
                    </a:cubicBezTo>
                    <a:cubicBezTo>
                      <a:pt x="280938" y="218362"/>
                      <a:pt x="294128" y="196580"/>
                      <a:pt x="312494" y="19109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2"/>
                </a:solidFill>
                <a:prstDash val="solid"/>
                <a:miter/>
              </a:ln>
            </p:spPr>
            <p:txBody>
              <a:bodyPr vert="horz" rtlCol="0" anchor="ctr" anchorCtr="0"/>
              <a:lstStyle/>
              <a:p>
                <a:endParaRPr lang="nl-BE"/>
              </a:p>
            </p:txBody>
          </p:sp>
        </p:grpSp>
        <p:sp>
          <p:nvSpPr>
            <p:cNvPr id="56" name="Text Placeholder 2">
              <a:extLst>
                <a:ext uri="{FF2B5EF4-FFF2-40B4-BE49-F238E27FC236}">
                  <a16:creationId xmlns:a16="http://schemas.microsoft.com/office/drawing/2014/main" id="{1D5D225C-450F-C46E-7A5E-DBD57B6E9B27}"/>
                </a:ext>
              </a:extLst>
            </p:cNvPr>
            <p:cNvSpPr txBox="1">
              <a:spLocks/>
            </p:cNvSpPr>
            <p:nvPr/>
          </p:nvSpPr>
          <p:spPr>
            <a:xfrm>
              <a:off x="8849475" y="3516019"/>
              <a:ext cx="2339893" cy="1060417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marL="0" indent="0" algn="r" defTabSz="457200" rtl="0" eaLnBrk="1" latinLnBrk="0" hangingPunct="1">
                <a:buNone/>
                <a:defRPr sz="1800" b="0" kern="1200">
                  <a:solidFill>
                    <a:schemeClr val="bg2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dirty="0">
                  <a:latin typeface="Bradley Hand ITC" panose="03070402050302030203" pitchFamily="66" charset="0"/>
                </a:rPr>
                <a:t>Hier komt jouw tekst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78005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KANTOORTHEMA" val="3SWvbobQ"/>
  <p:tag name="ARTICULATE_DESIGN_ID_2_KANTOORTHEMA" val="2QJqNNof"/>
  <p:tag name="ARTICULATE_DESIGN_ID_1_KANTOORTHEMA" val="9QmaJbUy"/>
  <p:tag name="ARTICULATE_DESIGN_ID_AANGEPAST ONTWERP" val="NPQQvp28"/>
  <p:tag name="ARTICULATE_DESIGN_ID_3_KANTOORTHEMA" val="HhwEwzSj"/>
  <p:tag name="ARTICULATE_DESIGN_ID_4_KANTOORTHEMA" val="OSng5enC"/>
  <p:tag name="ARTICULATE_SLIDE_THUMBNAIL_REFRESH" val="1"/>
  <p:tag name="ARTICULATE_DESIGN_ID_5_KANTOORTHEMA" val="56CtZBeq"/>
  <p:tag name="ARTICULATE_SLIDE_COUNT" val="3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an CURE Naar CARE_blauw">
  <a:themeElements>
    <a:clrScheme name="TETRA">
      <a:dk1>
        <a:srgbClr val="000000"/>
      </a:dk1>
      <a:lt1>
        <a:srgbClr val="FFFFFF"/>
      </a:lt1>
      <a:dk2>
        <a:srgbClr val="153359"/>
      </a:dk2>
      <a:lt2>
        <a:srgbClr val="FFFFFF"/>
      </a:lt2>
      <a:accent1>
        <a:srgbClr val="27B08E"/>
      </a:accent1>
      <a:accent2>
        <a:srgbClr val="F27171"/>
      </a:accent2>
      <a:accent3>
        <a:srgbClr val="C089DA"/>
      </a:accent3>
      <a:accent4>
        <a:srgbClr val="F6B1A7"/>
      </a:accent4>
      <a:accent5>
        <a:srgbClr val="F1B749"/>
      </a:accent5>
      <a:accent6>
        <a:srgbClr val="68C6E2"/>
      </a:accent6>
      <a:hlink>
        <a:srgbClr val="68C6E2"/>
      </a:hlink>
      <a:folHlink>
        <a:srgbClr val="C089D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Van CURE Naar CARE_wit">
  <a:themeElements>
    <a:clrScheme name="TETRA">
      <a:dk1>
        <a:srgbClr val="000000"/>
      </a:dk1>
      <a:lt1>
        <a:srgbClr val="FFFFFF"/>
      </a:lt1>
      <a:dk2>
        <a:srgbClr val="153359"/>
      </a:dk2>
      <a:lt2>
        <a:srgbClr val="FFFFFF"/>
      </a:lt2>
      <a:accent1>
        <a:srgbClr val="27B08E"/>
      </a:accent1>
      <a:accent2>
        <a:srgbClr val="F27171"/>
      </a:accent2>
      <a:accent3>
        <a:srgbClr val="C089DA"/>
      </a:accent3>
      <a:accent4>
        <a:srgbClr val="F6B1A7"/>
      </a:accent4>
      <a:accent5>
        <a:srgbClr val="F1B749"/>
      </a:accent5>
      <a:accent6>
        <a:srgbClr val="68C6E2"/>
      </a:accent6>
      <a:hlink>
        <a:srgbClr val="68C6E2"/>
      </a:hlink>
      <a:folHlink>
        <a:srgbClr val="C089D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Blanco">
  <a:themeElements>
    <a:clrScheme name="TETRA">
      <a:dk1>
        <a:srgbClr val="000000"/>
      </a:dk1>
      <a:lt1>
        <a:srgbClr val="FFFFFF"/>
      </a:lt1>
      <a:dk2>
        <a:srgbClr val="153359"/>
      </a:dk2>
      <a:lt2>
        <a:srgbClr val="FFFFFF"/>
      </a:lt2>
      <a:accent1>
        <a:srgbClr val="27B08E"/>
      </a:accent1>
      <a:accent2>
        <a:srgbClr val="F27171"/>
      </a:accent2>
      <a:accent3>
        <a:srgbClr val="C089DA"/>
      </a:accent3>
      <a:accent4>
        <a:srgbClr val="F6B1A7"/>
      </a:accent4>
      <a:accent5>
        <a:srgbClr val="F1B749"/>
      </a:accent5>
      <a:accent6>
        <a:srgbClr val="68C6E2"/>
      </a:accent6>
      <a:hlink>
        <a:srgbClr val="68C6E2"/>
      </a:hlink>
      <a:folHlink>
        <a:srgbClr val="C089D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ee4734-cc5e-4441-a85b-c168c1923781" xsi:nil="true"/>
    <lcf76f155ced4ddcb4097134ff3c332f xmlns="e1c961dc-6905-4a66-aa06-9f1ec574945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4B4B841D94349BDBB88D1024608BC" ma:contentTypeVersion="14" ma:contentTypeDescription="Een nieuw document maken." ma:contentTypeScope="" ma:versionID="29123128acac7e10658355a13de45ed6">
  <xsd:schema xmlns:xsd="http://www.w3.org/2001/XMLSchema" xmlns:xs="http://www.w3.org/2001/XMLSchema" xmlns:p="http://schemas.microsoft.com/office/2006/metadata/properties" xmlns:ns2="e1c961dc-6905-4a66-aa06-9f1ec5749455" xmlns:ns3="3fee4734-cc5e-4441-a85b-c168c1923781" targetNamespace="http://schemas.microsoft.com/office/2006/metadata/properties" ma:root="true" ma:fieldsID="4a39c5442dcb227d2e17f66fbf43d7a8" ns2:_="" ns3:_="">
    <xsd:import namespace="e1c961dc-6905-4a66-aa06-9f1ec5749455"/>
    <xsd:import namespace="3fee4734-cc5e-4441-a85b-c168c19237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961dc-6905-4a66-aa06-9f1ec5749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9d9af33d-1c7e-4655-8224-df3a670842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e4734-cc5e-4441-a85b-c168c192378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055760b-a8dd-43ff-be8e-9a39e67177c9}" ma:internalName="TaxCatchAll" ma:showField="CatchAllData" ma:web="3fee4734-cc5e-4441-a85b-c168c19237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5A29A2-2B15-4BF1-BBDE-94EA8BF8D6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55A3A3-DD41-4EE2-9FB0-C89B07159396}">
  <ds:schemaRefs>
    <ds:schemaRef ds:uri="http://schemas.microsoft.com/office/2006/metadata/properties"/>
    <ds:schemaRef ds:uri="http://schemas.microsoft.com/office/infopath/2007/PartnerControls"/>
    <ds:schemaRef ds:uri="3fee4734-cc5e-4441-a85b-c168c1923781"/>
    <ds:schemaRef ds:uri="e1c961dc-6905-4a66-aa06-9f1ec5749455"/>
  </ds:schemaRefs>
</ds:datastoreItem>
</file>

<file path=customXml/itemProps3.xml><?xml version="1.0" encoding="utf-8"?>
<ds:datastoreItem xmlns:ds="http://schemas.openxmlformats.org/officeDocument/2006/customXml" ds:itemID="{6FC717DB-4D1E-42D6-94F8-8EC9AA97AEE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</TotalTime>
  <Words>198</Words>
  <Application>Microsoft Office PowerPoint</Application>
  <PresentationFormat>Breedbeeld</PresentationFormat>
  <Paragraphs>65</Paragraphs>
  <Slides>39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39</vt:i4>
      </vt:variant>
    </vt:vector>
  </HeadingPairs>
  <TitlesOfParts>
    <vt:vector size="47" baseType="lpstr">
      <vt:lpstr>Arial</vt:lpstr>
      <vt:lpstr>Bradley Hand ITC</vt:lpstr>
      <vt:lpstr>Calibri</vt:lpstr>
      <vt:lpstr>Century Gothic</vt:lpstr>
      <vt:lpstr>lato</vt:lpstr>
      <vt:lpstr>Van CURE Naar CARE_blauw</vt:lpstr>
      <vt:lpstr>Van CURE Naar CARE_wit</vt:lpstr>
      <vt:lpstr>Blanco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Rise tip!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 Ferwerda</dc:creator>
  <cp:lastModifiedBy>Coupez Veerle</cp:lastModifiedBy>
  <cp:revision>59</cp:revision>
  <dcterms:created xsi:type="dcterms:W3CDTF">2022-12-09T13:02:50Z</dcterms:created>
  <dcterms:modified xsi:type="dcterms:W3CDTF">2023-04-03T11:49:16Z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93A4E406-6567-445A-8E37-EC8F7794AF32</vt:lpwstr>
  </property>
  <property fmtid="{D5CDD505-2E9C-101B-9397-08002B2CF9AE}" pid="3" name="ArticulatePath">
    <vt:lpwstr>VanCureNaarCARE_TEMPLATE (003)</vt:lpwstr>
  </property>
  <property fmtid="{D5CDD505-2E9C-101B-9397-08002B2CF9AE}" pid="4" name="ContentTypeId">
    <vt:lpwstr>0x010100F1A4B4B841D94349BDBB88D1024608BC</vt:lpwstr>
  </property>
  <property fmtid="{D5CDD505-2E9C-101B-9397-08002B2CF9AE}" pid="5" name="MediaServiceImageTags">
    <vt:lpwstr/>
  </property>
</Properties>
</file>