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A9E0"/>
    <a:srgbClr val="102643"/>
    <a:srgbClr val="BED4F0"/>
    <a:srgbClr val="F2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104C49-6101-4202-9D06-BDD75F63FCC7}" v="2" dt="2023-08-28T15:07:57.4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eecke Danny" userId="f6e43ca8-177d-40ec-aa7a-568de376d9bd" providerId="ADAL" clId="{5E104C49-6101-4202-9D06-BDD75F63FCC7}"/>
    <pc:docChg chg="modSld">
      <pc:chgData name="Vereecke Danny" userId="f6e43ca8-177d-40ec-aa7a-568de376d9bd" providerId="ADAL" clId="{5E104C49-6101-4202-9D06-BDD75F63FCC7}" dt="2023-08-28T15:08:40.873" v="3" actId="1037"/>
      <pc:docMkLst>
        <pc:docMk/>
      </pc:docMkLst>
      <pc:sldChg chg="modSp mod">
        <pc:chgData name="Vereecke Danny" userId="f6e43ca8-177d-40ec-aa7a-568de376d9bd" providerId="ADAL" clId="{5E104C49-6101-4202-9D06-BDD75F63FCC7}" dt="2023-08-28T15:08:40.873" v="3" actId="1037"/>
        <pc:sldMkLst>
          <pc:docMk/>
          <pc:sldMk cId="4040895163" sldId="256"/>
        </pc:sldMkLst>
        <pc:spChg chg="mod">
          <ac:chgData name="Vereecke Danny" userId="f6e43ca8-177d-40ec-aa7a-568de376d9bd" providerId="ADAL" clId="{5E104C49-6101-4202-9D06-BDD75F63FCC7}" dt="2023-08-28T15:08:40.873" v="3" actId="1037"/>
          <ac:spMkLst>
            <pc:docMk/>
            <pc:sldMk cId="4040895163" sldId="256"/>
            <ac:spMk id="20" creationId="{4FA1C433-B296-92CD-2D96-599BB0505B85}"/>
          </ac:spMkLst>
        </pc:spChg>
        <pc:spChg chg="mod">
          <ac:chgData name="Vereecke Danny" userId="f6e43ca8-177d-40ec-aa7a-568de376d9bd" providerId="ADAL" clId="{5E104C49-6101-4202-9D06-BDD75F63FCC7}" dt="2023-08-28T15:08:26.278" v="1" actId="1038"/>
          <ac:spMkLst>
            <pc:docMk/>
            <pc:sldMk cId="4040895163" sldId="256"/>
            <ac:spMk id="21" creationId="{31D1AEF2-B5D5-9BB4-4912-3788F437D2CF}"/>
          </ac:spMkLst>
        </pc:spChg>
        <pc:cxnChg chg="mod">
          <ac:chgData name="Vereecke Danny" userId="f6e43ca8-177d-40ec-aa7a-568de376d9bd" providerId="ADAL" clId="{5E104C49-6101-4202-9D06-BDD75F63FCC7}" dt="2023-08-28T15:08:40.873" v="3" actId="1037"/>
          <ac:cxnSpMkLst>
            <pc:docMk/>
            <pc:sldMk cId="4040895163" sldId="256"/>
            <ac:cxnSpMk id="47" creationId="{4C7B0A97-C123-93EF-B61F-E9AAE7A8F46B}"/>
          </ac:cxnSpMkLst>
        </pc:cxnChg>
        <pc:cxnChg chg="mod">
          <ac:chgData name="Vereecke Danny" userId="f6e43ca8-177d-40ec-aa7a-568de376d9bd" providerId="ADAL" clId="{5E104C49-6101-4202-9D06-BDD75F63FCC7}" dt="2023-08-28T15:08:26.278" v="1" actId="1038"/>
          <ac:cxnSpMkLst>
            <pc:docMk/>
            <pc:sldMk cId="4040895163" sldId="256"/>
            <ac:cxnSpMk id="50" creationId="{E9EFA946-DB25-4837-E8BF-BF88E72B3B2E}"/>
          </ac:cxnSpMkLst>
        </pc:cxnChg>
      </pc:sldChg>
    </pc:docChg>
  </pc:docChgLst>
  <pc:docChgLst>
    <pc:chgData name="Vereecke Danny" userId="f6e43ca8-177d-40ec-aa7a-568de376d9bd" providerId="ADAL" clId="{62AD67FE-8413-4FC4-B459-BAC4687E5E7C}"/>
    <pc:docChg chg="modSld">
      <pc:chgData name="Vereecke Danny" userId="f6e43ca8-177d-40ec-aa7a-568de376d9bd" providerId="ADAL" clId="{62AD67FE-8413-4FC4-B459-BAC4687E5E7C}" dt="2023-04-17T16:02:41.718" v="158" actId="207"/>
      <pc:docMkLst>
        <pc:docMk/>
      </pc:docMkLst>
      <pc:sldChg chg="addSp modSp mod">
        <pc:chgData name="Vereecke Danny" userId="f6e43ca8-177d-40ec-aa7a-568de376d9bd" providerId="ADAL" clId="{62AD67FE-8413-4FC4-B459-BAC4687E5E7C}" dt="2023-04-17T16:02:41.718" v="158" actId="207"/>
        <pc:sldMkLst>
          <pc:docMk/>
          <pc:sldMk cId="4040895163" sldId="256"/>
        </pc:sldMkLst>
        <pc:spChg chg="mod">
          <ac:chgData name="Vereecke Danny" userId="f6e43ca8-177d-40ec-aa7a-568de376d9bd" providerId="ADAL" clId="{62AD67FE-8413-4FC4-B459-BAC4687E5E7C}" dt="2023-04-17T11:44:09.987" v="39" actId="1038"/>
          <ac:spMkLst>
            <pc:docMk/>
            <pc:sldMk cId="4040895163" sldId="256"/>
            <ac:spMk id="5" creationId="{9921B8AA-B0A0-7BF3-F697-7E8A36692942}"/>
          </ac:spMkLst>
        </pc:spChg>
        <pc:spChg chg="mod">
          <ac:chgData name="Vereecke Danny" userId="f6e43ca8-177d-40ec-aa7a-568de376d9bd" providerId="ADAL" clId="{62AD67FE-8413-4FC4-B459-BAC4687E5E7C}" dt="2023-04-17T11:44:25.226" v="48" actId="1036"/>
          <ac:spMkLst>
            <pc:docMk/>
            <pc:sldMk cId="4040895163" sldId="256"/>
            <ac:spMk id="7" creationId="{8A9AE1BB-99A3-1D3D-0F59-9898D0DF264C}"/>
          </ac:spMkLst>
        </pc:spChg>
        <pc:spChg chg="mod">
          <ac:chgData name="Vereecke Danny" userId="f6e43ca8-177d-40ec-aa7a-568de376d9bd" providerId="ADAL" clId="{62AD67FE-8413-4FC4-B459-BAC4687E5E7C}" dt="2023-04-17T16:00:41.710" v="104" actId="948"/>
          <ac:spMkLst>
            <pc:docMk/>
            <pc:sldMk cId="4040895163" sldId="256"/>
            <ac:spMk id="9" creationId="{47E415C9-DD5D-5CFD-6EAB-9E98EA5421A1}"/>
          </ac:spMkLst>
        </pc:spChg>
        <pc:spChg chg="mod">
          <ac:chgData name="Vereecke Danny" userId="f6e43ca8-177d-40ec-aa7a-568de376d9bd" providerId="ADAL" clId="{62AD67FE-8413-4FC4-B459-BAC4687E5E7C}" dt="2023-04-17T16:00:48.555" v="105" actId="948"/>
          <ac:spMkLst>
            <pc:docMk/>
            <pc:sldMk cId="4040895163" sldId="256"/>
            <ac:spMk id="11" creationId="{1D2CDC27-6175-4321-6A93-F99B1BBCA982}"/>
          </ac:spMkLst>
        </pc:spChg>
        <pc:spChg chg="mod">
          <ac:chgData name="Vereecke Danny" userId="f6e43ca8-177d-40ec-aa7a-568de376d9bd" providerId="ADAL" clId="{62AD67FE-8413-4FC4-B459-BAC4687E5E7C}" dt="2023-04-17T16:00:57.715" v="106" actId="948"/>
          <ac:spMkLst>
            <pc:docMk/>
            <pc:sldMk cId="4040895163" sldId="256"/>
            <ac:spMk id="13" creationId="{C5C21B43-F151-C988-A8C0-E1E00A19E564}"/>
          </ac:spMkLst>
        </pc:spChg>
        <pc:spChg chg="mod">
          <ac:chgData name="Vereecke Danny" userId="f6e43ca8-177d-40ec-aa7a-568de376d9bd" providerId="ADAL" clId="{62AD67FE-8413-4FC4-B459-BAC4687E5E7C}" dt="2023-04-17T16:01:07.352" v="107" actId="948"/>
          <ac:spMkLst>
            <pc:docMk/>
            <pc:sldMk cId="4040895163" sldId="256"/>
            <ac:spMk id="15" creationId="{83537E2E-1E35-6883-0CFD-3A0CD412D0CB}"/>
          </ac:spMkLst>
        </pc:spChg>
        <pc:spChg chg="mod">
          <ac:chgData name="Vereecke Danny" userId="f6e43ca8-177d-40ec-aa7a-568de376d9bd" providerId="ADAL" clId="{62AD67FE-8413-4FC4-B459-BAC4687E5E7C}" dt="2023-04-17T16:02:31.082" v="156" actId="1037"/>
          <ac:spMkLst>
            <pc:docMk/>
            <pc:sldMk cId="4040895163" sldId="256"/>
            <ac:spMk id="18" creationId="{44C50F9B-9F78-7350-D080-9969BBD45373}"/>
          </ac:spMkLst>
        </pc:spChg>
        <pc:spChg chg="mod">
          <ac:chgData name="Vereecke Danny" userId="f6e43ca8-177d-40ec-aa7a-568de376d9bd" providerId="ADAL" clId="{62AD67FE-8413-4FC4-B459-BAC4687E5E7C}" dt="2023-04-17T16:02:23.323" v="145" actId="1037"/>
          <ac:spMkLst>
            <pc:docMk/>
            <pc:sldMk cId="4040895163" sldId="256"/>
            <ac:spMk id="20" creationId="{4FA1C433-B296-92CD-2D96-599BB0505B85}"/>
          </ac:spMkLst>
        </pc:spChg>
        <pc:spChg chg="mod">
          <ac:chgData name="Vereecke Danny" userId="f6e43ca8-177d-40ec-aa7a-568de376d9bd" providerId="ADAL" clId="{62AD67FE-8413-4FC4-B459-BAC4687E5E7C}" dt="2023-04-17T16:02:38.012" v="157" actId="207"/>
          <ac:spMkLst>
            <pc:docMk/>
            <pc:sldMk cId="4040895163" sldId="256"/>
            <ac:spMk id="21" creationId="{31D1AEF2-B5D5-9BB4-4912-3788F437D2CF}"/>
          </ac:spMkLst>
        </pc:spChg>
        <pc:spChg chg="mod">
          <ac:chgData name="Vereecke Danny" userId="f6e43ca8-177d-40ec-aa7a-568de376d9bd" providerId="ADAL" clId="{62AD67FE-8413-4FC4-B459-BAC4687E5E7C}" dt="2023-04-17T16:02:41.718" v="158" actId="207"/>
          <ac:spMkLst>
            <pc:docMk/>
            <pc:sldMk cId="4040895163" sldId="256"/>
            <ac:spMk id="22" creationId="{A611E6FF-4326-D2D0-8A7F-698303038010}"/>
          </ac:spMkLst>
        </pc:spChg>
        <pc:spChg chg="mod">
          <ac:chgData name="Vereecke Danny" userId="f6e43ca8-177d-40ec-aa7a-568de376d9bd" providerId="ADAL" clId="{62AD67FE-8413-4FC4-B459-BAC4687E5E7C}" dt="2023-04-17T16:00:11.422" v="103" actId="207"/>
          <ac:spMkLst>
            <pc:docMk/>
            <pc:sldMk cId="4040895163" sldId="256"/>
            <ac:spMk id="54" creationId="{33628190-87DD-5306-F9A4-7D276ED42C24}"/>
          </ac:spMkLst>
        </pc:spChg>
        <pc:spChg chg="add mod">
          <ac:chgData name="Vereecke Danny" userId="f6e43ca8-177d-40ec-aa7a-568de376d9bd" providerId="ADAL" clId="{62AD67FE-8413-4FC4-B459-BAC4687E5E7C}" dt="2023-04-17T16:00:11.422" v="103" actId="207"/>
          <ac:spMkLst>
            <pc:docMk/>
            <pc:sldMk cId="4040895163" sldId="256"/>
            <ac:spMk id="57" creationId="{CA86FD4C-EA4F-5CBD-1DE5-7DC71B147884}"/>
          </ac:spMkLst>
        </pc:spChg>
        <pc:grpChg chg="add mod">
          <ac:chgData name="Vereecke Danny" userId="f6e43ca8-177d-40ec-aa7a-568de376d9bd" providerId="ADAL" clId="{62AD67FE-8413-4FC4-B459-BAC4687E5E7C}" dt="2023-04-17T11:47:47.878" v="100" actId="1035"/>
          <ac:grpSpMkLst>
            <pc:docMk/>
            <pc:sldMk cId="4040895163" sldId="256"/>
            <ac:grpSpMk id="58" creationId="{554486C6-BD7F-116E-31D7-9548C27DD218}"/>
          </ac:grpSpMkLst>
        </pc:grpChg>
        <pc:picChg chg="mod">
          <ac:chgData name="Vereecke Danny" userId="f6e43ca8-177d-40ec-aa7a-568de376d9bd" providerId="ADAL" clId="{62AD67FE-8413-4FC4-B459-BAC4687E5E7C}" dt="2023-04-17T11:47:47.878" v="100" actId="1035"/>
          <ac:picMkLst>
            <pc:docMk/>
            <pc:sldMk cId="4040895163" sldId="256"/>
            <ac:picMk id="55" creationId="{4A1B031E-874E-CBF0-BBAD-30BB95762794}"/>
          </ac:picMkLst>
        </pc:picChg>
        <pc:cxnChg chg="mod">
          <ac:chgData name="Vereecke Danny" userId="f6e43ca8-177d-40ec-aa7a-568de376d9bd" providerId="ADAL" clId="{62AD67FE-8413-4FC4-B459-BAC4687E5E7C}" dt="2023-04-17T16:00:01.744" v="102" actId="208"/>
          <ac:cxnSpMkLst>
            <pc:docMk/>
            <pc:sldMk cId="4040895163" sldId="256"/>
            <ac:cxnSpMk id="24" creationId="{F8E1676B-15CC-333F-4864-4D7CA916EDA0}"/>
          </ac:cxnSpMkLst>
        </pc:cxnChg>
        <pc:cxnChg chg="mod">
          <ac:chgData name="Vereecke Danny" userId="f6e43ca8-177d-40ec-aa7a-568de376d9bd" providerId="ADAL" clId="{62AD67FE-8413-4FC4-B459-BAC4687E5E7C}" dt="2023-04-17T16:00:01.744" v="102" actId="208"/>
          <ac:cxnSpMkLst>
            <pc:docMk/>
            <pc:sldMk cId="4040895163" sldId="256"/>
            <ac:cxnSpMk id="25" creationId="{644E5342-6A33-6FD6-C02F-1D189123514B}"/>
          </ac:cxnSpMkLst>
        </pc:cxnChg>
        <pc:cxnChg chg="mod">
          <ac:chgData name="Vereecke Danny" userId="f6e43ca8-177d-40ec-aa7a-568de376d9bd" providerId="ADAL" clId="{62AD67FE-8413-4FC4-B459-BAC4687E5E7C}" dt="2023-04-17T16:00:01.744" v="102" actId="208"/>
          <ac:cxnSpMkLst>
            <pc:docMk/>
            <pc:sldMk cId="4040895163" sldId="256"/>
            <ac:cxnSpMk id="27" creationId="{C1233216-C482-DBC4-C019-DCE3FCAB369D}"/>
          </ac:cxnSpMkLst>
        </pc:cxnChg>
        <pc:cxnChg chg="mod">
          <ac:chgData name="Vereecke Danny" userId="f6e43ca8-177d-40ec-aa7a-568de376d9bd" providerId="ADAL" clId="{62AD67FE-8413-4FC4-B459-BAC4687E5E7C}" dt="2023-04-17T16:00:01.744" v="102" actId="208"/>
          <ac:cxnSpMkLst>
            <pc:docMk/>
            <pc:sldMk cId="4040895163" sldId="256"/>
            <ac:cxnSpMk id="30" creationId="{D86AE767-E7A5-F858-1F33-AE4F68568A96}"/>
          </ac:cxnSpMkLst>
        </pc:cxnChg>
        <pc:cxnChg chg="mod">
          <ac:chgData name="Vereecke Danny" userId="f6e43ca8-177d-40ec-aa7a-568de376d9bd" providerId="ADAL" clId="{62AD67FE-8413-4FC4-B459-BAC4687E5E7C}" dt="2023-04-17T16:00:01.744" v="102" actId="208"/>
          <ac:cxnSpMkLst>
            <pc:docMk/>
            <pc:sldMk cId="4040895163" sldId="256"/>
            <ac:cxnSpMk id="34" creationId="{CCBFC301-B1EF-9DBB-BEAB-198EC4548F88}"/>
          </ac:cxnSpMkLst>
        </pc:cxnChg>
        <pc:cxnChg chg="mod">
          <ac:chgData name="Vereecke Danny" userId="f6e43ca8-177d-40ec-aa7a-568de376d9bd" providerId="ADAL" clId="{62AD67FE-8413-4FC4-B459-BAC4687E5E7C}" dt="2023-04-17T16:01:07.352" v="107" actId="948"/>
          <ac:cxnSpMkLst>
            <pc:docMk/>
            <pc:sldMk cId="4040895163" sldId="256"/>
            <ac:cxnSpMk id="39" creationId="{9707D1E8-055A-C335-9D73-7858F8DF2E3A}"/>
          </ac:cxnSpMkLst>
        </pc:cxnChg>
        <pc:cxnChg chg="mod">
          <ac:chgData name="Vereecke Danny" userId="f6e43ca8-177d-40ec-aa7a-568de376d9bd" providerId="ADAL" clId="{62AD67FE-8413-4FC4-B459-BAC4687E5E7C}" dt="2023-04-17T16:02:31.082" v="156" actId="1037"/>
          <ac:cxnSpMkLst>
            <pc:docMk/>
            <pc:sldMk cId="4040895163" sldId="256"/>
            <ac:cxnSpMk id="42" creationId="{542CA10A-6887-DB9D-CBC6-8E07D38240FE}"/>
          </ac:cxnSpMkLst>
        </pc:cxnChg>
        <pc:cxnChg chg="mod">
          <ac:chgData name="Vereecke Danny" userId="f6e43ca8-177d-40ec-aa7a-568de376d9bd" providerId="ADAL" clId="{62AD67FE-8413-4FC4-B459-BAC4687E5E7C}" dt="2023-04-17T16:00:01.744" v="102" actId="208"/>
          <ac:cxnSpMkLst>
            <pc:docMk/>
            <pc:sldMk cId="4040895163" sldId="256"/>
            <ac:cxnSpMk id="47" creationId="{4C7B0A97-C123-93EF-B61F-E9AAE7A8F46B}"/>
          </ac:cxnSpMkLst>
        </pc:cxnChg>
        <pc:cxnChg chg="mod">
          <ac:chgData name="Vereecke Danny" userId="f6e43ca8-177d-40ec-aa7a-568de376d9bd" providerId="ADAL" clId="{62AD67FE-8413-4FC4-B459-BAC4687E5E7C}" dt="2023-04-17T16:00:01.744" v="102" actId="208"/>
          <ac:cxnSpMkLst>
            <pc:docMk/>
            <pc:sldMk cId="4040895163" sldId="256"/>
            <ac:cxnSpMk id="50" creationId="{E9EFA946-DB25-4837-E8BF-BF88E72B3B2E}"/>
          </ac:cxnSpMkLst>
        </pc:cxnChg>
        <pc:cxnChg chg="mod">
          <ac:chgData name="Vereecke Danny" userId="f6e43ca8-177d-40ec-aa7a-568de376d9bd" providerId="ADAL" clId="{62AD67FE-8413-4FC4-B459-BAC4687E5E7C}" dt="2023-04-17T16:00:01.744" v="102" actId="208"/>
          <ac:cxnSpMkLst>
            <pc:docMk/>
            <pc:sldMk cId="4040895163" sldId="256"/>
            <ac:cxnSpMk id="52" creationId="{9EFC6F18-EE2C-4AE4-FC28-2FB8C8D3ED8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71FF8E-C659-F388-DF3A-084F0DE1C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A25F925-45FB-5619-A774-D1F501630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05EE0A-FAF2-8700-8CF9-8F24FCCC6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A3B7-C389-4325-A5E3-CD6FDDD770E2}" type="datetimeFigureOut">
              <a:rPr lang="nl-BE" smtClean="0"/>
              <a:t>28/08/2023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B50035-BC17-A506-5D3A-CBE1B7D7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C2A12C-45BD-51E5-315F-33AAF7B4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BB5A-F0F0-4A2E-B94C-D2EEB84C2B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350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21AA9-8392-9B36-BA80-A198CD9A6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8929FD9-701D-6DAD-DB6C-53027DBE4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B1ACDA-76D1-BB8C-4A30-55D861EC8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A3B7-C389-4325-A5E3-CD6FDDD770E2}" type="datetimeFigureOut">
              <a:rPr lang="nl-BE" smtClean="0"/>
              <a:t>28/08/2023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CCCA97F-D461-1010-8F3A-6FAC91F92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1B8782-0E62-2482-3559-AF647F6B8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BB5A-F0F0-4A2E-B94C-D2EEB84C2B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67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FAC3773-CBCB-0B50-35F0-440C1E690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85D35ED-B007-6B30-7A9C-6929980A2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C419BE-8A14-4CD5-9B2E-5FB5B2C9B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A3B7-C389-4325-A5E3-CD6FDDD770E2}" type="datetimeFigureOut">
              <a:rPr lang="nl-BE" smtClean="0"/>
              <a:t>28/08/2023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AD49E3-B26A-6411-1DE7-F151BB3CF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734BD9-B495-EE14-AB8A-189E217E7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BB5A-F0F0-4A2E-B94C-D2EEB84C2B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056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962782-AC5E-749B-D42D-A23CE4386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F81E00-C07A-EEC9-D619-9FF573968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A784EA-B465-91D1-99C0-49737FB11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A3B7-C389-4325-A5E3-CD6FDDD770E2}" type="datetimeFigureOut">
              <a:rPr lang="nl-BE" smtClean="0"/>
              <a:t>28/08/2023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08C3DF-B634-AF4E-A0DC-52BD622EB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2DB8843-FD66-0B4C-D985-77A3839FE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BB5A-F0F0-4A2E-B94C-D2EEB84C2B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4268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CAEBE-257C-44A5-8BBA-8FE72EA29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574B93E-9985-E8C8-E9A9-7D11FE871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CB481D-04CC-100C-EF2D-9E18F0780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A3B7-C389-4325-A5E3-CD6FDDD770E2}" type="datetimeFigureOut">
              <a:rPr lang="nl-BE" smtClean="0"/>
              <a:t>28/08/2023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CB9144-CBC9-03DD-AEDD-88E28CC9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C1F1AB-4A66-6C00-1091-2AE3EBA05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BB5A-F0F0-4A2E-B94C-D2EEB84C2B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171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4D320-FB96-B398-DDBE-B8200F5A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6F47AA-CC38-8CAB-DAD0-8B2DAD9BB3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7239F9F-F693-1E06-2C9B-C69E3AA00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202CCC6-B9C7-E116-D39A-7630BC26B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A3B7-C389-4325-A5E3-CD6FDDD770E2}" type="datetimeFigureOut">
              <a:rPr lang="nl-BE" smtClean="0"/>
              <a:t>28/08/2023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F755DE-CBCE-F5ED-707C-2FC62B0C2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2CB7C8-1D01-E880-308A-63F572F78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BB5A-F0F0-4A2E-B94C-D2EEB84C2B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34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D37199-28A3-B86D-0769-A8882107E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691086-8B99-9D64-BDB0-C6FB2C2E0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2084D8A-40EB-C38B-DCB9-70178B248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4BDA57E-23EF-D1FC-6E03-82E83CFA06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3E4136A-7DEC-9AB5-DD8A-7014836FB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D80599C-232B-9DE6-D525-CFBF4CC2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A3B7-C389-4325-A5E3-CD6FDDD770E2}" type="datetimeFigureOut">
              <a:rPr lang="nl-BE" smtClean="0"/>
              <a:t>28/08/2023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06436A0-FA2D-2E33-C7E5-0DEEF665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863B84F-3836-3D87-BC1C-ECDCEB447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BB5A-F0F0-4A2E-B94C-D2EEB84C2B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826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67EBC1-FDC0-B25D-A3DF-670084F2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4F66483-0A82-CAE0-8ACF-EAA6B840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A3B7-C389-4325-A5E3-CD6FDDD770E2}" type="datetimeFigureOut">
              <a:rPr lang="nl-BE" smtClean="0"/>
              <a:t>28/08/2023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FE19227-203E-7915-3DAC-1849EED40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76EA5BF-D79A-4869-82F3-64EFE7F22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BB5A-F0F0-4A2E-B94C-D2EEB84C2B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075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79E7CF9-C13E-CC3F-0BD2-57A9ADBEE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A3B7-C389-4325-A5E3-CD6FDDD770E2}" type="datetimeFigureOut">
              <a:rPr lang="nl-BE" smtClean="0"/>
              <a:t>28/08/2023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21CEDD9-F180-89A7-D3EC-31E527193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E8261FC-9123-1B38-D90F-27574880C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BB5A-F0F0-4A2E-B94C-D2EEB84C2B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1847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052218-F4FF-5DC2-B189-B44257A55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685582-13B7-225C-39DF-6DFB40482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02BBAD1-9A6E-435B-B5BC-1106D5C25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0B63FB-B660-457E-A68F-F2ED9D8DA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A3B7-C389-4325-A5E3-CD6FDDD770E2}" type="datetimeFigureOut">
              <a:rPr lang="nl-BE" smtClean="0"/>
              <a:t>28/08/2023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EB0F6D-2268-2BF6-945F-92CEDB43A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A7FBE02-2206-3598-929A-C78A3967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BB5A-F0F0-4A2E-B94C-D2EEB84C2B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347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BBF224-C2F7-9709-5D10-600A5008E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797E67A-CFC0-B571-9FC6-942EC7D77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2FBDF4D-578D-3FC1-23DE-7BF92ED24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0F45837-1339-FAA2-0028-89DBC12A7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9A3B7-C389-4325-A5E3-CD6FDDD770E2}" type="datetimeFigureOut">
              <a:rPr lang="nl-BE" smtClean="0"/>
              <a:t>28/08/2023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2704395-1176-ECD0-E5D3-D93BEE43B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73C0206-55CF-69E3-8350-3C2C9B81D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2BB5A-F0F0-4A2E-B94C-D2EEB84C2B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0341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5E53FC5-6504-864B-D77C-52B505C8D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832FF4-EAED-2DE1-CF39-0A6FEFAB0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472D46-2433-C47D-B432-AC41480536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9A3B7-C389-4325-A5E3-CD6FDDD770E2}" type="datetimeFigureOut">
              <a:rPr lang="nl-BE" smtClean="0"/>
              <a:t>28/08/2023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F732EC-BCE4-3AB7-2906-5949EFE05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FFD522-300F-E6CF-1C5A-3CB183E873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2BB5A-F0F0-4A2E-B94C-D2EEB84C2BC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7785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fbeelding 15">
            <a:extLst>
              <a:ext uri="{FF2B5EF4-FFF2-40B4-BE49-F238E27FC236}">
                <a16:creationId xmlns:a16="http://schemas.microsoft.com/office/drawing/2014/main" id="{E4C59BE1-D9AD-0941-C23A-D6C4BB0CE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178" y="1460720"/>
            <a:ext cx="8436456" cy="4547548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9921B8AA-B0A0-7BF3-F697-7E8A36692942}"/>
              </a:ext>
            </a:extLst>
          </p:cNvPr>
          <p:cNvSpPr txBox="1"/>
          <p:nvPr/>
        </p:nvSpPr>
        <p:spPr>
          <a:xfrm>
            <a:off x="601258" y="1281940"/>
            <a:ext cx="1369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van een levens-</a:t>
            </a:r>
          </a:p>
          <a:p>
            <a:r>
              <a:rPr lang="nl-BE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bedreigende</a:t>
            </a:r>
          </a:p>
          <a:p>
            <a:r>
              <a:rPr lang="nl-BE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aandoening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A9AE1BB-99A3-1D3D-0F59-9898D0DF264C}"/>
              </a:ext>
            </a:extLst>
          </p:cNvPr>
          <p:cNvSpPr txBox="1"/>
          <p:nvPr/>
        </p:nvSpPr>
        <p:spPr>
          <a:xfrm>
            <a:off x="496387" y="2452462"/>
            <a:ext cx="168829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ziektebehandeling gericht op genezing 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7E415C9-DD5D-5CFD-6EAB-9E98EA5421A1}"/>
              </a:ext>
            </a:extLst>
          </p:cNvPr>
          <p:cNvSpPr txBox="1"/>
          <p:nvPr/>
        </p:nvSpPr>
        <p:spPr>
          <a:xfrm>
            <a:off x="133335" y="3263533"/>
            <a:ext cx="2543064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existentiële vragen</a:t>
            </a:r>
          </a:p>
          <a:p>
            <a:pPr marL="10800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behandelen van bijwerkingen</a:t>
            </a:r>
          </a:p>
          <a:p>
            <a:pPr marL="10800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bespreken van consequenties van ziekte</a:t>
            </a:r>
          </a:p>
          <a:p>
            <a:pPr marL="10800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levens- en zorgdoelen</a:t>
            </a:r>
          </a:p>
          <a:p>
            <a:pPr marL="10800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vroegtijdige zorgplanning aangewezen</a:t>
            </a:r>
            <a:endParaRPr lang="nl-BE" sz="1200" dirty="0">
              <a:solidFill>
                <a:srgbClr val="7EA9E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D2CDC27-6175-4321-6A93-F99B1BBCA982}"/>
              </a:ext>
            </a:extLst>
          </p:cNvPr>
          <p:cNvSpPr txBox="1"/>
          <p:nvPr/>
        </p:nvSpPr>
        <p:spPr>
          <a:xfrm>
            <a:off x="5246601" y="144334"/>
            <a:ext cx="3644852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aandacht verschuift naar symptoomcontrole </a:t>
            </a:r>
            <a:r>
              <a:rPr lang="nl-NL" sz="1200" dirty="0" err="1">
                <a:solidFill>
                  <a:srgbClr val="7EA9E0"/>
                </a:solidFill>
                <a:latin typeface="Century Gothic" panose="020B0502020202020204" pitchFamily="34" charset="0"/>
              </a:rPr>
              <a:t>i.f.v</a:t>
            </a:r>
            <a:r>
              <a:rPr lang="nl-NL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. comfort</a:t>
            </a:r>
          </a:p>
          <a:p>
            <a:pPr marL="10800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psychosociale en existentiële zorgbehoeftes worden groter</a:t>
            </a:r>
          </a:p>
          <a:p>
            <a:pPr marL="10800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alle levensdomeinen belast door levens- bedreigende karakter ziekte </a:t>
            </a:r>
            <a:endParaRPr lang="nl-BE" sz="1200" dirty="0">
              <a:solidFill>
                <a:srgbClr val="7EA9E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5C21B43-F151-C988-A8C0-E1E00A19E564}"/>
              </a:ext>
            </a:extLst>
          </p:cNvPr>
          <p:cNvSpPr txBox="1"/>
          <p:nvPr/>
        </p:nvSpPr>
        <p:spPr>
          <a:xfrm>
            <a:off x="9503938" y="360217"/>
            <a:ext cx="1773662" cy="8694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alle aandacht naar maximaal comfort </a:t>
            </a:r>
          </a:p>
          <a:p>
            <a:pPr marL="10800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fysisch, psychisch, sociaal en spiritueel</a:t>
            </a:r>
            <a:endParaRPr lang="nl-BE" sz="1200" dirty="0">
              <a:solidFill>
                <a:srgbClr val="7EA9E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3537E2E-1E35-6883-0CFD-3A0CD412D0CB}"/>
              </a:ext>
            </a:extLst>
          </p:cNvPr>
          <p:cNvSpPr txBox="1"/>
          <p:nvPr/>
        </p:nvSpPr>
        <p:spPr>
          <a:xfrm>
            <a:off x="9981188" y="2232537"/>
            <a:ext cx="2088892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BE" sz="1200" dirty="0">
                <a:solidFill>
                  <a:srgbClr val="7EA9E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aandacht naar familie, mantelzorgers, naasten, zorgteam</a:t>
            </a:r>
          </a:p>
          <a:p>
            <a:pPr marL="10800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7EA9E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individueel verschillend</a:t>
            </a:r>
          </a:p>
          <a:p>
            <a:pPr marL="108000" indent="-1080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7EA9E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 niet uitgedrukt worden in tijd (stippellijn)</a:t>
            </a:r>
            <a:endParaRPr lang="nl-BE" sz="1200" dirty="0">
              <a:solidFill>
                <a:srgbClr val="7EA9E0"/>
              </a:solidFill>
            </a:endParaRP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44C50F9B-9F78-7350-D080-9969BBD45373}"/>
              </a:ext>
            </a:extLst>
          </p:cNvPr>
          <p:cNvSpPr txBox="1"/>
          <p:nvPr/>
        </p:nvSpPr>
        <p:spPr>
          <a:xfrm>
            <a:off x="1448933" y="5823803"/>
            <a:ext cx="22434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nl-NL" sz="1200" b="1" u="sng" dirty="0">
                <a:solidFill>
                  <a:srgbClr val="7EA9E0"/>
                </a:solidFill>
                <a:latin typeface="Century Gothic" panose="020B0502020202020204" pitchFamily="34" charset="0"/>
              </a:rPr>
              <a:t>A</a:t>
            </a:r>
            <a:r>
              <a:rPr lang="nl-NL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ctieve</a:t>
            </a:r>
            <a:r>
              <a:rPr lang="nl-NL" sz="1200" dirty="0">
                <a:solidFill>
                  <a:srgbClr val="102643"/>
                </a:solidFill>
                <a:latin typeface="Century Gothic" panose="020B0502020202020204" pitchFamily="34" charset="0"/>
              </a:rPr>
              <a:t> </a:t>
            </a:r>
            <a:r>
              <a:rPr lang="nl-NL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levensverlenging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stabiliseren of afremmen van de ziekte</a:t>
            </a:r>
            <a:endParaRPr lang="nl-BE" sz="1200" dirty="0">
              <a:solidFill>
                <a:srgbClr val="7EA9E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FA1C433-B296-92CD-2D96-599BB0505B85}"/>
              </a:ext>
            </a:extLst>
          </p:cNvPr>
          <p:cNvSpPr txBox="1"/>
          <p:nvPr/>
        </p:nvSpPr>
        <p:spPr>
          <a:xfrm>
            <a:off x="3582183" y="5823803"/>
            <a:ext cx="26822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8000" indent="-108000">
              <a:buFont typeface="Arial" panose="020B0604020202020204" pitchFamily="34" charset="0"/>
              <a:buChar char="•"/>
            </a:pPr>
            <a:r>
              <a:rPr lang="nl-NL" sz="1200" b="1" u="sng" dirty="0">
                <a:solidFill>
                  <a:srgbClr val="7EA9E0"/>
                </a:solidFill>
                <a:latin typeface="Century Gothic" panose="020B0502020202020204" pitchFamily="34" charset="0"/>
              </a:rPr>
              <a:t>B</a:t>
            </a:r>
            <a:r>
              <a:rPr lang="nl-NL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ehoud van functionaliteit</a:t>
            </a:r>
          </a:p>
          <a:p>
            <a:pPr marL="108000" indent="-108000">
              <a:buFont typeface="Arial" panose="020B0604020202020204" pitchFamily="34" charset="0"/>
              <a:buChar char="•"/>
            </a:pPr>
            <a:r>
              <a:rPr lang="nl-NL" sz="1200" dirty="0">
                <a:solidFill>
                  <a:srgbClr val="7EA9E0"/>
                </a:solidFill>
                <a:latin typeface="Century Gothic" panose="020B0502020202020204" pitchFamily="34" charset="0"/>
              </a:rPr>
              <a:t>in stand houden of verbeteren van zelfredzaamheid en mobiliteit</a:t>
            </a:r>
            <a:endParaRPr lang="nl-BE" sz="1200" dirty="0">
              <a:solidFill>
                <a:srgbClr val="7EA9E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1D1AEF2-B5D5-9BB4-4912-3788F437D2CF}"/>
              </a:ext>
            </a:extLst>
          </p:cNvPr>
          <p:cNvSpPr txBox="1"/>
          <p:nvPr/>
        </p:nvSpPr>
        <p:spPr>
          <a:xfrm>
            <a:off x="6332535" y="5964723"/>
            <a:ext cx="10079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1200" dirty="0">
                <a:solidFill>
                  <a:srgbClr val="7EA9E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verbeteren algemeen </a:t>
            </a:r>
            <a:r>
              <a:rPr lang="nl-BE" sz="1200" b="1" u="sng" dirty="0">
                <a:solidFill>
                  <a:srgbClr val="7EA9E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nl-BE" sz="1200" dirty="0">
                <a:solidFill>
                  <a:srgbClr val="7EA9E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omfort </a:t>
            </a:r>
            <a:endParaRPr lang="nl-BE" sz="1000" dirty="0">
              <a:solidFill>
                <a:srgbClr val="7EA9E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611E6FF-4326-D2D0-8A7F-698303038010}"/>
              </a:ext>
            </a:extLst>
          </p:cNvPr>
          <p:cNvSpPr txBox="1"/>
          <p:nvPr/>
        </p:nvSpPr>
        <p:spPr>
          <a:xfrm>
            <a:off x="10276831" y="5673254"/>
            <a:ext cx="10079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1200" b="1" u="sng" dirty="0">
                <a:solidFill>
                  <a:srgbClr val="7EA9E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nl-BE" sz="1200" dirty="0">
                <a:solidFill>
                  <a:srgbClr val="7EA9E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erminaal</a:t>
            </a:r>
          </a:p>
          <a:p>
            <a:r>
              <a:rPr lang="nl-BE" sz="1200" b="1" u="sng" dirty="0">
                <a:solidFill>
                  <a:srgbClr val="7EA9E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nl-BE" sz="1200" dirty="0">
                <a:solidFill>
                  <a:srgbClr val="7EA9E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omfort </a:t>
            </a:r>
            <a:endParaRPr lang="nl-BE" sz="1000" dirty="0">
              <a:solidFill>
                <a:srgbClr val="7EA9E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F8E1676B-15CC-333F-4864-4D7CA916EDA0}"/>
              </a:ext>
            </a:extLst>
          </p:cNvPr>
          <p:cNvCxnSpPr/>
          <p:nvPr/>
        </p:nvCxnSpPr>
        <p:spPr>
          <a:xfrm flipH="1">
            <a:off x="1872343" y="1599018"/>
            <a:ext cx="716835" cy="0"/>
          </a:xfrm>
          <a:prstGeom prst="straightConnector1">
            <a:avLst/>
          </a:prstGeom>
          <a:ln w="28575">
            <a:solidFill>
              <a:srgbClr val="7EA9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644E5342-6A33-6FD6-C02F-1D189123514B}"/>
              </a:ext>
            </a:extLst>
          </p:cNvPr>
          <p:cNvCxnSpPr>
            <a:cxnSpLocks/>
          </p:cNvCxnSpPr>
          <p:nvPr/>
        </p:nvCxnSpPr>
        <p:spPr>
          <a:xfrm flipH="1">
            <a:off x="2107474" y="2683235"/>
            <a:ext cx="1078241" cy="0"/>
          </a:xfrm>
          <a:prstGeom prst="straightConnector1">
            <a:avLst/>
          </a:prstGeom>
          <a:ln w="28575">
            <a:solidFill>
              <a:srgbClr val="7EA9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C1233216-C482-DBC4-C019-DCE3FCAB369D}"/>
              </a:ext>
            </a:extLst>
          </p:cNvPr>
          <p:cNvCxnSpPr>
            <a:cxnSpLocks/>
          </p:cNvCxnSpPr>
          <p:nvPr/>
        </p:nvCxnSpPr>
        <p:spPr>
          <a:xfrm flipH="1">
            <a:off x="2570704" y="4028710"/>
            <a:ext cx="1693252" cy="0"/>
          </a:xfrm>
          <a:prstGeom prst="straightConnector1">
            <a:avLst/>
          </a:prstGeom>
          <a:ln w="28575">
            <a:solidFill>
              <a:srgbClr val="7EA9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D86AE767-E7A5-F858-1F33-AE4F68568A96}"/>
              </a:ext>
            </a:extLst>
          </p:cNvPr>
          <p:cNvCxnSpPr>
            <a:cxnSpLocks/>
          </p:cNvCxnSpPr>
          <p:nvPr/>
        </p:nvCxnSpPr>
        <p:spPr>
          <a:xfrm flipV="1">
            <a:off x="7062105" y="1375954"/>
            <a:ext cx="0" cy="2341122"/>
          </a:xfrm>
          <a:prstGeom prst="straightConnector1">
            <a:avLst/>
          </a:prstGeom>
          <a:ln w="28575">
            <a:solidFill>
              <a:srgbClr val="7EA9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met pijl 33">
            <a:extLst>
              <a:ext uri="{FF2B5EF4-FFF2-40B4-BE49-F238E27FC236}">
                <a16:creationId xmlns:a16="http://schemas.microsoft.com/office/drawing/2014/main" id="{CCBFC301-B1EF-9DBB-BEAB-198EC4548F88}"/>
              </a:ext>
            </a:extLst>
          </p:cNvPr>
          <p:cNvCxnSpPr>
            <a:cxnSpLocks/>
          </p:cNvCxnSpPr>
          <p:nvPr/>
        </p:nvCxnSpPr>
        <p:spPr>
          <a:xfrm flipV="1">
            <a:off x="8877610" y="1238395"/>
            <a:ext cx="936950" cy="1382885"/>
          </a:xfrm>
          <a:prstGeom prst="straightConnector1">
            <a:avLst/>
          </a:prstGeom>
          <a:ln w="28575">
            <a:solidFill>
              <a:srgbClr val="7EA9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met pijl 38">
            <a:extLst>
              <a:ext uri="{FF2B5EF4-FFF2-40B4-BE49-F238E27FC236}">
                <a16:creationId xmlns:a16="http://schemas.microsoft.com/office/drawing/2014/main" id="{9707D1E8-055A-C335-9D73-7858F8DF2E3A}"/>
              </a:ext>
            </a:extLst>
          </p:cNvPr>
          <p:cNvCxnSpPr>
            <a:cxnSpLocks/>
            <a:endCxn id="15" idx="1"/>
          </p:cNvCxnSpPr>
          <p:nvPr/>
        </p:nvCxnSpPr>
        <p:spPr>
          <a:xfrm flipV="1">
            <a:off x="9346085" y="2963507"/>
            <a:ext cx="635103" cy="760543"/>
          </a:xfrm>
          <a:prstGeom prst="straightConnector1">
            <a:avLst/>
          </a:prstGeom>
          <a:ln w="28575">
            <a:solidFill>
              <a:srgbClr val="7EA9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met pijl 41">
            <a:extLst>
              <a:ext uri="{FF2B5EF4-FFF2-40B4-BE49-F238E27FC236}">
                <a16:creationId xmlns:a16="http://schemas.microsoft.com/office/drawing/2014/main" id="{542CA10A-6887-DB9D-CBC6-8E07D38240FE}"/>
              </a:ext>
            </a:extLst>
          </p:cNvPr>
          <p:cNvCxnSpPr>
            <a:cxnSpLocks/>
            <a:endCxn id="18" idx="0"/>
          </p:cNvCxnSpPr>
          <p:nvPr/>
        </p:nvCxnSpPr>
        <p:spPr>
          <a:xfrm flipH="1">
            <a:off x="2570645" y="5486400"/>
            <a:ext cx="311887" cy="337403"/>
          </a:xfrm>
          <a:prstGeom prst="straightConnector1">
            <a:avLst/>
          </a:prstGeom>
          <a:ln w="28575">
            <a:solidFill>
              <a:srgbClr val="7EA9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met pijl 46">
            <a:extLst>
              <a:ext uri="{FF2B5EF4-FFF2-40B4-BE49-F238E27FC236}">
                <a16:creationId xmlns:a16="http://schemas.microsoft.com/office/drawing/2014/main" id="{4C7B0A97-C123-93EF-B61F-E9AAE7A8F46B}"/>
              </a:ext>
            </a:extLst>
          </p:cNvPr>
          <p:cNvCxnSpPr>
            <a:cxnSpLocks/>
          </p:cNvCxnSpPr>
          <p:nvPr/>
        </p:nvCxnSpPr>
        <p:spPr>
          <a:xfrm>
            <a:off x="4914604" y="5486400"/>
            <a:ext cx="0" cy="383177"/>
          </a:xfrm>
          <a:prstGeom prst="straightConnector1">
            <a:avLst/>
          </a:prstGeom>
          <a:ln w="28575">
            <a:solidFill>
              <a:srgbClr val="7EA9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met pijl 49">
            <a:extLst>
              <a:ext uri="{FF2B5EF4-FFF2-40B4-BE49-F238E27FC236}">
                <a16:creationId xmlns:a16="http://schemas.microsoft.com/office/drawing/2014/main" id="{E9EFA946-DB25-4837-E8BF-BF88E72B3B2E}"/>
              </a:ext>
            </a:extLst>
          </p:cNvPr>
          <p:cNvCxnSpPr>
            <a:cxnSpLocks/>
          </p:cNvCxnSpPr>
          <p:nvPr/>
        </p:nvCxnSpPr>
        <p:spPr>
          <a:xfrm>
            <a:off x="6828672" y="5486400"/>
            <a:ext cx="0" cy="521868"/>
          </a:xfrm>
          <a:prstGeom prst="straightConnector1">
            <a:avLst/>
          </a:prstGeom>
          <a:ln w="28575">
            <a:solidFill>
              <a:srgbClr val="7EA9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met pijl 51">
            <a:extLst>
              <a:ext uri="{FF2B5EF4-FFF2-40B4-BE49-F238E27FC236}">
                <a16:creationId xmlns:a16="http://schemas.microsoft.com/office/drawing/2014/main" id="{9EFC6F18-EE2C-4AE4-FC28-2FB8C8D3ED80}"/>
              </a:ext>
            </a:extLst>
          </p:cNvPr>
          <p:cNvCxnSpPr>
            <a:cxnSpLocks/>
          </p:cNvCxnSpPr>
          <p:nvPr/>
        </p:nvCxnSpPr>
        <p:spPr>
          <a:xfrm>
            <a:off x="8602017" y="5451564"/>
            <a:ext cx="1722641" cy="383177"/>
          </a:xfrm>
          <a:prstGeom prst="straightConnector1">
            <a:avLst/>
          </a:prstGeom>
          <a:ln w="28575">
            <a:solidFill>
              <a:srgbClr val="7EA9E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Afbeelding 54">
            <a:extLst>
              <a:ext uri="{FF2B5EF4-FFF2-40B4-BE49-F238E27FC236}">
                <a16:creationId xmlns:a16="http://schemas.microsoft.com/office/drawing/2014/main" id="{4A1B031E-874E-CBF0-BBAD-30BB957627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" y="140821"/>
            <a:ext cx="742315" cy="747395"/>
          </a:xfrm>
          <a:prstGeom prst="rect">
            <a:avLst/>
          </a:prstGeom>
          <a:noFill/>
        </p:spPr>
      </p:pic>
      <p:grpSp>
        <p:nvGrpSpPr>
          <p:cNvPr id="58" name="Groep 57">
            <a:extLst>
              <a:ext uri="{FF2B5EF4-FFF2-40B4-BE49-F238E27FC236}">
                <a16:creationId xmlns:a16="http://schemas.microsoft.com/office/drawing/2014/main" id="{554486C6-BD7F-116E-31D7-9548C27DD218}"/>
              </a:ext>
            </a:extLst>
          </p:cNvPr>
          <p:cNvGrpSpPr/>
          <p:nvPr/>
        </p:nvGrpSpPr>
        <p:grpSpPr>
          <a:xfrm>
            <a:off x="881879" y="119968"/>
            <a:ext cx="4332201" cy="789101"/>
            <a:chOff x="881879" y="287199"/>
            <a:chExt cx="4332201" cy="789101"/>
          </a:xfrm>
        </p:grpSpPr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33628190-87DD-5306-F9A4-7D276ED42C24}"/>
                </a:ext>
              </a:extLst>
            </p:cNvPr>
            <p:cNvSpPr txBox="1"/>
            <p:nvPr/>
          </p:nvSpPr>
          <p:spPr>
            <a:xfrm>
              <a:off x="881879" y="287199"/>
              <a:ext cx="30107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BE" sz="2400" dirty="0">
                  <a:solidFill>
                    <a:srgbClr val="102643"/>
                  </a:solidFill>
                  <a:latin typeface="Century Gothic" panose="020B0502020202020204" pitchFamily="34" charset="0"/>
                </a:rPr>
                <a:t>Cure-care schema</a:t>
              </a:r>
            </a:p>
          </p:txBody>
        </p:sp>
        <p:sp>
          <p:nvSpPr>
            <p:cNvPr id="57" name="Tekstvak 56">
              <a:extLst>
                <a:ext uri="{FF2B5EF4-FFF2-40B4-BE49-F238E27FC236}">
                  <a16:creationId xmlns:a16="http://schemas.microsoft.com/office/drawing/2014/main" id="{CA86FD4C-EA4F-5CBD-1DE5-7DC71B147884}"/>
                </a:ext>
              </a:extLst>
            </p:cNvPr>
            <p:cNvSpPr txBox="1"/>
            <p:nvPr/>
          </p:nvSpPr>
          <p:spPr>
            <a:xfrm>
              <a:off x="881879" y="660802"/>
              <a:ext cx="4332201" cy="4154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nl-NL" sz="1000" dirty="0">
                  <a:solidFill>
                    <a:srgbClr val="102643"/>
                  </a:solidFill>
                  <a:latin typeface="Century Gothic" panose="020B0502020202020204" pitchFamily="34" charset="0"/>
                </a:rPr>
                <a:t>veranderende zorgdoelen in functie van veranderende zorgnoden</a:t>
              </a:r>
            </a:p>
            <a:p>
              <a:r>
                <a:rPr lang="nl-NL" sz="1000" dirty="0">
                  <a:solidFill>
                    <a:srgbClr val="102643"/>
                  </a:solidFill>
                  <a:latin typeface="Century Gothic" panose="020B0502020202020204" pitchFamily="34" charset="0"/>
                </a:rPr>
                <a:t>evolutie van palliatieve zorgnoden binnen een ziektetraject</a:t>
              </a:r>
              <a:endParaRPr lang="nl-BE" sz="1000" dirty="0">
                <a:solidFill>
                  <a:srgbClr val="102643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08951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ee4734-cc5e-4441-a85b-c168c1923781" xsi:nil="true"/>
    <lcf76f155ced4ddcb4097134ff3c332f xmlns="e1c961dc-6905-4a66-aa06-9f1ec574945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A4B4B841D94349BDBB88D1024608BC" ma:contentTypeVersion="14" ma:contentTypeDescription="Een nieuw document maken." ma:contentTypeScope="" ma:versionID="29123128acac7e10658355a13de45ed6">
  <xsd:schema xmlns:xsd="http://www.w3.org/2001/XMLSchema" xmlns:xs="http://www.w3.org/2001/XMLSchema" xmlns:p="http://schemas.microsoft.com/office/2006/metadata/properties" xmlns:ns2="e1c961dc-6905-4a66-aa06-9f1ec5749455" xmlns:ns3="3fee4734-cc5e-4441-a85b-c168c1923781" targetNamespace="http://schemas.microsoft.com/office/2006/metadata/properties" ma:root="true" ma:fieldsID="4a39c5442dcb227d2e17f66fbf43d7a8" ns2:_="" ns3:_="">
    <xsd:import namespace="e1c961dc-6905-4a66-aa06-9f1ec5749455"/>
    <xsd:import namespace="3fee4734-cc5e-4441-a85b-c168c19237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c961dc-6905-4a66-aa06-9f1ec57494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9d9af33d-1c7e-4655-8224-df3a670842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ee4734-cc5e-4441-a85b-c168c192378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055760b-a8dd-43ff-be8e-9a39e67177c9}" ma:internalName="TaxCatchAll" ma:showField="CatchAllData" ma:web="3fee4734-cc5e-4441-a85b-c168c19237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2AF4BC-6D53-4A31-8A74-DC17CB84EB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17435E-28A9-4DB4-821A-6C814311D96C}">
  <ds:schemaRefs>
    <ds:schemaRef ds:uri="http://schemas.microsoft.com/office/2006/metadata/properties"/>
    <ds:schemaRef ds:uri="http://schemas.microsoft.com/office/infopath/2007/PartnerControls"/>
    <ds:schemaRef ds:uri="3fee4734-cc5e-4441-a85b-c168c1923781"/>
    <ds:schemaRef ds:uri="e1c961dc-6905-4a66-aa06-9f1ec5749455"/>
  </ds:schemaRefs>
</ds:datastoreItem>
</file>

<file path=customXml/itemProps3.xml><?xml version="1.0" encoding="utf-8"?>
<ds:datastoreItem xmlns:ds="http://schemas.openxmlformats.org/officeDocument/2006/customXml" ds:itemID="{56784650-B4BD-48CE-9AE8-A4E7AEF96E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c961dc-6905-4a66-aa06-9f1ec5749455"/>
    <ds:schemaRef ds:uri="3fee4734-cc5e-4441-a85b-c168c19237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Breedbeeld</PresentationFormat>
  <Paragraphs>27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Vereecke Danny</dc:creator>
  <cp:lastModifiedBy>Vereecke Danny</cp:lastModifiedBy>
  <cp:revision>1</cp:revision>
  <dcterms:created xsi:type="dcterms:W3CDTF">2023-04-17T11:05:54Z</dcterms:created>
  <dcterms:modified xsi:type="dcterms:W3CDTF">2023-08-28T15:08:45Z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0x010100F1A4B4B841D94349BDBB88D1024608BC</vt:lpwstr>
  </property>
  <property fmtid="{D5CDD505-2E9C-101B-9397-08002B2CF9AE}" pid="3" name="MediaServiceImageTags">
    <vt:lpwstr/>
  </property>
</Properties>
</file>